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836" r:id="rId2"/>
    <p:sldId id="961" r:id="rId3"/>
    <p:sldId id="963" r:id="rId4"/>
    <p:sldId id="1084" r:id="rId5"/>
    <p:sldId id="1086" r:id="rId6"/>
    <p:sldId id="1088" r:id="rId7"/>
    <p:sldId id="1089" r:id="rId8"/>
    <p:sldId id="1060" r:id="rId9"/>
    <p:sldId id="1081" r:id="rId10"/>
    <p:sldId id="1082" r:id="rId11"/>
    <p:sldId id="1085" r:id="rId12"/>
    <p:sldId id="1090" r:id="rId13"/>
    <p:sldId id="1061" r:id="rId14"/>
    <p:sldId id="1087" r:id="rId15"/>
    <p:sldId id="1091" r:id="rId16"/>
    <p:sldId id="1096" r:id="rId17"/>
    <p:sldId id="1083" r:id="rId18"/>
    <p:sldId id="1062" r:id="rId19"/>
    <p:sldId id="1092" r:id="rId20"/>
    <p:sldId id="1094" r:id="rId21"/>
    <p:sldId id="1095" r:id="rId22"/>
    <p:sldId id="1097" r:id="rId23"/>
    <p:sldId id="1093" r:id="rId24"/>
    <p:sldId id="1080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50" autoAdjust="0"/>
    <p:restoredTop sz="93354" autoAdjust="0"/>
  </p:normalViewPr>
  <p:slideViewPr>
    <p:cSldViewPr>
      <p:cViewPr varScale="1">
        <p:scale>
          <a:sx n="143" d="100"/>
          <a:sy n="143" d="100"/>
        </p:scale>
        <p:origin x="498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cked"/>
        <c:varyColors val="0"/>
        <c:ser>
          <c:idx val="0"/>
          <c:order val="0"/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40</c:v>
                </c:pt>
                <c:pt idx="3">
                  <c:v>30</c:v>
                </c:pt>
                <c:pt idx="4">
                  <c:v>35</c:v>
                </c:pt>
                <c:pt idx="5">
                  <c:v>39</c:v>
                </c:pt>
                <c:pt idx="6">
                  <c:v>30</c:v>
                </c:pt>
                <c:pt idx="7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val>
            <c:numRef>
              <c:f>Sheet1!$C$2:$C$9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50</c:v>
                </c:pt>
                <c:pt idx="4">
                  <c:v>20</c:v>
                </c:pt>
                <c:pt idx="5">
                  <c:v>30</c:v>
                </c:pt>
                <c:pt idx="6">
                  <c:v>70</c:v>
                </c:pt>
                <c:pt idx="7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25400">
              <a:noFill/>
            </a:ln>
          </c:spPr>
          <c:val>
            <c:numRef>
              <c:f>Sheet1!$D$2:$D$9</c:f>
              <c:numCache>
                <c:formatCode>General</c:formatCode>
                <c:ptCount val="8"/>
                <c:pt idx="0">
                  <c:v>30</c:v>
                </c:pt>
                <c:pt idx="1">
                  <c:v>40</c:v>
                </c:pt>
                <c:pt idx="2">
                  <c:v>50</c:v>
                </c:pt>
                <c:pt idx="3">
                  <c:v>60</c:v>
                </c:pt>
                <c:pt idx="4">
                  <c:v>70</c:v>
                </c:pt>
                <c:pt idx="5">
                  <c:v>80</c:v>
                </c:pt>
                <c:pt idx="6">
                  <c:v>70</c:v>
                </c:pt>
                <c:pt idx="7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382161360"/>
        <c:axId val="-382161904"/>
      </c:areaChart>
      <c:catAx>
        <c:axId val="-382161360"/>
        <c:scaling>
          <c:orientation val="minMax"/>
        </c:scaling>
        <c:delete val="0"/>
        <c:axPos val="b"/>
        <c:numFmt formatCode="yyyy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-382161904"/>
        <c:crosses val="autoZero"/>
        <c:auto val="0"/>
        <c:lblAlgn val="ctr"/>
        <c:lblOffset val="1"/>
        <c:noMultiLvlLbl val="0"/>
      </c:catAx>
      <c:valAx>
        <c:axId val="-38216190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-382161360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2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2971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zh-CN" dirty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fld id="{8EBE660E-5CC2-4A50-916A-880C808B748D}" type="slidenum">
              <a:rPr lang="zh-CN"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313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20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6915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4818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2697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51005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9770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0643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2572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6791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0057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6797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7519483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5457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8000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13109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955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2120590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8407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1418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9467537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911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1263742" y="387664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项目介绍</a:t>
            </a:r>
            <a:endParaRPr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3318679B-AFB3-4693-825D-77E3D70567DB}"/>
              </a:ext>
            </a:extLst>
          </p:cNvPr>
          <p:cNvCxnSpPr/>
          <p:nvPr userDrawn="1"/>
        </p:nvCxnSpPr>
        <p:spPr>
          <a:xfrm>
            <a:off x="755576" y="699542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D09DAFDA-EFBA-4DB9-9359-8E3BB104AE1B}"/>
              </a:ext>
            </a:extLst>
          </p:cNvPr>
          <p:cNvSpPr/>
          <p:nvPr userDrawn="1"/>
        </p:nvSpPr>
        <p:spPr>
          <a:xfrm>
            <a:off x="971600" y="411510"/>
            <a:ext cx="216024" cy="2160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1263742" y="387664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产品运行</a:t>
            </a:r>
            <a:endParaRPr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46ACA54C-0954-4BAD-8932-83F457CB8AB5}"/>
              </a:ext>
            </a:extLst>
          </p:cNvPr>
          <p:cNvCxnSpPr/>
          <p:nvPr userDrawn="1"/>
        </p:nvCxnSpPr>
        <p:spPr>
          <a:xfrm>
            <a:off x="755576" y="699542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10E9C5A0-9342-4577-A3CA-7C5CC1E63CD8}"/>
              </a:ext>
            </a:extLst>
          </p:cNvPr>
          <p:cNvSpPr/>
          <p:nvPr userDrawn="1"/>
        </p:nvSpPr>
        <p:spPr>
          <a:xfrm>
            <a:off x="971600" y="411510"/>
            <a:ext cx="216024" cy="2160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1263742" y="387664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市场分析</a:t>
            </a:r>
            <a:endParaRPr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9BA31462-C9AD-451F-A96D-817B6F6E28EC}"/>
              </a:ext>
            </a:extLst>
          </p:cNvPr>
          <p:cNvCxnSpPr/>
          <p:nvPr userDrawn="1"/>
        </p:nvCxnSpPr>
        <p:spPr>
          <a:xfrm>
            <a:off x="755576" y="699542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04489965-C2DB-4E01-85D6-2DDD37D6439F}"/>
              </a:ext>
            </a:extLst>
          </p:cNvPr>
          <p:cNvSpPr/>
          <p:nvPr userDrawn="1"/>
        </p:nvSpPr>
        <p:spPr>
          <a:xfrm>
            <a:off x="971600" y="411510"/>
            <a:ext cx="216024" cy="2160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文本框 12"/>
          <p:cNvSpPr txBox="1">
            <a:spLocks noChangeArrowheads="1"/>
          </p:cNvSpPr>
          <p:nvPr userDrawn="1"/>
        </p:nvSpPr>
        <p:spPr bwMode="auto">
          <a:xfrm>
            <a:off x="1263742" y="387664"/>
            <a:ext cx="1796090" cy="31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投资回报</a:t>
            </a:r>
            <a:endParaRPr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A6D353AB-2CC2-4D90-92D6-711024852E9D}"/>
              </a:ext>
            </a:extLst>
          </p:cNvPr>
          <p:cNvCxnSpPr/>
          <p:nvPr userDrawn="1"/>
        </p:nvCxnSpPr>
        <p:spPr>
          <a:xfrm>
            <a:off x="755576" y="699542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C631EE3E-01BE-4E1A-985E-140601449CFB}"/>
              </a:ext>
            </a:extLst>
          </p:cNvPr>
          <p:cNvSpPr/>
          <p:nvPr userDrawn="1"/>
        </p:nvSpPr>
        <p:spPr>
          <a:xfrm>
            <a:off x="971600" y="411510"/>
            <a:ext cx="216024" cy="2160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164288" y="473199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3696016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18"/>
            <a:ext cx="1797166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24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24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296"/>
            <a:ext cx="1796090" cy="48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8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41620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70" r:id="rId2"/>
    <p:sldLayoutId id="2147483671" r:id="rId3"/>
    <p:sldLayoutId id="2147483672" r:id="rId4"/>
    <p:sldLayoutId id="2147483665" r:id="rId5"/>
    <p:sldLayoutId id="2147483674" r:id="rId6"/>
    <p:sldLayoutId id="2147483668" r:id="rId7"/>
    <p:sldLayoutId id="2147483673" r:id="rId8"/>
  </p:sldLayoutIdLst>
  <p:transition/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df5bf39b4c77f3b9980dfe9b7373bf1a副本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55526"/>
            <a:ext cx="4320480" cy="4327127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5576" y="2269195"/>
            <a:ext cx="471792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演讲技巧培训</a:t>
            </a:r>
            <a:r>
              <a:rPr lang="en-US" altLang="zh-CN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7484" y="1196047"/>
            <a:ext cx="266429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6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20XX</a:t>
            </a:r>
            <a:endParaRPr lang="en-US" altLang="zh-CN" sz="66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 advClick="0" advTm="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圆角矩形 16"/>
          <p:cNvSpPr/>
          <p:nvPr/>
        </p:nvSpPr>
        <p:spPr>
          <a:xfrm>
            <a:off x="3507340" y="1529311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3507340" y="2143493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100" b="1" dirty="0"/>
          </a:p>
        </p:txBody>
      </p:sp>
      <p:sp>
        <p:nvSpPr>
          <p:cNvPr id="101" name="圆角矩形 100"/>
          <p:cNvSpPr/>
          <p:nvPr/>
        </p:nvSpPr>
        <p:spPr>
          <a:xfrm>
            <a:off x="3507340" y="2757674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3507340" y="3371856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80"/>
          <p:cNvSpPr/>
          <p:nvPr/>
        </p:nvSpPr>
        <p:spPr bwMode="auto">
          <a:xfrm>
            <a:off x="3491880" y="1491630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7" name="椭圆 80"/>
          <p:cNvSpPr/>
          <p:nvPr/>
        </p:nvSpPr>
        <p:spPr bwMode="auto">
          <a:xfrm>
            <a:off x="3491880" y="2109190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椭圆 80"/>
          <p:cNvSpPr/>
          <p:nvPr/>
        </p:nvSpPr>
        <p:spPr bwMode="auto">
          <a:xfrm>
            <a:off x="3491880" y="2723372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椭圆 80"/>
          <p:cNvSpPr/>
          <p:nvPr/>
        </p:nvSpPr>
        <p:spPr bwMode="auto">
          <a:xfrm>
            <a:off x="3491880" y="3351240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" name="矩形 39"/>
          <p:cNvSpPr>
            <a:spLocks noChangeArrowheads="1"/>
          </p:cNvSpPr>
          <p:nvPr/>
        </p:nvSpPr>
        <p:spPr bwMode="auto">
          <a:xfrm>
            <a:off x="4641652" y="1499690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项目介绍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2" name="矩形 39"/>
          <p:cNvSpPr>
            <a:spLocks noChangeArrowheads="1"/>
          </p:cNvSpPr>
          <p:nvPr/>
        </p:nvSpPr>
        <p:spPr bwMode="auto">
          <a:xfrm>
            <a:off x="4641652" y="2122848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产品运行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3" name="矩形 39"/>
          <p:cNvSpPr>
            <a:spLocks noChangeArrowheads="1"/>
          </p:cNvSpPr>
          <p:nvPr/>
        </p:nvSpPr>
        <p:spPr bwMode="auto">
          <a:xfrm>
            <a:off x="4641652" y="2737826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市场分析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4" name="矩形 39"/>
          <p:cNvSpPr>
            <a:spLocks noChangeArrowheads="1"/>
          </p:cNvSpPr>
          <p:nvPr/>
        </p:nvSpPr>
        <p:spPr bwMode="auto">
          <a:xfrm>
            <a:off x="4641652" y="3357889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投资回报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1"/>
            </p:custDataLst>
          </p:nvPr>
        </p:nvSpPr>
        <p:spPr>
          <a:xfrm>
            <a:off x="1907704" y="2071056"/>
            <a:ext cx="1141603" cy="6154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9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30" name="MH_Others_2"/>
          <p:cNvSpPr txBox="1"/>
          <p:nvPr>
            <p:custDataLst>
              <p:tags r:id="rId2"/>
            </p:custDataLst>
          </p:nvPr>
        </p:nvSpPr>
        <p:spPr>
          <a:xfrm>
            <a:off x="1475656" y="2699383"/>
            <a:ext cx="1872208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77185790-F421-4D4F-A783-A3B75F16A512}"/>
              </a:ext>
            </a:extLst>
          </p:cNvPr>
          <p:cNvSpPr/>
          <p:nvPr/>
        </p:nvSpPr>
        <p:spPr>
          <a:xfrm>
            <a:off x="0" y="4711452"/>
            <a:ext cx="9144000" cy="4320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09E5ADE-BCCC-4BAF-B5D8-0E9E74A28237}"/>
              </a:ext>
            </a:extLst>
          </p:cNvPr>
          <p:cNvSpPr/>
          <p:nvPr/>
        </p:nvSpPr>
        <p:spPr>
          <a:xfrm>
            <a:off x="0" y="4587974"/>
            <a:ext cx="9144000" cy="784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188241"/>
      </p:ext>
    </p:extLst>
  </p:cSld>
  <p:clrMapOvr>
    <a:masterClrMapping/>
  </p:clrMapOvr>
  <p:transition spd="med" advClick="0" advTm="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96" grpId="0" animBg="1"/>
      <p:bldP spid="101" grpId="0" animBg="1"/>
      <p:bldP spid="102" grpId="0" animBg="1"/>
      <p:bldP spid="116" grpId="0"/>
      <p:bldP spid="117" grpId="0"/>
      <p:bldP spid="118" grpId="0"/>
      <p:bldP spid="119" grpId="0"/>
      <p:bldP spid="121" grpId="0"/>
      <p:bldP spid="122" grpId="0"/>
      <p:bldP spid="123" grpId="0"/>
      <p:bldP spid="124" grpId="0"/>
      <p:bldP spid="29" grpId="0"/>
      <p:bldP spid="30" grpId="0"/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2267A6B1-8B59-4C7D-850C-31925BB33F98}"/>
              </a:ext>
            </a:extLst>
          </p:cNvPr>
          <p:cNvSpPr/>
          <p:nvPr/>
        </p:nvSpPr>
        <p:spPr>
          <a:xfrm>
            <a:off x="5508104" y="1580929"/>
            <a:ext cx="1037768" cy="103776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TextBox 48"/>
          <p:cNvSpPr txBox="1"/>
          <p:nvPr/>
        </p:nvSpPr>
        <p:spPr>
          <a:xfrm>
            <a:off x="5264877" y="2723263"/>
            <a:ext cx="281631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项目介绍</a:t>
            </a:r>
            <a:endParaRPr lang="en-GB" altLang="zh-CN" sz="31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4644008" y="3302863"/>
            <a:ext cx="297953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eaLnBrk="0" hangingPunct="0"/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5272467" y="1724945"/>
            <a:ext cx="1561914" cy="74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400" b="1" cap="all" spc="213" dirty="0">
                <a:solidFill>
                  <a:schemeClr val="bg1"/>
                </a:solidFill>
                <a:cs typeface="Arial" panose="020B0604020202020204" pitchFamily="34" charset="0"/>
              </a:rPr>
              <a:t>01</a:t>
            </a:r>
            <a:endParaRPr lang="zh-CN" altLang="en-US" sz="4400" b="1" cap="all" spc="213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7" name="Picture 2" descr="C:\Users\Administrator\Desktop\df5bf39b4c77f3b9980dfe9b7373bf1a副本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55526"/>
            <a:ext cx="4320480" cy="43271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3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9"/>
          <p:cNvGrpSpPr/>
          <p:nvPr/>
        </p:nvGrpSpPr>
        <p:grpSpPr>
          <a:xfrm>
            <a:off x="3616172" y="1189121"/>
            <a:ext cx="1921797" cy="2948126"/>
            <a:chOff x="8575675" y="857250"/>
            <a:chExt cx="1631950" cy="2503488"/>
          </a:xfrm>
          <a:solidFill>
            <a:schemeClr val="tx2"/>
          </a:solidFill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9074150" y="271462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8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8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353">
                <a:defRPr/>
              </a:pPr>
              <a:endParaRPr lang="zh-CN" altLang="en-US" kern="0" dirty="0">
                <a:solidFill>
                  <a:srgbClr val="FFFFFF"/>
                </a:solidFill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9074150" y="285364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9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9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353">
                <a:defRPr/>
              </a:pPr>
              <a:endParaRPr lang="zh-CN" altLang="en-US" kern="0" dirty="0">
                <a:solidFill>
                  <a:srgbClr val="FFFFFF"/>
                </a:solidFill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9104313" y="2992665"/>
              <a:ext cx="569913" cy="121523"/>
            </a:xfrm>
            <a:custGeom>
              <a:avLst/>
              <a:gdLst>
                <a:gd name="T0" fmla="*/ 287 w 316"/>
                <a:gd name="T1" fmla="*/ 0 h 71"/>
                <a:gd name="T2" fmla="*/ 29 w 316"/>
                <a:gd name="T3" fmla="*/ 0 h 71"/>
                <a:gd name="T4" fmla="*/ 0 w 316"/>
                <a:gd name="T5" fmla="*/ 29 h 71"/>
                <a:gd name="T6" fmla="*/ 0 w 316"/>
                <a:gd name="T7" fmla="*/ 42 h 71"/>
                <a:gd name="T8" fmla="*/ 29 w 316"/>
                <a:gd name="T9" fmla="*/ 71 h 71"/>
                <a:gd name="T10" fmla="*/ 287 w 316"/>
                <a:gd name="T11" fmla="*/ 71 h 71"/>
                <a:gd name="T12" fmla="*/ 316 w 316"/>
                <a:gd name="T13" fmla="*/ 42 h 71"/>
                <a:gd name="T14" fmla="*/ 316 w 316"/>
                <a:gd name="T15" fmla="*/ 29 h 71"/>
                <a:gd name="T16" fmla="*/ 287 w 316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1">
                  <a:moveTo>
                    <a:pt x="287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287" y="71"/>
                    <a:pt x="287" y="71"/>
                    <a:pt x="287" y="71"/>
                  </a:cubicBezTo>
                  <a:cubicBezTo>
                    <a:pt x="303" y="71"/>
                    <a:pt x="316" y="58"/>
                    <a:pt x="316" y="42"/>
                  </a:cubicBezTo>
                  <a:cubicBezTo>
                    <a:pt x="316" y="29"/>
                    <a:pt x="316" y="29"/>
                    <a:pt x="316" y="29"/>
                  </a:cubicBezTo>
                  <a:cubicBezTo>
                    <a:pt x="316" y="13"/>
                    <a:pt x="303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353">
                <a:defRPr/>
              </a:pPr>
              <a:endParaRPr lang="zh-CN" altLang="en-US" kern="0" dirty="0">
                <a:solidFill>
                  <a:srgbClr val="FFFFFF"/>
                </a:solidFill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9223375" y="3131686"/>
              <a:ext cx="331788" cy="121523"/>
            </a:xfrm>
            <a:custGeom>
              <a:avLst/>
              <a:gdLst>
                <a:gd name="T0" fmla="*/ 155 w 184"/>
                <a:gd name="T1" fmla="*/ 0 h 71"/>
                <a:gd name="T2" fmla="*/ 29 w 184"/>
                <a:gd name="T3" fmla="*/ 0 h 71"/>
                <a:gd name="T4" fmla="*/ 0 w 184"/>
                <a:gd name="T5" fmla="*/ 29 h 71"/>
                <a:gd name="T6" fmla="*/ 0 w 184"/>
                <a:gd name="T7" fmla="*/ 42 h 71"/>
                <a:gd name="T8" fmla="*/ 29 w 184"/>
                <a:gd name="T9" fmla="*/ 71 h 71"/>
                <a:gd name="T10" fmla="*/ 155 w 184"/>
                <a:gd name="T11" fmla="*/ 71 h 71"/>
                <a:gd name="T12" fmla="*/ 184 w 184"/>
                <a:gd name="T13" fmla="*/ 42 h 71"/>
                <a:gd name="T14" fmla="*/ 184 w 184"/>
                <a:gd name="T15" fmla="*/ 29 h 71"/>
                <a:gd name="T16" fmla="*/ 155 w 184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71">
                  <a:moveTo>
                    <a:pt x="155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155" y="71"/>
                    <a:pt x="155" y="71"/>
                    <a:pt x="155" y="71"/>
                  </a:cubicBezTo>
                  <a:cubicBezTo>
                    <a:pt x="171" y="71"/>
                    <a:pt x="184" y="58"/>
                    <a:pt x="184" y="42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4" y="13"/>
                    <a:pt x="171" y="0"/>
                    <a:pt x="15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353">
                <a:defRPr/>
              </a:pPr>
              <a:endParaRPr lang="zh-CN" altLang="en-US" kern="0" dirty="0">
                <a:solidFill>
                  <a:srgbClr val="FFFFFF"/>
                </a:solidFill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/>
          </p:nvSpPr>
          <p:spPr bwMode="auto">
            <a:xfrm>
              <a:off x="8575675" y="857250"/>
              <a:ext cx="1631950" cy="2503488"/>
            </a:xfrm>
            <a:custGeom>
              <a:avLst/>
              <a:gdLst>
                <a:gd name="T0" fmla="*/ 774 w 906"/>
                <a:gd name="T1" fmla="*/ 136 h 1391"/>
                <a:gd name="T2" fmla="*/ 482 w 906"/>
                <a:gd name="T3" fmla="*/ 1 h 1391"/>
                <a:gd name="T4" fmla="*/ 481 w 906"/>
                <a:gd name="T5" fmla="*/ 1 h 1391"/>
                <a:gd name="T6" fmla="*/ 425 w 906"/>
                <a:gd name="T7" fmla="*/ 1 h 1391"/>
                <a:gd name="T8" fmla="*/ 424 w 906"/>
                <a:gd name="T9" fmla="*/ 1 h 1391"/>
                <a:gd name="T10" fmla="*/ 132 w 906"/>
                <a:gd name="T11" fmla="*/ 136 h 1391"/>
                <a:gd name="T12" fmla="*/ 52 w 906"/>
                <a:gd name="T13" fmla="*/ 671 h 1391"/>
                <a:gd name="T14" fmla="*/ 221 w 906"/>
                <a:gd name="T15" fmla="*/ 915 h 1391"/>
                <a:gd name="T16" fmla="*/ 216 w 906"/>
                <a:gd name="T17" fmla="*/ 1060 h 1391"/>
                <a:gd name="T18" fmla="*/ 221 w 906"/>
                <a:gd name="T19" fmla="*/ 1105 h 1391"/>
                <a:gd name="T20" fmla="*/ 216 w 906"/>
                <a:gd name="T21" fmla="*/ 1149 h 1391"/>
                <a:gd name="T22" fmla="*/ 232 w 906"/>
                <a:gd name="T23" fmla="*/ 1212 h 1391"/>
                <a:gd name="T24" fmla="*/ 299 w 906"/>
                <a:gd name="T25" fmla="*/ 1313 h 1391"/>
                <a:gd name="T26" fmla="*/ 516 w 906"/>
                <a:gd name="T27" fmla="*/ 1391 h 1391"/>
                <a:gd name="T28" fmla="*/ 673 w 906"/>
                <a:gd name="T29" fmla="*/ 1225 h 1391"/>
                <a:gd name="T30" fmla="*/ 673 w 906"/>
                <a:gd name="T31" fmla="*/ 1203 h 1391"/>
                <a:gd name="T32" fmla="*/ 690 w 906"/>
                <a:gd name="T33" fmla="*/ 1136 h 1391"/>
                <a:gd name="T34" fmla="*/ 690 w 906"/>
                <a:gd name="T35" fmla="*/ 1074 h 1391"/>
                <a:gd name="T36" fmla="*/ 678 w 906"/>
                <a:gd name="T37" fmla="*/ 1015 h 1391"/>
                <a:gd name="T38" fmla="*/ 754 w 906"/>
                <a:gd name="T39" fmla="*/ 801 h 1391"/>
                <a:gd name="T40" fmla="*/ 903 w 906"/>
                <a:gd name="T41" fmla="*/ 457 h 1391"/>
                <a:gd name="T42" fmla="*/ 728 w 906"/>
                <a:gd name="T43" fmla="*/ 775 h 1391"/>
                <a:gd name="T44" fmla="*/ 639 w 906"/>
                <a:gd name="T45" fmla="*/ 1024 h 1391"/>
                <a:gd name="T46" fmla="*/ 653 w 906"/>
                <a:gd name="T47" fmla="*/ 1074 h 1391"/>
                <a:gd name="T48" fmla="*/ 653 w 906"/>
                <a:gd name="T49" fmla="*/ 1136 h 1391"/>
                <a:gd name="T50" fmla="*/ 633 w 906"/>
                <a:gd name="T51" fmla="*/ 1192 h 1391"/>
                <a:gd name="T52" fmla="*/ 636 w 906"/>
                <a:gd name="T53" fmla="*/ 1225 h 1391"/>
                <a:gd name="T54" fmla="*/ 570 w 906"/>
                <a:gd name="T55" fmla="*/ 1280 h 1391"/>
                <a:gd name="T56" fmla="*/ 571 w 906"/>
                <a:gd name="T57" fmla="*/ 1299 h 1391"/>
                <a:gd name="T58" fmla="*/ 390 w 906"/>
                <a:gd name="T59" fmla="*/ 1354 h 1391"/>
                <a:gd name="T60" fmla="*/ 335 w 906"/>
                <a:gd name="T61" fmla="*/ 1286 h 1391"/>
                <a:gd name="T62" fmla="*/ 324 w 906"/>
                <a:gd name="T63" fmla="*/ 1280 h 1391"/>
                <a:gd name="T64" fmla="*/ 269 w 906"/>
                <a:gd name="T65" fmla="*/ 1212 h 1391"/>
                <a:gd name="T66" fmla="*/ 253 w 906"/>
                <a:gd name="T67" fmla="*/ 1149 h 1391"/>
                <a:gd name="T68" fmla="*/ 263 w 906"/>
                <a:gd name="T69" fmla="*/ 1105 h 1391"/>
                <a:gd name="T70" fmla="*/ 253 w 906"/>
                <a:gd name="T71" fmla="*/ 1060 h 1391"/>
                <a:gd name="T72" fmla="*/ 258 w 906"/>
                <a:gd name="T73" fmla="*/ 913 h 1391"/>
                <a:gd name="T74" fmla="*/ 85 w 906"/>
                <a:gd name="T75" fmla="*/ 655 h 1391"/>
                <a:gd name="T76" fmla="*/ 158 w 906"/>
                <a:gd name="T77" fmla="*/ 161 h 1391"/>
                <a:gd name="T78" fmla="*/ 453 w 906"/>
                <a:gd name="T79" fmla="*/ 37 h 1391"/>
                <a:gd name="T80" fmla="*/ 747 w 906"/>
                <a:gd name="T81" fmla="*/ 161 h 1391"/>
                <a:gd name="T82" fmla="*/ 820 w 906"/>
                <a:gd name="T83" fmla="*/ 655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06" h="1391">
                  <a:moveTo>
                    <a:pt x="903" y="457"/>
                  </a:moveTo>
                  <a:cubicBezTo>
                    <a:pt x="903" y="335"/>
                    <a:pt x="857" y="221"/>
                    <a:pt x="774" y="136"/>
                  </a:cubicBezTo>
                  <a:cubicBezTo>
                    <a:pt x="735" y="96"/>
                    <a:pt x="690" y="64"/>
                    <a:pt x="640" y="41"/>
                  </a:cubicBezTo>
                  <a:cubicBezTo>
                    <a:pt x="590" y="18"/>
                    <a:pt x="537" y="5"/>
                    <a:pt x="482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79" y="1"/>
                    <a:pt x="461" y="0"/>
                    <a:pt x="453" y="0"/>
                  </a:cubicBezTo>
                  <a:cubicBezTo>
                    <a:pt x="444" y="0"/>
                    <a:pt x="427" y="1"/>
                    <a:pt x="425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368" y="5"/>
                    <a:pt x="315" y="18"/>
                    <a:pt x="265" y="41"/>
                  </a:cubicBezTo>
                  <a:cubicBezTo>
                    <a:pt x="215" y="64"/>
                    <a:pt x="171" y="96"/>
                    <a:pt x="132" y="136"/>
                  </a:cubicBezTo>
                  <a:cubicBezTo>
                    <a:pt x="49" y="221"/>
                    <a:pt x="3" y="335"/>
                    <a:pt x="2" y="457"/>
                  </a:cubicBezTo>
                  <a:cubicBezTo>
                    <a:pt x="1" y="477"/>
                    <a:pt x="0" y="567"/>
                    <a:pt x="52" y="671"/>
                  </a:cubicBezTo>
                  <a:cubicBezTo>
                    <a:pt x="80" y="729"/>
                    <a:pt x="120" y="769"/>
                    <a:pt x="152" y="801"/>
                  </a:cubicBezTo>
                  <a:cubicBezTo>
                    <a:pt x="193" y="842"/>
                    <a:pt x="218" y="867"/>
                    <a:pt x="221" y="915"/>
                  </a:cubicBezTo>
                  <a:cubicBezTo>
                    <a:pt x="221" y="927"/>
                    <a:pt x="224" y="981"/>
                    <a:pt x="228" y="1015"/>
                  </a:cubicBezTo>
                  <a:cubicBezTo>
                    <a:pt x="220" y="1029"/>
                    <a:pt x="216" y="1044"/>
                    <a:pt x="216" y="1060"/>
                  </a:cubicBezTo>
                  <a:cubicBezTo>
                    <a:pt x="216" y="1074"/>
                    <a:pt x="216" y="1074"/>
                    <a:pt x="216" y="1074"/>
                  </a:cubicBezTo>
                  <a:cubicBezTo>
                    <a:pt x="216" y="1084"/>
                    <a:pt x="218" y="1095"/>
                    <a:pt x="221" y="1105"/>
                  </a:cubicBezTo>
                  <a:cubicBezTo>
                    <a:pt x="218" y="1115"/>
                    <a:pt x="216" y="1125"/>
                    <a:pt x="216" y="1136"/>
                  </a:cubicBezTo>
                  <a:cubicBezTo>
                    <a:pt x="216" y="1149"/>
                    <a:pt x="216" y="1149"/>
                    <a:pt x="216" y="1149"/>
                  </a:cubicBezTo>
                  <a:cubicBezTo>
                    <a:pt x="216" y="1169"/>
                    <a:pt x="222" y="1187"/>
                    <a:pt x="233" y="1203"/>
                  </a:cubicBezTo>
                  <a:cubicBezTo>
                    <a:pt x="232" y="1206"/>
                    <a:pt x="232" y="1209"/>
                    <a:pt x="232" y="1212"/>
                  </a:cubicBezTo>
                  <a:cubicBezTo>
                    <a:pt x="232" y="1225"/>
                    <a:pt x="232" y="1225"/>
                    <a:pt x="232" y="1225"/>
                  </a:cubicBezTo>
                  <a:cubicBezTo>
                    <a:pt x="232" y="1267"/>
                    <a:pt x="261" y="1303"/>
                    <a:pt x="299" y="1313"/>
                  </a:cubicBezTo>
                  <a:cubicBezTo>
                    <a:pt x="306" y="1357"/>
                    <a:pt x="344" y="1391"/>
                    <a:pt x="390" y="1391"/>
                  </a:cubicBezTo>
                  <a:cubicBezTo>
                    <a:pt x="516" y="1391"/>
                    <a:pt x="516" y="1391"/>
                    <a:pt x="516" y="1391"/>
                  </a:cubicBezTo>
                  <a:cubicBezTo>
                    <a:pt x="562" y="1391"/>
                    <a:pt x="600" y="1357"/>
                    <a:pt x="606" y="1313"/>
                  </a:cubicBezTo>
                  <a:cubicBezTo>
                    <a:pt x="645" y="1303"/>
                    <a:pt x="673" y="1267"/>
                    <a:pt x="673" y="1225"/>
                  </a:cubicBezTo>
                  <a:cubicBezTo>
                    <a:pt x="673" y="1212"/>
                    <a:pt x="673" y="1212"/>
                    <a:pt x="673" y="1212"/>
                  </a:cubicBezTo>
                  <a:cubicBezTo>
                    <a:pt x="673" y="1209"/>
                    <a:pt x="673" y="1206"/>
                    <a:pt x="673" y="1203"/>
                  </a:cubicBezTo>
                  <a:cubicBezTo>
                    <a:pt x="684" y="1187"/>
                    <a:pt x="690" y="1169"/>
                    <a:pt x="690" y="1149"/>
                  </a:cubicBezTo>
                  <a:cubicBezTo>
                    <a:pt x="690" y="1136"/>
                    <a:pt x="690" y="1136"/>
                    <a:pt x="690" y="1136"/>
                  </a:cubicBezTo>
                  <a:cubicBezTo>
                    <a:pt x="690" y="1125"/>
                    <a:pt x="688" y="1115"/>
                    <a:pt x="684" y="1105"/>
                  </a:cubicBezTo>
                  <a:cubicBezTo>
                    <a:pt x="688" y="1095"/>
                    <a:pt x="690" y="1084"/>
                    <a:pt x="690" y="1074"/>
                  </a:cubicBezTo>
                  <a:cubicBezTo>
                    <a:pt x="690" y="1060"/>
                    <a:pt x="690" y="1060"/>
                    <a:pt x="690" y="1060"/>
                  </a:cubicBezTo>
                  <a:cubicBezTo>
                    <a:pt x="690" y="1044"/>
                    <a:pt x="686" y="1029"/>
                    <a:pt x="678" y="1015"/>
                  </a:cubicBezTo>
                  <a:cubicBezTo>
                    <a:pt x="681" y="981"/>
                    <a:pt x="684" y="927"/>
                    <a:pt x="685" y="915"/>
                  </a:cubicBezTo>
                  <a:cubicBezTo>
                    <a:pt x="687" y="867"/>
                    <a:pt x="712" y="842"/>
                    <a:pt x="754" y="801"/>
                  </a:cubicBezTo>
                  <a:cubicBezTo>
                    <a:pt x="786" y="769"/>
                    <a:pt x="826" y="729"/>
                    <a:pt x="853" y="671"/>
                  </a:cubicBezTo>
                  <a:cubicBezTo>
                    <a:pt x="906" y="567"/>
                    <a:pt x="904" y="477"/>
                    <a:pt x="903" y="457"/>
                  </a:cubicBezTo>
                  <a:close/>
                  <a:moveTo>
                    <a:pt x="820" y="655"/>
                  </a:moveTo>
                  <a:cubicBezTo>
                    <a:pt x="795" y="708"/>
                    <a:pt x="759" y="743"/>
                    <a:pt x="728" y="775"/>
                  </a:cubicBezTo>
                  <a:cubicBezTo>
                    <a:pt x="685" y="817"/>
                    <a:pt x="651" y="850"/>
                    <a:pt x="648" y="913"/>
                  </a:cubicBezTo>
                  <a:cubicBezTo>
                    <a:pt x="648" y="922"/>
                    <a:pt x="644" y="996"/>
                    <a:pt x="639" y="1024"/>
                  </a:cubicBezTo>
                  <a:cubicBezTo>
                    <a:pt x="648" y="1034"/>
                    <a:pt x="653" y="1047"/>
                    <a:pt x="653" y="1060"/>
                  </a:cubicBezTo>
                  <a:cubicBezTo>
                    <a:pt x="653" y="1074"/>
                    <a:pt x="653" y="1074"/>
                    <a:pt x="653" y="1074"/>
                  </a:cubicBezTo>
                  <a:cubicBezTo>
                    <a:pt x="653" y="1085"/>
                    <a:pt x="649" y="1096"/>
                    <a:pt x="643" y="1105"/>
                  </a:cubicBezTo>
                  <a:cubicBezTo>
                    <a:pt x="649" y="1114"/>
                    <a:pt x="653" y="1125"/>
                    <a:pt x="653" y="1136"/>
                  </a:cubicBezTo>
                  <a:cubicBezTo>
                    <a:pt x="653" y="1149"/>
                    <a:pt x="653" y="1149"/>
                    <a:pt x="653" y="1149"/>
                  </a:cubicBezTo>
                  <a:cubicBezTo>
                    <a:pt x="653" y="1167"/>
                    <a:pt x="645" y="1182"/>
                    <a:pt x="633" y="1192"/>
                  </a:cubicBezTo>
                  <a:cubicBezTo>
                    <a:pt x="635" y="1198"/>
                    <a:pt x="636" y="1205"/>
                    <a:pt x="636" y="1212"/>
                  </a:cubicBezTo>
                  <a:cubicBezTo>
                    <a:pt x="636" y="1225"/>
                    <a:pt x="636" y="1225"/>
                    <a:pt x="636" y="1225"/>
                  </a:cubicBezTo>
                  <a:cubicBezTo>
                    <a:pt x="636" y="1255"/>
                    <a:pt x="612" y="1280"/>
                    <a:pt x="582" y="1280"/>
                  </a:cubicBezTo>
                  <a:cubicBezTo>
                    <a:pt x="570" y="1280"/>
                    <a:pt x="570" y="1280"/>
                    <a:pt x="570" y="1280"/>
                  </a:cubicBezTo>
                  <a:cubicBezTo>
                    <a:pt x="570" y="1282"/>
                    <a:pt x="571" y="1284"/>
                    <a:pt x="571" y="1286"/>
                  </a:cubicBezTo>
                  <a:cubicBezTo>
                    <a:pt x="571" y="1299"/>
                    <a:pt x="571" y="1299"/>
                    <a:pt x="571" y="1299"/>
                  </a:cubicBezTo>
                  <a:cubicBezTo>
                    <a:pt x="571" y="1329"/>
                    <a:pt x="546" y="1354"/>
                    <a:pt x="516" y="1354"/>
                  </a:cubicBezTo>
                  <a:cubicBezTo>
                    <a:pt x="390" y="1354"/>
                    <a:pt x="390" y="1354"/>
                    <a:pt x="390" y="1354"/>
                  </a:cubicBezTo>
                  <a:cubicBezTo>
                    <a:pt x="360" y="1354"/>
                    <a:pt x="335" y="1329"/>
                    <a:pt x="335" y="1299"/>
                  </a:cubicBezTo>
                  <a:cubicBezTo>
                    <a:pt x="335" y="1286"/>
                    <a:pt x="335" y="1286"/>
                    <a:pt x="335" y="1286"/>
                  </a:cubicBezTo>
                  <a:cubicBezTo>
                    <a:pt x="335" y="1284"/>
                    <a:pt x="335" y="1282"/>
                    <a:pt x="335" y="1280"/>
                  </a:cubicBezTo>
                  <a:cubicBezTo>
                    <a:pt x="324" y="1280"/>
                    <a:pt x="324" y="1280"/>
                    <a:pt x="324" y="1280"/>
                  </a:cubicBezTo>
                  <a:cubicBezTo>
                    <a:pt x="294" y="1280"/>
                    <a:pt x="269" y="1255"/>
                    <a:pt x="269" y="1225"/>
                  </a:cubicBezTo>
                  <a:cubicBezTo>
                    <a:pt x="269" y="1212"/>
                    <a:pt x="269" y="1212"/>
                    <a:pt x="269" y="1212"/>
                  </a:cubicBezTo>
                  <a:cubicBezTo>
                    <a:pt x="269" y="1205"/>
                    <a:pt x="270" y="1198"/>
                    <a:pt x="273" y="1192"/>
                  </a:cubicBezTo>
                  <a:cubicBezTo>
                    <a:pt x="261" y="1182"/>
                    <a:pt x="253" y="1167"/>
                    <a:pt x="253" y="1149"/>
                  </a:cubicBezTo>
                  <a:cubicBezTo>
                    <a:pt x="253" y="1136"/>
                    <a:pt x="253" y="1136"/>
                    <a:pt x="253" y="1136"/>
                  </a:cubicBezTo>
                  <a:cubicBezTo>
                    <a:pt x="253" y="1125"/>
                    <a:pt x="256" y="1114"/>
                    <a:pt x="263" y="1105"/>
                  </a:cubicBezTo>
                  <a:cubicBezTo>
                    <a:pt x="256" y="1096"/>
                    <a:pt x="253" y="1085"/>
                    <a:pt x="253" y="1074"/>
                  </a:cubicBezTo>
                  <a:cubicBezTo>
                    <a:pt x="253" y="1060"/>
                    <a:pt x="253" y="1060"/>
                    <a:pt x="253" y="1060"/>
                  </a:cubicBezTo>
                  <a:cubicBezTo>
                    <a:pt x="253" y="1047"/>
                    <a:pt x="258" y="1034"/>
                    <a:pt x="266" y="1024"/>
                  </a:cubicBezTo>
                  <a:cubicBezTo>
                    <a:pt x="262" y="996"/>
                    <a:pt x="258" y="922"/>
                    <a:pt x="258" y="913"/>
                  </a:cubicBezTo>
                  <a:cubicBezTo>
                    <a:pt x="254" y="850"/>
                    <a:pt x="220" y="817"/>
                    <a:pt x="178" y="775"/>
                  </a:cubicBezTo>
                  <a:cubicBezTo>
                    <a:pt x="146" y="743"/>
                    <a:pt x="110" y="708"/>
                    <a:pt x="85" y="655"/>
                  </a:cubicBezTo>
                  <a:cubicBezTo>
                    <a:pt x="35" y="555"/>
                    <a:pt x="39" y="470"/>
                    <a:pt x="39" y="458"/>
                  </a:cubicBezTo>
                  <a:cubicBezTo>
                    <a:pt x="40" y="346"/>
                    <a:pt x="82" y="240"/>
                    <a:pt x="158" y="161"/>
                  </a:cubicBezTo>
                  <a:cubicBezTo>
                    <a:pt x="230" y="88"/>
                    <a:pt x="324" y="45"/>
                    <a:pt x="426" y="38"/>
                  </a:cubicBezTo>
                  <a:cubicBezTo>
                    <a:pt x="426" y="38"/>
                    <a:pt x="445" y="37"/>
                    <a:pt x="453" y="37"/>
                  </a:cubicBezTo>
                  <a:cubicBezTo>
                    <a:pt x="461" y="37"/>
                    <a:pt x="479" y="38"/>
                    <a:pt x="479" y="38"/>
                  </a:cubicBezTo>
                  <a:cubicBezTo>
                    <a:pt x="581" y="45"/>
                    <a:pt x="676" y="88"/>
                    <a:pt x="747" y="161"/>
                  </a:cubicBezTo>
                  <a:cubicBezTo>
                    <a:pt x="824" y="240"/>
                    <a:pt x="866" y="346"/>
                    <a:pt x="866" y="458"/>
                  </a:cubicBezTo>
                  <a:cubicBezTo>
                    <a:pt x="867" y="470"/>
                    <a:pt x="871" y="555"/>
                    <a:pt x="820" y="65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353">
                <a:defRPr/>
              </a:pPr>
              <a:endParaRPr lang="zh-CN" altLang="en-US" kern="0" dirty="0">
                <a:solidFill>
                  <a:srgbClr val="FFFFFF"/>
                </a:solidFill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/>
          </p:nvSpPr>
          <p:spPr bwMode="auto">
            <a:xfrm>
              <a:off x="9163050" y="1166813"/>
              <a:ext cx="755650" cy="754063"/>
            </a:xfrm>
            <a:custGeom>
              <a:avLst/>
              <a:gdLst>
                <a:gd name="T0" fmla="*/ 392 w 420"/>
                <a:gd name="T1" fmla="*/ 182 h 419"/>
                <a:gd name="T2" fmla="*/ 384 w 420"/>
                <a:gd name="T3" fmla="*/ 150 h 419"/>
                <a:gd name="T4" fmla="*/ 371 w 420"/>
                <a:gd name="T5" fmla="*/ 120 h 419"/>
                <a:gd name="T6" fmla="*/ 352 w 420"/>
                <a:gd name="T7" fmla="*/ 93 h 419"/>
                <a:gd name="T8" fmla="*/ 329 w 420"/>
                <a:gd name="T9" fmla="*/ 69 h 419"/>
                <a:gd name="T10" fmla="*/ 302 w 420"/>
                <a:gd name="T11" fmla="*/ 50 h 419"/>
                <a:gd name="T12" fmla="*/ 272 w 420"/>
                <a:gd name="T13" fmla="*/ 36 h 419"/>
                <a:gd name="T14" fmla="*/ 240 w 420"/>
                <a:gd name="T15" fmla="*/ 28 h 419"/>
                <a:gd name="T16" fmla="*/ 207 w 420"/>
                <a:gd name="T17" fmla="*/ 26 h 419"/>
                <a:gd name="T18" fmla="*/ 175 w 420"/>
                <a:gd name="T19" fmla="*/ 29 h 419"/>
                <a:gd name="T20" fmla="*/ 143 w 420"/>
                <a:gd name="T21" fmla="*/ 38 h 419"/>
                <a:gd name="T22" fmla="*/ 103 w 420"/>
                <a:gd name="T23" fmla="*/ 29 h 419"/>
                <a:gd name="T24" fmla="*/ 73 w 420"/>
                <a:gd name="T25" fmla="*/ 51 h 419"/>
                <a:gd name="T26" fmla="*/ 47 w 420"/>
                <a:gd name="T27" fmla="*/ 78 h 419"/>
                <a:gd name="T28" fmla="*/ 26 w 420"/>
                <a:gd name="T29" fmla="*/ 109 h 419"/>
                <a:gd name="T30" fmla="*/ 11 w 420"/>
                <a:gd name="T31" fmla="*/ 144 h 419"/>
                <a:gd name="T32" fmla="*/ 3 w 420"/>
                <a:gd name="T33" fmla="*/ 180 h 419"/>
                <a:gd name="T34" fmla="*/ 1 w 420"/>
                <a:gd name="T35" fmla="*/ 218 h 419"/>
                <a:gd name="T36" fmla="*/ 5 w 420"/>
                <a:gd name="T37" fmla="*/ 255 h 419"/>
                <a:gd name="T38" fmla="*/ 17 w 420"/>
                <a:gd name="T39" fmla="*/ 291 h 419"/>
                <a:gd name="T40" fmla="*/ 34 w 420"/>
                <a:gd name="T41" fmla="*/ 324 h 419"/>
                <a:gd name="T42" fmla="*/ 58 w 420"/>
                <a:gd name="T43" fmla="*/ 353 h 419"/>
                <a:gd name="T44" fmla="*/ 86 w 420"/>
                <a:gd name="T45" fmla="*/ 378 h 419"/>
                <a:gd name="T46" fmla="*/ 118 w 420"/>
                <a:gd name="T47" fmla="*/ 398 h 419"/>
                <a:gd name="T48" fmla="*/ 153 w 420"/>
                <a:gd name="T49" fmla="*/ 411 h 419"/>
                <a:gd name="T50" fmla="*/ 190 w 420"/>
                <a:gd name="T51" fmla="*/ 418 h 419"/>
                <a:gd name="T52" fmla="*/ 228 w 420"/>
                <a:gd name="T53" fmla="*/ 419 h 419"/>
                <a:gd name="T54" fmla="*/ 265 w 420"/>
                <a:gd name="T55" fmla="*/ 412 h 419"/>
                <a:gd name="T56" fmla="*/ 294 w 420"/>
                <a:gd name="T57" fmla="*/ 402 h 419"/>
                <a:gd name="T58" fmla="*/ 319 w 420"/>
                <a:gd name="T59" fmla="*/ 389 h 419"/>
                <a:gd name="T60" fmla="*/ 349 w 420"/>
                <a:gd name="T61" fmla="*/ 366 h 419"/>
                <a:gd name="T62" fmla="*/ 375 w 420"/>
                <a:gd name="T63" fmla="*/ 339 h 419"/>
                <a:gd name="T64" fmla="*/ 396 w 420"/>
                <a:gd name="T65" fmla="*/ 307 h 419"/>
                <a:gd name="T66" fmla="*/ 410 w 420"/>
                <a:gd name="T67" fmla="*/ 273 h 419"/>
                <a:gd name="T68" fmla="*/ 418 w 420"/>
                <a:gd name="T69" fmla="*/ 236 h 419"/>
                <a:gd name="T70" fmla="*/ 363 w 420"/>
                <a:gd name="T71" fmla="*/ 140 h 419"/>
                <a:gd name="T72" fmla="*/ 363 w 420"/>
                <a:gd name="T73" fmla="*/ 140 h 419"/>
                <a:gd name="T74" fmla="*/ 216 w 420"/>
                <a:gd name="T75" fmla="*/ 178 h 419"/>
                <a:gd name="T76" fmla="*/ 204 w 420"/>
                <a:gd name="T77" fmla="*/ 195 h 419"/>
                <a:gd name="T78" fmla="*/ 211 w 420"/>
                <a:gd name="T79" fmla="*/ 178 h 419"/>
                <a:gd name="T80" fmla="*/ 141 w 420"/>
                <a:gd name="T81" fmla="*/ 57 h 419"/>
                <a:gd name="T82" fmla="*/ 141 w 420"/>
                <a:gd name="T83" fmla="*/ 57 h 419"/>
                <a:gd name="T84" fmla="*/ 44 w 420"/>
                <a:gd name="T85" fmla="*/ 189 h 419"/>
                <a:gd name="T86" fmla="*/ 180 w 420"/>
                <a:gd name="T87" fmla="*/ 220 h 419"/>
                <a:gd name="T88" fmla="*/ 182 w 420"/>
                <a:gd name="T89" fmla="*/ 225 h 419"/>
                <a:gd name="T90" fmla="*/ 189 w 420"/>
                <a:gd name="T91" fmla="*/ 376 h 419"/>
                <a:gd name="T92" fmla="*/ 189 w 420"/>
                <a:gd name="T93" fmla="*/ 376 h 419"/>
                <a:gd name="T94" fmla="*/ 275 w 420"/>
                <a:gd name="T95" fmla="*/ 364 h 419"/>
                <a:gd name="T96" fmla="*/ 235 w 420"/>
                <a:gd name="T97" fmla="*/ 230 h 419"/>
                <a:gd name="T98" fmla="*/ 237 w 420"/>
                <a:gd name="T99" fmla="*/ 227 h 419"/>
                <a:gd name="T100" fmla="*/ 377 w 420"/>
                <a:gd name="T101" fmla="*/ 226 h 419"/>
                <a:gd name="T102" fmla="*/ 377 w 420"/>
                <a:gd name="T103" fmla="*/ 226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0" h="419">
                  <a:moveTo>
                    <a:pt x="394" y="203"/>
                  </a:moveTo>
                  <a:cubicBezTo>
                    <a:pt x="420" y="198"/>
                    <a:pt x="420" y="198"/>
                    <a:pt x="420" y="198"/>
                  </a:cubicBezTo>
                  <a:cubicBezTo>
                    <a:pt x="419" y="193"/>
                    <a:pt x="419" y="187"/>
                    <a:pt x="418" y="182"/>
                  </a:cubicBezTo>
                  <a:cubicBezTo>
                    <a:pt x="392" y="182"/>
                    <a:pt x="392" y="182"/>
                    <a:pt x="392" y="182"/>
                  </a:cubicBezTo>
                  <a:cubicBezTo>
                    <a:pt x="392" y="178"/>
                    <a:pt x="391" y="174"/>
                    <a:pt x="390" y="170"/>
                  </a:cubicBezTo>
                  <a:cubicBezTo>
                    <a:pt x="414" y="161"/>
                    <a:pt x="414" y="161"/>
                    <a:pt x="414" y="161"/>
                  </a:cubicBezTo>
                  <a:cubicBezTo>
                    <a:pt x="413" y="156"/>
                    <a:pt x="412" y="150"/>
                    <a:pt x="410" y="145"/>
                  </a:cubicBezTo>
                  <a:cubicBezTo>
                    <a:pt x="384" y="150"/>
                    <a:pt x="384" y="150"/>
                    <a:pt x="384" y="150"/>
                  </a:cubicBezTo>
                  <a:cubicBezTo>
                    <a:pt x="383" y="146"/>
                    <a:pt x="381" y="142"/>
                    <a:pt x="380" y="139"/>
                  </a:cubicBezTo>
                  <a:cubicBezTo>
                    <a:pt x="402" y="125"/>
                    <a:pt x="402" y="125"/>
                    <a:pt x="402" y="125"/>
                  </a:cubicBezTo>
                  <a:cubicBezTo>
                    <a:pt x="400" y="120"/>
                    <a:pt x="398" y="115"/>
                    <a:pt x="395" y="111"/>
                  </a:cubicBezTo>
                  <a:cubicBezTo>
                    <a:pt x="371" y="120"/>
                    <a:pt x="371" y="120"/>
                    <a:pt x="371" y="120"/>
                  </a:cubicBezTo>
                  <a:cubicBezTo>
                    <a:pt x="369" y="116"/>
                    <a:pt x="367" y="113"/>
                    <a:pt x="365" y="109"/>
                  </a:cubicBezTo>
                  <a:cubicBezTo>
                    <a:pt x="384" y="92"/>
                    <a:pt x="384" y="92"/>
                    <a:pt x="384" y="92"/>
                  </a:cubicBezTo>
                  <a:cubicBezTo>
                    <a:pt x="381" y="88"/>
                    <a:pt x="378" y="83"/>
                    <a:pt x="374" y="79"/>
                  </a:cubicBezTo>
                  <a:cubicBezTo>
                    <a:pt x="352" y="93"/>
                    <a:pt x="352" y="93"/>
                    <a:pt x="352" y="93"/>
                  </a:cubicBezTo>
                  <a:cubicBezTo>
                    <a:pt x="350" y="89"/>
                    <a:pt x="347" y="86"/>
                    <a:pt x="344" y="83"/>
                  </a:cubicBezTo>
                  <a:cubicBezTo>
                    <a:pt x="360" y="63"/>
                    <a:pt x="360" y="63"/>
                    <a:pt x="360" y="63"/>
                  </a:cubicBezTo>
                  <a:cubicBezTo>
                    <a:pt x="357" y="59"/>
                    <a:pt x="353" y="55"/>
                    <a:pt x="349" y="52"/>
                  </a:cubicBezTo>
                  <a:cubicBezTo>
                    <a:pt x="329" y="69"/>
                    <a:pt x="329" y="69"/>
                    <a:pt x="329" y="69"/>
                  </a:cubicBezTo>
                  <a:cubicBezTo>
                    <a:pt x="326" y="66"/>
                    <a:pt x="323" y="64"/>
                    <a:pt x="320" y="62"/>
                  </a:cubicBezTo>
                  <a:cubicBezTo>
                    <a:pt x="332" y="39"/>
                    <a:pt x="332" y="39"/>
                    <a:pt x="332" y="39"/>
                  </a:cubicBezTo>
                  <a:cubicBezTo>
                    <a:pt x="327" y="36"/>
                    <a:pt x="323" y="33"/>
                    <a:pt x="318" y="30"/>
                  </a:cubicBezTo>
                  <a:cubicBezTo>
                    <a:pt x="302" y="50"/>
                    <a:pt x="302" y="50"/>
                    <a:pt x="302" y="50"/>
                  </a:cubicBezTo>
                  <a:cubicBezTo>
                    <a:pt x="299" y="48"/>
                    <a:pt x="295" y="46"/>
                    <a:pt x="291" y="44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4" y="17"/>
                    <a:pt x="289" y="15"/>
                    <a:pt x="284" y="13"/>
                  </a:cubicBezTo>
                  <a:cubicBezTo>
                    <a:pt x="272" y="36"/>
                    <a:pt x="272" y="36"/>
                    <a:pt x="272" y="36"/>
                  </a:cubicBezTo>
                  <a:cubicBezTo>
                    <a:pt x="268" y="35"/>
                    <a:pt x="265" y="34"/>
                    <a:pt x="261" y="33"/>
                  </a:cubicBezTo>
                  <a:cubicBezTo>
                    <a:pt x="264" y="7"/>
                    <a:pt x="264" y="7"/>
                    <a:pt x="264" y="7"/>
                  </a:cubicBezTo>
                  <a:cubicBezTo>
                    <a:pt x="259" y="5"/>
                    <a:pt x="254" y="4"/>
                    <a:pt x="248" y="3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36" y="27"/>
                    <a:pt x="232" y="27"/>
                    <a:pt x="228" y="26"/>
                  </a:cubicBezTo>
                  <a:cubicBezTo>
                    <a:pt x="227" y="0"/>
                    <a:pt x="227" y="0"/>
                    <a:pt x="227" y="0"/>
                  </a:cubicBezTo>
                  <a:cubicBezTo>
                    <a:pt x="222" y="0"/>
                    <a:pt x="216" y="0"/>
                    <a:pt x="211" y="0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3" y="26"/>
                    <a:pt x="199" y="26"/>
                    <a:pt x="195" y="26"/>
                  </a:cubicBezTo>
                  <a:cubicBezTo>
                    <a:pt x="190" y="1"/>
                    <a:pt x="190" y="1"/>
                    <a:pt x="190" y="1"/>
                  </a:cubicBezTo>
                  <a:cubicBezTo>
                    <a:pt x="184" y="1"/>
                    <a:pt x="179" y="2"/>
                    <a:pt x="173" y="3"/>
                  </a:cubicBezTo>
                  <a:cubicBezTo>
                    <a:pt x="175" y="29"/>
                    <a:pt x="175" y="29"/>
                    <a:pt x="175" y="29"/>
                  </a:cubicBezTo>
                  <a:cubicBezTo>
                    <a:pt x="171" y="30"/>
                    <a:pt x="167" y="31"/>
                    <a:pt x="163" y="32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48" y="9"/>
                    <a:pt x="142" y="11"/>
                    <a:pt x="137" y="13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1" y="39"/>
                    <a:pt x="139" y="40"/>
                    <a:pt x="136" y="41"/>
                  </a:cubicBezTo>
                  <a:cubicBezTo>
                    <a:pt x="135" y="42"/>
                    <a:pt x="134" y="42"/>
                    <a:pt x="132" y="43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3" y="24"/>
                    <a:pt x="108" y="26"/>
                    <a:pt x="103" y="29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0" y="55"/>
                    <a:pt x="107" y="57"/>
                    <a:pt x="104" y="60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1" y="44"/>
                    <a:pt x="77" y="47"/>
                    <a:pt x="73" y="51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4" y="75"/>
                    <a:pt x="81" y="78"/>
                    <a:pt x="79" y="81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4" y="70"/>
                    <a:pt x="50" y="74"/>
                    <a:pt x="47" y="78"/>
                  </a:cubicBezTo>
                  <a:cubicBezTo>
                    <a:pt x="65" y="97"/>
                    <a:pt x="65" y="97"/>
                    <a:pt x="65" y="97"/>
                  </a:cubicBezTo>
                  <a:cubicBezTo>
                    <a:pt x="62" y="100"/>
                    <a:pt x="60" y="103"/>
                    <a:pt x="58" y="106"/>
                  </a:cubicBezTo>
                  <a:cubicBezTo>
                    <a:pt x="34" y="95"/>
                    <a:pt x="34" y="95"/>
                    <a:pt x="34" y="95"/>
                  </a:cubicBezTo>
                  <a:cubicBezTo>
                    <a:pt x="31" y="100"/>
                    <a:pt x="29" y="104"/>
                    <a:pt x="26" y="109"/>
                  </a:cubicBezTo>
                  <a:cubicBezTo>
                    <a:pt x="47" y="124"/>
                    <a:pt x="47" y="124"/>
                    <a:pt x="47" y="124"/>
                  </a:cubicBezTo>
                  <a:cubicBezTo>
                    <a:pt x="45" y="128"/>
                    <a:pt x="44" y="132"/>
                    <a:pt x="42" y="135"/>
                  </a:cubicBezTo>
                  <a:cubicBezTo>
                    <a:pt x="17" y="128"/>
                    <a:pt x="17" y="128"/>
                    <a:pt x="17" y="128"/>
                  </a:cubicBezTo>
                  <a:cubicBezTo>
                    <a:pt x="15" y="133"/>
                    <a:pt x="13" y="138"/>
                    <a:pt x="11" y="144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3" y="159"/>
                    <a:pt x="32" y="162"/>
                    <a:pt x="31" y="166"/>
                  </a:cubicBezTo>
                  <a:cubicBezTo>
                    <a:pt x="5" y="164"/>
                    <a:pt x="5" y="164"/>
                    <a:pt x="5" y="164"/>
                  </a:cubicBezTo>
                  <a:cubicBezTo>
                    <a:pt x="4" y="169"/>
                    <a:pt x="3" y="175"/>
                    <a:pt x="3" y="180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7" y="191"/>
                    <a:pt x="27" y="195"/>
                    <a:pt x="26" y="199"/>
                  </a:cubicBezTo>
                  <a:cubicBezTo>
                    <a:pt x="1" y="201"/>
                    <a:pt x="1" y="201"/>
                    <a:pt x="1" y="201"/>
                  </a:cubicBezTo>
                  <a:cubicBezTo>
                    <a:pt x="0" y="207"/>
                    <a:pt x="0" y="212"/>
                    <a:pt x="1" y="218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7" y="224"/>
                    <a:pt x="27" y="228"/>
                    <a:pt x="28" y="232"/>
                  </a:cubicBezTo>
                  <a:cubicBezTo>
                    <a:pt x="2" y="239"/>
                    <a:pt x="2" y="239"/>
                    <a:pt x="2" y="239"/>
                  </a:cubicBezTo>
                  <a:cubicBezTo>
                    <a:pt x="3" y="244"/>
                    <a:pt x="4" y="249"/>
                    <a:pt x="5" y="255"/>
                  </a:cubicBezTo>
                  <a:cubicBezTo>
                    <a:pt x="31" y="252"/>
                    <a:pt x="31" y="252"/>
                    <a:pt x="31" y="252"/>
                  </a:cubicBezTo>
                  <a:cubicBezTo>
                    <a:pt x="32" y="256"/>
                    <a:pt x="33" y="260"/>
                    <a:pt x="34" y="264"/>
                  </a:cubicBezTo>
                  <a:cubicBezTo>
                    <a:pt x="11" y="275"/>
                    <a:pt x="11" y="275"/>
                    <a:pt x="11" y="275"/>
                  </a:cubicBezTo>
                  <a:cubicBezTo>
                    <a:pt x="13" y="280"/>
                    <a:pt x="15" y="286"/>
                    <a:pt x="17" y="291"/>
                  </a:cubicBezTo>
                  <a:cubicBezTo>
                    <a:pt x="42" y="284"/>
                    <a:pt x="42" y="284"/>
                    <a:pt x="42" y="284"/>
                  </a:cubicBezTo>
                  <a:cubicBezTo>
                    <a:pt x="43" y="287"/>
                    <a:pt x="45" y="291"/>
                    <a:pt x="47" y="295"/>
                  </a:cubicBezTo>
                  <a:cubicBezTo>
                    <a:pt x="26" y="310"/>
                    <a:pt x="26" y="310"/>
                    <a:pt x="26" y="310"/>
                  </a:cubicBezTo>
                  <a:cubicBezTo>
                    <a:pt x="29" y="315"/>
                    <a:pt x="31" y="319"/>
                    <a:pt x="34" y="324"/>
                  </a:cubicBezTo>
                  <a:cubicBezTo>
                    <a:pt x="58" y="313"/>
                    <a:pt x="58" y="313"/>
                    <a:pt x="58" y="313"/>
                  </a:cubicBezTo>
                  <a:cubicBezTo>
                    <a:pt x="60" y="316"/>
                    <a:pt x="62" y="319"/>
                    <a:pt x="65" y="322"/>
                  </a:cubicBezTo>
                  <a:cubicBezTo>
                    <a:pt x="47" y="341"/>
                    <a:pt x="47" y="341"/>
                    <a:pt x="47" y="341"/>
                  </a:cubicBezTo>
                  <a:cubicBezTo>
                    <a:pt x="50" y="345"/>
                    <a:pt x="54" y="349"/>
                    <a:pt x="58" y="353"/>
                  </a:cubicBezTo>
                  <a:cubicBezTo>
                    <a:pt x="79" y="338"/>
                    <a:pt x="79" y="338"/>
                    <a:pt x="79" y="338"/>
                  </a:cubicBezTo>
                  <a:cubicBezTo>
                    <a:pt x="81" y="341"/>
                    <a:pt x="84" y="344"/>
                    <a:pt x="87" y="347"/>
                  </a:cubicBezTo>
                  <a:cubicBezTo>
                    <a:pt x="73" y="368"/>
                    <a:pt x="73" y="368"/>
                    <a:pt x="73" y="368"/>
                  </a:cubicBezTo>
                  <a:cubicBezTo>
                    <a:pt x="77" y="372"/>
                    <a:pt x="81" y="375"/>
                    <a:pt x="86" y="378"/>
                  </a:cubicBezTo>
                  <a:cubicBezTo>
                    <a:pt x="104" y="360"/>
                    <a:pt x="104" y="360"/>
                    <a:pt x="104" y="360"/>
                  </a:cubicBezTo>
                  <a:cubicBezTo>
                    <a:pt x="107" y="362"/>
                    <a:pt x="110" y="364"/>
                    <a:pt x="114" y="366"/>
                  </a:cubicBezTo>
                  <a:cubicBezTo>
                    <a:pt x="104" y="390"/>
                    <a:pt x="104" y="390"/>
                    <a:pt x="104" y="390"/>
                  </a:cubicBezTo>
                  <a:cubicBezTo>
                    <a:pt x="108" y="393"/>
                    <a:pt x="113" y="395"/>
                    <a:pt x="118" y="398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6" y="378"/>
                    <a:pt x="140" y="379"/>
                    <a:pt x="143" y="381"/>
                  </a:cubicBezTo>
                  <a:cubicBezTo>
                    <a:pt x="138" y="406"/>
                    <a:pt x="138" y="406"/>
                    <a:pt x="138" y="406"/>
                  </a:cubicBezTo>
                  <a:cubicBezTo>
                    <a:pt x="143" y="408"/>
                    <a:pt x="148" y="410"/>
                    <a:pt x="153" y="411"/>
                  </a:cubicBezTo>
                  <a:cubicBezTo>
                    <a:pt x="163" y="387"/>
                    <a:pt x="163" y="387"/>
                    <a:pt x="163" y="387"/>
                  </a:cubicBezTo>
                  <a:cubicBezTo>
                    <a:pt x="167" y="388"/>
                    <a:pt x="171" y="389"/>
                    <a:pt x="175" y="390"/>
                  </a:cubicBezTo>
                  <a:cubicBezTo>
                    <a:pt x="174" y="416"/>
                    <a:pt x="174" y="416"/>
                    <a:pt x="174" y="416"/>
                  </a:cubicBezTo>
                  <a:cubicBezTo>
                    <a:pt x="179" y="417"/>
                    <a:pt x="185" y="418"/>
                    <a:pt x="190" y="418"/>
                  </a:cubicBezTo>
                  <a:cubicBezTo>
                    <a:pt x="196" y="393"/>
                    <a:pt x="196" y="393"/>
                    <a:pt x="196" y="393"/>
                  </a:cubicBezTo>
                  <a:cubicBezTo>
                    <a:pt x="200" y="393"/>
                    <a:pt x="204" y="394"/>
                    <a:pt x="208" y="394"/>
                  </a:cubicBezTo>
                  <a:cubicBezTo>
                    <a:pt x="212" y="419"/>
                    <a:pt x="212" y="419"/>
                    <a:pt x="212" y="419"/>
                  </a:cubicBezTo>
                  <a:cubicBezTo>
                    <a:pt x="217" y="419"/>
                    <a:pt x="222" y="419"/>
                    <a:pt x="228" y="419"/>
                  </a:cubicBezTo>
                  <a:cubicBezTo>
                    <a:pt x="229" y="393"/>
                    <a:pt x="229" y="393"/>
                    <a:pt x="229" y="393"/>
                  </a:cubicBezTo>
                  <a:cubicBezTo>
                    <a:pt x="233" y="392"/>
                    <a:pt x="237" y="392"/>
                    <a:pt x="241" y="391"/>
                  </a:cubicBezTo>
                  <a:cubicBezTo>
                    <a:pt x="249" y="416"/>
                    <a:pt x="249" y="416"/>
                    <a:pt x="249" y="416"/>
                  </a:cubicBezTo>
                  <a:cubicBezTo>
                    <a:pt x="254" y="415"/>
                    <a:pt x="260" y="413"/>
                    <a:pt x="265" y="412"/>
                  </a:cubicBezTo>
                  <a:cubicBezTo>
                    <a:pt x="261" y="386"/>
                    <a:pt x="261" y="386"/>
                    <a:pt x="261" y="386"/>
                  </a:cubicBezTo>
                  <a:cubicBezTo>
                    <a:pt x="265" y="385"/>
                    <a:pt x="269" y="384"/>
                    <a:pt x="273" y="382"/>
                  </a:cubicBezTo>
                  <a:cubicBezTo>
                    <a:pt x="285" y="405"/>
                    <a:pt x="285" y="405"/>
                    <a:pt x="285" y="405"/>
                  </a:cubicBezTo>
                  <a:cubicBezTo>
                    <a:pt x="288" y="404"/>
                    <a:pt x="291" y="403"/>
                    <a:pt x="294" y="402"/>
                  </a:cubicBezTo>
                  <a:cubicBezTo>
                    <a:pt x="296" y="401"/>
                    <a:pt x="298" y="400"/>
                    <a:pt x="300" y="399"/>
                  </a:cubicBezTo>
                  <a:cubicBezTo>
                    <a:pt x="292" y="374"/>
                    <a:pt x="292" y="374"/>
                    <a:pt x="292" y="374"/>
                  </a:cubicBezTo>
                  <a:cubicBezTo>
                    <a:pt x="296" y="372"/>
                    <a:pt x="299" y="371"/>
                    <a:pt x="303" y="368"/>
                  </a:cubicBezTo>
                  <a:cubicBezTo>
                    <a:pt x="319" y="389"/>
                    <a:pt x="319" y="389"/>
                    <a:pt x="319" y="389"/>
                  </a:cubicBezTo>
                  <a:cubicBezTo>
                    <a:pt x="324" y="386"/>
                    <a:pt x="328" y="383"/>
                    <a:pt x="333" y="380"/>
                  </a:cubicBezTo>
                  <a:cubicBezTo>
                    <a:pt x="320" y="357"/>
                    <a:pt x="320" y="357"/>
                    <a:pt x="320" y="357"/>
                  </a:cubicBezTo>
                  <a:cubicBezTo>
                    <a:pt x="324" y="355"/>
                    <a:pt x="327" y="352"/>
                    <a:pt x="330" y="349"/>
                  </a:cubicBezTo>
                  <a:cubicBezTo>
                    <a:pt x="349" y="366"/>
                    <a:pt x="349" y="366"/>
                    <a:pt x="349" y="366"/>
                  </a:cubicBezTo>
                  <a:cubicBezTo>
                    <a:pt x="354" y="363"/>
                    <a:pt x="357" y="359"/>
                    <a:pt x="361" y="355"/>
                  </a:cubicBezTo>
                  <a:cubicBezTo>
                    <a:pt x="345" y="335"/>
                    <a:pt x="345" y="335"/>
                    <a:pt x="345" y="335"/>
                  </a:cubicBezTo>
                  <a:cubicBezTo>
                    <a:pt x="348" y="332"/>
                    <a:pt x="350" y="329"/>
                    <a:pt x="353" y="326"/>
                  </a:cubicBezTo>
                  <a:cubicBezTo>
                    <a:pt x="375" y="339"/>
                    <a:pt x="375" y="339"/>
                    <a:pt x="375" y="339"/>
                  </a:cubicBezTo>
                  <a:cubicBezTo>
                    <a:pt x="379" y="335"/>
                    <a:pt x="382" y="330"/>
                    <a:pt x="385" y="326"/>
                  </a:cubicBezTo>
                  <a:cubicBezTo>
                    <a:pt x="365" y="309"/>
                    <a:pt x="365" y="309"/>
                    <a:pt x="365" y="309"/>
                  </a:cubicBezTo>
                  <a:cubicBezTo>
                    <a:pt x="367" y="305"/>
                    <a:pt x="369" y="302"/>
                    <a:pt x="371" y="298"/>
                  </a:cubicBezTo>
                  <a:cubicBezTo>
                    <a:pt x="396" y="307"/>
                    <a:pt x="396" y="307"/>
                    <a:pt x="396" y="307"/>
                  </a:cubicBezTo>
                  <a:cubicBezTo>
                    <a:pt x="398" y="303"/>
                    <a:pt x="401" y="298"/>
                    <a:pt x="403" y="293"/>
                  </a:cubicBezTo>
                  <a:cubicBezTo>
                    <a:pt x="380" y="279"/>
                    <a:pt x="380" y="279"/>
                    <a:pt x="380" y="279"/>
                  </a:cubicBezTo>
                  <a:cubicBezTo>
                    <a:pt x="382" y="276"/>
                    <a:pt x="383" y="272"/>
                    <a:pt x="385" y="268"/>
                  </a:cubicBezTo>
                  <a:cubicBezTo>
                    <a:pt x="410" y="273"/>
                    <a:pt x="410" y="273"/>
                    <a:pt x="410" y="273"/>
                  </a:cubicBezTo>
                  <a:cubicBezTo>
                    <a:pt x="412" y="267"/>
                    <a:pt x="413" y="262"/>
                    <a:pt x="415" y="257"/>
                  </a:cubicBezTo>
                  <a:cubicBezTo>
                    <a:pt x="390" y="248"/>
                    <a:pt x="390" y="248"/>
                    <a:pt x="390" y="248"/>
                  </a:cubicBezTo>
                  <a:cubicBezTo>
                    <a:pt x="391" y="244"/>
                    <a:pt x="392" y="240"/>
                    <a:pt x="392" y="236"/>
                  </a:cubicBezTo>
                  <a:cubicBezTo>
                    <a:pt x="418" y="236"/>
                    <a:pt x="418" y="236"/>
                    <a:pt x="418" y="236"/>
                  </a:cubicBezTo>
                  <a:cubicBezTo>
                    <a:pt x="419" y="230"/>
                    <a:pt x="419" y="225"/>
                    <a:pt x="420" y="220"/>
                  </a:cubicBezTo>
                  <a:cubicBezTo>
                    <a:pt x="394" y="215"/>
                    <a:pt x="394" y="215"/>
                    <a:pt x="394" y="215"/>
                  </a:cubicBezTo>
                  <a:cubicBezTo>
                    <a:pt x="394" y="211"/>
                    <a:pt x="394" y="207"/>
                    <a:pt x="394" y="203"/>
                  </a:cubicBezTo>
                  <a:close/>
                  <a:moveTo>
                    <a:pt x="363" y="140"/>
                  </a:moveTo>
                  <a:cubicBezTo>
                    <a:pt x="238" y="195"/>
                    <a:pt x="238" y="195"/>
                    <a:pt x="238" y="195"/>
                  </a:cubicBezTo>
                  <a:cubicBezTo>
                    <a:pt x="237" y="191"/>
                    <a:pt x="234" y="188"/>
                    <a:pt x="231" y="185"/>
                  </a:cubicBezTo>
                  <a:cubicBezTo>
                    <a:pt x="312" y="76"/>
                    <a:pt x="312" y="76"/>
                    <a:pt x="312" y="76"/>
                  </a:cubicBezTo>
                  <a:cubicBezTo>
                    <a:pt x="333" y="92"/>
                    <a:pt x="351" y="114"/>
                    <a:pt x="363" y="140"/>
                  </a:cubicBezTo>
                  <a:close/>
                  <a:moveTo>
                    <a:pt x="231" y="43"/>
                  </a:moveTo>
                  <a:cubicBezTo>
                    <a:pt x="259" y="47"/>
                    <a:pt x="285" y="57"/>
                    <a:pt x="308" y="73"/>
                  </a:cubicBezTo>
                  <a:cubicBezTo>
                    <a:pt x="227" y="183"/>
                    <a:pt x="227" y="183"/>
                    <a:pt x="227" y="183"/>
                  </a:cubicBezTo>
                  <a:cubicBezTo>
                    <a:pt x="224" y="181"/>
                    <a:pt x="220" y="179"/>
                    <a:pt x="216" y="178"/>
                  </a:cubicBezTo>
                  <a:lnTo>
                    <a:pt x="231" y="43"/>
                  </a:lnTo>
                  <a:close/>
                  <a:moveTo>
                    <a:pt x="217" y="224"/>
                  </a:moveTo>
                  <a:cubicBezTo>
                    <a:pt x="209" y="228"/>
                    <a:pt x="199" y="224"/>
                    <a:pt x="196" y="216"/>
                  </a:cubicBezTo>
                  <a:cubicBezTo>
                    <a:pt x="192" y="208"/>
                    <a:pt x="196" y="199"/>
                    <a:pt x="204" y="195"/>
                  </a:cubicBezTo>
                  <a:cubicBezTo>
                    <a:pt x="212" y="192"/>
                    <a:pt x="221" y="195"/>
                    <a:pt x="225" y="203"/>
                  </a:cubicBezTo>
                  <a:cubicBezTo>
                    <a:pt x="228" y="211"/>
                    <a:pt x="225" y="221"/>
                    <a:pt x="217" y="224"/>
                  </a:cubicBezTo>
                  <a:close/>
                  <a:moveTo>
                    <a:pt x="227" y="43"/>
                  </a:moveTo>
                  <a:cubicBezTo>
                    <a:pt x="211" y="178"/>
                    <a:pt x="211" y="178"/>
                    <a:pt x="211" y="178"/>
                  </a:cubicBezTo>
                  <a:cubicBezTo>
                    <a:pt x="208" y="178"/>
                    <a:pt x="204" y="178"/>
                    <a:pt x="200" y="180"/>
                  </a:cubicBezTo>
                  <a:cubicBezTo>
                    <a:pt x="145" y="55"/>
                    <a:pt x="145" y="55"/>
                    <a:pt x="145" y="55"/>
                  </a:cubicBezTo>
                  <a:cubicBezTo>
                    <a:pt x="172" y="44"/>
                    <a:pt x="200" y="40"/>
                    <a:pt x="227" y="43"/>
                  </a:cubicBezTo>
                  <a:close/>
                  <a:moveTo>
                    <a:pt x="141" y="57"/>
                  </a:moveTo>
                  <a:cubicBezTo>
                    <a:pt x="195" y="181"/>
                    <a:pt x="195" y="181"/>
                    <a:pt x="195" y="181"/>
                  </a:cubicBezTo>
                  <a:cubicBezTo>
                    <a:pt x="192" y="183"/>
                    <a:pt x="189" y="186"/>
                    <a:pt x="186" y="189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93" y="87"/>
                    <a:pt x="114" y="69"/>
                    <a:pt x="141" y="57"/>
                  </a:cubicBezTo>
                  <a:close/>
                  <a:moveTo>
                    <a:pt x="74" y="112"/>
                  </a:moveTo>
                  <a:cubicBezTo>
                    <a:pt x="183" y="193"/>
                    <a:pt x="183" y="193"/>
                    <a:pt x="183" y="193"/>
                  </a:cubicBezTo>
                  <a:cubicBezTo>
                    <a:pt x="181" y="196"/>
                    <a:pt x="180" y="200"/>
                    <a:pt x="179" y="204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7" y="161"/>
                    <a:pt x="58" y="135"/>
                    <a:pt x="74" y="112"/>
                  </a:cubicBezTo>
                  <a:close/>
                  <a:moveTo>
                    <a:pt x="43" y="193"/>
                  </a:moveTo>
                  <a:cubicBezTo>
                    <a:pt x="178" y="208"/>
                    <a:pt x="178" y="208"/>
                    <a:pt x="178" y="208"/>
                  </a:cubicBezTo>
                  <a:cubicBezTo>
                    <a:pt x="178" y="212"/>
                    <a:pt x="179" y="216"/>
                    <a:pt x="180" y="220"/>
                  </a:cubicBezTo>
                  <a:cubicBezTo>
                    <a:pt x="56" y="275"/>
                    <a:pt x="56" y="275"/>
                    <a:pt x="56" y="275"/>
                  </a:cubicBezTo>
                  <a:cubicBezTo>
                    <a:pt x="44" y="248"/>
                    <a:pt x="41" y="220"/>
                    <a:pt x="43" y="193"/>
                  </a:cubicBezTo>
                  <a:close/>
                  <a:moveTo>
                    <a:pt x="57" y="279"/>
                  </a:moveTo>
                  <a:cubicBezTo>
                    <a:pt x="182" y="225"/>
                    <a:pt x="182" y="225"/>
                    <a:pt x="182" y="225"/>
                  </a:cubicBezTo>
                  <a:cubicBezTo>
                    <a:pt x="184" y="228"/>
                    <a:pt x="187" y="231"/>
                    <a:pt x="190" y="234"/>
                  </a:cubicBezTo>
                  <a:cubicBezTo>
                    <a:pt x="109" y="343"/>
                    <a:pt x="109" y="343"/>
                    <a:pt x="109" y="343"/>
                  </a:cubicBezTo>
                  <a:cubicBezTo>
                    <a:pt x="87" y="327"/>
                    <a:pt x="69" y="305"/>
                    <a:pt x="57" y="279"/>
                  </a:cubicBezTo>
                  <a:close/>
                  <a:moveTo>
                    <a:pt x="189" y="376"/>
                  </a:moveTo>
                  <a:cubicBezTo>
                    <a:pt x="162" y="373"/>
                    <a:pt x="135" y="362"/>
                    <a:pt x="113" y="346"/>
                  </a:cubicBezTo>
                  <a:cubicBezTo>
                    <a:pt x="193" y="237"/>
                    <a:pt x="193" y="237"/>
                    <a:pt x="193" y="237"/>
                  </a:cubicBezTo>
                  <a:cubicBezTo>
                    <a:pt x="197" y="239"/>
                    <a:pt x="200" y="240"/>
                    <a:pt x="204" y="241"/>
                  </a:cubicBezTo>
                  <a:lnTo>
                    <a:pt x="189" y="376"/>
                  </a:lnTo>
                  <a:close/>
                  <a:moveTo>
                    <a:pt x="194" y="377"/>
                  </a:moveTo>
                  <a:cubicBezTo>
                    <a:pt x="209" y="242"/>
                    <a:pt x="209" y="242"/>
                    <a:pt x="209" y="242"/>
                  </a:cubicBezTo>
                  <a:cubicBezTo>
                    <a:pt x="213" y="242"/>
                    <a:pt x="217" y="241"/>
                    <a:pt x="221" y="240"/>
                  </a:cubicBezTo>
                  <a:cubicBezTo>
                    <a:pt x="275" y="364"/>
                    <a:pt x="275" y="364"/>
                    <a:pt x="275" y="364"/>
                  </a:cubicBezTo>
                  <a:cubicBezTo>
                    <a:pt x="249" y="376"/>
                    <a:pt x="221" y="379"/>
                    <a:pt x="194" y="377"/>
                  </a:cubicBezTo>
                  <a:close/>
                  <a:moveTo>
                    <a:pt x="280" y="362"/>
                  </a:moveTo>
                  <a:cubicBezTo>
                    <a:pt x="225" y="238"/>
                    <a:pt x="225" y="238"/>
                    <a:pt x="225" y="238"/>
                  </a:cubicBezTo>
                  <a:cubicBezTo>
                    <a:pt x="229" y="236"/>
                    <a:pt x="232" y="233"/>
                    <a:pt x="235" y="230"/>
                  </a:cubicBezTo>
                  <a:cubicBezTo>
                    <a:pt x="344" y="311"/>
                    <a:pt x="344" y="311"/>
                    <a:pt x="344" y="311"/>
                  </a:cubicBezTo>
                  <a:cubicBezTo>
                    <a:pt x="328" y="333"/>
                    <a:pt x="306" y="350"/>
                    <a:pt x="280" y="362"/>
                  </a:cubicBezTo>
                  <a:close/>
                  <a:moveTo>
                    <a:pt x="347" y="307"/>
                  </a:moveTo>
                  <a:cubicBezTo>
                    <a:pt x="237" y="227"/>
                    <a:pt x="237" y="227"/>
                    <a:pt x="237" y="227"/>
                  </a:cubicBezTo>
                  <a:cubicBezTo>
                    <a:pt x="239" y="223"/>
                    <a:pt x="241" y="219"/>
                    <a:pt x="242" y="215"/>
                  </a:cubicBezTo>
                  <a:cubicBezTo>
                    <a:pt x="377" y="230"/>
                    <a:pt x="377" y="230"/>
                    <a:pt x="377" y="230"/>
                  </a:cubicBezTo>
                  <a:cubicBezTo>
                    <a:pt x="373" y="258"/>
                    <a:pt x="363" y="285"/>
                    <a:pt x="347" y="307"/>
                  </a:cubicBezTo>
                  <a:close/>
                  <a:moveTo>
                    <a:pt x="377" y="226"/>
                  </a:moveTo>
                  <a:cubicBezTo>
                    <a:pt x="242" y="211"/>
                    <a:pt x="242" y="211"/>
                    <a:pt x="242" y="211"/>
                  </a:cubicBezTo>
                  <a:cubicBezTo>
                    <a:pt x="242" y="207"/>
                    <a:pt x="242" y="203"/>
                    <a:pt x="240" y="199"/>
                  </a:cubicBezTo>
                  <a:cubicBezTo>
                    <a:pt x="365" y="144"/>
                    <a:pt x="365" y="144"/>
                    <a:pt x="365" y="144"/>
                  </a:cubicBezTo>
                  <a:cubicBezTo>
                    <a:pt x="376" y="171"/>
                    <a:pt x="380" y="199"/>
                    <a:pt x="377" y="2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353">
                <a:defRPr/>
              </a:pPr>
              <a:endParaRPr lang="zh-CN" altLang="en-US" kern="0" dirty="0">
                <a:solidFill>
                  <a:srgbClr val="FFFFFF"/>
                </a:solidFill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/>
          </p:nvSpPr>
          <p:spPr bwMode="auto">
            <a:xfrm>
              <a:off x="8782050" y="1476375"/>
              <a:ext cx="358775" cy="358775"/>
            </a:xfrm>
            <a:custGeom>
              <a:avLst/>
              <a:gdLst>
                <a:gd name="T0" fmla="*/ 111 w 199"/>
                <a:gd name="T1" fmla="*/ 198 h 199"/>
                <a:gd name="T2" fmla="*/ 119 w 199"/>
                <a:gd name="T3" fmla="*/ 182 h 199"/>
                <a:gd name="T4" fmla="*/ 139 w 199"/>
                <a:gd name="T5" fmla="*/ 191 h 199"/>
                <a:gd name="T6" fmla="*/ 142 w 199"/>
                <a:gd name="T7" fmla="*/ 173 h 199"/>
                <a:gd name="T8" fmla="*/ 163 w 199"/>
                <a:gd name="T9" fmla="*/ 176 h 199"/>
                <a:gd name="T10" fmla="*/ 161 w 199"/>
                <a:gd name="T11" fmla="*/ 159 h 199"/>
                <a:gd name="T12" fmla="*/ 182 w 199"/>
                <a:gd name="T13" fmla="*/ 155 h 199"/>
                <a:gd name="T14" fmla="*/ 175 w 199"/>
                <a:gd name="T15" fmla="*/ 139 h 199"/>
                <a:gd name="T16" fmla="*/ 194 w 199"/>
                <a:gd name="T17" fmla="*/ 130 h 199"/>
                <a:gd name="T18" fmla="*/ 183 w 199"/>
                <a:gd name="T19" fmla="*/ 116 h 199"/>
                <a:gd name="T20" fmla="*/ 199 w 199"/>
                <a:gd name="T21" fmla="*/ 102 h 199"/>
                <a:gd name="T22" fmla="*/ 184 w 199"/>
                <a:gd name="T23" fmla="*/ 92 h 199"/>
                <a:gd name="T24" fmla="*/ 196 w 199"/>
                <a:gd name="T25" fmla="*/ 73 h 199"/>
                <a:gd name="T26" fmla="*/ 179 w 199"/>
                <a:gd name="T27" fmla="*/ 68 h 199"/>
                <a:gd name="T28" fmla="*/ 191 w 199"/>
                <a:gd name="T29" fmla="*/ 59 h 199"/>
                <a:gd name="T30" fmla="*/ 171 w 199"/>
                <a:gd name="T31" fmla="*/ 53 h 199"/>
                <a:gd name="T32" fmla="*/ 176 w 199"/>
                <a:gd name="T33" fmla="*/ 36 h 199"/>
                <a:gd name="T34" fmla="*/ 155 w 199"/>
                <a:gd name="T35" fmla="*/ 34 h 199"/>
                <a:gd name="T36" fmla="*/ 155 w 199"/>
                <a:gd name="T37" fmla="*/ 17 h 199"/>
                <a:gd name="T38" fmla="*/ 134 w 199"/>
                <a:gd name="T39" fmla="*/ 22 h 199"/>
                <a:gd name="T40" fmla="*/ 130 w 199"/>
                <a:gd name="T41" fmla="*/ 4 h 199"/>
                <a:gd name="T42" fmla="*/ 111 w 199"/>
                <a:gd name="T43" fmla="*/ 15 h 199"/>
                <a:gd name="T44" fmla="*/ 102 w 199"/>
                <a:gd name="T45" fmla="*/ 0 h 199"/>
                <a:gd name="T46" fmla="*/ 86 w 199"/>
                <a:gd name="T47" fmla="*/ 15 h 199"/>
                <a:gd name="T48" fmla="*/ 73 w 199"/>
                <a:gd name="T49" fmla="*/ 3 h 199"/>
                <a:gd name="T50" fmla="*/ 63 w 199"/>
                <a:gd name="T51" fmla="*/ 22 h 199"/>
                <a:gd name="T52" fmla="*/ 47 w 199"/>
                <a:gd name="T53" fmla="*/ 14 h 199"/>
                <a:gd name="T54" fmla="*/ 43 w 199"/>
                <a:gd name="T55" fmla="*/ 36 h 199"/>
                <a:gd name="T56" fmla="*/ 25 w 199"/>
                <a:gd name="T57" fmla="*/ 32 h 199"/>
                <a:gd name="T58" fmla="*/ 27 w 199"/>
                <a:gd name="T59" fmla="*/ 54 h 199"/>
                <a:gd name="T60" fmla="*/ 10 w 199"/>
                <a:gd name="T61" fmla="*/ 56 h 199"/>
                <a:gd name="T62" fmla="*/ 17 w 199"/>
                <a:gd name="T63" fmla="*/ 76 h 199"/>
                <a:gd name="T64" fmla="*/ 1 w 199"/>
                <a:gd name="T65" fmla="*/ 83 h 199"/>
                <a:gd name="T66" fmla="*/ 14 w 199"/>
                <a:gd name="T67" fmla="*/ 100 h 199"/>
                <a:gd name="T68" fmla="*/ 0 w 199"/>
                <a:gd name="T69" fmla="*/ 111 h 199"/>
                <a:gd name="T70" fmla="*/ 18 w 199"/>
                <a:gd name="T71" fmla="*/ 124 h 199"/>
                <a:gd name="T72" fmla="*/ 8 w 199"/>
                <a:gd name="T73" fmla="*/ 139 h 199"/>
                <a:gd name="T74" fmla="*/ 14 w 199"/>
                <a:gd name="T75" fmla="*/ 151 h 199"/>
                <a:gd name="T76" fmla="*/ 32 w 199"/>
                <a:gd name="T77" fmla="*/ 152 h 199"/>
                <a:gd name="T78" fmla="*/ 32 w 199"/>
                <a:gd name="T79" fmla="*/ 173 h 199"/>
                <a:gd name="T80" fmla="*/ 50 w 199"/>
                <a:gd name="T81" fmla="*/ 168 h 199"/>
                <a:gd name="T82" fmla="*/ 56 w 199"/>
                <a:gd name="T83" fmla="*/ 189 h 199"/>
                <a:gd name="T84" fmla="*/ 71 w 199"/>
                <a:gd name="T85" fmla="*/ 180 h 199"/>
                <a:gd name="T86" fmla="*/ 83 w 199"/>
                <a:gd name="T87" fmla="*/ 198 h 199"/>
                <a:gd name="T88" fmla="*/ 95 w 199"/>
                <a:gd name="T89" fmla="*/ 184 h 199"/>
                <a:gd name="T90" fmla="*/ 32 w 199"/>
                <a:gd name="T91" fmla="*/ 129 h 199"/>
                <a:gd name="T92" fmla="*/ 167 w 199"/>
                <a:gd name="T93" fmla="*/ 70 h 199"/>
                <a:gd name="T94" fmla="*/ 32 w 199"/>
                <a:gd name="T95" fmla="*/ 12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9" h="199">
                  <a:moveTo>
                    <a:pt x="97" y="199"/>
                  </a:moveTo>
                  <a:cubicBezTo>
                    <a:pt x="102" y="199"/>
                    <a:pt x="107" y="199"/>
                    <a:pt x="111" y="198"/>
                  </a:cubicBezTo>
                  <a:cubicBezTo>
                    <a:pt x="112" y="184"/>
                    <a:pt x="112" y="184"/>
                    <a:pt x="112" y="184"/>
                  </a:cubicBezTo>
                  <a:cubicBezTo>
                    <a:pt x="115" y="183"/>
                    <a:pt x="117" y="183"/>
                    <a:pt x="119" y="182"/>
                  </a:cubicBezTo>
                  <a:cubicBezTo>
                    <a:pt x="125" y="196"/>
                    <a:pt x="125" y="196"/>
                    <a:pt x="125" y="196"/>
                  </a:cubicBezTo>
                  <a:cubicBezTo>
                    <a:pt x="130" y="194"/>
                    <a:pt x="134" y="193"/>
                    <a:pt x="139" y="19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8" y="176"/>
                    <a:pt x="140" y="174"/>
                    <a:pt x="142" y="173"/>
                  </a:cubicBezTo>
                  <a:cubicBezTo>
                    <a:pt x="152" y="184"/>
                    <a:pt x="152" y="184"/>
                    <a:pt x="152" y="184"/>
                  </a:cubicBezTo>
                  <a:cubicBezTo>
                    <a:pt x="156" y="182"/>
                    <a:pt x="159" y="179"/>
                    <a:pt x="163" y="176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8" y="162"/>
                    <a:pt x="159" y="160"/>
                    <a:pt x="161" y="159"/>
                  </a:cubicBezTo>
                  <a:cubicBezTo>
                    <a:pt x="173" y="166"/>
                    <a:pt x="173" y="166"/>
                    <a:pt x="173" y="166"/>
                  </a:cubicBezTo>
                  <a:cubicBezTo>
                    <a:pt x="177" y="163"/>
                    <a:pt x="179" y="159"/>
                    <a:pt x="182" y="155"/>
                  </a:cubicBezTo>
                  <a:cubicBezTo>
                    <a:pt x="172" y="145"/>
                    <a:pt x="172" y="145"/>
                    <a:pt x="172" y="145"/>
                  </a:cubicBezTo>
                  <a:cubicBezTo>
                    <a:pt x="173" y="143"/>
                    <a:pt x="174" y="141"/>
                    <a:pt x="175" y="139"/>
                  </a:cubicBezTo>
                  <a:cubicBezTo>
                    <a:pt x="189" y="143"/>
                    <a:pt x="189" y="143"/>
                    <a:pt x="189" y="143"/>
                  </a:cubicBezTo>
                  <a:cubicBezTo>
                    <a:pt x="191" y="138"/>
                    <a:pt x="193" y="134"/>
                    <a:pt x="194" y="130"/>
                  </a:cubicBezTo>
                  <a:cubicBezTo>
                    <a:pt x="181" y="123"/>
                    <a:pt x="181" y="123"/>
                    <a:pt x="181" y="123"/>
                  </a:cubicBezTo>
                  <a:cubicBezTo>
                    <a:pt x="182" y="120"/>
                    <a:pt x="183" y="118"/>
                    <a:pt x="183" y="116"/>
                  </a:cubicBezTo>
                  <a:cubicBezTo>
                    <a:pt x="198" y="116"/>
                    <a:pt x="198" y="116"/>
                    <a:pt x="198" y="116"/>
                  </a:cubicBezTo>
                  <a:cubicBezTo>
                    <a:pt x="199" y="111"/>
                    <a:pt x="199" y="106"/>
                    <a:pt x="199" y="102"/>
                  </a:cubicBezTo>
                  <a:cubicBezTo>
                    <a:pt x="185" y="98"/>
                    <a:pt x="185" y="98"/>
                    <a:pt x="185" y="98"/>
                  </a:cubicBezTo>
                  <a:cubicBezTo>
                    <a:pt x="185" y="96"/>
                    <a:pt x="184" y="94"/>
                    <a:pt x="184" y="92"/>
                  </a:cubicBezTo>
                  <a:cubicBezTo>
                    <a:pt x="198" y="87"/>
                    <a:pt x="198" y="87"/>
                    <a:pt x="198" y="87"/>
                  </a:cubicBezTo>
                  <a:cubicBezTo>
                    <a:pt x="198" y="83"/>
                    <a:pt x="197" y="78"/>
                    <a:pt x="196" y="73"/>
                  </a:cubicBezTo>
                  <a:cubicBezTo>
                    <a:pt x="181" y="75"/>
                    <a:pt x="181" y="75"/>
                    <a:pt x="181" y="75"/>
                  </a:cubicBezTo>
                  <a:cubicBezTo>
                    <a:pt x="180" y="72"/>
                    <a:pt x="180" y="70"/>
                    <a:pt x="179" y="68"/>
                  </a:cubicBezTo>
                  <a:cubicBezTo>
                    <a:pt x="191" y="60"/>
                    <a:pt x="191" y="60"/>
                    <a:pt x="191" y="60"/>
                  </a:cubicBezTo>
                  <a:cubicBezTo>
                    <a:pt x="191" y="60"/>
                    <a:pt x="191" y="60"/>
                    <a:pt x="191" y="59"/>
                  </a:cubicBezTo>
                  <a:cubicBezTo>
                    <a:pt x="189" y="55"/>
                    <a:pt x="187" y="51"/>
                    <a:pt x="185" y="47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69" y="51"/>
                    <a:pt x="168" y="49"/>
                    <a:pt x="167" y="47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73" y="32"/>
                    <a:pt x="170" y="29"/>
                    <a:pt x="166" y="25"/>
                  </a:cubicBezTo>
                  <a:cubicBezTo>
                    <a:pt x="155" y="34"/>
                    <a:pt x="155" y="34"/>
                    <a:pt x="155" y="34"/>
                  </a:cubicBezTo>
                  <a:cubicBezTo>
                    <a:pt x="153" y="33"/>
                    <a:pt x="151" y="32"/>
                    <a:pt x="149" y="30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1" y="14"/>
                    <a:pt x="147" y="12"/>
                    <a:pt x="143" y="10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2" y="21"/>
                    <a:pt x="130" y="20"/>
                    <a:pt x="128" y="19"/>
                  </a:cubicBezTo>
                  <a:cubicBezTo>
                    <a:pt x="130" y="4"/>
                    <a:pt x="130" y="4"/>
                    <a:pt x="130" y="4"/>
                  </a:cubicBezTo>
                  <a:cubicBezTo>
                    <a:pt x="125" y="3"/>
                    <a:pt x="120" y="2"/>
                    <a:pt x="116" y="1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08" y="15"/>
                    <a:pt x="106" y="14"/>
                    <a:pt x="104" y="14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7" y="0"/>
                    <a:pt x="92" y="0"/>
                    <a:pt x="87" y="0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4" y="15"/>
                    <a:pt x="82" y="16"/>
                    <a:pt x="80" y="16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69" y="4"/>
                    <a:pt x="64" y="6"/>
                    <a:pt x="60" y="8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1" y="23"/>
                    <a:pt x="59" y="24"/>
                    <a:pt x="57" y="25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3" y="17"/>
                    <a:pt x="39" y="20"/>
                    <a:pt x="36" y="23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1" y="37"/>
                    <a:pt x="40" y="39"/>
                    <a:pt x="38" y="40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2" y="36"/>
                    <a:pt x="19" y="40"/>
                    <a:pt x="17" y="44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6" y="56"/>
                    <a:pt x="25" y="58"/>
                    <a:pt x="24" y="60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8" y="60"/>
                    <a:pt x="6" y="65"/>
                    <a:pt x="4" y="69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8"/>
                    <a:pt x="16" y="80"/>
                    <a:pt x="16" y="83"/>
                  </a:cubicBezTo>
                  <a:cubicBezTo>
                    <a:pt x="1" y="83"/>
                    <a:pt x="1" y="83"/>
                    <a:pt x="1" y="83"/>
                  </a:cubicBezTo>
                  <a:cubicBezTo>
                    <a:pt x="0" y="88"/>
                    <a:pt x="0" y="92"/>
                    <a:pt x="0" y="97"/>
                  </a:cubicBezTo>
                  <a:cubicBezTo>
                    <a:pt x="14" y="100"/>
                    <a:pt x="14" y="100"/>
                    <a:pt x="14" y="100"/>
                  </a:cubicBezTo>
                  <a:cubicBezTo>
                    <a:pt x="14" y="102"/>
                    <a:pt x="14" y="105"/>
                    <a:pt x="15" y="107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" y="116"/>
                    <a:pt x="2" y="121"/>
                    <a:pt x="3" y="125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9" y="126"/>
                    <a:pt x="19" y="128"/>
                    <a:pt x="20" y="130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10" y="144"/>
                    <a:pt x="12" y="148"/>
                    <a:pt x="14" y="15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9" y="148"/>
                    <a:pt x="31" y="150"/>
                    <a:pt x="32" y="152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6" y="167"/>
                    <a:pt x="29" y="170"/>
                    <a:pt x="32" y="173"/>
                  </a:cubicBezTo>
                  <a:cubicBezTo>
                    <a:pt x="44" y="164"/>
                    <a:pt x="44" y="164"/>
                    <a:pt x="44" y="164"/>
                  </a:cubicBezTo>
                  <a:cubicBezTo>
                    <a:pt x="46" y="166"/>
                    <a:pt x="48" y="167"/>
                    <a:pt x="50" y="168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48" y="185"/>
                    <a:pt x="52" y="187"/>
                    <a:pt x="56" y="189"/>
                  </a:cubicBezTo>
                  <a:cubicBezTo>
                    <a:pt x="65" y="177"/>
                    <a:pt x="65" y="177"/>
                    <a:pt x="65" y="177"/>
                  </a:cubicBezTo>
                  <a:cubicBezTo>
                    <a:pt x="67" y="178"/>
                    <a:pt x="69" y="179"/>
                    <a:pt x="71" y="180"/>
                  </a:cubicBezTo>
                  <a:cubicBezTo>
                    <a:pt x="69" y="194"/>
                    <a:pt x="69" y="194"/>
                    <a:pt x="69" y="194"/>
                  </a:cubicBezTo>
                  <a:cubicBezTo>
                    <a:pt x="74" y="196"/>
                    <a:pt x="78" y="197"/>
                    <a:pt x="83" y="198"/>
                  </a:cubicBezTo>
                  <a:cubicBezTo>
                    <a:pt x="88" y="184"/>
                    <a:pt x="88" y="184"/>
                    <a:pt x="88" y="184"/>
                  </a:cubicBezTo>
                  <a:cubicBezTo>
                    <a:pt x="90" y="184"/>
                    <a:pt x="93" y="184"/>
                    <a:pt x="95" y="184"/>
                  </a:cubicBezTo>
                  <a:lnTo>
                    <a:pt x="97" y="199"/>
                  </a:lnTo>
                  <a:close/>
                  <a:moveTo>
                    <a:pt x="32" y="129"/>
                  </a:moveTo>
                  <a:cubicBezTo>
                    <a:pt x="16" y="92"/>
                    <a:pt x="33" y="48"/>
                    <a:pt x="70" y="32"/>
                  </a:cubicBezTo>
                  <a:cubicBezTo>
                    <a:pt x="107" y="16"/>
                    <a:pt x="151" y="33"/>
                    <a:pt x="167" y="70"/>
                  </a:cubicBezTo>
                  <a:cubicBezTo>
                    <a:pt x="183" y="107"/>
                    <a:pt x="166" y="150"/>
                    <a:pt x="129" y="167"/>
                  </a:cubicBezTo>
                  <a:cubicBezTo>
                    <a:pt x="92" y="183"/>
                    <a:pt x="48" y="166"/>
                    <a:pt x="32" y="1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353">
                <a:defRPr/>
              </a:pPr>
              <a:endParaRPr lang="zh-CN" altLang="en-US" kern="0" dirty="0">
                <a:solidFill>
                  <a:srgbClr val="FFFFFF"/>
                </a:solidFill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/>
          </p:nvSpPr>
          <p:spPr bwMode="auto">
            <a:xfrm>
              <a:off x="8816975" y="1509713"/>
              <a:ext cx="288925" cy="290513"/>
            </a:xfrm>
            <a:custGeom>
              <a:avLst/>
              <a:gdLst>
                <a:gd name="T0" fmla="*/ 145 w 161"/>
                <a:gd name="T1" fmla="*/ 52 h 161"/>
                <a:gd name="T2" fmla="*/ 52 w 161"/>
                <a:gd name="T3" fmla="*/ 15 h 161"/>
                <a:gd name="T4" fmla="*/ 16 w 161"/>
                <a:gd name="T5" fmla="*/ 109 h 161"/>
                <a:gd name="T6" fmla="*/ 109 w 161"/>
                <a:gd name="T7" fmla="*/ 145 h 161"/>
                <a:gd name="T8" fmla="*/ 145 w 161"/>
                <a:gd name="T9" fmla="*/ 52 h 161"/>
                <a:gd name="T10" fmla="*/ 25 w 161"/>
                <a:gd name="T11" fmla="*/ 104 h 161"/>
                <a:gd name="T12" fmla="*/ 56 w 161"/>
                <a:gd name="T13" fmla="*/ 25 h 161"/>
                <a:gd name="T14" fmla="*/ 135 w 161"/>
                <a:gd name="T15" fmla="*/ 56 h 161"/>
                <a:gd name="T16" fmla="*/ 105 w 161"/>
                <a:gd name="T17" fmla="*/ 135 h 161"/>
                <a:gd name="T18" fmla="*/ 25 w 161"/>
                <a:gd name="T19" fmla="*/ 10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" h="161">
                  <a:moveTo>
                    <a:pt x="145" y="52"/>
                  </a:moveTo>
                  <a:cubicBezTo>
                    <a:pt x="130" y="16"/>
                    <a:pt x="88" y="0"/>
                    <a:pt x="52" y="15"/>
                  </a:cubicBezTo>
                  <a:cubicBezTo>
                    <a:pt x="16" y="31"/>
                    <a:pt x="0" y="73"/>
                    <a:pt x="16" y="109"/>
                  </a:cubicBezTo>
                  <a:cubicBezTo>
                    <a:pt x="31" y="145"/>
                    <a:pt x="73" y="161"/>
                    <a:pt x="109" y="145"/>
                  </a:cubicBezTo>
                  <a:cubicBezTo>
                    <a:pt x="145" y="130"/>
                    <a:pt x="161" y="88"/>
                    <a:pt x="145" y="52"/>
                  </a:cubicBezTo>
                  <a:close/>
                  <a:moveTo>
                    <a:pt x="25" y="104"/>
                  </a:moveTo>
                  <a:cubicBezTo>
                    <a:pt x="12" y="74"/>
                    <a:pt x="26" y="39"/>
                    <a:pt x="56" y="25"/>
                  </a:cubicBezTo>
                  <a:cubicBezTo>
                    <a:pt x="87" y="12"/>
                    <a:pt x="122" y="26"/>
                    <a:pt x="135" y="56"/>
                  </a:cubicBezTo>
                  <a:cubicBezTo>
                    <a:pt x="149" y="87"/>
                    <a:pt x="135" y="122"/>
                    <a:pt x="105" y="135"/>
                  </a:cubicBezTo>
                  <a:cubicBezTo>
                    <a:pt x="74" y="149"/>
                    <a:pt x="39" y="135"/>
                    <a:pt x="25" y="1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353">
                <a:defRPr/>
              </a:pPr>
              <a:endParaRPr lang="zh-CN" altLang="en-US" kern="0" dirty="0">
                <a:solidFill>
                  <a:srgbClr val="FFFFFF"/>
                </a:solidFill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/>
          </p:nvSpPr>
          <p:spPr bwMode="auto">
            <a:xfrm>
              <a:off x="8947150" y="1803400"/>
              <a:ext cx="417513" cy="415925"/>
            </a:xfrm>
            <a:custGeom>
              <a:avLst/>
              <a:gdLst>
                <a:gd name="T0" fmla="*/ 91 w 231"/>
                <a:gd name="T1" fmla="*/ 214 h 231"/>
                <a:gd name="T2" fmla="*/ 102 w 231"/>
                <a:gd name="T3" fmla="*/ 216 h 231"/>
                <a:gd name="T4" fmla="*/ 116 w 231"/>
                <a:gd name="T5" fmla="*/ 231 h 231"/>
                <a:gd name="T6" fmla="*/ 127 w 231"/>
                <a:gd name="T7" fmla="*/ 217 h 231"/>
                <a:gd name="T8" fmla="*/ 139 w 231"/>
                <a:gd name="T9" fmla="*/ 215 h 231"/>
                <a:gd name="T10" fmla="*/ 160 w 231"/>
                <a:gd name="T11" fmla="*/ 223 h 231"/>
                <a:gd name="T12" fmla="*/ 170 w 231"/>
                <a:gd name="T13" fmla="*/ 218 h 231"/>
                <a:gd name="T14" fmla="*/ 177 w 231"/>
                <a:gd name="T15" fmla="*/ 196 h 231"/>
                <a:gd name="T16" fmla="*/ 186 w 231"/>
                <a:gd name="T17" fmla="*/ 189 h 231"/>
                <a:gd name="T18" fmla="*/ 208 w 231"/>
                <a:gd name="T19" fmla="*/ 185 h 231"/>
                <a:gd name="T20" fmla="*/ 215 w 231"/>
                <a:gd name="T21" fmla="*/ 175 h 231"/>
                <a:gd name="T22" fmla="*/ 210 w 231"/>
                <a:gd name="T23" fmla="*/ 153 h 231"/>
                <a:gd name="T24" fmla="*/ 214 w 231"/>
                <a:gd name="T25" fmla="*/ 142 h 231"/>
                <a:gd name="T26" fmla="*/ 231 w 231"/>
                <a:gd name="T27" fmla="*/ 127 h 231"/>
                <a:gd name="T28" fmla="*/ 231 w 231"/>
                <a:gd name="T29" fmla="*/ 116 h 231"/>
                <a:gd name="T30" fmla="*/ 216 w 231"/>
                <a:gd name="T31" fmla="*/ 99 h 231"/>
                <a:gd name="T32" fmla="*/ 213 w 231"/>
                <a:gd name="T33" fmla="*/ 88 h 231"/>
                <a:gd name="T34" fmla="*/ 220 w 231"/>
                <a:gd name="T35" fmla="*/ 67 h 231"/>
                <a:gd name="T36" fmla="*/ 215 w 231"/>
                <a:gd name="T37" fmla="*/ 56 h 231"/>
                <a:gd name="T38" fmla="*/ 193 w 231"/>
                <a:gd name="T39" fmla="*/ 50 h 231"/>
                <a:gd name="T40" fmla="*/ 185 w 231"/>
                <a:gd name="T41" fmla="*/ 42 h 231"/>
                <a:gd name="T42" fmla="*/ 180 w 231"/>
                <a:gd name="T43" fmla="*/ 20 h 231"/>
                <a:gd name="T44" fmla="*/ 170 w 231"/>
                <a:gd name="T45" fmla="*/ 14 h 231"/>
                <a:gd name="T46" fmla="*/ 149 w 231"/>
                <a:gd name="T47" fmla="*/ 20 h 231"/>
                <a:gd name="T48" fmla="*/ 138 w 231"/>
                <a:gd name="T49" fmla="*/ 17 h 231"/>
                <a:gd name="T50" fmla="*/ 122 w 231"/>
                <a:gd name="T51" fmla="*/ 0 h 231"/>
                <a:gd name="T52" fmla="*/ 113 w 231"/>
                <a:gd name="T53" fmla="*/ 14 h 231"/>
                <a:gd name="T54" fmla="*/ 101 w 231"/>
                <a:gd name="T55" fmla="*/ 15 h 231"/>
                <a:gd name="T56" fmla="*/ 81 w 231"/>
                <a:gd name="T57" fmla="*/ 5 h 231"/>
                <a:gd name="T58" fmla="*/ 70 w 231"/>
                <a:gd name="T59" fmla="*/ 9 h 231"/>
                <a:gd name="T60" fmla="*/ 61 w 231"/>
                <a:gd name="T61" fmla="*/ 30 h 231"/>
                <a:gd name="T62" fmla="*/ 52 w 231"/>
                <a:gd name="T63" fmla="*/ 37 h 231"/>
                <a:gd name="T64" fmla="*/ 30 w 231"/>
                <a:gd name="T65" fmla="*/ 38 h 231"/>
                <a:gd name="T66" fmla="*/ 22 w 231"/>
                <a:gd name="T67" fmla="*/ 47 h 231"/>
                <a:gd name="T68" fmla="*/ 25 w 231"/>
                <a:gd name="T69" fmla="*/ 70 h 231"/>
                <a:gd name="T70" fmla="*/ 20 w 231"/>
                <a:gd name="T71" fmla="*/ 80 h 231"/>
                <a:gd name="T72" fmla="*/ 2 w 231"/>
                <a:gd name="T73" fmla="*/ 93 h 231"/>
                <a:gd name="T74" fmla="*/ 0 w 231"/>
                <a:gd name="T75" fmla="*/ 105 h 231"/>
                <a:gd name="T76" fmla="*/ 14 w 231"/>
                <a:gd name="T77" fmla="*/ 123 h 231"/>
                <a:gd name="T78" fmla="*/ 16 w 231"/>
                <a:gd name="T79" fmla="*/ 134 h 231"/>
                <a:gd name="T80" fmla="*/ 7 w 231"/>
                <a:gd name="T81" fmla="*/ 155 h 231"/>
                <a:gd name="T82" fmla="*/ 11 w 231"/>
                <a:gd name="T83" fmla="*/ 166 h 231"/>
                <a:gd name="T84" fmla="*/ 32 w 231"/>
                <a:gd name="T85" fmla="*/ 174 h 231"/>
                <a:gd name="T86" fmla="*/ 39 w 231"/>
                <a:gd name="T87" fmla="*/ 183 h 231"/>
                <a:gd name="T88" fmla="*/ 42 w 231"/>
                <a:gd name="T89" fmla="*/ 205 h 231"/>
                <a:gd name="T90" fmla="*/ 52 w 231"/>
                <a:gd name="T91" fmla="*/ 212 h 231"/>
                <a:gd name="T92" fmla="*/ 74 w 231"/>
                <a:gd name="T93" fmla="*/ 208 h 231"/>
                <a:gd name="T94" fmla="*/ 176 w 231"/>
                <a:gd name="T95" fmla="*/ 87 h 231"/>
                <a:gd name="T96" fmla="*/ 147 w 231"/>
                <a:gd name="T97" fmla="*/ 116 h 231"/>
                <a:gd name="T98" fmla="*/ 144 w 231"/>
                <a:gd name="T99" fmla="*/ 55 h 231"/>
                <a:gd name="T100" fmla="*/ 116 w 231"/>
                <a:gd name="T101" fmla="*/ 26 h 231"/>
                <a:gd name="T102" fmla="*/ 103 w 231"/>
                <a:gd name="T103" fmla="*/ 116 h 231"/>
                <a:gd name="T104" fmla="*/ 116 w 231"/>
                <a:gd name="T105" fmla="*/ 148 h 231"/>
                <a:gd name="T106" fmla="*/ 87 w 231"/>
                <a:gd name="T107" fmla="*/ 176 h 231"/>
                <a:gd name="T108" fmla="*/ 26 w 231"/>
                <a:gd name="T109" fmla="*/ 116 h 231"/>
                <a:gd name="T110" fmla="*/ 55 w 231"/>
                <a:gd name="T111" fmla="*/ 145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31" h="231">
                  <a:moveTo>
                    <a:pt x="78" y="225"/>
                  </a:moveTo>
                  <a:cubicBezTo>
                    <a:pt x="84" y="212"/>
                    <a:pt x="84" y="212"/>
                    <a:pt x="84" y="212"/>
                  </a:cubicBezTo>
                  <a:cubicBezTo>
                    <a:pt x="87" y="213"/>
                    <a:pt x="89" y="214"/>
                    <a:pt x="91" y="214"/>
                  </a:cubicBezTo>
                  <a:cubicBezTo>
                    <a:pt x="90" y="229"/>
                    <a:pt x="90" y="229"/>
                    <a:pt x="90" y="229"/>
                  </a:cubicBezTo>
                  <a:cubicBezTo>
                    <a:pt x="92" y="229"/>
                    <a:pt x="95" y="230"/>
                    <a:pt x="98" y="230"/>
                  </a:cubicBezTo>
                  <a:cubicBezTo>
                    <a:pt x="102" y="216"/>
                    <a:pt x="102" y="216"/>
                    <a:pt x="102" y="216"/>
                  </a:cubicBezTo>
                  <a:cubicBezTo>
                    <a:pt x="104" y="217"/>
                    <a:pt x="107" y="217"/>
                    <a:pt x="109" y="217"/>
                  </a:cubicBezTo>
                  <a:cubicBezTo>
                    <a:pt x="110" y="231"/>
                    <a:pt x="110" y="231"/>
                    <a:pt x="110" y="231"/>
                  </a:cubicBezTo>
                  <a:cubicBezTo>
                    <a:pt x="112" y="231"/>
                    <a:pt x="114" y="231"/>
                    <a:pt x="116" y="231"/>
                  </a:cubicBezTo>
                  <a:cubicBezTo>
                    <a:pt x="117" y="231"/>
                    <a:pt x="118" y="231"/>
                    <a:pt x="119" y="231"/>
                  </a:cubicBezTo>
                  <a:cubicBezTo>
                    <a:pt x="120" y="217"/>
                    <a:pt x="120" y="217"/>
                    <a:pt x="120" y="217"/>
                  </a:cubicBezTo>
                  <a:cubicBezTo>
                    <a:pt x="123" y="217"/>
                    <a:pt x="125" y="217"/>
                    <a:pt x="127" y="217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4" y="230"/>
                    <a:pt x="137" y="230"/>
                    <a:pt x="140" y="229"/>
                  </a:cubicBezTo>
                  <a:cubicBezTo>
                    <a:pt x="139" y="215"/>
                    <a:pt x="139" y="215"/>
                    <a:pt x="139" y="215"/>
                  </a:cubicBezTo>
                  <a:cubicBezTo>
                    <a:pt x="141" y="214"/>
                    <a:pt x="143" y="214"/>
                    <a:pt x="145" y="213"/>
                  </a:cubicBezTo>
                  <a:cubicBezTo>
                    <a:pt x="151" y="226"/>
                    <a:pt x="151" y="226"/>
                    <a:pt x="151" y="226"/>
                  </a:cubicBezTo>
                  <a:cubicBezTo>
                    <a:pt x="154" y="225"/>
                    <a:pt x="157" y="224"/>
                    <a:pt x="160" y="223"/>
                  </a:cubicBezTo>
                  <a:cubicBezTo>
                    <a:pt x="156" y="209"/>
                    <a:pt x="156" y="209"/>
                    <a:pt x="156" y="209"/>
                  </a:cubicBezTo>
                  <a:cubicBezTo>
                    <a:pt x="158" y="208"/>
                    <a:pt x="160" y="207"/>
                    <a:pt x="162" y="206"/>
                  </a:cubicBezTo>
                  <a:cubicBezTo>
                    <a:pt x="170" y="218"/>
                    <a:pt x="170" y="218"/>
                    <a:pt x="170" y="218"/>
                  </a:cubicBezTo>
                  <a:cubicBezTo>
                    <a:pt x="173" y="216"/>
                    <a:pt x="176" y="215"/>
                    <a:pt x="178" y="213"/>
                  </a:cubicBezTo>
                  <a:cubicBezTo>
                    <a:pt x="172" y="200"/>
                    <a:pt x="172" y="200"/>
                    <a:pt x="172" y="200"/>
                  </a:cubicBezTo>
                  <a:cubicBezTo>
                    <a:pt x="174" y="199"/>
                    <a:pt x="176" y="198"/>
                    <a:pt x="177" y="196"/>
                  </a:cubicBezTo>
                  <a:cubicBezTo>
                    <a:pt x="188" y="206"/>
                    <a:pt x="188" y="206"/>
                    <a:pt x="188" y="206"/>
                  </a:cubicBezTo>
                  <a:cubicBezTo>
                    <a:pt x="190" y="204"/>
                    <a:pt x="192" y="202"/>
                    <a:pt x="194" y="200"/>
                  </a:cubicBezTo>
                  <a:cubicBezTo>
                    <a:pt x="186" y="189"/>
                    <a:pt x="186" y="189"/>
                    <a:pt x="186" y="189"/>
                  </a:cubicBezTo>
                  <a:cubicBezTo>
                    <a:pt x="188" y="187"/>
                    <a:pt x="189" y="186"/>
                    <a:pt x="191" y="184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5" y="190"/>
                    <a:pt x="207" y="187"/>
                    <a:pt x="208" y="185"/>
                  </a:cubicBezTo>
                  <a:cubicBezTo>
                    <a:pt x="198" y="175"/>
                    <a:pt x="198" y="175"/>
                    <a:pt x="198" y="175"/>
                  </a:cubicBezTo>
                  <a:cubicBezTo>
                    <a:pt x="199" y="173"/>
                    <a:pt x="201" y="171"/>
                    <a:pt x="202" y="169"/>
                  </a:cubicBezTo>
                  <a:cubicBezTo>
                    <a:pt x="215" y="175"/>
                    <a:pt x="215" y="175"/>
                    <a:pt x="215" y="175"/>
                  </a:cubicBezTo>
                  <a:cubicBezTo>
                    <a:pt x="216" y="173"/>
                    <a:pt x="218" y="170"/>
                    <a:pt x="219" y="167"/>
                  </a:cubicBezTo>
                  <a:cubicBezTo>
                    <a:pt x="207" y="159"/>
                    <a:pt x="207" y="159"/>
                    <a:pt x="207" y="159"/>
                  </a:cubicBezTo>
                  <a:cubicBezTo>
                    <a:pt x="208" y="157"/>
                    <a:pt x="209" y="155"/>
                    <a:pt x="210" y="153"/>
                  </a:cubicBezTo>
                  <a:cubicBezTo>
                    <a:pt x="224" y="156"/>
                    <a:pt x="224" y="156"/>
                    <a:pt x="224" y="156"/>
                  </a:cubicBezTo>
                  <a:cubicBezTo>
                    <a:pt x="225" y="154"/>
                    <a:pt x="226" y="151"/>
                    <a:pt x="227" y="148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4" y="140"/>
                    <a:pt x="215" y="138"/>
                    <a:pt x="215" y="136"/>
                  </a:cubicBezTo>
                  <a:cubicBezTo>
                    <a:pt x="229" y="136"/>
                    <a:pt x="229" y="136"/>
                    <a:pt x="229" y="136"/>
                  </a:cubicBezTo>
                  <a:cubicBezTo>
                    <a:pt x="230" y="133"/>
                    <a:pt x="230" y="130"/>
                    <a:pt x="231" y="127"/>
                  </a:cubicBezTo>
                  <a:cubicBezTo>
                    <a:pt x="217" y="124"/>
                    <a:pt x="217" y="124"/>
                    <a:pt x="217" y="124"/>
                  </a:cubicBezTo>
                  <a:cubicBezTo>
                    <a:pt x="217" y="122"/>
                    <a:pt x="217" y="120"/>
                    <a:pt x="217" y="117"/>
                  </a:cubicBezTo>
                  <a:cubicBezTo>
                    <a:pt x="231" y="116"/>
                    <a:pt x="231" y="116"/>
                    <a:pt x="231" y="116"/>
                  </a:cubicBezTo>
                  <a:cubicBezTo>
                    <a:pt x="231" y="113"/>
                    <a:pt x="231" y="110"/>
                    <a:pt x="231" y="107"/>
                  </a:cubicBezTo>
                  <a:cubicBezTo>
                    <a:pt x="217" y="106"/>
                    <a:pt x="217" y="106"/>
                    <a:pt x="217" y="106"/>
                  </a:cubicBezTo>
                  <a:cubicBezTo>
                    <a:pt x="216" y="104"/>
                    <a:pt x="216" y="102"/>
                    <a:pt x="216" y="99"/>
                  </a:cubicBezTo>
                  <a:cubicBezTo>
                    <a:pt x="229" y="95"/>
                    <a:pt x="229" y="95"/>
                    <a:pt x="229" y="95"/>
                  </a:cubicBezTo>
                  <a:cubicBezTo>
                    <a:pt x="229" y="92"/>
                    <a:pt x="228" y="89"/>
                    <a:pt x="227" y="86"/>
                  </a:cubicBezTo>
                  <a:cubicBezTo>
                    <a:pt x="213" y="88"/>
                    <a:pt x="213" y="88"/>
                    <a:pt x="213" y="88"/>
                  </a:cubicBezTo>
                  <a:cubicBezTo>
                    <a:pt x="213" y="86"/>
                    <a:pt x="212" y="84"/>
                    <a:pt x="211" y="82"/>
                  </a:cubicBezTo>
                  <a:cubicBezTo>
                    <a:pt x="224" y="75"/>
                    <a:pt x="224" y="75"/>
                    <a:pt x="224" y="75"/>
                  </a:cubicBezTo>
                  <a:cubicBezTo>
                    <a:pt x="223" y="72"/>
                    <a:pt x="222" y="69"/>
                    <a:pt x="220" y="67"/>
                  </a:cubicBezTo>
                  <a:cubicBezTo>
                    <a:pt x="207" y="71"/>
                    <a:pt x="207" y="71"/>
                    <a:pt x="207" y="71"/>
                  </a:cubicBezTo>
                  <a:cubicBezTo>
                    <a:pt x="206" y="69"/>
                    <a:pt x="205" y="67"/>
                    <a:pt x="204" y="65"/>
                  </a:cubicBezTo>
                  <a:cubicBezTo>
                    <a:pt x="215" y="56"/>
                    <a:pt x="215" y="56"/>
                    <a:pt x="215" y="56"/>
                  </a:cubicBezTo>
                  <a:cubicBezTo>
                    <a:pt x="213" y="54"/>
                    <a:pt x="212" y="51"/>
                    <a:pt x="210" y="49"/>
                  </a:cubicBezTo>
                  <a:cubicBezTo>
                    <a:pt x="197" y="56"/>
                    <a:pt x="197" y="56"/>
                    <a:pt x="197" y="56"/>
                  </a:cubicBezTo>
                  <a:cubicBezTo>
                    <a:pt x="196" y="54"/>
                    <a:pt x="195" y="52"/>
                    <a:pt x="193" y="5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1" y="37"/>
                    <a:pt x="199" y="35"/>
                    <a:pt x="196" y="33"/>
                  </a:cubicBezTo>
                  <a:cubicBezTo>
                    <a:pt x="185" y="42"/>
                    <a:pt x="185" y="42"/>
                    <a:pt x="185" y="42"/>
                  </a:cubicBezTo>
                  <a:cubicBezTo>
                    <a:pt x="184" y="40"/>
                    <a:pt x="182" y="39"/>
                    <a:pt x="180" y="38"/>
                  </a:cubicBezTo>
                  <a:cubicBezTo>
                    <a:pt x="188" y="25"/>
                    <a:pt x="188" y="25"/>
                    <a:pt x="188" y="25"/>
                  </a:cubicBezTo>
                  <a:cubicBezTo>
                    <a:pt x="185" y="23"/>
                    <a:pt x="183" y="22"/>
                    <a:pt x="180" y="20"/>
                  </a:cubicBezTo>
                  <a:cubicBezTo>
                    <a:pt x="171" y="31"/>
                    <a:pt x="171" y="31"/>
                    <a:pt x="171" y="31"/>
                  </a:cubicBezTo>
                  <a:cubicBezTo>
                    <a:pt x="169" y="30"/>
                    <a:pt x="167" y="28"/>
                    <a:pt x="165" y="27"/>
                  </a:cubicBezTo>
                  <a:cubicBezTo>
                    <a:pt x="170" y="14"/>
                    <a:pt x="170" y="14"/>
                    <a:pt x="170" y="14"/>
                  </a:cubicBezTo>
                  <a:cubicBezTo>
                    <a:pt x="168" y="12"/>
                    <a:pt x="165" y="11"/>
                    <a:pt x="162" y="10"/>
                  </a:cubicBezTo>
                  <a:cubicBezTo>
                    <a:pt x="155" y="22"/>
                    <a:pt x="155" y="22"/>
                    <a:pt x="155" y="22"/>
                  </a:cubicBezTo>
                  <a:cubicBezTo>
                    <a:pt x="153" y="21"/>
                    <a:pt x="151" y="21"/>
                    <a:pt x="149" y="20"/>
                  </a:cubicBezTo>
                  <a:cubicBezTo>
                    <a:pt x="151" y="6"/>
                    <a:pt x="151" y="6"/>
                    <a:pt x="151" y="6"/>
                  </a:cubicBezTo>
                  <a:cubicBezTo>
                    <a:pt x="149" y="5"/>
                    <a:pt x="146" y="4"/>
                    <a:pt x="143" y="3"/>
                  </a:cubicBezTo>
                  <a:cubicBezTo>
                    <a:pt x="138" y="17"/>
                    <a:pt x="138" y="17"/>
                    <a:pt x="138" y="17"/>
                  </a:cubicBezTo>
                  <a:cubicBezTo>
                    <a:pt x="135" y="16"/>
                    <a:pt x="133" y="16"/>
                    <a:pt x="131" y="15"/>
                  </a:cubicBezTo>
                  <a:cubicBezTo>
                    <a:pt x="131" y="1"/>
                    <a:pt x="131" y="1"/>
                    <a:pt x="131" y="1"/>
                  </a:cubicBezTo>
                  <a:cubicBezTo>
                    <a:pt x="128" y="1"/>
                    <a:pt x="125" y="0"/>
                    <a:pt x="122" y="0"/>
                  </a:cubicBezTo>
                  <a:cubicBezTo>
                    <a:pt x="120" y="14"/>
                    <a:pt x="120" y="14"/>
                    <a:pt x="120" y="14"/>
                  </a:cubicBezTo>
                  <a:cubicBezTo>
                    <a:pt x="118" y="14"/>
                    <a:pt x="117" y="14"/>
                    <a:pt x="116" y="14"/>
                  </a:cubicBezTo>
                  <a:cubicBezTo>
                    <a:pt x="115" y="14"/>
                    <a:pt x="114" y="14"/>
                    <a:pt x="113" y="14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08" y="0"/>
                    <a:pt x="105" y="1"/>
                    <a:pt x="102" y="1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99" y="16"/>
                    <a:pt x="97" y="16"/>
                    <a:pt x="95" y="16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7" y="4"/>
                    <a:pt x="84" y="4"/>
                    <a:pt x="81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2" y="20"/>
                    <a:pt x="80" y="21"/>
                    <a:pt x="78" y="22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68" y="10"/>
                    <a:pt x="65" y="12"/>
                    <a:pt x="62" y="13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5" y="28"/>
                    <a:pt x="63" y="29"/>
                    <a:pt x="61" y="30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0" y="21"/>
                    <a:pt x="47" y="22"/>
                    <a:pt x="45" y="24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0" y="38"/>
                    <a:pt x="49" y="39"/>
                    <a:pt x="47" y="41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4" y="34"/>
                    <a:pt x="32" y="36"/>
                    <a:pt x="30" y="38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8" y="51"/>
                    <a:pt x="36" y="53"/>
                    <a:pt x="35" y="54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0" y="50"/>
                    <a:pt x="19" y="52"/>
                    <a:pt x="17" y="55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7" y="66"/>
                    <a:pt x="26" y="68"/>
                    <a:pt x="25" y="70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0" y="68"/>
                    <a:pt x="9" y="71"/>
                    <a:pt x="8" y="73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2"/>
                    <a:pt x="19" y="84"/>
                    <a:pt x="18" y="87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3" y="87"/>
                    <a:pt x="3" y="90"/>
                    <a:pt x="2" y="93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5" y="100"/>
                    <a:pt x="15" y="102"/>
                    <a:pt x="15" y="104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8"/>
                    <a:pt x="0" y="111"/>
                    <a:pt x="0" y="114"/>
                  </a:cubicBezTo>
                  <a:cubicBezTo>
                    <a:pt x="14" y="116"/>
                    <a:pt x="14" y="116"/>
                    <a:pt x="14" y="116"/>
                  </a:cubicBezTo>
                  <a:cubicBezTo>
                    <a:pt x="14" y="118"/>
                    <a:pt x="14" y="120"/>
                    <a:pt x="14" y="123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1" y="129"/>
                    <a:pt x="1" y="132"/>
                    <a:pt x="1" y="135"/>
                  </a:cubicBezTo>
                  <a:cubicBezTo>
                    <a:pt x="16" y="134"/>
                    <a:pt x="16" y="134"/>
                    <a:pt x="16" y="134"/>
                  </a:cubicBezTo>
                  <a:cubicBezTo>
                    <a:pt x="16" y="136"/>
                    <a:pt x="17" y="138"/>
                    <a:pt x="17" y="141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9"/>
                    <a:pt x="6" y="152"/>
                    <a:pt x="7" y="155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1" y="154"/>
                    <a:pt x="22" y="156"/>
                    <a:pt x="23" y="158"/>
                  </a:cubicBezTo>
                  <a:cubicBezTo>
                    <a:pt x="11" y="166"/>
                    <a:pt x="11" y="166"/>
                    <a:pt x="11" y="166"/>
                  </a:cubicBezTo>
                  <a:cubicBezTo>
                    <a:pt x="12" y="168"/>
                    <a:pt x="14" y="171"/>
                    <a:pt x="15" y="173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70"/>
                    <a:pt x="31" y="172"/>
                    <a:pt x="32" y="174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23" y="186"/>
                    <a:pt x="25" y="188"/>
                    <a:pt x="27" y="190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41" y="184"/>
                    <a:pt x="42" y="186"/>
                    <a:pt x="44" y="188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7" y="201"/>
                    <a:pt x="40" y="203"/>
                    <a:pt x="42" y="205"/>
                  </a:cubicBezTo>
                  <a:cubicBezTo>
                    <a:pt x="52" y="195"/>
                    <a:pt x="52" y="195"/>
                    <a:pt x="52" y="195"/>
                  </a:cubicBezTo>
                  <a:cubicBezTo>
                    <a:pt x="54" y="197"/>
                    <a:pt x="56" y="198"/>
                    <a:pt x="58" y="199"/>
                  </a:cubicBezTo>
                  <a:cubicBezTo>
                    <a:pt x="52" y="212"/>
                    <a:pt x="52" y="212"/>
                    <a:pt x="52" y="212"/>
                  </a:cubicBezTo>
                  <a:cubicBezTo>
                    <a:pt x="54" y="214"/>
                    <a:pt x="57" y="215"/>
                    <a:pt x="59" y="217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70" y="206"/>
                    <a:pt x="72" y="207"/>
                    <a:pt x="74" y="208"/>
                  </a:cubicBezTo>
                  <a:cubicBezTo>
                    <a:pt x="70" y="222"/>
                    <a:pt x="70" y="222"/>
                    <a:pt x="70" y="222"/>
                  </a:cubicBezTo>
                  <a:cubicBezTo>
                    <a:pt x="73" y="223"/>
                    <a:pt x="75" y="224"/>
                    <a:pt x="78" y="225"/>
                  </a:cubicBezTo>
                  <a:close/>
                  <a:moveTo>
                    <a:pt x="176" y="87"/>
                  </a:moveTo>
                  <a:cubicBezTo>
                    <a:pt x="192" y="87"/>
                    <a:pt x="205" y="100"/>
                    <a:pt x="205" y="116"/>
                  </a:cubicBezTo>
                  <a:cubicBezTo>
                    <a:pt x="205" y="132"/>
                    <a:pt x="192" y="145"/>
                    <a:pt x="176" y="145"/>
                  </a:cubicBezTo>
                  <a:cubicBezTo>
                    <a:pt x="160" y="145"/>
                    <a:pt x="147" y="132"/>
                    <a:pt x="147" y="116"/>
                  </a:cubicBezTo>
                  <a:cubicBezTo>
                    <a:pt x="147" y="100"/>
                    <a:pt x="160" y="87"/>
                    <a:pt x="176" y="87"/>
                  </a:cubicBezTo>
                  <a:close/>
                  <a:moveTo>
                    <a:pt x="116" y="26"/>
                  </a:moveTo>
                  <a:cubicBezTo>
                    <a:pt x="131" y="26"/>
                    <a:pt x="144" y="39"/>
                    <a:pt x="144" y="55"/>
                  </a:cubicBezTo>
                  <a:cubicBezTo>
                    <a:pt x="144" y="71"/>
                    <a:pt x="131" y="84"/>
                    <a:pt x="116" y="84"/>
                  </a:cubicBezTo>
                  <a:cubicBezTo>
                    <a:pt x="100" y="84"/>
                    <a:pt x="87" y="71"/>
                    <a:pt x="87" y="55"/>
                  </a:cubicBezTo>
                  <a:cubicBezTo>
                    <a:pt x="87" y="39"/>
                    <a:pt x="100" y="26"/>
                    <a:pt x="116" y="26"/>
                  </a:cubicBezTo>
                  <a:close/>
                  <a:moveTo>
                    <a:pt x="128" y="116"/>
                  </a:moveTo>
                  <a:cubicBezTo>
                    <a:pt x="128" y="123"/>
                    <a:pt x="123" y="128"/>
                    <a:pt x="116" y="128"/>
                  </a:cubicBezTo>
                  <a:cubicBezTo>
                    <a:pt x="109" y="128"/>
                    <a:pt x="103" y="123"/>
                    <a:pt x="103" y="116"/>
                  </a:cubicBezTo>
                  <a:cubicBezTo>
                    <a:pt x="103" y="109"/>
                    <a:pt x="109" y="103"/>
                    <a:pt x="116" y="103"/>
                  </a:cubicBezTo>
                  <a:cubicBezTo>
                    <a:pt x="123" y="103"/>
                    <a:pt x="128" y="109"/>
                    <a:pt x="128" y="116"/>
                  </a:cubicBezTo>
                  <a:close/>
                  <a:moveTo>
                    <a:pt x="116" y="148"/>
                  </a:moveTo>
                  <a:cubicBezTo>
                    <a:pt x="131" y="148"/>
                    <a:pt x="144" y="161"/>
                    <a:pt x="144" y="176"/>
                  </a:cubicBezTo>
                  <a:cubicBezTo>
                    <a:pt x="144" y="192"/>
                    <a:pt x="131" y="205"/>
                    <a:pt x="116" y="205"/>
                  </a:cubicBezTo>
                  <a:cubicBezTo>
                    <a:pt x="100" y="205"/>
                    <a:pt x="87" y="192"/>
                    <a:pt x="87" y="176"/>
                  </a:cubicBezTo>
                  <a:cubicBezTo>
                    <a:pt x="87" y="161"/>
                    <a:pt x="100" y="148"/>
                    <a:pt x="116" y="148"/>
                  </a:cubicBezTo>
                  <a:close/>
                  <a:moveTo>
                    <a:pt x="55" y="145"/>
                  </a:moveTo>
                  <a:cubicBezTo>
                    <a:pt x="39" y="145"/>
                    <a:pt x="26" y="132"/>
                    <a:pt x="26" y="116"/>
                  </a:cubicBezTo>
                  <a:cubicBezTo>
                    <a:pt x="26" y="100"/>
                    <a:pt x="39" y="87"/>
                    <a:pt x="55" y="87"/>
                  </a:cubicBezTo>
                  <a:cubicBezTo>
                    <a:pt x="71" y="87"/>
                    <a:pt x="84" y="100"/>
                    <a:pt x="84" y="116"/>
                  </a:cubicBezTo>
                  <a:cubicBezTo>
                    <a:pt x="84" y="132"/>
                    <a:pt x="71" y="145"/>
                    <a:pt x="55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353">
                <a:defRPr/>
              </a:pPr>
              <a:endParaRPr lang="zh-CN" altLang="en-US" kern="0" dirty="0">
                <a:solidFill>
                  <a:srgbClr val="FFFFFF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497899" y="1480122"/>
            <a:ext cx="1927589" cy="1107990"/>
          </a:xfrm>
          <a:prstGeom prst="rect">
            <a:avLst/>
          </a:prstGeom>
        </p:spPr>
        <p:txBody>
          <a:bodyPr wrap="square" lIns="91435" tIns="45717" rIns="91435" bIns="45717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497900" y="1301194"/>
            <a:ext cx="649527" cy="307771"/>
          </a:xfrm>
          <a:prstGeom prst="rect">
            <a:avLst/>
          </a:prstGeom>
        </p:spPr>
        <p:txBody>
          <a:bodyPr wrap="none" lIns="91435" tIns="45717" rIns="91435" bIns="45717">
            <a:spAutoFit/>
          </a:bodyPr>
          <a:lstStyle/>
          <a:p>
            <a:r>
              <a:rPr lang="zh-CN" altLang="en-US" sz="1400" dirty="0">
                <a:solidFill>
                  <a:schemeClr val="accent1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 dirty="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100" dirty="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497899" y="3102407"/>
            <a:ext cx="1927589" cy="1107990"/>
          </a:xfrm>
          <a:prstGeom prst="rect">
            <a:avLst/>
          </a:prstGeom>
        </p:spPr>
        <p:txBody>
          <a:bodyPr wrap="square" lIns="91435" tIns="45717" rIns="91435" bIns="45717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97899" y="2923479"/>
            <a:ext cx="649527" cy="307771"/>
          </a:xfrm>
          <a:prstGeom prst="rect">
            <a:avLst/>
          </a:prstGeom>
        </p:spPr>
        <p:txBody>
          <a:bodyPr wrap="none" lIns="91435" tIns="45717" rIns="91435" bIns="45717">
            <a:spAutoFit/>
          </a:bodyPr>
          <a:lstStyle/>
          <a:p>
            <a:r>
              <a:rPr lang="zh-CN" altLang="en-US" sz="1400" dirty="0">
                <a:solidFill>
                  <a:schemeClr val="accent4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 dirty="0">
                <a:solidFill>
                  <a:schemeClr val="accent4"/>
                </a:solidFill>
                <a:latin typeface="方正兰亭黑_GBK"/>
                <a:ea typeface="方正兰亭黑_GBK"/>
              </a:rPr>
              <a:t>3</a:t>
            </a:r>
            <a:endParaRPr lang="zh-CN" altLang="en-US" sz="1100" dirty="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530490" y="1480122"/>
            <a:ext cx="1927589" cy="1107990"/>
          </a:xfrm>
          <a:prstGeom prst="rect">
            <a:avLst/>
          </a:prstGeom>
        </p:spPr>
        <p:txBody>
          <a:bodyPr wrap="square" lIns="91435" tIns="45717" rIns="91435" bIns="45717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808553" y="1301194"/>
            <a:ext cx="649527" cy="307771"/>
          </a:xfrm>
          <a:prstGeom prst="rect">
            <a:avLst/>
          </a:prstGeom>
        </p:spPr>
        <p:txBody>
          <a:bodyPr wrap="none" lIns="91435" tIns="45717" rIns="91435" bIns="45717">
            <a:spAutoFit/>
          </a:bodyPr>
          <a:lstStyle/>
          <a:p>
            <a:pPr algn="r"/>
            <a:r>
              <a:rPr lang="zh-CN" altLang="en-US" sz="1400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100" dirty="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30490" y="3102407"/>
            <a:ext cx="1927589" cy="1107990"/>
          </a:xfrm>
          <a:prstGeom prst="rect">
            <a:avLst/>
          </a:prstGeom>
        </p:spPr>
        <p:txBody>
          <a:bodyPr wrap="square" lIns="91435" tIns="45717" rIns="91435" bIns="45717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808553" y="2923479"/>
            <a:ext cx="649527" cy="307771"/>
          </a:xfrm>
          <a:prstGeom prst="rect">
            <a:avLst/>
          </a:prstGeom>
        </p:spPr>
        <p:txBody>
          <a:bodyPr wrap="none" lIns="91435" tIns="45717" rIns="91435" bIns="45717">
            <a:spAutoFit/>
          </a:bodyPr>
          <a:lstStyle/>
          <a:p>
            <a:pPr algn="r"/>
            <a:r>
              <a:rPr lang="zh-CN" altLang="en-US" sz="1400" dirty="0">
                <a:solidFill>
                  <a:schemeClr val="accent3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 dirty="0">
                <a:solidFill>
                  <a:schemeClr val="accent3"/>
                </a:solidFill>
                <a:latin typeface="方正兰亭黑_GBK"/>
                <a:ea typeface="方正兰亭黑_GBK"/>
              </a:rPr>
              <a:t>4</a:t>
            </a:r>
            <a:endParaRPr lang="zh-CN" altLang="en-US" sz="1100" dirty="0">
              <a:solidFill>
                <a:schemeClr val="accent3"/>
              </a:solidFill>
              <a:ea typeface="微软雅黑"/>
            </a:endParaRPr>
          </a:p>
        </p:txBody>
      </p:sp>
      <p:grpSp>
        <p:nvGrpSpPr>
          <p:cNvPr id="3" name="组合 27"/>
          <p:cNvGrpSpPr/>
          <p:nvPr/>
        </p:nvGrpSpPr>
        <p:grpSpPr>
          <a:xfrm>
            <a:off x="844731" y="1380243"/>
            <a:ext cx="653168" cy="653168"/>
            <a:chOff x="844731" y="1680754"/>
            <a:chExt cx="653168" cy="653168"/>
          </a:xfrm>
        </p:grpSpPr>
        <p:sp>
          <p:nvSpPr>
            <p:cNvPr id="29" name="椭圆 28"/>
            <p:cNvSpPr/>
            <p:nvPr/>
          </p:nvSpPr>
          <p:spPr>
            <a:xfrm>
              <a:off x="844731" y="1680754"/>
              <a:ext cx="653168" cy="6531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865"/>
            <p:cNvSpPr>
              <a:spLocks noEditPoints="1"/>
            </p:cNvSpPr>
            <p:nvPr/>
          </p:nvSpPr>
          <p:spPr bwMode="auto">
            <a:xfrm>
              <a:off x="972084" y="1823430"/>
              <a:ext cx="398463" cy="395288"/>
            </a:xfrm>
            <a:custGeom>
              <a:avLst/>
              <a:gdLst>
                <a:gd name="T0" fmla="*/ 42 w 259"/>
                <a:gd name="T1" fmla="*/ 0 h 257"/>
                <a:gd name="T2" fmla="*/ 108 w 259"/>
                <a:gd name="T3" fmla="*/ 96 h 257"/>
                <a:gd name="T4" fmla="*/ 96 w 259"/>
                <a:gd name="T5" fmla="*/ 82 h 257"/>
                <a:gd name="T6" fmla="*/ 73 w 259"/>
                <a:gd name="T7" fmla="*/ 82 h 257"/>
                <a:gd name="T8" fmla="*/ 73 w 259"/>
                <a:gd name="T9" fmla="*/ 60 h 257"/>
                <a:gd name="T10" fmla="*/ 61 w 259"/>
                <a:gd name="T11" fmla="*/ 48 h 257"/>
                <a:gd name="T12" fmla="*/ 39 w 259"/>
                <a:gd name="T13" fmla="*/ 48 h 257"/>
                <a:gd name="T14" fmla="*/ 42 w 259"/>
                <a:gd name="T15" fmla="*/ 13 h 257"/>
                <a:gd name="T16" fmla="*/ 92 w 259"/>
                <a:gd name="T17" fmla="*/ 121 h 257"/>
                <a:gd name="T18" fmla="*/ 0 w 259"/>
                <a:gd name="T19" fmla="*/ 42 h 257"/>
                <a:gd name="T20" fmla="*/ 35 w 259"/>
                <a:gd name="T21" fmla="*/ 186 h 257"/>
                <a:gd name="T22" fmla="*/ 44 w 259"/>
                <a:gd name="T23" fmla="*/ 239 h 257"/>
                <a:gd name="T24" fmla="*/ 216 w 259"/>
                <a:gd name="T25" fmla="*/ 257 h 257"/>
                <a:gd name="T26" fmla="*/ 172 w 259"/>
                <a:gd name="T27" fmla="*/ 128 h 257"/>
                <a:gd name="T28" fmla="*/ 225 w 259"/>
                <a:gd name="T29" fmla="*/ 71 h 257"/>
                <a:gd name="T30" fmla="*/ 226 w 259"/>
                <a:gd name="T31" fmla="*/ 5 h 257"/>
                <a:gd name="T32" fmla="*/ 203 w 259"/>
                <a:gd name="T33" fmla="*/ 30 h 257"/>
                <a:gd name="T34" fmla="*/ 228 w 259"/>
                <a:gd name="T35" fmla="*/ 57 h 257"/>
                <a:gd name="T36" fmla="*/ 192 w 259"/>
                <a:gd name="T37" fmla="*/ 38 h 257"/>
                <a:gd name="T38" fmla="*/ 192 w 259"/>
                <a:gd name="T39" fmla="*/ 38 h 257"/>
                <a:gd name="T40" fmla="*/ 80 w 259"/>
                <a:gd name="T41" fmla="*/ 154 h 257"/>
                <a:gd name="T42" fmla="*/ 65 w 259"/>
                <a:gd name="T43" fmla="*/ 177 h 257"/>
                <a:gd name="T44" fmla="*/ 187 w 259"/>
                <a:gd name="T45" fmla="*/ 50 h 257"/>
                <a:gd name="T46" fmla="*/ 185 w 259"/>
                <a:gd name="T47" fmla="*/ 65 h 257"/>
                <a:gd name="T48" fmla="*/ 59 w 259"/>
                <a:gd name="T49" fmla="*/ 199 h 257"/>
                <a:gd name="T50" fmla="*/ 193 w 259"/>
                <a:gd name="T51" fmla="*/ 73 h 257"/>
                <a:gd name="T52" fmla="*/ 185 w 259"/>
                <a:gd name="T53" fmla="*/ 65 h 257"/>
                <a:gd name="T54" fmla="*/ 68 w 259"/>
                <a:gd name="T55" fmla="*/ 212 h 257"/>
                <a:gd name="T56" fmla="*/ 207 w 259"/>
                <a:gd name="T57" fmla="*/ 70 h 257"/>
                <a:gd name="T58" fmla="*/ 134 w 259"/>
                <a:gd name="T59" fmla="*/ 162 h 257"/>
                <a:gd name="T60" fmla="*/ 167 w 259"/>
                <a:gd name="T61" fmla="*/ 151 h 257"/>
                <a:gd name="T62" fmla="*/ 175 w 259"/>
                <a:gd name="T63" fmla="*/ 163 h 257"/>
                <a:gd name="T64" fmla="*/ 176 w 259"/>
                <a:gd name="T65" fmla="*/ 185 h 257"/>
                <a:gd name="T66" fmla="*/ 200 w 259"/>
                <a:gd name="T67" fmla="*/ 185 h 257"/>
                <a:gd name="T68" fmla="*/ 209 w 259"/>
                <a:gd name="T69" fmla="*/ 197 h 257"/>
                <a:gd name="T70" fmla="*/ 211 w 259"/>
                <a:gd name="T71" fmla="*/ 219 h 257"/>
                <a:gd name="T72" fmla="*/ 245 w 259"/>
                <a:gd name="T73" fmla="*/ 215 h 257"/>
                <a:gd name="T74" fmla="*/ 134 w 259"/>
                <a:gd name="T75" fmla="*/ 162 h 257"/>
                <a:gd name="T76" fmla="*/ 62 w 259"/>
                <a:gd name="T77" fmla="*/ 219 h 257"/>
                <a:gd name="T78" fmla="*/ 22 w 259"/>
                <a:gd name="T79" fmla="*/ 224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9" h="257">
                  <a:moveTo>
                    <a:pt x="0" y="42"/>
                  </a:moveTo>
                  <a:cubicBezTo>
                    <a:pt x="14" y="27"/>
                    <a:pt x="28" y="13"/>
                    <a:pt x="42" y="0"/>
                  </a:cubicBezTo>
                  <a:cubicBezTo>
                    <a:pt x="71" y="27"/>
                    <a:pt x="99" y="55"/>
                    <a:pt x="126" y="84"/>
                  </a:cubicBezTo>
                  <a:cubicBezTo>
                    <a:pt x="120" y="88"/>
                    <a:pt x="114" y="92"/>
                    <a:pt x="108" y="96"/>
                  </a:cubicBezTo>
                  <a:cubicBezTo>
                    <a:pt x="109" y="90"/>
                    <a:pt x="110" y="84"/>
                    <a:pt x="111" y="78"/>
                  </a:cubicBezTo>
                  <a:cubicBezTo>
                    <a:pt x="106" y="79"/>
                    <a:pt x="101" y="80"/>
                    <a:pt x="96" y="82"/>
                  </a:cubicBezTo>
                  <a:cubicBezTo>
                    <a:pt x="97" y="76"/>
                    <a:pt x="98" y="71"/>
                    <a:pt x="99" y="65"/>
                  </a:cubicBezTo>
                  <a:cubicBezTo>
                    <a:pt x="90" y="71"/>
                    <a:pt x="82" y="77"/>
                    <a:pt x="73" y="82"/>
                  </a:cubicBezTo>
                  <a:cubicBezTo>
                    <a:pt x="78" y="73"/>
                    <a:pt x="85" y="65"/>
                    <a:pt x="90" y="56"/>
                  </a:cubicBezTo>
                  <a:cubicBezTo>
                    <a:pt x="85" y="57"/>
                    <a:pt x="79" y="58"/>
                    <a:pt x="73" y="60"/>
                  </a:cubicBezTo>
                  <a:cubicBezTo>
                    <a:pt x="75" y="54"/>
                    <a:pt x="76" y="49"/>
                    <a:pt x="77" y="44"/>
                  </a:cubicBezTo>
                  <a:cubicBezTo>
                    <a:pt x="72" y="45"/>
                    <a:pt x="67" y="47"/>
                    <a:pt x="61" y="48"/>
                  </a:cubicBezTo>
                  <a:cubicBezTo>
                    <a:pt x="63" y="42"/>
                    <a:pt x="64" y="36"/>
                    <a:pt x="65" y="31"/>
                  </a:cubicBezTo>
                  <a:cubicBezTo>
                    <a:pt x="56" y="36"/>
                    <a:pt x="48" y="43"/>
                    <a:pt x="39" y="48"/>
                  </a:cubicBezTo>
                  <a:cubicBezTo>
                    <a:pt x="43" y="40"/>
                    <a:pt x="49" y="33"/>
                    <a:pt x="55" y="26"/>
                  </a:cubicBezTo>
                  <a:cubicBezTo>
                    <a:pt x="51" y="21"/>
                    <a:pt x="47" y="17"/>
                    <a:pt x="42" y="13"/>
                  </a:cubicBezTo>
                  <a:cubicBezTo>
                    <a:pt x="33" y="23"/>
                    <a:pt x="23" y="32"/>
                    <a:pt x="14" y="42"/>
                  </a:cubicBezTo>
                  <a:cubicBezTo>
                    <a:pt x="40" y="68"/>
                    <a:pt x="67" y="93"/>
                    <a:pt x="92" y="121"/>
                  </a:cubicBezTo>
                  <a:cubicBezTo>
                    <a:pt x="86" y="123"/>
                    <a:pt x="80" y="123"/>
                    <a:pt x="76" y="118"/>
                  </a:cubicBezTo>
                  <a:cubicBezTo>
                    <a:pt x="51" y="93"/>
                    <a:pt x="25" y="67"/>
                    <a:pt x="0" y="42"/>
                  </a:cubicBezTo>
                  <a:close/>
                  <a:moveTo>
                    <a:pt x="194" y="26"/>
                  </a:moveTo>
                  <a:cubicBezTo>
                    <a:pt x="141" y="79"/>
                    <a:pt x="87" y="132"/>
                    <a:pt x="35" y="186"/>
                  </a:cubicBezTo>
                  <a:cubicBezTo>
                    <a:pt x="21" y="208"/>
                    <a:pt x="10" y="232"/>
                    <a:pt x="1" y="256"/>
                  </a:cubicBezTo>
                  <a:cubicBezTo>
                    <a:pt x="16" y="253"/>
                    <a:pt x="30" y="245"/>
                    <a:pt x="44" y="239"/>
                  </a:cubicBezTo>
                  <a:cubicBezTo>
                    <a:pt x="79" y="225"/>
                    <a:pt x="100" y="192"/>
                    <a:pt x="127" y="169"/>
                  </a:cubicBezTo>
                  <a:cubicBezTo>
                    <a:pt x="157" y="198"/>
                    <a:pt x="186" y="228"/>
                    <a:pt x="216" y="257"/>
                  </a:cubicBezTo>
                  <a:cubicBezTo>
                    <a:pt x="231" y="244"/>
                    <a:pt x="245" y="230"/>
                    <a:pt x="259" y="216"/>
                  </a:cubicBezTo>
                  <a:cubicBezTo>
                    <a:pt x="231" y="186"/>
                    <a:pt x="200" y="158"/>
                    <a:pt x="172" y="128"/>
                  </a:cubicBezTo>
                  <a:cubicBezTo>
                    <a:pt x="172" y="125"/>
                    <a:pt x="172" y="125"/>
                    <a:pt x="172" y="125"/>
                  </a:cubicBezTo>
                  <a:cubicBezTo>
                    <a:pt x="188" y="106"/>
                    <a:pt x="207" y="89"/>
                    <a:pt x="225" y="71"/>
                  </a:cubicBezTo>
                  <a:cubicBezTo>
                    <a:pt x="235" y="60"/>
                    <a:pt x="248" y="51"/>
                    <a:pt x="253" y="36"/>
                  </a:cubicBezTo>
                  <a:cubicBezTo>
                    <a:pt x="258" y="20"/>
                    <a:pt x="242" y="2"/>
                    <a:pt x="226" y="5"/>
                  </a:cubicBezTo>
                  <a:cubicBezTo>
                    <a:pt x="212" y="6"/>
                    <a:pt x="203" y="17"/>
                    <a:pt x="194" y="26"/>
                  </a:cubicBezTo>
                  <a:close/>
                  <a:moveTo>
                    <a:pt x="203" y="30"/>
                  </a:moveTo>
                  <a:cubicBezTo>
                    <a:pt x="213" y="22"/>
                    <a:pt x="229" y="6"/>
                    <a:pt x="241" y="21"/>
                  </a:cubicBezTo>
                  <a:cubicBezTo>
                    <a:pt x="250" y="34"/>
                    <a:pt x="235" y="46"/>
                    <a:pt x="228" y="57"/>
                  </a:cubicBezTo>
                  <a:cubicBezTo>
                    <a:pt x="221" y="46"/>
                    <a:pt x="212" y="38"/>
                    <a:pt x="203" y="30"/>
                  </a:cubicBezTo>
                  <a:close/>
                  <a:moveTo>
                    <a:pt x="192" y="38"/>
                  </a:moveTo>
                  <a:cubicBezTo>
                    <a:pt x="208" y="38"/>
                    <a:pt x="220" y="51"/>
                    <a:pt x="221" y="67"/>
                  </a:cubicBezTo>
                  <a:cubicBezTo>
                    <a:pt x="211" y="57"/>
                    <a:pt x="202" y="47"/>
                    <a:pt x="192" y="38"/>
                  </a:cubicBezTo>
                  <a:close/>
                  <a:moveTo>
                    <a:pt x="167" y="67"/>
                  </a:moveTo>
                  <a:cubicBezTo>
                    <a:pt x="138" y="96"/>
                    <a:pt x="109" y="125"/>
                    <a:pt x="80" y="154"/>
                  </a:cubicBezTo>
                  <a:cubicBezTo>
                    <a:pt x="69" y="165"/>
                    <a:pt x="57" y="175"/>
                    <a:pt x="48" y="189"/>
                  </a:cubicBezTo>
                  <a:cubicBezTo>
                    <a:pt x="54" y="186"/>
                    <a:pt x="60" y="182"/>
                    <a:pt x="65" y="177"/>
                  </a:cubicBezTo>
                  <a:cubicBezTo>
                    <a:pt x="96" y="145"/>
                    <a:pt x="128" y="114"/>
                    <a:pt x="159" y="83"/>
                  </a:cubicBezTo>
                  <a:cubicBezTo>
                    <a:pt x="169" y="73"/>
                    <a:pt x="180" y="63"/>
                    <a:pt x="187" y="50"/>
                  </a:cubicBezTo>
                  <a:cubicBezTo>
                    <a:pt x="180" y="55"/>
                    <a:pt x="173" y="61"/>
                    <a:pt x="167" y="67"/>
                  </a:cubicBezTo>
                  <a:close/>
                  <a:moveTo>
                    <a:pt x="185" y="65"/>
                  </a:moveTo>
                  <a:cubicBezTo>
                    <a:pt x="150" y="100"/>
                    <a:pt x="116" y="135"/>
                    <a:pt x="81" y="169"/>
                  </a:cubicBezTo>
                  <a:cubicBezTo>
                    <a:pt x="73" y="178"/>
                    <a:pt x="62" y="186"/>
                    <a:pt x="59" y="199"/>
                  </a:cubicBezTo>
                  <a:cubicBezTo>
                    <a:pt x="73" y="195"/>
                    <a:pt x="81" y="184"/>
                    <a:pt x="91" y="174"/>
                  </a:cubicBezTo>
                  <a:cubicBezTo>
                    <a:pt x="125" y="140"/>
                    <a:pt x="159" y="107"/>
                    <a:pt x="193" y="73"/>
                  </a:cubicBezTo>
                  <a:cubicBezTo>
                    <a:pt x="198" y="68"/>
                    <a:pt x="200" y="61"/>
                    <a:pt x="202" y="55"/>
                  </a:cubicBezTo>
                  <a:cubicBezTo>
                    <a:pt x="196" y="57"/>
                    <a:pt x="190" y="60"/>
                    <a:pt x="185" y="65"/>
                  </a:cubicBezTo>
                  <a:close/>
                  <a:moveTo>
                    <a:pt x="100" y="174"/>
                  </a:moveTo>
                  <a:cubicBezTo>
                    <a:pt x="89" y="186"/>
                    <a:pt x="74" y="196"/>
                    <a:pt x="68" y="212"/>
                  </a:cubicBezTo>
                  <a:cubicBezTo>
                    <a:pt x="106" y="179"/>
                    <a:pt x="140" y="140"/>
                    <a:pt x="177" y="105"/>
                  </a:cubicBezTo>
                  <a:cubicBezTo>
                    <a:pt x="187" y="94"/>
                    <a:pt x="201" y="85"/>
                    <a:pt x="207" y="70"/>
                  </a:cubicBezTo>
                  <a:cubicBezTo>
                    <a:pt x="169" y="102"/>
                    <a:pt x="136" y="139"/>
                    <a:pt x="100" y="174"/>
                  </a:cubicBezTo>
                  <a:close/>
                  <a:moveTo>
                    <a:pt x="134" y="162"/>
                  </a:moveTo>
                  <a:cubicBezTo>
                    <a:pt x="144" y="151"/>
                    <a:pt x="155" y="141"/>
                    <a:pt x="166" y="132"/>
                  </a:cubicBezTo>
                  <a:cubicBezTo>
                    <a:pt x="167" y="138"/>
                    <a:pt x="167" y="145"/>
                    <a:pt x="167" y="151"/>
                  </a:cubicBezTo>
                  <a:cubicBezTo>
                    <a:pt x="172" y="150"/>
                    <a:pt x="176" y="149"/>
                    <a:pt x="181" y="147"/>
                  </a:cubicBezTo>
                  <a:cubicBezTo>
                    <a:pt x="179" y="153"/>
                    <a:pt x="177" y="158"/>
                    <a:pt x="175" y="163"/>
                  </a:cubicBezTo>
                  <a:cubicBezTo>
                    <a:pt x="181" y="161"/>
                    <a:pt x="187" y="160"/>
                    <a:pt x="193" y="158"/>
                  </a:cubicBezTo>
                  <a:cubicBezTo>
                    <a:pt x="188" y="167"/>
                    <a:pt x="181" y="176"/>
                    <a:pt x="176" y="185"/>
                  </a:cubicBezTo>
                  <a:cubicBezTo>
                    <a:pt x="185" y="180"/>
                    <a:pt x="192" y="172"/>
                    <a:pt x="202" y="169"/>
                  </a:cubicBezTo>
                  <a:cubicBezTo>
                    <a:pt x="202" y="174"/>
                    <a:pt x="201" y="180"/>
                    <a:pt x="200" y="185"/>
                  </a:cubicBezTo>
                  <a:cubicBezTo>
                    <a:pt x="205" y="184"/>
                    <a:pt x="210" y="183"/>
                    <a:pt x="215" y="181"/>
                  </a:cubicBezTo>
                  <a:cubicBezTo>
                    <a:pt x="213" y="186"/>
                    <a:pt x="211" y="192"/>
                    <a:pt x="209" y="197"/>
                  </a:cubicBezTo>
                  <a:cubicBezTo>
                    <a:pt x="215" y="195"/>
                    <a:pt x="221" y="194"/>
                    <a:pt x="227" y="192"/>
                  </a:cubicBezTo>
                  <a:cubicBezTo>
                    <a:pt x="222" y="201"/>
                    <a:pt x="216" y="210"/>
                    <a:pt x="211" y="219"/>
                  </a:cubicBezTo>
                  <a:cubicBezTo>
                    <a:pt x="218" y="214"/>
                    <a:pt x="225" y="208"/>
                    <a:pt x="232" y="203"/>
                  </a:cubicBezTo>
                  <a:cubicBezTo>
                    <a:pt x="237" y="207"/>
                    <a:pt x="241" y="211"/>
                    <a:pt x="245" y="215"/>
                  </a:cubicBezTo>
                  <a:cubicBezTo>
                    <a:pt x="236" y="225"/>
                    <a:pt x="226" y="235"/>
                    <a:pt x="217" y="244"/>
                  </a:cubicBezTo>
                  <a:cubicBezTo>
                    <a:pt x="189" y="217"/>
                    <a:pt x="162" y="189"/>
                    <a:pt x="134" y="162"/>
                  </a:cubicBezTo>
                  <a:close/>
                  <a:moveTo>
                    <a:pt x="39" y="195"/>
                  </a:moveTo>
                  <a:cubicBezTo>
                    <a:pt x="51" y="197"/>
                    <a:pt x="61" y="206"/>
                    <a:pt x="62" y="219"/>
                  </a:cubicBezTo>
                  <a:cubicBezTo>
                    <a:pt x="53" y="225"/>
                    <a:pt x="45" y="230"/>
                    <a:pt x="36" y="236"/>
                  </a:cubicBezTo>
                  <a:cubicBezTo>
                    <a:pt x="31" y="232"/>
                    <a:pt x="27" y="228"/>
                    <a:pt x="22" y="224"/>
                  </a:cubicBezTo>
                  <a:cubicBezTo>
                    <a:pt x="27" y="214"/>
                    <a:pt x="33" y="205"/>
                    <a:pt x="39" y="195"/>
                  </a:cubicBezTo>
                  <a:close/>
                </a:path>
              </a:pathLst>
            </a:custGeom>
            <a:solidFill>
              <a:srgbClr val="FAF8F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353">
                <a:defRPr/>
              </a:pPr>
              <a:endParaRPr lang="zh-CN" altLang="en-US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4" name="组合 30"/>
          <p:cNvGrpSpPr/>
          <p:nvPr/>
        </p:nvGrpSpPr>
        <p:grpSpPr>
          <a:xfrm>
            <a:off x="7570479" y="1475353"/>
            <a:ext cx="653168" cy="653168"/>
            <a:chOff x="7570479" y="1775864"/>
            <a:chExt cx="653168" cy="653168"/>
          </a:xfrm>
        </p:grpSpPr>
        <p:sp>
          <p:nvSpPr>
            <p:cNvPr id="32" name="椭圆 31"/>
            <p:cNvSpPr/>
            <p:nvPr/>
          </p:nvSpPr>
          <p:spPr>
            <a:xfrm>
              <a:off x="7570479" y="1775864"/>
              <a:ext cx="653168" cy="65316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Freeform 871"/>
            <p:cNvSpPr>
              <a:spLocks noEditPoints="1"/>
            </p:cNvSpPr>
            <p:nvPr/>
          </p:nvSpPr>
          <p:spPr bwMode="auto">
            <a:xfrm>
              <a:off x="7729581" y="1882579"/>
              <a:ext cx="334963" cy="439738"/>
            </a:xfrm>
            <a:custGeom>
              <a:avLst/>
              <a:gdLst>
                <a:gd name="T0" fmla="*/ 79 w 218"/>
                <a:gd name="T1" fmla="*/ 0 h 286"/>
                <a:gd name="T2" fmla="*/ 36 w 218"/>
                <a:gd name="T3" fmla="*/ 30 h 286"/>
                <a:gd name="T4" fmla="*/ 56 w 218"/>
                <a:gd name="T5" fmla="*/ 77 h 286"/>
                <a:gd name="T6" fmla="*/ 81 w 218"/>
                <a:gd name="T7" fmla="*/ 120 h 286"/>
                <a:gd name="T8" fmla="*/ 96 w 218"/>
                <a:gd name="T9" fmla="*/ 149 h 286"/>
                <a:gd name="T10" fmla="*/ 137 w 218"/>
                <a:gd name="T11" fmla="*/ 87 h 286"/>
                <a:gd name="T12" fmla="*/ 89 w 218"/>
                <a:gd name="T13" fmla="*/ 23 h 286"/>
                <a:gd name="T14" fmla="*/ 61 w 218"/>
                <a:gd name="T15" fmla="*/ 51 h 286"/>
                <a:gd name="T16" fmla="*/ 119 w 218"/>
                <a:gd name="T17" fmla="*/ 92 h 286"/>
                <a:gd name="T18" fmla="*/ 84 w 218"/>
                <a:gd name="T19" fmla="*/ 92 h 286"/>
                <a:gd name="T20" fmla="*/ 66 w 218"/>
                <a:gd name="T21" fmla="*/ 61 h 286"/>
                <a:gd name="T22" fmla="*/ 67 w 218"/>
                <a:gd name="T23" fmla="*/ 74 h 286"/>
                <a:gd name="T24" fmla="*/ 67 w 218"/>
                <a:gd name="T25" fmla="*/ 74 h 286"/>
                <a:gd name="T26" fmla="*/ 124 w 218"/>
                <a:gd name="T27" fmla="*/ 100 h 286"/>
                <a:gd name="T28" fmla="*/ 108 w 218"/>
                <a:gd name="T29" fmla="*/ 133 h 286"/>
                <a:gd name="T30" fmla="*/ 10 w 218"/>
                <a:gd name="T31" fmla="*/ 178 h 286"/>
                <a:gd name="T32" fmla="*/ 58 w 218"/>
                <a:gd name="T33" fmla="*/ 96 h 286"/>
                <a:gd name="T34" fmla="*/ 55 w 218"/>
                <a:gd name="T35" fmla="*/ 183 h 286"/>
                <a:gd name="T36" fmla="*/ 99 w 218"/>
                <a:gd name="T37" fmla="*/ 240 h 286"/>
                <a:gd name="T38" fmla="*/ 131 w 218"/>
                <a:gd name="T39" fmla="*/ 204 h 286"/>
                <a:gd name="T40" fmla="*/ 118 w 218"/>
                <a:gd name="T41" fmla="*/ 191 h 286"/>
                <a:gd name="T42" fmla="*/ 215 w 218"/>
                <a:gd name="T43" fmla="*/ 202 h 286"/>
                <a:gd name="T44" fmla="*/ 164 w 218"/>
                <a:gd name="T45" fmla="*/ 231 h 286"/>
                <a:gd name="T46" fmla="*/ 210 w 218"/>
                <a:gd name="T47" fmla="*/ 272 h 286"/>
                <a:gd name="T48" fmla="*/ 3 w 218"/>
                <a:gd name="T49" fmla="*/ 284 h 286"/>
                <a:gd name="T50" fmla="*/ 70 w 218"/>
                <a:gd name="T51" fmla="*/ 272 h 286"/>
                <a:gd name="T52" fmla="*/ 6 w 218"/>
                <a:gd name="T53" fmla="*/ 209 h 286"/>
                <a:gd name="T54" fmla="*/ 23 w 218"/>
                <a:gd name="T55" fmla="*/ 185 h 286"/>
                <a:gd name="T56" fmla="*/ 23 w 218"/>
                <a:gd name="T57" fmla="*/ 185 h 286"/>
                <a:gd name="T58" fmla="*/ 157 w 218"/>
                <a:gd name="T59" fmla="*/ 216 h 286"/>
                <a:gd name="T60" fmla="*/ 143 w 218"/>
                <a:gd name="T61" fmla="*/ 204 h 286"/>
                <a:gd name="T62" fmla="*/ 149 w 218"/>
                <a:gd name="T63" fmla="*/ 128 h 286"/>
                <a:gd name="T64" fmla="*/ 148 w 218"/>
                <a:gd name="T65" fmla="*/ 149 h 286"/>
                <a:gd name="T66" fmla="*/ 135 w 218"/>
                <a:gd name="T67" fmla="*/ 161 h 286"/>
                <a:gd name="T68" fmla="*/ 116 w 218"/>
                <a:gd name="T69" fmla="*/ 1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8" h="286">
                  <a:moveTo>
                    <a:pt x="36" y="30"/>
                  </a:moveTo>
                  <a:cubicBezTo>
                    <a:pt x="41" y="13"/>
                    <a:pt x="63" y="6"/>
                    <a:pt x="79" y="0"/>
                  </a:cubicBezTo>
                  <a:cubicBezTo>
                    <a:pt x="84" y="11"/>
                    <a:pt x="68" y="21"/>
                    <a:pt x="61" y="30"/>
                  </a:cubicBezTo>
                  <a:cubicBezTo>
                    <a:pt x="53" y="30"/>
                    <a:pt x="44" y="30"/>
                    <a:pt x="36" y="30"/>
                  </a:cubicBezTo>
                  <a:close/>
                  <a:moveTo>
                    <a:pt x="48" y="47"/>
                  </a:moveTo>
                  <a:cubicBezTo>
                    <a:pt x="53" y="57"/>
                    <a:pt x="59" y="66"/>
                    <a:pt x="56" y="77"/>
                  </a:cubicBezTo>
                  <a:cubicBezTo>
                    <a:pt x="52" y="90"/>
                    <a:pt x="66" y="94"/>
                    <a:pt x="76" y="97"/>
                  </a:cubicBezTo>
                  <a:cubicBezTo>
                    <a:pt x="80" y="104"/>
                    <a:pt x="84" y="111"/>
                    <a:pt x="81" y="120"/>
                  </a:cubicBezTo>
                  <a:cubicBezTo>
                    <a:pt x="90" y="121"/>
                    <a:pt x="94" y="129"/>
                    <a:pt x="98" y="135"/>
                  </a:cubicBezTo>
                  <a:cubicBezTo>
                    <a:pt x="97" y="140"/>
                    <a:pt x="97" y="145"/>
                    <a:pt x="96" y="149"/>
                  </a:cubicBezTo>
                  <a:cubicBezTo>
                    <a:pt x="117" y="142"/>
                    <a:pt x="137" y="131"/>
                    <a:pt x="154" y="117"/>
                  </a:cubicBezTo>
                  <a:cubicBezTo>
                    <a:pt x="144" y="110"/>
                    <a:pt x="130" y="101"/>
                    <a:pt x="137" y="87"/>
                  </a:cubicBezTo>
                  <a:cubicBezTo>
                    <a:pt x="135" y="87"/>
                    <a:pt x="131" y="85"/>
                    <a:pt x="129" y="84"/>
                  </a:cubicBezTo>
                  <a:cubicBezTo>
                    <a:pt x="112" y="67"/>
                    <a:pt x="106" y="41"/>
                    <a:pt x="89" y="23"/>
                  </a:cubicBezTo>
                  <a:cubicBezTo>
                    <a:pt x="75" y="30"/>
                    <a:pt x="61" y="39"/>
                    <a:pt x="48" y="47"/>
                  </a:cubicBezTo>
                  <a:close/>
                  <a:moveTo>
                    <a:pt x="61" y="51"/>
                  </a:moveTo>
                  <a:cubicBezTo>
                    <a:pt x="70" y="46"/>
                    <a:pt x="79" y="41"/>
                    <a:pt x="87" y="36"/>
                  </a:cubicBezTo>
                  <a:cubicBezTo>
                    <a:pt x="98" y="55"/>
                    <a:pt x="109" y="73"/>
                    <a:pt x="119" y="92"/>
                  </a:cubicBezTo>
                  <a:cubicBezTo>
                    <a:pt x="111" y="97"/>
                    <a:pt x="102" y="102"/>
                    <a:pt x="93" y="107"/>
                  </a:cubicBezTo>
                  <a:cubicBezTo>
                    <a:pt x="90" y="102"/>
                    <a:pt x="87" y="97"/>
                    <a:pt x="84" y="92"/>
                  </a:cubicBezTo>
                  <a:cubicBezTo>
                    <a:pt x="86" y="84"/>
                    <a:pt x="89" y="76"/>
                    <a:pt x="84" y="68"/>
                  </a:cubicBezTo>
                  <a:cubicBezTo>
                    <a:pt x="80" y="63"/>
                    <a:pt x="72" y="63"/>
                    <a:pt x="66" y="61"/>
                  </a:cubicBezTo>
                  <a:cubicBezTo>
                    <a:pt x="64" y="57"/>
                    <a:pt x="62" y="54"/>
                    <a:pt x="61" y="51"/>
                  </a:cubicBezTo>
                  <a:close/>
                  <a:moveTo>
                    <a:pt x="67" y="74"/>
                  </a:moveTo>
                  <a:cubicBezTo>
                    <a:pt x="74" y="66"/>
                    <a:pt x="77" y="81"/>
                    <a:pt x="78" y="85"/>
                  </a:cubicBezTo>
                  <a:cubicBezTo>
                    <a:pt x="73" y="85"/>
                    <a:pt x="59" y="81"/>
                    <a:pt x="67" y="74"/>
                  </a:cubicBezTo>
                  <a:close/>
                  <a:moveTo>
                    <a:pt x="99" y="115"/>
                  </a:moveTo>
                  <a:cubicBezTo>
                    <a:pt x="107" y="110"/>
                    <a:pt x="116" y="105"/>
                    <a:pt x="124" y="100"/>
                  </a:cubicBezTo>
                  <a:cubicBezTo>
                    <a:pt x="128" y="107"/>
                    <a:pt x="131" y="113"/>
                    <a:pt x="135" y="119"/>
                  </a:cubicBezTo>
                  <a:cubicBezTo>
                    <a:pt x="126" y="124"/>
                    <a:pt x="117" y="129"/>
                    <a:pt x="108" y="133"/>
                  </a:cubicBezTo>
                  <a:cubicBezTo>
                    <a:pt x="105" y="127"/>
                    <a:pt x="102" y="121"/>
                    <a:pt x="99" y="115"/>
                  </a:cubicBezTo>
                  <a:close/>
                  <a:moveTo>
                    <a:pt x="10" y="178"/>
                  </a:moveTo>
                  <a:cubicBezTo>
                    <a:pt x="5" y="143"/>
                    <a:pt x="21" y="109"/>
                    <a:pt x="46" y="84"/>
                  </a:cubicBezTo>
                  <a:cubicBezTo>
                    <a:pt x="50" y="88"/>
                    <a:pt x="54" y="92"/>
                    <a:pt x="58" y="96"/>
                  </a:cubicBezTo>
                  <a:cubicBezTo>
                    <a:pt x="41" y="116"/>
                    <a:pt x="26" y="141"/>
                    <a:pt x="30" y="168"/>
                  </a:cubicBezTo>
                  <a:cubicBezTo>
                    <a:pt x="39" y="172"/>
                    <a:pt x="50" y="174"/>
                    <a:pt x="55" y="183"/>
                  </a:cubicBezTo>
                  <a:cubicBezTo>
                    <a:pt x="62" y="193"/>
                    <a:pt x="58" y="205"/>
                    <a:pt x="54" y="215"/>
                  </a:cubicBezTo>
                  <a:cubicBezTo>
                    <a:pt x="66" y="228"/>
                    <a:pt x="81" y="240"/>
                    <a:pt x="99" y="240"/>
                  </a:cubicBezTo>
                  <a:cubicBezTo>
                    <a:pt x="115" y="239"/>
                    <a:pt x="126" y="228"/>
                    <a:pt x="137" y="217"/>
                  </a:cubicBezTo>
                  <a:cubicBezTo>
                    <a:pt x="135" y="214"/>
                    <a:pt x="133" y="207"/>
                    <a:pt x="131" y="204"/>
                  </a:cubicBezTo>
                  <a:cubicBezTo>
                    <a:pt x="121" y="203"/>
                    <a:pt x="110" y="206"/>
                    <a:pt x="102" y="198"/>
                  </a:cubicBezTo>
                  <a:cubicBezTo>
                    <a:pt x="106" y="192"/>
                    <a:pt x="112" y="190"/>
                    <a:pt x="118" y="191"/>
                  </a:cubicBezTo>
                  <a:cubicBezTo>
                    <a:pt x="150" y="191"/>
                    <a:pt x="182" y="191"/>
                    <a:pt x="214" y="191"/>
                  </a:cubicBezTo>
                  <a:cubicBezTo>
                    <a:pt x="214" y="194"/>
                    <a:pt x="215" y="200"/>
                    <a:pt x="215" y="202"/>
                  </a:cubicBezTo>
                  <a:cubicBezTo>
                    <a:pt x="206" y="203"/>
                    <a:pt x="197" y="203"/>
                    <a:pt x="189" y="204"/>
                  </a:cubicBezTo>
                  <a:cubicBezTo>
                    <a:pt x="186" y="217"/>
                    <a:pt x="175" y="225"/>
                    <a:pt x="164" y="231"/>
                  </a:cubicBezTo>
                  <a:cubicBezTo>
                    <a:pt x="152" y="243"/>
                    <a:pt x="144" y="258"/>
                    <a:pt x="133" y="272"/>
                  </a:cubicBezTo>
                  <a:cubicBezTo>
                    <a:pt x="159" y="272"/>
                    <a:pt x="184" y="271"/>
                    <a:pt x="210" y="272"/>
                  </a:cubicBezTo>
                  <a:cubicBezTo>
                    <a:pt x="216" y="271"/>
                    <a:pt x="218" y="286"/>
                    <a:pt x="210" y="284"/>
                  </a:cubicBezTo>
                  <a:cubicBezTo>
                    <a:pt x="141" y="285"/>
                    <a:pt x="72" y="285"/>
                    <a:pt x="3" y="284"/>
                  </a:cubicBezTo>
                  <a:cubicBezTo>
                    <a:pt x="3" y="281"/>
                    <a:pt x="3" y="275"/>
                    <a:pt x="4" y="272"/>
                  </a:cubicBezTo>
                  <a:cubicBezTo>
                    <a:pt x="26" y="272"/>
                    <a:pt x="48" y="271"/>
                    <a:pt x="70" y="272"/>
                  </a:cubicBezTo>
                  <a:cubicBezTo>
                    <a:pt x="57" y="260"/>
                    <a:pt x="46" y="248"/>
                    <a:pt x="35" y="234"/>
                  </a:cubicBezTo>
                  <a:cubicBezTo>
                    <a:pt x="28" y="223"/>
                    <a:pt x="11" y="222"/>
                    <a:pt x="6" y="209"/>
                  </a:cubicBezTo>
                  <a:cubicBezTo>
                    <a:pt x="0" y="199"/>
                    <a:pt x="6" y="188"/>
                    <a:pt x="10" y="178"/>
                  </a:cubicBezTo>
                  <a:close/>
                  <a:moveTo>
                    <a:pt x="23" y="185"/>
                  </a:moveTo>
                  <a:cubicBezTo>
                    <a:pt x="7" y="195"/>
                    <a:pt x="24" y="222"/>
                    <a:pt x="39" y="210"/>
                  </a:cubicBezTo>
                  <a:cubicBezTo>
                    <a:pt x="55" y="200"/>
                    <a:pt x="39" y="174"/>
                    <a:pt x="23" y="185"/>
                  </a:cubicBezTo>
                  <a:close/>
                  <a:moveTo>
                    <a:pt x="143" y="204"/>
                  </a:moveTo>
                  <a:cubicBezTo>
                    <a:pt x="148" y="208"/>
                    <a:pt x="151" y="215"/>
                    <a:pt x="157" y="216"/>
                  </a:cubicBezTo>
                  <a:cubicBezTo>
                    <a:pt x="166" y="218"/>
                    <a:pt x="171" y="209"/>
                    <a:pt x="177" y="205"/>
                  </a:cubicBezTo>
                  <a:cubicBezTo>
                    <a:pt x="166" y="203"/>
                    <a:pt x="155" y="203"/>
                    <a:pt x="143" y="204"/>
                  </a:cubicBezTo>
                  <a:close/>
                  <a:moveTo>
                    <a:pt x="111" y="151"/>
                  </a:moveTo>
                  <a:cubicBezTo>
                    <a:pt x="123" y="143"/>
                    <a:pt x="137" y="136"/>
                    <a:pt x="149" y="128"/>
                  </a:cubicBezTo>
                  <a:cubicBezTo>
                    <a:pt x="155" y="135"/>
                    <a:pt x="161" y="140"/>
                    <a:pt x="167" y="146"/>
                  </a:cubicBezTo>
                  <a:cubicBezTo>
                    <a:pt x="160" y="147"/>
                    <a:pt x="154" y="148"/>
                    <a:pt x="148" y="149"/>
                  </a:cubicBezTo>
                  <a:cubicBezTo>
                    <a:pt x="147" y="156"/>
                    <a:pt x="146" y="163"/>
                    <a:pt x="145" y="170"/>
                  </a:cubicBezTo>
                  <a:cubicBezTo>
                    <a:pt x="142" y="167"/>
                    <a:pt x="139" y="164"/>
                    <a:pt x="135" y="161"/>
                  </a:cubicBezTo>
                  <a:cubicBezTo>
                    <a:pt x="133" y="161"/>
                    <a:pt x="129" y="162"/>
                    <a:pt x="126" y="162"/>
                  </a:cubicBezTo>
                  <a:cubicBezTo>
                    <a:pt x="123" y="166"/>
                    <a:pt x="120" y="171"/>
                    <a:pt x="116" y="176"/>
                  </a:cubicBezTo>
                  <a:cubicBezTo>
                    <a:pt x="114" y="167"/>
                    <a:pt x="112" y="159"/>
                    <a:pt x="111" y="15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353">
                <a:defRPr/>
              </a:pPr>
              <a:endParaRPr lang="zh-CN" altLang="en-US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5" name="组合 33"/>
          <p:cNvGrpSpPr/>
          <p:nvPr/>
        </p:nvGrpSpPr>
        <p:grpSpPr>
          <a:xfrm>
            <a:off x="844731" y="3102407"/>
            <a:ext cx="653168" cy="653168"/>
            <a:chOff x="844731" y="3402918"/>
            <a:chExt cx="653168" cy="653168"/>
          </a:xfrm>
        </p:grpSpPr>
        <p:sp>
          <p:nvSpPr>
            <p:cNvPr id="35" name="椭圆 34"/>
            <p:cNvSpPr/>
            <p:nvPr/>
          </p:nvSpPr>
          <p:spPr>
            <a:xfrm>
              <a:off x="844731" y="3402918"/>
              <a:ext cx="653168" cy="6531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Freeform 878"/>
            <p:cNvSpPr>
              <a:spLocks noEditPoints="1"/>
            </p:cNvSpPr>
            <p:nvPr/>
          </p:nvSpPr>
          <p:spPr bwMode="auto">
            <a:xfrm>
              <a:off x="969703" y="3515190"/>
              <a:ext cx="403225" cy="428625"/>
            </a:xfrm>
            <a:custGeom>
              <a:avLst/>
              <a:gdLst>
                <a:gd name="T0" fmla="*/ 112 w 262"/>
                <a:gd name="T1" fmla="*/ 0 h 279"/>
                <a:gd name="T2" fmla="*/ 56 w 262"/>
                <a:gd name="T3" fmla="*/ 3 h 279"/>
                <a:gd name="T4" fmla="*/ 47 w 262"/>
                <a:gd name="T5" fmla="*/ 57 h 279"/>
                <a:gd name="T6" fmla="*/ 64 w 262"/>
                <a:gd name="T7" fmla="*/ 59 h 279"/>
                <a:gd name="T8" fmla="*/ 53 w 262"/>
                <a:gd name="T9" fmla="*/ 80 h 279"/>
                <a:gd name="T10" fmla="*/ 67 w 262"/>
                <a:gd name="T11" fmla="*/ 137 h 279"/>
                <a:gd name="T12" fmla="*/ 3 w 262"/>
                <a:gd name="T13" fmla="*/ 163 h 279"/>
                <a:gd name="T14" fmla="*/ 115 w 262"/>
                <a:gd name="T15" fmla="*/ 219 h 279"/>
                <a:gd name="T16" fmla="*/ 13 w 262"/>
                <a:gd name="T17" fmla="*/ 265 h 279"/>
                <a:gd name="T18" fmla="*/ 242 w 262"/>
                <a:gd name="T19" fmla="*/ 275 h 279"/>
                <a:gd name="T20" fmla="*/ 256 w 262"/>
                <a:gd name="T21" fmla="*/ 207 h 279"/>
                <a:gd name="T22" fmla="*/ 189 w 262"/>
                <a:gd name="T23" fmla="*/ 150 h 279"/>
                <a:gd name="T24" fmla="*/ 260 w 262"/>
                <a:gd name="T25" fmla="*/ 138 h 279"/>
                <a:gd name="T26" fmla="*/ 137 w 262"/>
                <a:gd name="T27" fmla="*/ 51 h 279"/>
                <a:gd name="T28" fmla="*/ 47 w 262"/>
                <a:gd name="T29" fmla="*/ 57 h 279"/>
                <a:gd name="T30" fmla="*/ 34 w 262"/>
                <a:gd name="T31" fmla="*/ 149 h 279"/>
                <a:gd name="T32" fmla="*/ 21 w 262"/>
                <a:gd name="T33" fmla="*/ 205 h 279"/>
                <a:gd name="T34" fmla="*/ 52 w 262"/>
                <a:gd name="T35" fmla="*/ 209 h 279"/>
                <a:gd name="T36" fmla="*/ 52 w 262"/>
                <a:gd name="T37" fmla="*/ 209 h 279"/>
                <a:gd name="T38" fmla="*/ 176 w 262"/>
                <a:gd name="T39" fmla="*/ 149 h 279"/>
                <a:gd name="T40" fmla="*/ 67 w 262"/>
                <a:gd name="T41" fmla="*/ 207 h 279"/>
                <a:gd name="T42" fmla="*/ 130 w 262"/>
                <a:gd name="T43" fmla="*/ 219 h 279"/>
                <a:gd name="T44" fmla="*/ 212 w 262"/>
                <a:gd name="T45" fmla="*/ 264 h 279"/>
                <a:gd name="T46" fmla="*/ 130 w 262"/>
                <a:gd name="T47" fmla="*/ 219 h 279"/>
                <a:gd name="T48" fmla="*/ 237 w 262"/>
                <a:gd name="T49" fmla="*/ 264 h 279"/>
                <a:gd name="T50" fmla="*/ 226 w 262"/>
                <a:gd name="T51" fmla="*/ 217 h 279"/>
                <a:gd name="T52" fmla="*/ 244 w 262"/>
                <a:gd name="T53" fmla="*/ 157 h 279"/>
                <a:gd name="T54" fmla="*/ 194 w 262"/>
                <a:gd name="T55" fmla="*/ 163 h 279"/>
                <a:gd name="T56" fmla="*/ 80 w 262"/>
                <a:gd name="T57" fmla="*/ 171 h 279"/>
                <a:gd name="T58" fmla="*/ 80 w 262"/>
                <a:gd name="T59" fmla="*/ 171 h 279"/>
                <a:gd name="T60" fmla="*/ 246 w 262"/>
                <a:gd name="T61" fmla="*/ 176 h 279"/>
                <a:gd name="T62" fmla="*/ 186 w 262"/>
                <a:gd name="T63" fmla="*/ 176 h 279"/>
                <a:gd name="T64" fmla="*/ 108 w 262"/>
                <a:gd name="T65" fmla="*/ 185 h 279"/>
                <a:gd name="T66" fmla="*/ 193 w 262"/>
                <a:gd name="T67" fmla="*/ 193 h 279"/>
                <a:gd name="T68" fmla="*/ 193 w 262"/>
                <a:gd name="T69" fmla="*/ 199 h 279"/>
                <a:gd name="T70" fmla="*/ 20 w 262"/>
                <a:gd name="T71" fmla="*/ 230 h 279"/>
                <a:gd name="T72" fmla="*/ 116 w 262"/>
                <a:gd name="T73" fmla="*/ 231 h 279"/>
                <a:gd name="T74" fmla="*/ 160 w 262"/>
                <a:gd name="T75" fmla="*/ 237 h 279"/>
                <a:gd name="T76" fmla="*/ 210 w 262"/>
                <a:gd name="T77" fmla="*/ 247 h 279"/>
                <a:gd name="T78" fmla="*/ 160 w 262"/>
                <a:gd name="T79" fmla="*/ 237 h 279"/>
                <a:gd name="T80" fmla="*/ 118 w 262"/>
                <a:gd name="T81" fmla="*/ 241 h 279"/>
                <a:gd name="T82" fmla="*/ 26 w 262"/>
                <a:gd name="T83" fmla="*/ 238 h 279"/>
                <a:gd name="T84" fmla="*/ 116 w 262"/>
                <a:gd name="T85" fmla="*/ 252 h 279"/>
                <a:gd name="T86" fmla="*/ 39 w 262"/>
                <a:gd name="T87" fmla="*/ 257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2" h="279">
                  <a:moveTo>
                    <a:pt x="91" y="21"/>
                  </a:moveTo>
                  <a:cubicBezTo>
                    <a:pt x="97" y="12"/>
                    <a:pt x="103" y="5"/>
                    <a:pt x="112" y="0"/>
                  </a:cubicBezTo>
                  <a:cubicBezTo>
                    <a:pt x="104" y="14"/>
                    <a:pt x="95" y="27"/>
                    <a:pt x="93" y="43"/>
                  </a:cubicBezTo>
                  <a:cubicBezTo>
                    <a:pt x="75" y="35"/>
                    <a:pt x="59" y="23"/>
                    <a:pt x="56" y="3"/>
                  </a:cubicBezTo>
                  <a:cubicBezTo>
                    <a:pt x="70" y="4"/>
                    <a:pt x="84" y="9"/>
                    <a:pt x="91" y="21"/>
                  </a:cubicBezTo>
                  <a:close/>
                  <a:moveTo>
                    <a:pt x="47" y="57"/>
                  </a:moveTo>
                  <a:cubicBezTo>
                    <a:pt x="51" y="59"/>
                    <a:pt x="55" y="62"/>
                    <a:pt x="58" y="64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77" y="59"/>
                    <a:pt x="65" y="72"/>
                    <a:pt x="64" y="79"/>
                  </a:cubicBezTo>
                  <a:cubicBezTo>
                    <a:pt x="60" y="79"/>
                    <a:pt x="57" y="79"/>
                    <a:pt x="53" y="80"/>
                  </a:cubicBezTo>
                  <a:cubicBezTo>
                    <a:pt x="56" y="71"/>
                    <a:pt x="49" y="64"/>
                    <a:pt x="46" y="57"/>
                  </a:cubicBezTo>
                  <a:cubicBezTo>
                    <a:pt x="28" y="84"/>
                    <a:pt x="43" y="119"/>
                    <a:pt x="67" y="137"/>
                  </a:cubicBezTo>
                  <a:cubicBezTo>
                    <a:pt x="52" y="136"/>
                    <a:pt x="36" y="135"/>
                    <a:pt x="21" y="137"/>
                  </a:cubicBezTo>
                  <a:cubicBezTo>
                    <a:pt x="10" y="140"/>
                    <a:pt x="6" y="153"/>
                    <a:pt x="3" y="163"/>
                  </a:cubicBezTo>
                  <a:cubicBezTo>
                    <a:pt x="0" y="181"/>
                    <a:pt x="2" y="203"/>
                    <a:pt x="16" y="217"/>
                  </a:cubicBezTo>
                  <a:cubicBezTo>
                    <a:pt x="48" y="222"/>
                    <a:pt x="82" y="217"/>
                    <a:pt x="115" y="219"/>
                  </a:cubicBezTo>
                  <a:cubicBezTo>
                    <a:pt x="122" y="233"/>
                    <a:pt x="121" y="249"/>
                    <a:pt x="115" y="264"/>
                  </a:cubicBezTo>
                  <a:cubicBezTo>
                    <a:pt x="81" y="265"/>
                    <a:pt x="47" y="263"/>
                    <a:pt x="13" y="265"/>
                  </a:cubicBezTo>
                  <a:cubicBezTo>
                    <a:pt x="14" y="279"/>
                    <a:pt x="29" y="276"/>
                    <a:pt x="39" y="276"/>
                  </a:cubicBezTo>
                  <a:cubicBezTo>
                    <a:pt x="106" y="275"/>
                    <a:pt x="174" y="278"/>
                    <a:pt x="242" y="275"/>
                  </a:cubicBezTo>
                  <a:cubicBezTo>
                    <a:pt x="257" y="262"/>
                    <a:pt x="256" y="239"/>
                    <a:pt x="253" y="221"/>
                  </a:cubicBezTo>
                  <a:cubicBezTo>
                    <a:pt x="255" y="217"/>
                    <a:pt x="262" y="212"/>
                    <a:pt x="256" y="207"/>
                  </a:cubicBezTo>
                  <a:cubicBezTo>
                    <a:pt x="234" y="205"/>
                    <a:pt x="212" y="209"/>
                    <a:pt x="190" y="205"/>
                  </a:cubicBezTo>
                  <a:cubicBezTo>
                    <a:pt x="178" y="189"/>
                    <a:pt x="183" y="168"/>
                    <a:pt x="189" y="150"/>
                  </a:cubicBezTo>
                  <a:cubicBezTo>
                    <a:pt x="211" y="148"/>
                    <a:pt x="234" y="150"/>
                    <a:pt x="256" y="149"/>
                  </a:cubicBezTo>
                  <a:cubicBezTo>
                    <a:pt x="257" y="146"/>
                    <a:pt x="259" y="141"/>
                    <a:pt x="260" y="138"/>
                  </a:cubicBezTo>
                  <a:cubicBezTo>
                    <a:pt x="214" y="135"/>
                    <a:pt x="166" y="137"/>
                    <a:pt x="119" y="137"/>
                  </a:cubicBezTo>
                  <a:cubicBezTo>
                    <a:pt x="145" y="118"/>
                    <a:pt x="159" y="77"/>
                    <a:pt x="137" y="51"/>
                  </a:cubicBezTo>
                  <a:cubicBezTo>
                    <a:pt x="119" y="35"/>
                    <a:pt x="96" y="54"/>
                    <a:pt x="76" y="46"/>
                  </a:cubicBezTo>
                  <a:cubicBezTo>
                    <a:pt x="65" y="41"/>
                    <a:pt x="55" y="50"/>
                    <a:pt x="47" y="57"/>
                  </a:cubicBezTo>
                  <a:close/>
                  <a:moveTo>
                    <a:pt x="20" y="151"/>
                  </a:moveTo>
                  <a:cubicBezTo>
                    <a:pt x="24" y="150"/>
                    <a:pt x="31" y="149"/>
                    <a:pt x="34" y="149"/>
                  </a:cubicBezTo>
                  <a:cubicBezTo>
                    <a:pt x="28" y="168"/>
                    <a:pt x="28" y="188"/>
                    <a:pt x="34" y="207"/>
                  </a:cubicBezTo>
                  <a:cubicBezTo>
                    <a:pt x="31" y="207"/>
                    <a:pt x="24" y="206"/>
                    <a:pt x="21" y="205"/>
                  </a:cubicBezTo>
                  <a:cubicBezTo>
                    <a:pt x="13" y="188"/>
                    <a:pt x="13" y="168"/>
                    <a:pt x="20" y="151"/>
                  </a:cubicBezTo>
                  <a:close/>
                  <a:moveTo>
                    <a:pt x="52" y="209"/>
                  </a:moveTo>
                  <a:cubicBezTo>
                    <a:pt x="39" y="191"/>
                    <a:pt x="38" y="165"/>
                    <a:pt x="52" y="147"/>
                  </a:cubicBezTo>
                  <a:cubicBezTo>
                    <a:pt x="46" y="168"/>
                    <a:pt x="47" y="189"/>
                    <a:pt x="52" y="209"/>
                  </a:cubicBezTo>
                  <a:close/>
                  <a:moveTo>
                    <a:pt x="68" y="150"/>
                  </a:moveTo>
                  <a:cubicBezTo>
                    <a:pt x="104" y="148"/>
                    <a:pt x="140" y="149"/>
                    <a:pt x="176" y="149"/>
                  </a:cubicBezTo>
                  <a:cubicBezTo>
                    <a:pt x="168" y="168"/>
                    <a:pt x="169" y="188"/>
                    <a:pt x="175" y="207"/>
                  </a:cubicBezTo>
                  <a:cubicBezTo>
                    <a:pt x="139" y="206"/>
                    <a:pt x="103" y="207"/>
                    <a:pt x="67" y="207"/>
                  </a:cubicBezTo>
                  <a:cubicBezTo>
                    <a:pt x="59" y="189"/>
                    <a:pt x="55" y="166"/>
                    <a:pt x="68" y="150"/>
                  </a:cubicBezTo>
                  <a:close/>
                  <a:moveTo>
                    <a:pt x="130" y="219"/>
                  </a:moveTo>
                  <a:cubicBezTo>
                    <a:pt x="157" y="219"/>
                    <a:pt x="185" y="219"/>
                    <a:pt x="212" y="219"/>
                  </a:cubicBezTo>
                  <a:cubicBezTo>
                    <a:pt x="218" y="234"/>
                    <a:pt x="218" y="249"/>
                    <a:pt x="212" y="264"/>
                  </a:cubicBezTo>
                  <a:cubicBezTo>
                    <a:pt x="184" y="264"/>
                    <a:pt x="156" y="264"/>
                    <a:pt x="129" y="264"/>
                  </a:cubicBezTo>
                  <a:cubicBezTo>
                    <a:pt x="133" y="249"/>
                    <a:pt x="133" y="234"/>
                    <a:pt x="130" y="219"/>
                  </a:cubicBezTo>
                  <a:close/>
                  <a:moveTo>
                    <a:pt x="226" y="217"/>
                  </a:moveTo>
                  <a:cubicBezTo>
                    <a:pt x="248" y="220"/>
                    <a:pt x="244" y="249"/>
                    <a:pt x="237" y="264"/>
                  </a:cubicBezTo>
                  <a:cubicBezTo>
                    <a:pt x="234" y="264"/>
                    <a:pt x="228" y="264"/>
                    <a:pt x="226" y="264"/>
                  </a:cubicBezTo>
                  <a:cubicBezTo>
                    <a:pt x="230" y="249"/>
                    <a:pt x="229" y="233"/>
                    <a:pt x="226" y="217"/>
                  </a:cubicBezTo>
                  <a:close/>
                  <a:moveTo>
                    <a:pt x="194" y="156"/>
                  </a:moveTo>
                  <a:cubicBezTo>
                    <a:pt x="210" y="156"/>
                    <a:pt x="227" y="155"/>
                    <a:pt x="244" y="157"/>
                  </a:cubicBezTo>
                  <a:cubicBezTo>
                    <a:pt x="244" y="158"/>
                    <a:pt x="244" y="161"/>
                    <a:pt x="244" y="162"/>
                  </a:cubicBezTo>
                  <a:cubicBezTo>
                    <a:pt x="227" y="163"/>
                    <a:pt x="211" y="162"/>
                    <a:pt x="194" y="163"/>
                  </a:cubicBezTo>
                  <a:cubicBezTo>
                    <a:pt x="194" y="161"/>
                    <a:pt x="194" y="157"/>
                    <a:pt x="194" y="156"/>
                  </a:cubicBezTo>
                  <a:close/>
                  <a:moveTo>
                    <a:pt x="80" y="171"/>
                  </a:moveTo>
                  <a:cubicBezTo>
                    <a:pt x="86" y="167"/>
                    <a:pt x="101" y="166"/>
                    <a:pt x="104" y="173"/>
                  </a:cubicBezTo>
                  <a:cubicBezTo>
                    <a:pt x="98" y="176"/>
                    <a:pt x="83" y="178"/>
                    <a:pt x="80" y="171"/>
                  </a:cubicBezTo>
                  <a:close/>
                  <a:moveTo>
                    <a:pt x="186" y="176"/>
                  </a:moveTo>
                  <a:cubicBezTo>
                    <a:pt x="206" y="173"/>
                    <a:pt x="226" y="173"/>
                    <a:pt x="246" y="176"/>
                  </a:cubicBezTo>
                  <a:cubicBezTo>
                    <a:pt x="243" y="184"/>
                    <a:pt x="233" y="180"/>
                    <a:pt x="227" y="181"/>
                  </a:cubicBezTo>
                  <a:cubicBezTo>
                    <a:pt x="214" y="180"/>
                    <a:pt x="198" y="184"/>
                    <a:pt x="186" y="176"/>
                  </a:cubicBezTo>
                  <a:close/>
                  <a:moveTo>
                    <a:pt x="76" y="181"/>
                  </a:moveTo>
                  <a:cubicBezTo>
                    <a:pt x="87" y="181"/>
                    <a:pt x="99" y="177"/>
                    <a:pt x="108" y="185"/>
                  </a:cubicBezTo>
                  <a:cubicBezTo>
                    <a:pt x="97" y="186"/>
                    <a:pt x="84" y="191"/>
                    <a:pt x="76" y="181"/>
                  </a:cubicBezTo>
                  <a:close/>
                  <a:moveTo>
                    <a:pt x="193" y="193"/>
                  </a:moveTo>
                  <a:cubicBezTo>
                    <a:pt x="211" y="193"/>
                    <a:pt x="230" y="192"/>
                    <a:pt x="248" y="194"/>
                  </a:cubicBezTo>
                  <a:cubicBezTo>
                    <a:pt x="231" y="203"/>
                    <a:pt x="211" y="198"/>
                    <a:pt x="193" y="199"/>
                  </a:cubicBezTo>
                  <a:cubicBezTo>
                    <a:pt x="193" y="193"/>
                    <a:pt x="193" y="193"/>
                    <a:pt x="193" y="193"/>
                  </a:cubicBezTo>
                  <a:close/>
                  <a:moveTo>
                    <a:pt x="20" y="230"/>
                  </a:moveTo>
                  <a:cubicBezTo>
                    <a:pt x="29" y="220"/>
                    <a:pt x="46" y="227"/>
                    <a:pt x="58" y="225"/>
                  </a:cubicBezTo>
                  <a:cubicBezTo>
                    <a:pt x="77" y="227"/>
                    <a:pt x="99" y="220"/>
                    <a:pt x="116" y="231"/>
                  </a:cubicBezTo>
                  <a:cubicBezTo>
                    <a:pt x="84" y="232"/>
                    <a:pt x="52" y="233"/>
                    <a:pt x="20" y="230"/>
                  </a:cubicBezTo>
                  <a:close/>
                  <a:moveTo>
                    <a:pt x="160" y="237"/>
                  </a:moveTo>
                  <a:cubicBezTo>
                    <a:pt x="175" y="234"/>
                    <a:pt x="191" y="234"/>
                    <a:pt x="206" y="236"/>
                  </a:cubicBezTo>
                  <a:cubicBezTo>
                    <a:pt x="207" y="239"/>
                    <a:pt x="209" y="244"/>
                    <a:pt x="210" y="247"/>
                  </a:cubicBezTo>
                  <a:cubicBezTo>
                    <a:pt x="193" y="247"/>
                    <a:pt x="176" y="249"/>
                    <a:pt x="160" y="246"/>
                  </a:cubicBezTo>
                  <a:cubicBezTo>
                    <a:pt x="160" y="244"/>
                    <a:pt x="160" y="239"/>
                    <a:pt x="160" y="237"/>
                  </a:cubicBezTo>
                  <a:close/>
                  <a:moveTo>
                    <a:pt x="26" y="238"/>
                  </a:moveTo>
                  <a:cubicBezTo>
                    <a:pt x="56" y="239"/>
                    <a:pt x="88" y="234"/>
                    <a:pt x="118" y="241"/>
                  </a:cubicBezTo>
                  <a:cubicBezTo>
                    <a:pt x="88" y="249"/>
                    <a:pt x="56" y="243"/>
                    <a:pt x="26" y="245"/>
                  </a:cubicBezTo>
                  <a:cubicBezTo>
                    <a:pt x="26" y="243"/>
                    <a:pt x="26" y="240"/>
                    <a:pt x="26" y="238"/>
                  </a:cubicBezTo>
                  <a:close/>
                  <a:moveTo>
                    <a:pt x="18" y="253"/>
                  </a:moveTo>
                  <a:cubicBezTo>
                    <a:pt x="50" y="249"/>
                    <a:pt x="83" y="251"/>
                    <a:pt x="116" y="252"/>
                  </a:cubicBezTo>
                  <a:cubicBezTo>
                    <a:pt x="114" y="253"/>
                    <a:pt x="109" y="256"/>
                    <a:pt x="107" y="257"/>
                  </a:cubicBezTo>
                  <a:cubicBezTo>
                    <a:pt x="84" y="258"/>
                    <a:pt x="62" y="257"/>
                    <a:pt x="39" y="257"/>
                  </a:cubicBezTo>
                  <a:cubicBezTo>
                    <a:pt x="31" y="258"/>
                    <a:pt x="24" y="256"/>
                    <a:pt x="18" y="253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353">
                <a:defRPr/>
              </a:pPr>
              <a:endParaRPr lang="zh-CN" altLang="en-US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6" name="组合 36"/>
          <p:cNvGrpSpPr/>
          <p:nvPr/>
        </p:nvGrpSpPr>
        <p:grpSpPr>
          <a:xfrm>
            <a:off x="7570479" y="3193740"/>
            <a:ext cx="653168" cy="653168"/>
            <a:chOff x="7570479" y="3494251"/>
            <a:chExt cx="653168" cy="653168"/>
          </a:xfrm>
        </p:grpSpPr>
        <p:sp>
          <p:nvSpPr>
            <p:cNvPr id="38" name="椭圆 37"/>
            <p:cNvSpPr/>
            <p:nvPr/>
          </p:nvSpPr>
          <p:spPr>
            <a:xfrm>
              <a:off x="7570479" y="3494251"/>
              <a:ext cx="653168" cy="6531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Freeform 893"/>
            <p:cNvSpPr>
              <a:spLocks noEditPoints="1"/>
            </p:cNvSpPr>
            <p:nvPr/>
          </p:nvSpPr>
          <p:spPr bwMode="auto">
            <a:xfrm>
              <a:off x="7776407" y="3633003"/>
              <a:ext cx="241312" cy="415198"/>
            </a:xfrm>
            <a:custGeom>
              <a:avLst/>
              <a:gdLst>
                <a:gd name="T0" fmla="*/ 105 w 115"/>
                <a:gd name="T1" fmla="*/ 49 h 198"/>
                <a:gd name="T2" fmla="*/ 115 w 115"/>
                <a:gd name="T3" fmla="*/ 53 h 198"/>
                <a:gd name="T4" fmla="*/ 101 w 115"/>
                <a:gd name="T5" fmla="*/ 93 h 198"/>
                <a:gd name="T6" fmla="*/ 89 w 115"/>
                <a:gd name="T7" fmla="*/ 93 h 198"/>
                <a:gd name="T8" fmla="*/ 105 w 115"/>
                <a:gd name="T9" fmla="*/ 49 h 198"/>
                <a:gd name="T10" fmla="*/ 112 w 115"/>
                <a:gd name="T11" fmla="*/ 18 h 198"/>
                <a:gd name="T12" fmla="*/ 109 w 115"/>
                <a:gd name="T13" fmla="*/ 17 h 198"/>
                <a:gd name="T14" fmla="*/ 94 w 115"/>
                <a:gd name="T15" fmla="*/ 33 h 198"/>
                <a:gd name="T16" fmla="*/ 114 w 115"/>
                <a:gd name="T17" fmla="*/ 39 h 198"/>
                <a:gd name="T18" fmla="*/ 112 w 115"/>
                <a:gd name="T19" fmla="*/ 18 h 198"/>
                <a:gd name="T20" fmla="*/ 78 w 115"/>
                <a:gd name="T21" fmla="*/ 93 h 198"/>
                <a:gd name="T22" fmla="*/ 95 w 115"/>
                <a:gd name="T23" fmla="*/ 46 h 198"/>
                <a:gd name="T24" fmla="*/ 85 w 115"/>
                <a:gd name="T25" fmla="*/ 42 h 198"/>
                <a:gd name="T26" fmla="*/ 67 w 115"/>
                <a:gd name="T27" fmla="*/ 93 h 198"/>
                <a:gd name="T28" fmla="*/ 78 w 115"/>
                <a:gd name="T29" fmla="*/ 93 h 198"/>
                <a:gd name="T30" fmla="*/ 2 w 115"/>
                <a:gd name="T31" fmla="*/ 25 h 198"/>
                <a:gd name="T32" fmla="*/ 15 w 115"/>
                <a:gd name="T33" fmla="*/ 3 h 198"/>
                <a:gd name="T34" fmla="*/ 38 w 115"/>
                <a:gd name="T35" fmla="*/ 16 h 198"/>
                <a:gd name="T36" fmla="*/ 58 w 115"/>
                <a:gd name="T37" fmla="*/ 93 h 198"/>
                <a:gd name="T38" fmla="*/ 20 w 115"/>
                <a:gd name="T39" fmla="*/ 93 h 198"/>
                <a:gd name="T40" fmla="*/ 2 w 115"/>
                <a:gd name="T41" fmla="*/ 25 h 198"/>
                <a:gd name="T42" fmla="*/ 16 w 115"/>
                <a:gd name="T43" fmla="*/ 22 h 198"/>
                <a:gd name="T44" fmla="*/ 28 w 115"/>
                <a:gd name="T45" fmla="*/ 69 h 198"/>
                <a:gd name="T46" fmla="*/ 34 w 115"/>
                <a:gd name="T47" fmla="*/ 72 h 198"/>
                <a:gd name="T48" fmla="*/ 37 w 115"/>
                <a:gd name="T49" fmla="*/ 66 h 198"/>
                <a:gd name="T50" fmla="*/ 24 w 115"/>
                <a:gd name="T51" fmla="*/ 19 h 198"/>
                <a:gd name="T52" fmla="*/ 19 w 115"/>
                <a:gd name="T53" fmla="*/ 16 h 198"/>
                <a:gd name="T54" fmla="*/ 16 w 115"/>
                <a:gd name="T55" fmla="*/ 22 h 198"/>
                <a:gd name="T56" fmla="*/ 107 w 115"/>
                <a:gd name="T57" fmla="*/ 100 h 198"/>
                <a:gd name="T58" fmla="*/ 8 w 115"/>
                <a:gd name="T59" fmla="*/ 100 h 198"/>
                <a:gd name="T60" fmla="*/ 2 w 115"/>
                <a:gd name="T61" fmla="*/ 105 h 198"/>
                <a:gd name="T62" fmla="*/ 8 w 115"/>
                <a:gd name="T63" fmla="*/ 109 h 198"/>
                <a:gd name="T64" fmla="*/ 19 w 115"/>
                <a:gd name="T65" fmla="*/ 190 h 198"/>
                <a:gd name="T66" fmla="*/ 14 w 115"/>
                <a:gd name="T67" fmla="*/ 194 h 198"/>
                <a:gd name="T68" fmla="*/ 20 w 115"/>
                <a:gd name="T69" fmla="*/ 198 h 198"/>
                <a:gd name="T70" fmla="*/ 95 w 115"/>
                <a:gd name="T71" fmla="*/ 198 h 198"/>
                <a:gd name="T72" fmla="*/ 101 w 115"/>
                <a:gd name="T73" fmla="*/ 194 h 198"/>
                <a:gd name="T74" fmla="*/ 96 w 115"/>
                <a:gd name="T75" fmla="*/ 190 h 198"/>
                <a:gd name="T76" fmla="*/ 107 w 115"/>
                <a:gd name="T77" fmla="*/ 109 h 198"/>
                <a:gd name="T78" fmla="*/ 113 w 115"/>
                <a:gd name="T79" fmla="*/ 105 h 198"/>
                <a:gd name="T80" fmla="*/ 107 w 115"/>
                <a:gd name="T81" fmla="*/ 100 h 198"/>
                <a:gd name="T82" fmla="*/ 34 w 115"/>
                <a:gd name="T83" fmla="*/ 186 h 198"/>
                <a:gd name="T84" fmla="*/ 34 w 115"/>
                <a:gd name="T85" fmla="*/ 186 h 198"/>
                <a:gd name="T86" fmla="*/ 30 w 115"/>
                <a:gd name="T87" fmla="*/ 183 h 198"/>
                <a:gd name="T88" fmla="*/ 20 w 115"/>
                <a:gd name="T89" fmla="*/ 115 h 198"/>
                <a:gd name="T90" fmla="*/ 23 w 115"/>
                <a:gd name="T91" fmla="*/ 110 h 198"/>
                <a:gd name="T92" fmla="*/ 28 w 115"/>
                <a:gd name="T93" fmla="*/ 114 h 198"/>
                <a:gd name="T94" fmla="*/ 38 w 115"/>
                <a:gd name="T95" fmla="*/ 182 h 198"/>
                <a:gd name="T96" fmla="*/ 34 w 115"/>
                <a:gd name="T97" fmla="*/ 18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198">
                  <a:moveTo>
                    <a:pt x="105" y="49"/>
                  </a:moveTo>
                  <a:cubicBezTo>
                    <a:pt x="115" y="53"/>
                    <a:pt x="115" y="53"/>
                    <a:pt x="115" y="53"/>
                  </a:cubicBezTo>
                  <a:cubicBezTo>
                    <a:pt x="101" y="93"/>
                    <a:pt x="101" y="93"/>
                    <a:pt x="101" y="93"/>
                  </a:cubicBezTo>
                  <a:cubicBezTo>
                    <a:pt x="89" y="93"/>
                    <a:pt x="89" y="93"/>
                    <a:pt x="89" y="93"/>
                  </a:cubicBezTo>
                  <a:lnTo>
                    <a:pt x="105" y="49"/>
                  </a:lnTo>
                  <a:close/>
                  <a:moveTo>
                    <a:pt x="112" y="18"/>
                  </a:moveTo>
                  <a:cubicBezTo>
                    <a:pt x="112" y="16"/>
                    <a:pt x="111" y="16"/>
                    <a:pt x="109" y="17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114" y="39"/>
                    <a:pt x="114" y="39"/>
                    <a:pt x="114" y="39"/>
                  </a:cubicBezTo>
                  <a:lnTo>
                    <a:pt x="112" y="18"/>
                  </a:lnTo>
                  <a:close/>
                  <a:moveTo>
                    <a:pt x="78" y="93"/>
                  </a:moveTo>
                  <a:cubicBezTo>
                    <a:pt x="95" y="46"/>
                    <a:pt x="95" y="46"/>
                    <a:pt x="95" y="46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67" y="93"/>
                    <a:pt x="67" y="93"/>
                    <a:pt x="67" y="93"/>
                  </a:cubicBezTo>
                  <a:lnTo>
                    <a:pt x="78" y="93"/>
                  </a:lnTo>
                  <a:close/>
                  <a:moveTo>
                    <a:pt x="2" y="25"/>
                  </a:moveTo>
                  <a:cubicBezTo>
                    <a:pt x="0" y="15"/>
                    <a:pt x="5" y="5"/>
                    <a:pt x="15" y="3"/>
                  </a:cubicBezTo>
                  <a:cubicBezTo>
                    <a:pt x="25" y="0"/>
                    <a:pt x="35" y="6"/>
                    <a:pt x="38" y="16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20" y="93"/>
                    <a:pt x="20" y="93"/>
                    <a:pt x="20" y="93"/>
                  </a:cubicBezTo>
                  <a:lnTo>
                    <a:pt x="2" y="25"/>
                  </a:lnTo>
                  <a:close/>
                  <a:moveTo>
                    <a:pt x="16" y="2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2"/>
                    <a:pt x="34" y="72"/>
                  </a:cubicBezTo>
                  <a:cubicBezTo>
                    <a:pt x="36" y="71"/>
                    <a:pt x="38" y="69"/>
                    <a:pt x="37" y="66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1" y="16"/>
                    <a:pt x="19" y="16"/>
                  </a:cubicBezTo>
                  <a:cubicBezTo>
                    <a:pt x="16" y="17"/>
                    <a:pt x="15" y="19"/>
                    <a:pt x="16" y="22"/>
                  </a:cubicBezTo>
                  <a:close/>
                  <a:moveTo>
                    <a:pt x="107" y="100"/>
                  </a:moveTo>
                  <a:cubicBezTo>
                    <a:pt x="8" y="100"/>
                    <a:pt x="8" y="100"/>
                    <a:pt x="8" y="100"/>
                  </a:cubicBezTo>
                  <a:cubicBezTo>
                    <a:pt x="5" y="100"/>
                    <a:pt x="2" y="102"/>
                    <a:pt x="2" y="105"/>
                  </a:cubicBezTo>
                  <a:cubicBezTo>
                    <a:pt x="2" y="107"/>
                    <a:pt x="4" y="109"/>
                    <a:pt x="8" y="109"/>
                  </a:cubicBezTo>
                  <a:cubicBezTo>
                    <a:pt x="19" y="190"/>
                    <a:pt x="19" y="190"/>
                    <a:pt x="19" y="190"/>
                  </a:cubicBezTo>
                  <a:cubicBezTo>
                    <a:pt x="16" y="190"/>
                    <a:pt x="14" y="192"/>
                    <a:pt x="14" y="194"/>
                  </a:cubicBezTo>
                  <a:cubicBezTo>
                    <a:pt x="14" y="196"/>
                    <a:pt x="17" y="198"/>
                    <a:pt x="20" y="198"/>
                  </a:cubicBezTo>
                  <a:cubicBezTo>
                    <a:pt x="95" y="198"/>
                    <a:pt x="95" y="198"/>
                    <a:pt x="95" y="198"/>
                  </a:cubicBezTo>
                  <a:cubicBezTo>
                    <a:pt x="98" y="198"/>
                    <a:pt x="101" y="196"/>
                    <a:pt x="101" y="194"/>
                  </a:cubicBezTo>
                  <a:cubicBezTo>
                    <a:pt x="101" y="192"/>
                    <a:pt x="99" y="190"/>
                    <a:pt x="96" y="190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1" y="109"/>
                    <a:pt x="113" y="107"/>
                    <a:pt x="113" y="105"/>
                  </a:cubicBezTo>
                  <a:cubicBezTo>
                    <a:pt x="113" y="102"/>
                    <a:pt x="110" y="100"/>
                    <a:pt x="107" y="100"/>
                  </a:cubicBezTo>
                  <a:close/>
                  <a:moveTo>
                    <a:pt x="34" y="186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2" y="186"/>
                    <a:pt x="30" y="185"/>
                    <a:pt x="30" y="183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19" y="112"/>
                    <a:pt x="21" y="110"/>
                    <a:pt x="23" y="110"/>
                  </a:cubicBezTo>
                  <a:cubicBezTo>
                    <a:pt x="26" y="110"/>
                    <a:pt x="28" y="111"/>
                    <a:pt x="28" y="114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8" y="184"/>
                    <a:pt x="37" y="186"/>
                    <a:pt x="34" y="1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353">
                <a:defRPr/>
              </a:pPr>
              <a:endParaRPr lang="zh-CN" altLang="en-US" kern="0" dirty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2968151"/>
      </p:ext>
    </p:extLst>
  </p:cSld>
  <p:clrMapOvr>
    <a:masterClrMapping/>
  </p:clrMapOvr>
  <p:transition spd="med" advClick="0" advTm="0">
    <p:pull dir="l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128236" y="1879176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7"/>
          <p:cNvGrpSpPr/>
          <p:nvPr/>
        </p:nvGrpSpPr>
        <p:grpSpPr>
          <a:xfrm>
            <a:off x="1400149" y="1879174"/>
            <a:ext cx="1693813" cy="651193"/>
            <a:chOff x="509993" y="4146955"/>
            <a:chExt cx="2041329" cy="868414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5"/>
              <a:ext cx="1346912" cy="3693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7"/>
              <a:ext cx="2041329" cy="5664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128236" y="2721898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28236" y="3564620"/>
            <a:ext cx="330088" cy="324189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2"/>
          <p:cNvGrpSpPr/>
          <p:nvPr/>
        </p:nvGrpSpPr>
        <p:grpSpPr>
          <a:xfrm>
            <a:off x="1400149" y="3564618"/>
            <a:ext cx="1693813" cy="651193"/>
            <a:chOff x="509993" y="4146955"/>
            <a:chExt cx="2041329" cy="868414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5"/>
              <a:ext cx="1346912" cy="3693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7"/>
              <a:ext cx="2041329" cy="5664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5"/>
          <p:cNvGrpSpPr/>
          <p:nvPr/>
        </p:nvGrpSpPr>
        <p:grpSpPr>
          <a:xfrm>
            <a:off x="1400149" y="2721896"/>
            <a:ext cx="1693813" cy="651193"/>
            <a:chOff x="509993" y="4146955"/>
            <a:chExt cx="2041329" cy="868414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5"/>
              <a:ext cx="1346912" cy="3693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7"/>
              <a:ext cx="2041329" cy="5664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8"/>
          <p:cNvGrpSpPr/>
          <p:nvPr/>
        </p:nvGrpSpPr>
        <p:grpSpPr>
          <a:xfrm>
            <a:off x="3069108" y="1628848"/>
            <a:ext cx="2987726" cy="2973265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076" tIns="1086668" rIns="625575" bIns="2423667" numCol="1" spcCol="1270" anchor="ctr" anchorCtr="0">
              <a:noAutofit/>
            </a:bodyPr>
            <a:lstStyle/>
            <a:p>
              <a:pPr algn="just" defTabSz="1732973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778" tIns="3200992" rIns="1172640" bIns="515570" numCol="1" spcCol="1270" anchor="ctr" anchorCtr="0">
              <a:noAutofit/>
            </a:bodyPr>
            <a:lstStyle/>
            <a:p>
              <a:pPr algn="just" defTabSz="2166218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577" tIns="1086668" rIns="2599075" bIns="2423667" numCol="1" spcCol="1270" anchor="ctr" anchorCtr="0">
              <a:noAutofit/>
            </a:bodyPr>
            <a:lstStyle/>
            <a:p>
              <a:pPr algn="just" defTabSz="1732973">
                <a:lnSpc>
                  <a:spcPct val="120000"/>
                </a:lnSpc>
                <a:spcAft>
                  <a:spcPct val="35000"/>
                </a:spcAft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4282576" y="3713550"/>
            <a:ext cx="560790" cy="327828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3" tIns="34282" rIns="68563" bIns="3428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46"/>
          <p:cNvGrpSpPr/>
          <p:nvPr/>
        </p:nvGrpSpPr>
        <p:grpSpPr>
          <a:xfrm>
            <a:off x="3659194" y="2558524"/>
            <a:ext cx="493225" cy="386627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8" tIns="48210" rIns="96418" bIns="4821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8" tIns="48210" rIns="96418" bIns="4821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8" tIns="48210" rIns="96418" bIns="4821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4971160" y="2459913"/>
            <a:ext cx="365602" cy="541279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63" tIns="34282" rIns="68563" bIns="3428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3"/>
          <p:cNvGrpSpPr/>
          <p:nvPr/>
        </p:nvGrpSpPr>
        <p:grpSpPr>
          <a:xfrm>
            <a:off x="6080950" y="1854518"/>
            <a:ext cx="2185476" cy="1210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5"/>
              <a:ext cx="1490499" cy="3693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8" cy="7141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62"/>
          <p:cNvGrpSpPr/>
          <p:nvPr/>
        </p:nvGrpSpPr>
        <p:grpSpPr>
          <a:xfrm>
            <a:off x="6335863" y="3889236"/>
            <a:ext cx="566646" cy="566677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0" tIns="24105" rIns="48210" bIns="24105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0" tIns="24105" rIns="48210" bIns="24105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Group 67"/>
          <p:cNvGrpSpPr/>
          <p:nvPr/>
        </p:nvGrpSpPr>
        <p:grpSpPr>
          <a:xfrm>
            <a:off x="6328836" y="3219256"/>
            <a:ext cx="566646" cy="566677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0" tIns="24105" rIns="48210" bIns="24105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0" tIns="24105" rIns="48210" bIns="24105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6938830" y="3322549"/>
            <a:ext cx="503213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9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939110" y="3508984"/>
            <a:ext cx="714809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951803" y="3992529"/>
            <a:ext cx="503213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9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952419" y="4178965"/>
            <a:ext cx="849461" cy="231856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407912"/>
      </p:ext>
    </p:extLst>
  </p:cSld>
  <p:clrMapOvr>
    <a:masterClrMapping/>
  </p:clrMapOvr>
  <p:transition spd="med" advClick="0" advTm="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77991" y="977667"/>
            <a:ext cx="3967732" cy="218322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7991" y="3208162"/>
            <a:ext cx="3967732" cy="9239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01719" y="977667"/>
            <a:ext cx="3964291" cy="218322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7314" y="3208160"/>
            <a:ext cx="3968418" cy="9272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7992" y="4256636"/>
            <a:ext cx="7988017" cy="415498"/>
          </a:xfrm>
          <a:prstGeom prst="rect">
            <a:avLst/>
          </a:prstGeom>
          <a:noFill/>
        </p:spPr>
        <p:txBody>
          <a:bodyPr wrap="square" lIns="0" tIns="0" rIns="0" bIns="0" numCol="1" spcCol="255996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9" name="TextBox 15"/>
          <p:cNvSpPr txBox="1"/>
          <p:nvPr/>
        </p:nvSpPr>
        <p:spPr>
          <a:xfrm>
            <a:off x="804223" y="3601162"/>
            <a:ext cx="3481987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804223" y="3373074"/>
            <a:ext cx="1149033" cy="1532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1" name="TextBox 15"/>
          <p:cNvSpPr txBox="1"/>
          <p:nvPr/>
        </p:nvSpPr>
        <p:spPr>
          <a:xfrm>
            <a:off x="4879234" y="3604663"/>
            <a:ext cx="3481987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4879234" y="3376575"/>
            <a:ext cx="1149033" cy="1532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616895645"/>
      </p:ext>
    </p:extLst>
  </p:cSld>
  <p:clrMapOvr>
    <a:masterClrMapping/>
  </p:clrMapOvr>
  <p:transition spd="med" advClick="0" advTm="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ext Placeholder 3"/>
          <p:cNvSpPr txBox="1">
            <a:spLocks/>
          </p:cNvSpPr>
          <p:nvPr/>
        </p:nvSpPr>
        <p:spPr>
          <a:xfrm>
            <a:off x="5636487" y="3221516"/>
            <a:ext cx="2426810" cy="22159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88"/>
          <p:cNvGrpSpPr/>
          <p:nvPr/>
        </p:nvGrpSpPr>
        <p:grpSpPr>
          <a:xfrm>
            <a:off x="1260008" y="1668793"/>
            <a:ext cx="659732" cy="1104864"/>
            <a:chOff x="915499" y="1265839"/>
            <a:chExt cx="762000" cy="1276065"/>
          </a:xfrm>
          <a:solidFill>
            <a:schemeClr val="accent1"/>
          </a:solidFill>
        </p:grpSpPr>
        <p:grpSp>
          <p:nvGrpSpPr>
            <p:cNvPr id="3" name="Group 252"/>
            <p:cNvGrpSpPr/>
            <p:nvPr/>
          </p:nvGrpSpPr>
          <p:grpSpPr>
            <a:xfrm>
              <a:off x="915499" y="1691004"/>
              <a:ext cx="762000" cy="850900"/>
              <a:chOff x="1936750" y="1560514"/>
              <a:chExt cx="381000" cy="425450"/>
            </a:xfrm>
            <a:grpFill/>
          </p:grpSpPr>
          <p:sp>
            <p:nvSpPr>
              <p:cNvPr id="79" name="Rectangle 122"/>
              <p:cNvSpPr>
                <a:spLocks noChangeArrowheads="1"/>
              </p:cNvSpPr>
              <p:nvPr/>
            </p:nvSpPr>
            <p:spPr bwMode="auto">
              <a:xfrm>
                <a:off x="2062163" y="1560514"/>
                <a:ext cx="127000" cy="936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0" name="Rectangle 123"/>
              <p:cNvSpPr>
                <a:spLocks noChangeArrowheads="1"/>
              </p:cNvSpPr>
              <p:nvPr/>
            </p:nvSpPr>
            <p:spPr bwMode="auto">
              <a:xfrm>
                <a:off x="2116138" y="1646239"/>
                <a:ext cx="17463" cy="3159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1" name="Rectangle 124"/>
              <p:cNvSpPr>
                <a:spLocks noChangeArrowheads="1"/>
              </p:cNvSpPr>
              <p:nvPr/>
            </p:nvSpPr>
            <p:spPr bwMode="auto">
              <a:xfrm>
                <a:off x="1936750" y="1954214"/>
                <a:ext cx="381000" cy="317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Freeform 125"/>
              <p:cNvSpPr>
                <a:spLocks/>
              </p:cNvSpPr>
              <p:nvPr/>
            </p:nvSpPr>
            <p:spPr bwMode="auto">
              <a:xfrm>
                <a:off x="1990725" y="1652589"/>
                <a:ext cx="103188" cy="312738"/>
              </a:xfrm>
              <a:custGeom>
                <a:avLst/>
                <a:gdLst/>
                <a:ahLst/>
                <a:cxnLst>
                  <a:cxn ang="0">
                    <a:pos x="43" y="1"/>
                  </a:cxn>
                  <a:cxn ang="0">
                    <a:pos x="8" y="188"/>
                  </a:cxn>
                  <a:cxn ang="0">
                    <a:pos x="24" y="188"/>
                  </a:cxn>
                  <a:cxn ang="0">
                    <a:pos x="62" y="0"/>
                  </a:cxn>
                </a:cxnLst>
                <a:rect l="0" t="0" r="r" b="b"/>
                <a:pathLst>
                  <a:path w="62" h="188">
                    <a:moveTo>
                      <a:pt x="43" y="1"/>
                    </a:moveTo>
                    <a:cubicBezTo>
                      <a:pt x="43" y="1"/>
                      <a:pt x="0" y="105"/>
                      <a:pt x="8" y="188"/>
                    </a:cubicBezTo>
                    <a:cubicBezTo>
                      <a:pt x="24" y="188"/>
                      <a:pt x="24" y="188"/>
                      <a:pt x="24" y="188"/>
                    </a:cubicBezTo>
                    <a:cubicBezTo>
                      <a:pt x="24" y="188"/>
                      <a:pt x="10" y="100"/>
                      <a:pt x="6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Freeform 126"/>
              <p:cNvSpPr>
                <a:spLocks/>
              </p:cNvSpPr>
              <p:nvPr/>
            </p:nvSpPr>
            <p:spPr bwMode="auto">
              <a:xfrm>
                <a:off x="2155825" y="1647826"/>
                <a:ext cx="103188" cy="3111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56" y="187"/>
                  </a:cxn>
                  <a:cxn ang="0">
                    <a:pos x="40" y="187"/>
                  </a:cxn>
                  <a:cxn ang="0">
                    <a:pos x="0" y="0"/>
                  </a:cxn>
                </a:cxnLst>
                <a:rect l="0" t="0" r="r" b="b"/>
                <a:pathLst>
                  <a:path w="62" h="187">
                    <a:moveTo>
                      <a:pt x="19" y="0"/>
                    </a:moveTo>
                    <a:cubicBezTo>
                      <a:pt x="19" y="0"/>
                      <a:pt x="62" y="104"/>
                      <a:pt x="56" y="187"/>
                    </a:cubicBezTo>
                    <a:cubicBezTo>
                      <a:pt x="40" y="187"/>
                      <a:pt x="40" y="187"/>
                      <a:pt x="40" y="187"/>
                    </a:cubicBezTo>
                    <a:cubicBezTo>
                      <a:pt x="40" y="187"/>
                      <a:pt x="52" y="99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Freeform 127"/>
              <p:cNvSpPr>
                <a:spLocks/>
              </p:cNvSpPr>
              <p:nvPr/>
            </p:nvSpPr>
            <p:spPr bwMode="auto">
              <a:xfrm>
                <a:off x="2012950" y="1765301"/>
                <a:ext cx="204788" cy="198438"/>
              </a:xfrm>
              <a:custGeom>
                <a:avLst/>
                <a:gdLst/>
                <a:ahLst/>
                <a:cxnLst>
                  <a:cxn ang="0">
                    <a:pos x="17" y="125"/>
                  </a:cxn>
                  <a:cxn ang="0">
                    <a:pos x="129" y="15"/>
                  </a:cxn>
                  <a:cxn ang="0">
                    <a:pos x="122" y="0"/>
                  </a:cxn>
                  <a:cxn ang="0">
                    <a:pos x="0" y="121"/>
                  </a:cxn>
                  <a:cxn ang="0">
                    <a:pos x="17" y="125"/>
                  </a:cxn>
                </a:cxnLst>
                <a:rect l="0" t="0" r="r" b="b"/>
                <a:pathLst>
                  <a:path w="129" h="125">
                    <a:moveTo>
                      <a:pt x="17" y="125"/>
                    </a:moveTo>
                    <a:lnTo>
                      <a:pt x="129" y="15"/>
                    </a:lnTo>
                    <a:lnTo>
                      <a:pt x="122" y="0"/>
                    </a:lnTo>
                    <a:lnTo>
                      <a:pt x="0" y="121"/>
                    </a:lnTo>
                    <a:lnTo>
                      <a:pt x="17" y="12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Freeform 128"/>
              <p:cNvSpPr>
                <a:spLocks/>
              </p:cNvSpPr>
              <p:nvPr/>
            </p:nvSpPr>
            <p:spPr bwMode="auto">
              <a:xfrm>
                <a:off x="2012950" y="1765301"/>
                <a:ext cx="204788" cy="198438"/>
              </a:xfrm>
              <a:custGeom>
                <a:avLst/>
                <a:gdLst/>
                <a:ahLst/>
                <a:cxnLst>
                  <a:cxn ang="0">
                    <a:pos x="17" y="125"/>
                  </a:cxn>
                  <a:cxn ang="0">
                    <a:pos x="129" y="15"/>
                  </a:cxn>
                  <a:cxn ang="0">
                    <a:pos x="122" y="0"/>
                  </a:cxn>
                  <a:cxn ang="0">
                    <a:pos x="0" y="121"/>
                  </a:cxn>
                </a:cxnLst>
                <a:rect l="0" t="0" r="r" b="b"/>
                <a:pathLst>
                  <a:path w="129" h="125">
                    <a:moveTo>
                      <a:pt x="17" y="125"/>
                    </a:moveTo>
                    <a:lnTo>
                      <a:pt x="129" y="15"/>
                    </a:lnTo>
                    <a:lnTo>
                      <a:pt x="122" y="0"/>
                    </a:lnTo>
                    <a:lnTo>
                      <a:pt x="0" y="121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Freeform 129"/>
              <p:cNvSpPr>
                <a:spLocks/>
              </p:cNvSpPr>
              <p:nvPr/>
            </p:nvSpPr>
            <p:spPr bwMode="auto">
              <a:xfrm>
                <a:off x="2024063" y="1773239"/>
                <a:ext cx="209550" cy="190500"/>
              </a:xfrm>
              <a:custGeom>
                <a:avLst/>
                <a:gdLst/>
                <a:ahLst/>
                <a:cxnLst>
                  <a:cxn ang="0">
                    <a:pos x="132" y="101"/>
                  </a:cxn>
                  <a:cxn ang="0">
                    <a:pos x="15" y="0"/>
                  </a:cxn>
                  <a:cxn ang="0">
                    <a:pos x="0" y="7"/>
                  </a:cxn>
                  <a:cxn ang="0">
                    <a:pos x="130" y="120"/>
                  </a:cxn>
                  <a:cxn ang="0">
                    <a:pos x="132" y="101"/>
                  </a:cxn>
                </a:cxnLst>
                <a:rect l="0" t="0" r="r" b="b"/>
                <a:pathLst>
                  <a:path w="132" h="120">
                    <a:moveTo>
                      <a:pt x="132" y="101"/>
                    </a:moveTo>
                    <a:lnTo>
                      <a:pt x="15" y="0"/>
                    </a:lnTo>
                    <a:lnTo>
                      <a:pt x="0" y="7"/>
                    </a:lnTo>
                    <a:lnTo>
                      <a:pt x="130" y="120"/>
                    </a:lnTo>
                    <a:lnTo>
                      <a:pt x="132" y="10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7" name="Freeform 130"/>
              <p:cNvSpPr>
                <a:spLocks/>
              </p:cNvSpPr>
              <p:nvPr/>
            </p:nvSpPr>
            <p:spPr bwMode="auto">
              <a:xfrm>
                <a:off x="2024063" y="1773239"/>
                <a:ext cx="209550" cy="190500"/>
              </a:xfrm>
              <a:custGeom>
                <a:avLst/>
                <a:gdLst/>
                <a:ahLst/>
                <a:cxnLst>
                  <a:cxn ang="0">
                    <a:pos x="132" y="101"/>
                  </a:cxn>
                  <a:cxn ang="0">
                    <a:pos x="15" y="0"/>
                  </a:cxn>
                  <a:cxn ang="0">
                    <a:pos x="0" y="7"/>
                  </a:cxn>
                  <a:cxn ang="0">
                    <a:pos x="130" y="120"/>
                  </a:cxn>
                </a:cxnLst>
                <a:rect l="0" t="0" r="r" b="b"/>
                <a:pathLst>
                  <a:path w="132" h="120">
                    <a:moveTo>
                      <a:pt x="132" y="101"/>
                    </a:moveTo>
                    <a:lnTo>
                      <a:pt x="15" y="0"/>
                    </a:lnTo>
                    <a:lnTo>
                      <a:pt x="0" y="7"/>
                    </a:lnTo>
                    <a:lnTo>
                      <a:pt x="130" y="12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8" name="Freeform 131"/>
              <p:cNvSpPr>
                <a:spLocks/>
              </p:cNvSpPr>
              <p:nvPr/>
            </p:nvSpPr>
            <p:spPr bwMode="auto">
              <a:xfrm>
                <a:off x="2038350" y="1660526"/>
                <a:ext cx="150813" cy="130175"/>
              </a:xfrm>
              <a:custGeom>
                <a:avLst/>
                <a:gdLst/>
                <a:ahLst/>
                <a:cxnLst>
                  <a:cxn ang="0">
                    <a:pos x="14" y="82"/>
                  </a:cxn>
                  <a:cxn ang="0">
                    <a:pos x="95" y="10"/>
                  </a:cxn>
                  <a:cxn ang="0">
                    <a:pos x="91" y="0"/>
                  </a:cxn>
                  <a:cxn ang="0">
                    <a:pos x="0" y="79"/>
                  </a:cxn>
                  <a:cxn ang="0">
                    <a:pos x="14" y="82"/>
                  </a:cxn>
                </a:cxnLst>
                <a:rect l="0" t="0" r="r" b="b"/>
                <a:pathLst>
                  <a:path w="95" h="82">
                    <a:moveTo>
                      <a:pt x="14" y="82"/>
                    </a:moveTo>
                    <a:lnTo>
                      <a:pt x="95" y="10"/>
                    </a:lnTo>
                    <a:lnTo>
                      <a:pt x="91" y="0"/>
                    </a:lnTo>
                    <a:lnTo>
                      <a:pt x="0" y="79"/>
                    </a:lnTo>
                    <a:lnTo>
                      <a:pt x="14" y="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Freeform 132"/>
              <p:cNvSpPr>
                <a:spLocks/>
              </p:cNvSpPr>
              <p:nvPr/>
            </p:nvSpPr>
            <p:spPr bwMode="auto">
              <a:xfrm>
                <a:off x="2038350" y="1660526"/>
                <a:ext cx="150813" cy="130175"/>
              </a:xfrm>
              <a:custGeom>
                <a:avLst/>
                <a:gdLst/>
                <a:ahLst/>
                <a:cxnLst>
                  <a:cxn ang="0">
                    <a:pos x="14" y="82"/>
                  </a:cxn>
                  <a:cxn ang="0">
                    <a:pos x="95" y="10"/>
                  </a:cxn>
                  <a:cxn ang="0">
                    <a:pos x="91" y="0"/>
                  </a:cxn>
                  <a:cxn ang="0">
                    <a:pos x="0" y="79"/>
                  </a:cxn>
                </a:cxnLst>
                <a:rect l="0" t="0" r="r" b="b"/>
                <a:pathLst>
                  <a:path w="95" h="82">
                    <a:moveTo>
                      <a:pt x="14" y="82"/>
                    </a:moveTo>
                    <a:lnTo>
                      <a:pt x="95" y="10"/>
                    </a:lnTo>
                    <a:lnTo>
                      <a:pt x="91" y="0"/>
                    </a:lnTo>
                    <a:lnTo>
                      <a:pt x="0" y="79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0" name="Freeform 133"/>
              <p:cNvSpPr>
                <a:spLocks/>
              </p:cNvSpPr>
              <p:nvPr/>
            </p:nvSpPr>
            <p:spPr bwMode="auto">
              <a:xfrm>
                <a:off x="2058988" y="1668464"/>
                <a:ext cx="147638" cy="122238"/>
              </a:xfrm>
              <a:custGeom>
                <a:avLst/>
                <a:gdLst/>
                <a:ahLst/>
                <a:cxnLst>
                  <a:cxn ang="0">
                    <a:pos x="93" y="65"/>
                  </a:cxn>
                  <a:cxn ang="0">
                    <a:pos x="9" y="0"/>
                  </a:cxn>
                  <a:cxn ang="0">
                    <a:pos x="0" y="5"/>
                  </a:cxn>
                  <a:cxn ang="0">
                    <a:pos x="91" y="77"/>
                  </a:cxn>
                  <a:cxn ang="0">
                    <a:pos x="93" y="65"/>
                  </a:cxn>
                </a:cxnLst>
                <a:rect l="0" t="0" r="r" b="b"/>
                <a:pathLst>
                  <a:path w="93" h="77">
                    <a:moveTo>
                      <a:pt x="93" y="65"/>
                    </a:moveTo>
                    <a:lnTo>
                      <a:pt x="9" y="0"/>
                    </a:lnTo>
                    <a:lnTo>
                      <a:pt x="0" y="5"/>
                    </a:lnTo>
                    <a:lnTo>
                      <a:pt x="91" y="77"/>
                    </a:lnTo>
                    <a:lnTo>
                      <a:pt x="93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Freeform 134"/>
              <p:cNvSpPr>
                <a:spLocks/>
              </p:cNvSpPr>
              <p:nvPr/>
            </p:nvSpPr>
            <p:spPr bwMode="auto">
              <a:xfrm>
                <a:off x="2058988" y="1668464"/>
                <a:ext cx="147638" cy="122238"/>
              </a:xfrm>
              <a:custGeom>
                <a:avLst/>
                <a:gdLst/>
                <a:ahLst/>
                <a:cxnLst>
                  <a:cxn ang="0">
                    <a:pos x="93" y="65"/>
                  </a:cxn>
                  <a:cxn ang="0">
                    <a:pos x="9" y="0"/>
                  </a:cxn>
                  <a:cxn ang="0">
                    <a:pos x="0" y="5"/>
                  </a:cxn>
                  <a:cxn ang="0">
                    <a:pos x="91" y="77"/>
                  </a:cxn>
                </a:cxnLst>
                <a:rect l="0" t="0" r="r" b="b"/>
                <a:pathLst>
                  <a:path w="93" h="77">
                    <a:moveTo>
                      <a:pt x="93" y="65"/>
                    </a:moveTo>
                    <a:lnTo>
                      <a:pt x="9" y="0"/>
                    </a:lnTo>
                    <a:lnTo>
                      <a:pt x="0" y="5"/>
                    </a:lnTo>
                    <a:lnTo>
                      <a:pt x="91" y="77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257"/>
            <p:cNvGrpSpPr/>
            <p:nvPr/>
          </p:nvGrpSpPr>
          <p:grpSpPr>
            <a:xfrm>
              <a:off x="942289" y="1265839"/>
              <a:ext cx="676210" cy="417361"/>
              <a:chOff x="1614646" y="682233"/>
              <a:chExt cx="865795" cy="537413"/>
            </a:xfrm>
            <a:grpFill/>
          </p:grpSpPr>
          <p:sp>
            <p:nvSpPr>
              <p:cNvPr id="76" name="Freeform 6"/>
              <p:cNvSpPr>
                <a:spLocks noEditPoints="1"/>
              </p:cNvSpPr>
              <p:nvPr/>
            </p:nvSpPr>
            <p:spPr bwMode="auto">
              <a:xfrm rot="15791816">
                <a:off x="2180189" y="913934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Freeform 6"/>
              <p:cNvSpPr>
                <a:spLocks noEditPoints="1"/>
              </p:cNvSpPr>
              <p:nvPr/>
            </p:nvSpPr>
            <p:spPr bwMode="auto">
              <a:xfrm rot="5808184" flipH="1">
                <a:off x="1670197" y="919393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Freeform 6"/>
              <p:cNvSpPr>
                <a:spLocks noEditPoints="1"/>
              </p:cNvSpPr>
              <p:nvPr/>
            </p:nvSpPr>
            <p:spPr bwMode="auto">
              <a:xfrm rot="10237099" flipH="1">
                <a:off x="1897887" y="682233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7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" name="Group 91"/>
          <p:cNvGrpSpPr/>
          <p:nvPr/>
        </p:nvGrpSpPr>
        <p:grpSpPr>
          <a:xfrm flipH="1">
            <a:off x="2493860" y="1824225"/>
            <a:ext cx="864828" cy="975261"/>
            <a:chOff x="1817688" y="3025777"/>
            <a:chExt cx="658813" cy="742896"/>
          </a:xfrm>
          <a:solidFill>
            <a:schemeClr val="accent2"/>
          </a:solidFill>
        </p:grpSpPr>
        <p:sp>
          <p:nvSpPr>
            <p:cNvPr id="93" name="Freeform 101"/>
            <p:cNvSpPr>
              <a:spLocks/>
            </p:cNvSpPr>
            <p:nvPr/>
          </p:nvSpPr>
          <p:spPr bwMode="auto">
            <a:xfrm>
              <a:off x="1833563" y="3025777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102"/>
            <p:cNvSpPr>
              <a:spLocks/>
            </p:cNvSpPr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endParaRPr lang="en-US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105"/>
            <p:cNvSpPr>
              <a:spLocks/>
            </p:cNvSpPr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106"/>
            <p:cNvSpPr>
              <a:spLocks/>
            </p:cNvSpPr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Freeform 108"/>
            <p:cNvSpPr>
              <a:spLocks/>
            </p:cNvSpPr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Freeform 109"/>
            <p:cNvSpPr>
              <a:spLocks/>
            </p:cNvSpPr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Freeform 110"/>
            <p:cNvSpPr>
              <a:spLocks/>
            </p:cNvSpPr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Freeform 111"/>
            <p:cNvSpPr>
              <a:spLocks/>
            </p:cNvSpPr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11742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2" name="TextBox 121"/>
          <p:cNvSpPr txBox="1"/>
          <p:nvPr/>
        </p:nvSpPr>
        <p:spPr>
          <a:xfrm>
            <a:off x="1135121" y="3752405"/>
            <a:ext cx="95546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791601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1164008" y="3561616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1394035" y="3032472"/>
            <a:ext cx="437619" cy="3139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2448555" y="3752405"/>
            <a:ext cx="95546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791601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Rectangle 125"/>
          <p:cNvSpPr/>
          <p:nvPr/>
        </p:nvSpPr>
        <p:spPr>
          <a:xfrm>
            <a:off x="2477442" y="3561620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Rectangle 126"/>
          <p:cNvSpPr/>
          <p:nvPr/>
        </p:nvSpPr>
        <p:spPr>
          <a:xfrm>
            <a:off x="2707469" y="3032475"/>
            <a:ext cx="437619" cy="3139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3800906" y="3752405"/>
            <a:ext cx="95546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791601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3829792" y="3561620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Rectangle 129"/>
          <p:cNvSpPr/>
          <p:nvPr/>
        </p:nvSpPr>
        <p:spPr>
          <a:xfrm>
            <a:off x="4059817" y="3032475"/>
            <a:ext cx="437619" cy="3139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graphicFrame>
        <p:nvGraphicFramePr>
          <p:cNvPr id="184" name="Chart 183"/>
          <p:cNvGraphicFramePr/>
          <p:nvPr>
            <p:extLst/>
          </p:nvPr>
        </p:nvGraphicFramePr>
        <p:xfrm>
          <a:off x="5320068" y="1512206"/>
          <a:ext cx="2887536" cy="14940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5" name="Text Placeholder 3"/>
          <p:cNvSpPr txBox="1">
            <a:spLocks/>
          </p:cNvSpPr>
          <p:nvPr/>
        </p:nvSpPr>
        <p:spPr>
          <a:xfrm>
            <a:off x="5636487" y="3670815"/>
            <a:ext cx="2426810" cy="22159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7" name="Text Placeholder 3"/>
          <p:cNvSpPr txBox="1">
            <a:spLocks/>
          </p:cNvSpPr>
          <p:nvPr/>
        </p:nvSpPr>
        <p:spPr>
          <a:xfrm>
            <a:off x="5636487" y="4069842"/>
            <a:ext cx="2426810" cy="22159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0" name="Rounded Rectangular Callout 189"/>
          <p:cNvSpPr/>
          <p:nvPr/>
        </p:nvSpPr>
        <p:spPr>
          <a:xfrm>
            <a:off x="6517068" y="1467791"/>
            <a:ext cx="521088" cy="299270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91" name="Rounded Rectangular Callout 190"/>
          <p:cNvSpPr/>
          <p:nvPr/>
        </p:nvSpPr>
        <p:spPr>
          <a:xfrm>
            <a:off x="7134373" y="1912540"/>
            <a:ext cx="521088" cy="299270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92" name="Rounded Rectangular Callout 191"/>
          <p:cNvSpPr/>
          <p:nvPr/>
        </p:nvSpPr>
        <p:spPr>
          <a:xfrm>
            <a:off x="6186843" y="2058150"/>
            <a:ext cx="521088" cy="299270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93" name="Oval 192"/>
          <p:cNvSpPr/>
          <p:nvPr/>
        </p:nvSpPr>
        <p:spPr>
          <a:xfrm>
            <a:off x="6233048" y="2469778"/>
            <a:ext cx="125144" cy="125151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Oval 193"/>
          <p:cNvSpPr/>
          <p:nvPr/>
        </p:nvSpPr>
        <p:spPr>
          <a:xfrm>
            <a:off x="7171044" y="2344627"/>
            <a:ext cx="125144" cy="125151"/>
          </a:xfrm>
          <a:prstGeom prst="ellips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5" name="Oval 194"/>
          <p:cNvSpPr/>
          <p:nvPr/>
        </p:nvSpPr>
        <p:spPr>
          <a:xfrm>
            <a:off x="6561264" y="1886415"/>
            <a:ext cx="125144" cy="125151"/>
          </a:xfrm>
          <a:prstGeom prst="ellipse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reeform 5"/>
          <p:cNvSpPr>
            <a:spLocks noEditPoints="1"/>
          </p:cNvSpPr>
          <p:nvPr/>
        </p:nvSpPr>
        <p:spPr bwMode="auto">
          <a:xfrm>
            <a:off x="3786291" y="1827054"/>
            <a:ext cx="959944" cy="940748"/>
          </a:xfrm>
          <a:custGeom>
            <a:avLst/>
            <a:gdLst/>
            <a:ahLst/>
            <a:cxnLst>
              <a:cxn ang="0">
                <a:pos x="194" y="158"/>
              </a:cxn>
              <a:cxn ang="0">
                <a:pos x="224" y="218"/>
              </a:cxn>
              <a:cxn ang="0">
                <a:pos x="232" y="219"/>
              </a:cxn>
              <a:cxn ang="0">
                <a:pos x="232" y="228"/>
              </a:cxn>
              <a:cxn ang="0">
                <a:pos x="6" y="229"/>
              </a:cxn>
              <a:cxn ang="0">
                <a:pos x="0" y="224"/>
              </a:cxn>
              <a:cxn ang="0">
                <a:pos x="6" y="218"/>
              </a:cxn>
              <a:cxn ang="0">
                <a:pos x="15" y="151"/>
              </a:cxn>
              <a:cxn ang="0">
                <a:pos x="37" y="129"/>
              </a:cxn>
              <a:cxn ang="0">
                <a:pos x="52" y="134"/>
              </a:cxn>
              <a:cxn ang="0">
                <a:pos x="32" y="121"/>
              </a:cxn>
              <a:cxn ang="0">
                <a:pos x="31" y="40"/>
              </a:cxn>
              <a:cxn ang="0">
                <a:pos x="52" y="31"/>
              </a:cxn>
              <a:cxn ang="0">
                <a:pos x="68" y="13"/>
              </a:cxn>
              <a:cxn ang="0">
                <a:pos x="119" y="0"/>
              </a:cxn>
              <a:cxn ang="0">
                <a:pos x="127" y="18"/>
              </a:cxn>
              <a:cxn ang="0">
                <a:pos x="132" y="57"/>
              </a:cxn>
              <a:cxn ang="0">
                <a:pos x="181" y="72"/>
              </a:cxn>
              <a:cxn ang="0">
                <a:pos x="132" y="170"/>
              </a:cxn>
              <a:cxn ang="0">
                <a:pos x="148" y="149"/>
              </a:cxn>
              <a:cxn ang="0">
                <a:pos x="157" y="170"/>
              </a:cxn>
              <a:cxn ang="0">
                <a:pos x="181" y="72"/>
              </a:cxn>
              <a:cxn ang="0">
                <a:pos x="72" y="4"/>
              </a:cxn>
              <a:cxn ang="0">
                <a:pos x="82" y="18"/>
              </a:cxn>
              <a:cxn ang="0">
                <a:pos x="87" y="51"/>
              </a:cxn>
              <a:cxn ang="0">
                <a:pos x="97" y="31"/>
              </a:cxn>
              <a:cxn ang="0">
                <a:pos x="114" y="13"/>
              </a:cxn>
              <a:cxn ang="0">
                <a:pos x="114" y="4"/>
              </a:cxn>
              <a:cxn ang="0">
                <a:pos x="87" y="55"/>
              </a:cxn>
              <a:cxn ang="0">
                <a:pos x="97" y="90"/>
              </a:cxn>
              <a:cxn ang="0">
                <a:pos x="38" y="46"/>
              </a:cxn>
              <a:cxn ang="0">
                <a:pos x="52" y="114"/>
              </a:cxn>
              <a:cxn ang="0">
                <a:pos x="38" y="46"/>
              </a:cxn>
              <a:cxn ang="0">
                <a:pos x="189" y="177"/>
              </a:cxn>
              <a:cxn ang="0">
                <a:pos x="157" y="200"/>
              </a:cxn>
              <a:cxn ang="0">
                <a:pos x="97" y="155"/>
              </a:cxn>
              <a:cxn ang="0">
                <a:pos x="87" y="218"/>
              </a:cxn>
              <a:cxn ang="0">
                <a:pos x="97" y="155"/>
              </a:cxn>
              <a:cxn ang="0">
                <a:pos x="97" y="138"/>
              </a:cxn>
              <a:cxn ang="0">
                <a:pos x="87" y="150"/>
              </a:cxn>
              <a:cxn ang="0">
                <a:pos x="97" y="94"/>
              </a:cxn>
              <a:cxn ang="0">
                <a:pos x="87" y="132"/>
              </a:cxn>
              <a:cxn ang="0">
                <a:pos x="97" y="94"/>
              </a:cxn>
              <a:cxn ang="0">
                <a:pos x="148" y="200"/>
              </a:cxn>
              <a:cxn ang="0">
                <a:pos x="123" y="177"/>
              </a:cxn>
            </a:cxnLst>
            <a:rect l="0" t="0" r="r" b="b"/>
            <a:pathLst>
              <a:path w="234" h="229">
                <a:moveTo>
                  <a:pt x="194" y="57"/>
                </a:moveTo>
                <a:cubicBezTo>
                  <a:pt x="194" y="158"/>
                  <a:pt x="194" y="158"/>
                  <a:pt x="194" y="158"/>
                </a:cubicBezTo>
                <a:cubicBezTo>
                  <a:pt x="224" y="158"/>
                  <a:pt x="224" y="158"/>
                  <a:pt x="224" y="158"/>
                </a:cubicBezTo>
                <a:cubicBezTo>
                  <a:pt x="224" y="218"/>
                  <a:pt x="224" y="218"/>
                  <a:pt x="224" y="218"/>
                </a:cubicBezTo>
                <a:cubicBezTo>
                  <a:pt x="228" y="218"/>
                  <a:pt x="228" y="218"/>
                  <a:pt x="228" y="218"/>
                </a:cubicBezTo>
                <a:cubicBezTo>
                  <a:pt x="230" y="218"/>
                  <a:pt x="231" y="218"/>
                  <a:pt x="232" y="219"/>
                </a:cubicBezTo>
                <a:cubicBezTo>
                  <a:pt x="234" y="221"/>
                  <a:pt x="234" y="222"/>
                  <a:pt x="234" y="224"/>
                </a:cubicBezTo>
                <a:cubicBezTo>
                  <a:pt x="234" y="225"/>
                  <a:pt x="234" y="227"/>
                  <a:pt x="232" y="228"/>
                </a:cubicBezTo>
                <a:cubicBezTo>
                  <a:pt x="231" y="229"/>
                  <a:pt x="230" y="229"/>
                  <a:pt x="228" y="229"/>
                </a:cubicBezTo>
                <a:cubicBezTo>
                  <a:pt x="6" y="229"/>
                  <a:pt x="6" y="229"/>
                  <a:pt x="6" y="229"/>
                </a:cubicBezTo>
                <a:cubicBezTo>
                  <a:pt x="4" y="229"/>
                  <a:pt x="3" y="229"/>
                  <a:pt x="1" y="228"/>
                </a:cubicBezTo>
                <a:cubicBezTo>
                  <a:pt x="0" y="227"/>
                  <a:pt x="0" y="225"/>
                  <a:pt x="0" y="224"/>
                </a:cubicBezTo>
                <a:cubicBezTo>
                  <a:pt x="0" y="222"/>
                  <a:pt x="0" y="221"/>
                  <a:pt x="1" y="219"/>
                </a:cubicBezTo>
                <a:cubicBezTo>
                  <a:pt x="3" y="218"/>
                  <a:pt x="4" y="218"/>
                  <a:pt x="6" y="218"/>
                </a:cubicBezTo>
                <a:cubicBezTo>
                  <a:pt x="15" y="218"/>
                  <a:pt x="15" y="218"/>
                  <a:pt x="15" y="218"/>
                </a:cubicBezTo>
                <a:cubicBezTo>
                  <a:pt x="15" y="151"/>
                  <a:pt x="15" y="151"/>
                  <a:pt x="15" y="151"/>
                </a:cubicBezTo>
                <a:cubicBezTo>
                  <a:pt x="15" y="145"/>
                  <a:pt x="17" y="140"/>
                  <a:pt x="22" y="136"/>
                </a:cubicBezTo>
                <a:cubicBezTo>
                  <a:pt x="26" y="131"/>
                  <a:pt x="31" y="129"/>
                  <a:pt x="37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43" y="129"/>
                  <a:pt x="48" y="131"/>
                  <a:pt x="52" y="134"/>
                </a:cubicBezTo>
                <a:cubicBezTo>
                  <a:pt x="52" y="121"/>
                  <a:pt x="52" y="121"/>
                  <a:pt x="52" y="121"/>
                </a:cubicBezTo>
                <a:cubicBezTo>
                  <a:pt x="32" y="121"/>
                  <a:pt x="32" y="121"/>
                  <a:pt x="32" y="121"/>
                </a:cubicBezTo>
                <a:cubicBezTo>
                  <a:pt x="31" y="120"/>
                  <a:pt x="31" y="120"/>
                  <a:pt x="31" y="120"/>
                </a:cubicBezTo>
                <a:cubicBezTo>
                  <a:pt x="31" y="40"/>
                  <a:pt x="31" y="40"/>
                  <a:pt x="31" y="40"/>
                </a:cubicBezTo>
                <a:cubicBezTo>
                  <a:pt x="52" y="40"/>
                  <a:pt x="52" y="40"/>
                  <a:pt x="52" y="40"/>
                </a:cubicBezTo>
                <a:cubicBezTo>
                  <a:pt x="52" y="31"/>
                  <a:pt x="52" y="31"/>
                  <a:pt x="52" y="31"/>
                </a:cubicBezTo>
                <a:cubicBezTo>
                  <a:pt x="52" y="26"/>
                  <a:pt x="54" y="22"/>
                  <a:pt x="57" y="18"/>
                </a:cubicBezTo>
                <a:cubicBezTo>
                  <a:pt x="60" y="15"/>
                  <a:pt x="64" y="14"/>
                  <a:pt x="68" y="13"/>
                </a:cubicBezTo>
                <a:cubicBezTo>
                  <a:pt x="68" y="0"/>
                  <a:pt x="68" y="0"/>
                  <a:pt x="68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19" y="14"/>
                  <a:pt x="119" y="14"/>
                  <a:pt x="119" y="14"/>
                </a:cubicBezTo>
                <a:cubicBezTo>
                  <a:pt x="122" y="15"/>
                  <a:pt x="124" y="16"/>
                  <a:pt x="127" y="18"/>
                </a:cubicBezTo>
                <a:cubicBezTo>
                  <a:pt x="130" y="22"/>
                  <a:pt x="132" y="26"/>
                  <a:pt x="132" y="31"/>
                </a:cubicBezTo>
                <a:cubicBezTo>
                  <a:pt x="132" y="57"/>
                  <a:pt x="132" y="57"/>
                  <a:pt x="132" y="57"/>
                </a:cubicBezTo>
                <a:lnTo>
                  <a:pt x="194" y="57"/>
                </a:lnTo>
                <a:close/>
                <a:moveTo>
                  <a:pt x="181" y="72"/>
                </a:moveTo>
                <a:cubicBezTo>
                  <a:pt x="132" y="72"/>
                  <a:pt x="132" y="72"/>
                  <a:pt x="132" y="72"/>
                </a:cubicBezTo>
                <a:cubicBezTo>
                  <a:pt x="132" y="170"/>
                  <a:pt x="132" y="170"/>
                  <a:pt x="132" y="170"/>
                </a:cubicBezTo>
                <a:cubicBezTo>
                  <a:pt x="148" y="170"/>
                  <a:pt x="148" y="170"/>
                  <a:pt x="148" y="170"/>
                </a:cubicBezTo>
                <a:cubicBezTo>
                  <a:pt x="148" y="149"/>
                  <a:pt x="148" y="149"/>
                  <a:pt x="148" y="149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7" y="170"/>
                  <a:pt x="157" y="170"/>
                  <a:pt x="157" y="170"/>
                </a:cubicBezTo>
                <a:cubicBezTo>
                  <a:pt x="181" y="170"/>
                  <a:pt x="181" y="170"/>
                  <a:pt x="181" y="170"/>
                </a:cubicBezTo>
                <a:lnTo>
                  <a:pt x="181" y="72"/>
                </a:lnTo>
                <a:close/>
                <a:moveTo>
                  <a:pt x="114" y="4"/>
                </a:moveTo>
                <a:cubicBezTo>
                  <a:pt x="72" y="4"/>
                  <a:pt x="72" y="4"/>
                  <a:pt x="72" y="4"/>
                </a:cubicBezTo>
                <a:cubicBezTo>
                  <a:pt x="72" y="14"/>
                  <a:pt x="72" y="14"/>
                  <a:pt x="72" y="14"/>
                </a:cubicBezTo>
                <a:cubicBezTo>
                  <a:pt x="76" y="14"/>
                  <a:pt x="79" y="16"/>
                  <a:pt x="82" y="18"/>
                </a:cubicBezTo>
                <a:cubicBezTo>
                  <a:pt x="85" y="22"/>
                  <a:pt x="87" y="26"/>
                  <a:pt x="87" y="31"/>
                </a:cubicBezTo>
                <a:cubicBezTo>
                  <a:pt x="87" y="51"/>
                  <a:pt x="87" y="51"/>
                  <a:pt x="87" y="51"/>
                </a:cubicBezTo>
                <a:cubicBezTo>
                  <a:pt x="97" y="51"/>
                  <a:pt x="97" y="51"/>
                  <a:pt x="97" y="51"/>
                </a:cubicBezTo>
                <a:cubicBezTo>
                  <a:pt x="97" y="31"/>
                  <a:pt x="97" y="31"/>
                  <a:pt x="97" y="31"/>
                </a:cubicBezTo>
                <a:cubicBezTo>
                  <a:pt x="97" y="26"/>
                  <a:pt x="99" y="22"/>
                  <a:pt x="102" y="18"/>
                </a:cubicBezTo>
                <a:cubicBezTo>
                  <a:pt x="105" y="15"/>
                  <a:pt x="109" y="13"/>
                  <a:pt x="114" y="13"/>
                </a:cubicBezTo>
                <a:cubicBezTo>
                  <a:pt x="114" y="13"/>
                  <a:pt x="114" y="13"/>
                  <a:pt x="114" y="13"/>
                </a:cubicBezTo>
                <a:lnTo>
                  <a:pt x="114" y="4"/>
                </a:lnTo>
                <a:close/>
                <a:moveTo>
                  <a:pt x="97" y="55"/>
                </a:moveTo>
                <a:cubicBezTo>
                  <a:pt x="87" y="55"/>
                  <a:pt x="87" y="55"/>
                  <a:pt x="87" y="55"/>
                </a:cubicBezTo>
                <a:cubicBezTo>
                  <a:pt x="87" y="90"/>
                  <a:pt x="87" y="90"/>
                  <a:pt x="87" y="90"/>
                </a:cubicBezTo>
                <a:cubicBezTo>
                  <a:pt x="97" y="90"/>
                  <a:pt x="97" y="90"/>
                  <a:pt x="97" y="90"/>
                </a:cubicBezTo>
                <a:lnTo>
                  <a:pt x="97" y="55"/>
                </a:lnTo>
                <a:close/>
                <a:moveTo>
                  <a:pt x="38" y="46"/>
                </a:moveTo>
                <a:cubicBezTo>
                  <a:pt x="38" y="114"/>
                  <a:pt x="38" y="114"/>
                  <a:pt x="38" y="114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52" y="46"/>
                  <a:pt x="52" y="46"/>
                  <a:pt x="52" y="46"/>
                </a:cubicBezTo>
                <a:lnTo>
                  <a:pt x="38" y="46"/>
                </a:lnTo>
                <a:close/>
                <a:moveTo>
                  <a:pt x="189" y="200"/>
                </a:moveTo>
                <a:cubicBezTo>
                  <a:pt x="189" y="177"/>
                  <a:pt x="189" y="177"/>
                  <a:pt x="189" y="177"/>
                </a:cubicBezTo>
                <a:cubicBezTo>
                  <a:pt x="157" y="177"/>
                  <a:pt x="157" y="177"/>
                  <a:pt x="157" y="177"/>
                </a:cubicBezTo>
                <a:cubicBezTo>
                  <a:pt x="157" y="200"/>
                  <a:pt x="157" y="200"/>
                  <a:pt x="157" y="200"/>
                </a:cubicBezTo>
                <a:lnTo>
                  <a:pt x="189" y="200"/>
                </a:lnTo>
                <a:close/>
                <a:moveTo>
                  <a:pt x="97" y="155"/>
                </a:moveTo>
                <a:cubicBezTo>
                  <a:pt x="87" y="155"/>
                  <a:pt x="87" y="155"/>
                  <a:pt x="87" y="155"/>
                </a:cubicBezTo>
                <a:cubicBezTo>
                  <a:pt x="87" y="218"/>
                  <a:pt x="87" y="218"/>
                  <a:pt x="87" y="218"/>
                </a:cubicBezTo>
                <a:cubicBezTo>
                  <a:pt x="97" y="218"/>
                  <a:pt x="97" y="218"/>
                  <a:pt x="97" y="218"/>
                </a:cubicBezTo>
                <a:lnTo>
                  <a:pt x="97" y="155"/>
                </a:lnTo>
                <a:close/>
                <a:moveTo>
                  <a:pt x="97" y="150"/>
                </a:moveTo>
                <a:cubicBezTo>
                  <a:pt x="97" y="138"/>
                  <a:pt x="97" y="138"/>
                  <a:pt x="97" y="138"/>
                </a:cubicBezTo>
                <a:cubicBezTo>
                  <a:pt x="87" y="138"/>
                  <a:pt x="87" y="138"/>
                  <a:pt x="87" y="138"/>
                </a:cubicBezTo>
                <a:cubicBezTo>
                  <a:pt x="87" y="150"/>
                  <a:pt x="87" y="150"/>
                  <a:pt x="87" y="150"/>
                </a:cubicBezTo>
                <a:lnTo>
                  <a:pt x="97" y="150"/>
                </a:lnTo>
                <a:close/>
                <a:moveTo>
                  <a:pt x="97" y="94"/>
                </a:moveTo>
                <a:cubicBezTo>
                  <a:pt x="87" y="94"/>
                  <a:pt x="87" y="94"/>
                  <a:pt x="87" y="94"/>
                </a:cubicBezTo>
                <a:cubicBezTo>
                  <a:pt x="87" y="132"/>
                  <a:pt x="87" y="132"/>
                  <a:pt x="87" y="132"/>
                </a:cubicBezTo>
                <a:cubicBezTo>
                  <a:pt x="97" y="132"/>
                  <a:pt x="97" y="132"/>
                  <a:pt x="97" y="132"/>
                </a:cubicBezTo>
                <a:lnTo>
                  <a:pt x="97" y="94"/>
                </a:lnTo>
                <a:close/>
                <a:moveTo>
                  <a:pt x="123" y="200"/>
                </a:moveTo>
                <a:cubicBezTo>
                  <a:pt x="148" y="200"/>
                  <a:pt x="148" y="200"/>
                  <a:pt x="148" y="200"/>
                </a:cubicBezTo>
                <a:cubicBezTo>
                  <a:pt x="148" y="177"/>
                  <a:pt x="148" y="177"/>
                  <a:pt x="148" y="177"/>
                </a:cubicBezTo>
                <a:cubicBezTo>
                  <a:pt x="123" y="177"/>
                  <a:pt x="123" y="177"/>
                  <a:pt x="123" y="177"/>
                </a:cubicBezTo>
                <a:lnTo>
                  <a:pt x="123" y="20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79167" tIns="39583" rIns="79167" bIns="3958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Freeform 45"/>
          <p:cNvSpPr>
            <a:spLocks noEditPoints="1"/>
          </p:cNvSpPr>
          <p:nvPr/>
        </p:nvSpPr>
        <p:spPr bwMode="auto">
          <a:xfrm>
            <a:off x="5320106" y="3192281"/>
            <a:ext cx="269233" cy="26924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79167" tIns="39583" rIns="79167" bIns="3958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5322868" y="3632159"/>
            <a:ext cx="269233" cy="26924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79167" tIns="39583" rIns="79167" bIns="3958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45"/>
          <p:cNvSpPr>
            <a:spLocks noEditPoints="1"/>
          </p:cNvSpPr>
          <p:nvPr/>
        </p:nvSpPr>
        <p:spPr bwMode="auto">
          <a:xfrm>
            <a:off x="5322868" y="4022458"/>
            <a:ext cx="269233" cy="26924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79167" tIns="39583" rIns="79167" bIns="3958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206809"/>
      </p:ext>
    </p:extLst>
  </p:cSld>
  <p:clrMapOvr>
    <a:masterClrMapping/>
  </p:clrMapOvr>
  <p:transition spd="med" advClick="0" advTm="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500"/>
                            </p:stCondLst>
                            <p:childTnLst>
                              <p:par>
                                <p:cTn id="10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Graphic spid="184" grpId="0">
        <p:bldSub>
          <a:bldChart bld="series"/>
        </p:bldSub>
      </p:bldGraphic>
      <p:bldP spid="185" grpId="0"/>
      <p:bldP spid="187" grpId="0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96" grpId="0" animBg="1"/>
      <p:bldP spid="66" grpId="0" animBg="1"/>
      <p:bldP spid="67" grpId="0" animBg="1"/>
      <p:bldP spid="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2267A6B1-8B59-4C7D-850C-31925BB33F98}"/>
              </a:ext>
            </a:extLst>
          </p:cNvPr>
          <p:cNvSpPr/>
          <p:nvPr/>
        </p:nvSpPr>
        <p:spPr>
          <a:xfrm>
            <a:off x="5508104" y="1580929"/>
            <a:ext cx="1037768" cy="103776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TextBox 48"/>
          <p:cNvSpPr txBox="1"/>
          <p:nvPr/>
        </p:nvSpPr>
        <p:spPr>
          <a:xfrm>
            <a:off x="5264877" y="2723263"/>
            <a:ext cx="281631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产品运行</a:t>
            </a:r>
            <a:endParaRPr lang="en-GB" altLang="zh-CN" sz="31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4644008" y="3302863"/>
            <a:ext cx="297953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eaLnBrk="0" hangingPunct="0"/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5272467" y="1724945"/>
            <a:ext cx="1561914" cy="74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400" b="1" cap="all" spc="213" dirty="0">
                <a:solidFill>
                  <a:schemeClr val="bg1"/>
                </a:solidFill>
                <a:cs typeface="Arial" panose="020B0604020202020204" pitchFamily="34" charset="0"/>
              </a:rPr>
              <a:t>02</a:t>
            </a:r>
            <a:endParaRPr lang="zh-CN" altLang="en-US" sz="4400" b="1" cap="all" spc="213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7" name="Picture 2" descr="C:\Users\Administrator\Desktop\df5bf39b4c77f3b9980dfe9b7373bf1a副本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55526"/>
            <a:ext cx="4320480" cy="43271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28329324"/>
      </p:ext>
    </p:extLst>
  </p:cSld>
  <p:clrMapOvr>
    <a:masterClrMapping/>
  </p:clrMapOvr>
  <p:transition spd="med"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3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-10321" y="2119342"/>
            <a:ext cx="3524764" cy="959174"/>
            <a:chOff x="-939773" y="2734405"/>
            <a:chExt cx="5411981" cy="1472650"/>
          </a:xfrm>
        </p:grpSpPr>
        <p:grpSp>
          <p:nvGrpSpPr>
            <p:cNvPr id="3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82" hangingPunct="0">
                <a:lnSpc>
                  <a:spcPct val="120000"/>
                </a:lnSpc>
              </a:pPr>
              <a:endPara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24"/>
            <p:cNvGrpSpPr/>
            <p:nvPr/>
          </p:nvGrpSpPr>
          <p:grpSpPr>
            <a:xfrm>
              <a:off x="394416" y="2862197"/>
              <a:ext cx="2475011" cy="994951"/>
              <a:chOff x="578142" y="3091663"/>
              <a:chExt cx="2475011" cy="994951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661855" cy="4252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6521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" name="Group 29"/>
          <p:cNvGrpSpPr/>
          <p:nvPr/>
        </p:nvGrpSpPr>
        <p:grpSpPr>
          <a:xfrm>
            <a:off x="347473" y="814398"/>
            <a:ext cx="6937818" cy="3569068"/>
            <a:chOff x="0" y="730879"/>
            <a:chExt cx="10652441" cy="5479705"/>
          </a:xfrm>
        </p:grpSpPr>
        <p:grpSp>
          <p:nvGrpSpPr>
            <p:cNvPr id="1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161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161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161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813738" y="2036132"/>
              <a:ext cx="677344" cy="6521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123378" y="3261651"/>
              <a:ext cx="677344" cy="6521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827408" y="4478808"/>
              <a:ext cx="677344" cy="6521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7" cy="4819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49"/>
              <a:ext cx="3988457" cy="4819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7" cy="4819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1792093" y="3984443"/>
            <a:ext cx="5493197" cy="287256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p:transition spd="med"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3"/>
          <p:cNvGrpSpPr>
            <a:grpSpLocks/>
          </p:cNvGrpSpPr>
          <p:nvPr/>
        </p:nvGrpSpPr>
        <p:grpSpPr bwMode="auto">
          <a:xfrm>
            <a:off x="1397247" y="2110873"/>
            <a:ext cx="2707082" cy="1801062"/>
            <a:chOff x="2462" y="1898"/>
            <a:chExt cx="2641" cy="1757"/>
          </a:xfrm>
        </p:grpSpPr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2462" y="2543"/>
              <a:ext cx="1339" cy="1112"/>
            </a:xfrm>
            <a:custGeom>
              <a:avLst/>
              <a:gdLst>
                <a:gd name="T0" fmla="*/ 26 w 1339"/>
                <a:gd name="T1" fmla="*/ 229 h 1112"/>
                <a:gd name="T2" fmla="*/ 1339 w 1339"/>
                <a:gd name="T3" fmla="*/ 1112 h 1112"/>
                <a:gd name="T4" fmla="*/ 1339 w 1339"/>
                <a:gd name="T5" fmla="*/ 864 h 1112"/>
                <a:gd name="T6" fmla="*/ 0 w 1339"/>
                <a:gd name="T7" fmla="*/ 0 h 1112"/>
                <a:gd name="T8" fmla="*/ 26 w 1339"/>
                <a:gd name="T9" fmla="*/ 229 h 1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9" h="1112">
                  <a:moveTo>
                    <a:pt x="26" y="229"/>
                  </a:moveTo>
                  <a:lnTo>
                    <a:pt x="1339" y="1112"/>
                  </a:lnTo>
                  <a:lnTo>
                    <a:pt x="1339" y="864"/>
                  </a:lnTo>
                  <a:lnTo>
                    <a:pt x="0" y="0"/>
                  </a:lnTo>
                  <a:lnTo>
                    <a:pt x="26" y="22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8001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defTabSz="590322">
                <a:lnSpc>
                  <a:spcPct val="120000"/>
                </a:lnSpc>
                <a:defRPr/>
              </a:pPr>
              <a:endParaRPr lang="zh-CN" altLang="en-US" sz="1000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3801" y="2529"/>
              <a:ext cx="1302" cy="1126"/>
            </a:xfrm>
            <a:custGeom>
              <a:avLst/>
              <a:gdLst>
                <a:gd name="T0" fmla="*/ 0 w 1302"/>
                <a:gd name="T1" fmla="*/ 878 h 1126"/>
                <a:gd name="T2" fmla="*/ 0 w 1302"/>
                <a:gd name="T3" fmla="*/ 1126 h 1126"/>
                <a:gd name="T4" fmla="*/ 1273 w 1302"/>
                <a:gd name="T5" fmla="*/ 229 h 1126"/>
                <a:gd name="T6" fmla="*/ 1302 w 1302"/>
                <a:gd name="T7" fmla="*/ 0 h 1126"/>
                <a:gd name="T8" fmla="*/ 0 w 1302"/>
                <a:gd name="T9" fmla="*/ 878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2" h="1126">
                  <a:moveTo>
                    <a:pt x="0" y="878"/>
                  </a:moveTo>
                  <a:lnTo>
                    <a:pt x="0" y="1126"/>
                  </a:lnTo>
                  <a:lnTo>
                    <a:pt x="1273" y="229"/>
                  </a:lnTo>
                  <a:lnTo>
                    <a:pt x="1302" y="0"/>
                  </a:lnTo>
                  <a:lnTo>
                    <a:pt x="0" y="878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8001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defTabSz="590322">
                <a:lnSpc>
                  <a:spcPct val="120000"/>
                </a:lnSpc>
                <a:defRPr/>
              </a:pPr>
              <a:endParaRPr lang="zh-CN" altLang="en-US" sz="1000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9"/>
            <p:cNvSpPr>
              <a:spLocks/>
            </p:cNvSpPr>
            <p:nvPr/>
          </p:nvSpPr>
          <p:spPr bwMode="auto">
            <a:xfrm>
              <a:off x="2462" y="1898"/>
              <a:ext cx="2641" cy="1509"/>
            </a:xfrm>
            <a:custGeom>
              <a:avLst/>
              <a:gdLst>
                <a:gd name="T0" fmla="*/ 1309 w 2641"/>
                <a:gd name="T1" fmla="*/ 0 h 1509"/>
                <a:gd name="T2" fmla="*/ 0 w 2641"/>
                <a:gd name="T3" fmla="*/ 645 h 1509"/>
                <a:gd name="T4" fmla="*/ 1339 w 2641"/>
                <a:gd name="T5" fmla="*/ 1509 h 1509"/>
                <a:gd name="T6" fmla="*/ 2641 w 2641"/>
                <a:gd name="T7" fmla="*/ 631 h 1509"/>
                <a:gd name="T8" fmla="*/ 1309 w 2641"/>
                <a:gd name="T9" fmla="*/ 0 h 1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41" h="1509">
                  <a:moveTo>
                    <a:pt x="1309" y="0"/>
                  </a:moveTo>
                  <a:lnTo>
                    <a:pt x="0" y="645"/>
                  </a:lnTo>
                  <a:lnTo>
                    <a:pt x="1339" y="1509"/>
                  </a:lnTo>
                  <a:lnTo>
                    <a:pt x="2641" y="631"/>
                  </a:lnTo>
                  <a:lnTo>
                    <a:pt x="1309" y="0"/>
                  </a:lnTo>
                  <a:close/>
                </a:path>
              </a:pathLst>
            </a:custGeom>
            <a:gradFill rotWithShape="1">
              <a:gsLst>
                <a:gs pos="0">
                  <a:srgbClr val="B0B0B0"/>
                </a:gs>
                <a:gs pos="100000">
                  <a:srgbClr val="82828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8001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defTabSz="590322">
                <a:lnSpc>
                  <a:spcPct val="120000"/>
                </a:lnSpc>
                <a:defRPr/>
              </a:pPr>
              <a:endParaRPr lang="zh-CN" altLang="en-US" sz="1000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97"/>
          <p:cNvGrpSpPr>
            <a:grpSpLocks/>
          </p:cNvGrpSpPr>
          <p:nvPr/>
        </p:nvGrpSpPr>
        <p:grpSpPr bwMode="auto">
          <a:xfrm>
            <a:off x="2224296" y="1970297"/>
            <a:ext cx="1060897" cy="798537"/>
            <a:chOff x="3260" y="1752"/>
            <a:chExt cx="1035" cy="779"/>
          </a:xfrm>
        </p:grpSpPr>
        <p:grpSp>
          <p:nvGrpSpPr>
            <p:cNvPr id="4" name="Group 194"/>
            <p:cNvGrpSpPr>
              <a:grpSpLocks/>
            </p:cNvGrpSpPr>
            <p:nvPr/>
          </p:nvGrpSpPr>
          <p:grpSpPr bwMode="auto">
            <a:xfrm>
              <a:off x="3260" y="1752"/>
              <a:ext cx="1035" cy="779"/>
              <a:chOff x="3260" y="1752"/>
              <a:chExt cx="1035" cy="779"/>
            </a:xfrm>
          </p:grpSpPr>
          <p:sp>
            <p:nvSpPr>
              <p:cNvPr id="72" name="Freeform 10"/>
              <p:cNvSpPr>
                <a:spLocks/>
              </p:cNvSpPr>
              <p:nvPr/>
            </p:nvSpPr>
            <p:spPr bwMode="auto">
              <a:xfrm>
                <a:off x="3260" y="1995"/>
                <a:ext cx="525" cy="536"/>
              </a:xfrm>
              <a:custGeom>
                <a:avLst/>
                <a:gdLst>
                  <a:gd name="T0" fmla="*/ 525 w 525"/>
                  <a:gd name="T1" fmla="*/ 536 h 536"/>
                  <a:gd name="T2" fmla="*/ 525 w 525"/>
                  <a:gd name="T3" fmla="*/ 272 h 536"/>
                  <a:gd name="T4" fmla="*/ 0 w 525"/>
                  <a:gd name="T5" fmla="*/ 0 h 536"/>
                  <a:gd name="T6" fmla="*/ 12 w 525"/>
                  <a:gd name="T7" fmla="*/ 255 h 536"/>
                  <a:gd name="T8" fmla="*/ 525 w 525"/>
                  <a:gd name="T9" fmla="*/ 536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5" h="536">
                    <a:moveTo>
                      <a:pt x="525" y="536"/>
                    </a:moveTo>
                    <a:lnTo>
                      <a:pt x="525" y="272"/>
                    </a:lnTo>
                    <a:lnTo>
                      <a:pt x="0" y="0"/>
                    </a:lnTo>
                    <a:lnTo>
                      <a:pt x="12" y="255"/>
                    </a:lnTo>
                    <a:lnTo>
                      <a:pt x="525" y="536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8001" cap="flat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ctr" defTabSz="590322">
                  <a:lnSpc>
                    <a:spcPct val="120000"/>
                  </a:lnSpc>
                  <a:defRPr/>
                </a:pPr>
                <a:endParaRPr lang="zh-CN" altLang="en-US" sz="1000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11"/>
              <p:cNvSpPr>
                <a:spLocks/>
              </p:cNvSpPr>
              <p:nvPr/>
            </p:nvSpPr>
            <p:spPr bwMode="auto">
              <a:xfrm>
                <a:off x="3785" y="1990"/>
                <a:ext cx="510" cy="541"/>
              </a:xfrm>
              <a:custGeom>
                <a:avLst/>
                <a:gdLst>
                  <a:gd name="T0" fmla="*/ 510 w 510"/>
                  <a:gd name="T1" fmla="*/ 0 h 541"/>
                  <a:gd name="T2" fmla="*/ 0 w 510"/>
                  <a:gd name="T3" fmla="*/ 277 h 541"/>
                  <a:gd name="T4" fmla="*/ 0 w 510"/>
                  <a:gd name="T5" fmla="*/ 541 h 541"/>
                  <a:gd name="T6" fmla="*/ 498 w 510"/>
                  <a:gd name="T7" fmla="*/ 255 h 541"/>
                  <a:gd name="T8" fmla="*/ 510 w 510"/>
                  <a:gd name="T9" fmla="*/ 0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0" h="541">
                    <a:moveTo>
                      <a:pt x="510" y="0"/>
                    </a:moveTo>
                    <a:lnTo>
                      <a:pt x="0" y="277"/>
                    </a:lnTo>
                    <a:lnTo>
                      <a:pt x="0" y="541"/>
                    </a:lnTo>
                    <a:lnTo>
                      <a:pt x="498" y="255"/>
                    </a:lnTo>
                    <a:lnTo>
                      <a:pt x="5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5E5E5E"/>
                  </a:gs>
                  <a:gs pos="100000">
                    <a:srgbClr val="7F7F7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8001" cap="flat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ctr" defTabSz="590322">
                  <a:lnSpc>
                    <a:spcPct val="120000"/>
                  </a:lnSpc>
                  <a:defRPr/>
                </a:pPr>
                <a:endParaRPr lang="zh-CN" altLang="en-US" sz="1000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4" name="Freeform 12"/>
              <p:cNvSpPr>
                <a:spLocks/>
              </p:cNvSpPr>
              <p:nvPr/>
            </p:nvSpPr>
            <p:spPr bwMode="auto">
              <a:xfrm>
                <a:off x="3260" y="1752"/>
                <a:ext cx="1035" cy="515"/>
              </a:xfrm>
              <a:custGeom>
                <a:avLst/>
                <a:gdLst>
                  <a:gd name="T0" fmla="*/ 1035 w 1035"/>
                  <a:gd name="T1" fmla="*/ 238 h 515"/>
                  <a:gd name="T2" fmla="*/ 513 w 1035"/>
                  <a:gd name="T3" fmla="*/ 0 h 515"/>
                  <a:gd name="T4" fmla="*/ 0 w 1035"/>
                  <a:gd name="T5" fmla="*/ 243 h 515"/>
                  <a:gd name="T6" fmla="*/ 525 w 1035"/>
                  <a:gd name="T7" fmla="*/ 515 h 515"/>
                  <a:gd name="T8" fmla="*/ 1035 w 1035"/>
                  <a:gd name="T9" fmla="*/ 238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5" h="515">
                    <a:moveTo>
                      <a:pt x="1035" y="238"/>
                    </a:moveTo>
                    <a:lnTo>
                      <a:pt x="513" y="0"/>
                    </a:lnTo>
                    <a:lnTo>
                      <a:pt x="0" y="243"/>
                    </a:lnTo>
                    <a:lnTo>
                      <a:pt x="525" y="515"/>
                    </a:lnTo>
                    <a:lnTo>
                      <a:pt x="1035" y="23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8001" cap="flat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ctr" defTabSz="590322">
                  <a:lnSpc>
                    <a:spcPct val="120000"/>
                  </a:lnSpc>
                  <a:defRPr/>
                </a:pPr>
                <a:endParaRPr lang="zh-CN" altLang="en-US" sz="1000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Text Box 27"/>
            <p:cNvSpPr txBox="1">
              <a:spLocks noChangeArrowheads="1"/>
            </p:cNvSpPr>
            <p:nvPr/>
          </p:nvSpPr>
          <p:spPr bwMode="auto">
            <a:xfrm>
              <a:off x="3432" y="1895"/>
              <a:ext cx="739" cy="1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B3B3B"/>
                  </a:solidFill>
                </a14:hiddenFill>
              </a:ext>
              <a:ext uri="{91240B29-F687-4F45-9708-019B960494DF}">
                <a14:hiddenLine xmlns:a14="http://schemas.microsoft.com/office/drawing/2010/main" w="31750" algn="ctr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  <a:flatTx/>
            </a:bodyPr>
            <a:lstStyle/>
            <a:p>
              <a:pPr algn="ctr" defTabSz="590322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文字内容</a:t>
              </a:r>
              <a:endParaRPr lang="en-US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96"/>
          <p:cNvGrpSpPr>
            <a:grpSpLocks/>
          </p:cNvGrpSpPr>
          <p:nvPr/>
        </p:nvGrpSpPr>
        <p:grpSpPr bwMode="auto">
          <a:xfrm>
            <a:off x="1429025" y="2208583"/>
            <a:ext cx="1130598" cy="881567"/>
            <a:chOff x="2670" y="2002"/>
            <a:chExt cx="1103" cy="860"/>
          </a:xfrm>
        </p:grpSpPr>
        <p:grpSp>
          <p:nvGrpSpPr>
            <p:cNvPr id="6" name="Group 193"/>
            <p:cNvGrpSpPr>
              <a:grpSpLocks/>
            </p:cNvGrpSpPr>
            <p:nvPr/>
          </p:nvGrpSpPr>
          <p:grpSpPr bwMode="auto">
            <a:xfrm>
              <a:off x="2670" y="2002"/>
              <a:ext cx="1103" cy="860"/>
              <a:chOff x="2670" y="2002"/>
              <a:chExt cx="1103" cy="860"/>
            </a:xfrm>
          </p:grpSpPr>
          <p:sp>
            <p:nvSpPr>
              <p:cNvPr id="67" name="Freeform 13"/>
              <p:cNvSpPr>
                <a:spLocks/>
              </p:cNvSpPr>
              <p:nvPr/>
            </p:nvSpPr>
            <p:spPr bwMode="auto">
              <a:xfrm>
                <a:off x="2670" y="2278"/>
                <a:ext cx="534" cy="584"/>
              </a:xfrm>
              <a:custGeom>
                <a:avLst/>
                <a:gdLst>
                  <a:gd name="T0" fmla="*/ 534 w 534"/>
                  <a:gd name="T1" fmla="*/ 584 h 584"/>
                  <a:gd name="T2" fmla="*/ 519 w 534"/>
                  <a:gd name="T3" fmla="*/ 307 h 584"/>
                  <a:gd name="T4" fmla="*/ 0 w 534"/>
                  <a:gd name="T5" fmla="*/ 0 h 584"/>
                  <a:gd name="T6" fmla="*/ 23 w 534"/>
                  <a:gd name="T7" fmla="*/ 265 h 584"/>
                  <a:gd name="T8" fmla="*/ 534 w 534"/>
                  <a:gd name="T9" fmla="*/ 584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4" h="584">
                    <a:moveTo>
                      <a:pt x="534" y="584"/>
                    </a:moveTo>
                    <a:lnTo>
                      <a:pt x="519" y="307"/>
                    </a:lnTo>
                    <a:lnTo>
                      <a:pt x="0" y="0"/>
                    </a:lnTo>
                    <a:lnTo>
                      <a:pt x="23" y="265"/>
                    </a:lnTo>
                    <a:lnTo>
                      <a:pt x="534" y="584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defTabSz="590322">
                  <a:lnSpc>
                    <a:spcPct val="120000"/>
                  </a:lnSpc>
                  <a:defRPr/>
                </a:pPr>
                <a:endParaRPr lang="zh-CN" altLang="en-US" sz="1000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8" name="Freeform 14"/>
              <p:cNvSpPr>
                <a:spLocks/>
              </p:cNvSpPr>
              <p:nvPr/>
            </p:nvSpPr>
            <p:spPr bwMode="auto">
              <a:xfrm>
                <a:off x="3189" y="2271"/>
                <a:ext cx="584" cy="591"/>
              </a:xfrm>
              <a:custGeom>
                <a:avLst/>
                <a:gdLst>
                  <a:gd name="T0" fmla="*/ 15 w 584"/>
                  <a:gd name="T1" fmla="*/ 591 h 591"/>
                  <a:gd name="T2" fmla="*/ 584 w 584"/>
                  <a:gd name="T3" fmla="*/ 265 h 591"/>
                  <a:gd name="T4" fmla="*/ 584 w 584"/>
                  <a:gd name="T5" fmla="*/ 0 h 591"/>
                  <a:gd name="T6" fmla="*/ 0 w 584"/>
                  <a:gd name="T7" fmla="*/ 314 h 591"/>
                  <a:gd name="T8" fmla="*/ 15 w 584"/>
                  <a:gd name="T9" fmla="*/ 591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4" h="591">
                    <a:moveTo>
                      <a:pt x="15" y="591"/>
                    </a:moveTo>
                    <a:lnTo>
                      <a:pt x="584" y="265"/>
                    </a:lnTo>
                    <a:lnTo>
                      <a:pt x="584" y="0"/>
                    </a:lnTo>
                    <a:lnTo>
                      <a:pt x="0" y="314"/>
                    </a:lnTo>
                    <a:lnTo>
                      <a:pt x="15" y="591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8001" cap="flat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ctr" defTabSz="590322">
                  <a:lnSpc>
                    <a:spcPct val="120000"/>
                  </a:lnSpc>
                  <a:defRPr/>
                </a:pPr>
                <a:endParaRPr lang="zh-CN" altLang="en-US" sz="1000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15"/>
              <p:cNvSpPr>
                <a:spLocks/>
              </p:cNvSpPr>
              <p:nvPr/>
            </p:nvSpPr>
            <p:spPr bwMode="auto">
              <a:xfrm>
                <a:off x="2670" y="2002"/>
                <a:ext cx="1103" cy="583"/>
              </a:xfrm>
              <a:custGeom>
                <a:avLst/>
                <a:gdLst>
                  <a:gd name="T0" fmla="*/ 579 w 1103"/>
                  <a:gd name="T1" fmla="*/ 0 h 583"/>
                  <a:gd name="T2" fmla="*/ 0 w 1103"/>
                  <a:gd name="T3" fmla="*/ 276 h 583"/>
                  <a:gd name="T4" fmla="*/ 519 w 1103"/>
                  <a:gd name="T5" fmla="*/ 583 h 583"/>
                  <a:gd name="T6" fmla="*/ 1103 w 1103"/>
                  <a:gd name="T7" fmla="*/ 269 h 583"/>
                  <a:gd name="T8" fmla="*/ 579 w 1103"/>
                  <a:gd name="T9" fmla="*/ 0 h 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3" h="583">
                    <a:moveTo>
                      <a:pt x="579" y="0"/>
                    </a:moveTo>
                    <a:lnTo>
                      <a:pt x="0" y="276"/>
                    </a:lnTo>
                    <a:lnTo>
                      <a:pt x="519" y="583"/>
                    </a:lnTo>
                    <a:lnTo>
                      <a:pt x="1103" y="269"/>
                    </a:lnTo>
                    <a:lnTo>
                      <a:pt x="57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defTabSz="590322">
                  <a:lnSpc>
                    <a:spcPct val="120000"/>
                  </a:lnSpc>
                  <a:defRPr/>
                </a:pPr>
                <a:endParaRPr lang="zh-CN" altLang="en-US" sz="1000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6" name="Text Box 30"/>
            <p:cNvSpPr txBox="1">
              <a:spLocks noChangeArrowheads="1"/>
            </p:cNvSpPr>
            <p:nvPr/>
          </p:nvSpPr>
          <p:spPr bwMode="auto">
            <a:xfrm>
              <a:off x="2965" y="2177"/>
              <a:ext cx="496" cy="1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B3B3B"/>
                  </a:solidFill>
                </a14:hiddenFill>
              </a:ext>
              <a:ext uri="{91240B29-F687-4F45-9708-019B960494DF}">
                <a14:hiddenLine xmlns:a14="http://schemas.microsoft.com/office/drawing/2010/main" w="31750" algn="ctr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  <a:flatTx/>
            </a:bodyPr>
            <a:lstStyle/>
            <a:p>
              <a:pPr algn="ctr" defTabSz="590322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文字内容</a:t>
              </a:r>
              <a:endParaRPr lang="en-US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95"/>
          <p:cNvGrpSpPr>
            <a:grpSpLocks/>
          </p:cNvGrpSpPr>
          <p:nvPr/>
        </p:nvGrpSpPr>
        <p:grpSpPr bwMode="auto">
          <a:xfrm>
            <a:off x="2762577" y="2212354"/>
            <a:ext cx="1130599" cy="879516"/>
            <a:chOff x="3794" y="1997"/>
            <a:chExt cx="1103" cy="858"/>
          </a:xfrm>
        </p:grpSpPr>
        <p:grpSp>
          <p:nvGrpSpPr>
            <p:cNvPr id="8" name="Group 187"/>
            <p:cNvGrpSpPr>
              <a:grpSpLocks/>
            </p:cNvGrpSpPr>
            <p:nvPr/>
          </p:nvGrpSpPr>
          <p:grpSpPr bwMode="auto">
            <a:xfrm>
              <a:off x="3794" y="1997"/>
              <a:ext cx="1103" cy="858"/>
              <a:chOff x="3794" y="1997"/>
              <a:chExt cx="1103" cy="858"/>
            </a:xfrm>
          </p:grpSpPr>
          <p:sp>
            <p:nvSpPr>
              <p:cNvPr id="62" name="Freeform 16"/>
              <p:cNvSpPr>
                <a:spLocks/>
              </p:cNvSpPr>
              <p:nvPr/>
            </p:nvSpPr>
            <p:spPr bwMode="auto">
              <a:xfrm>
                <a:off x="4378" y="2267"/>
                <a:ext cx="519" cy="588"/>
              </a:xfrm>
              <a:custGeom>
                <a:avLst/>
                <a:gdLst>
                  <a:gd name="T0" fmla="*/ 493 w 519"/>
                  <a:gd name="T1" fmla="*/ 264 h 588"/>
                  <a:gd name="T2" fmla="*/ 519 w 519"/>
                  <a:gd name="T3" fmla="*/ 0 h 588"/>
                  <a:gd name="T4" fmla="*/ 14 w 519"/>
                  <a:gd name="T5" fmla="*/ 314 h 588"/>
                  <a:gd name="T6" fmla="*/ 0 w 519"/>
                  <a:gd name="T7" fmla="*/ 588 h 588"/>
                  <a:gd name="T8" fmla="*/ 493 w 519"/>
                  <a:gd name="T9" fmla="*/ 264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9" h="588">
                    <a:moveTo>
                      <a:pt x="493" y="264"/>
                    </a:moveTo>
                    <a:lnTo>
                      <a:pt x="519" y="0"/>
                    </a:lnTo>
                    <a:lnTo>
                      <a:pt x="14" y="314"/>
                    </a:lnTo>
                    <a:lnTo>
                      <a:pt x="0" y="588"/>
                    </a:lnTo>
                    <a:lnTo>
                      <a:pt x="493" y="264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8001" cap="flat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ctr" defTabSz="590322">
                  <a:lnSpc>
                    <a:spcPct val="120000"/>
                  </a:lnSpc>
                  <a:defRPr/>
                </a:pPr>
                <a:endParaRPr lang="zh-CN" altLang="en-US" sz="1000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7"/>
              <p:cNvSpPr>
                <a:spLocks/>
              </p:cNvSpPr>
              <p:nvPr/>
            </p:nvSpPr>
            <p:spPr bwMode="auto">
              <a:xfrm>
                <a:off x="3794" y="2271"/>
                <a:ext cx="598" cy="584"/>
              </a:xfrm>
              <a:custGeom>
                <a:avLst/>
                <a:gdLst>
                  <a:gd name="T0" fmla="*/ 2 w 598"/>
                  <a:gd name="T1" fmla="*/ 0 h 584"/>
                  <a:gd name="T2" fmla="*/ 0 w 598"/>
                  <a:gd name="T3" fmla="*/ 265 h 584"/>
                  <a:gd name="T4" fmla="*/ 584 w 598"/>
                  <a:gd name="T5" fmla="*/ 584 h 584"/>
                  <a:gd name="T6" fmla="*/ 598 w 598"/>
                  <a:gd name="T7" fmla="*/ 310 h 584"/>
                  <a:gd name="T8" fmla="*/ 2 w 598"/>
                  <a:gd name="T9" fmla="*/ 0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8" h="584">
                    <a:moveTo>
                      <a:pt x="2" y="0"/>
                    </a:moveTo>
                    <a:lnTo>
                      <a:pt x="0" y="265"/>
                    </a:lnTo>
                    <a:lnTo>
                      <a:pt x="584" y="584"/>
                    </a:lnTo>
                    <a:lnTo>
                      <a:pt x="598" y="31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8001" cap="flat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ctr" defTabSz="590322">
                  <a:lnSpc>
                    <a:spcPct val="120000"/>
                  </a:lnSpc>
                  <a:defRPr/>
                </a:pPr>
                <a:endParaRPr lang="zh-CN" altLang="en-US" sz="1000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18"/>
              <p:cNvSpPr>
                <a:spLocks/>
              </p:cNvSpPr>
              <p:nvPr/>
            </p:nvSpPr>
            <p:spPr bwMode="auto">
              <a:xfrm>
                <a:off x="3796" y="1997"/>
                <a:ext cx="1101" cy="584"/>
              </a:xfrm>
              <a:custGeom>
                <a:avLst/>
                <a:gdLst>
                  <a:gd name="T0" fmla="*/ 511 w 1101"/>
                  <a:gd name="T1" fmla="*/ 0 h 584"/>
                  <a:gd name="T2" fmla="*/ 0 w 1101"/>
                  <a:gd name="T3" fmla="*/ 274 h 584"/>
                  <a:gd name="T4" fmla="*/ 596 w 1101"/>
                  <a:gd name="T5" fmla="*/ 584 h 584"/>
                  <a:gd name="T6" fmla="*/ 1101 w 1101"/>
                  <a:gd name="T7" fmla="*/ 270 h 584"/>
                  <a:gd name="T8" fmla="*/ 511 w 1101"/>
                  <a:gd name="T9" fmla="*/ 0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1" h="584">
                    <a:moveTo>
                      <a:pt x="511" y="0"/>
                    </a:moveTo>
                    <a:lnTo>
                      <a:pt x="0" y="274"/>
                    </a:lnTo>
                    <a:lnTo>
                      <a:pt x="596" y="584"/>
                    </a:lnTo>
                    <a:lnTo>
                      <a:pt x="1101" y="270"/>
                    </a:lnTo>
                    <a:lnTo>
                      <a:pt x="511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8001" cap="flat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ctr" defTabSz="590322">
                  <a:lnSpc>
                    <a:spcPct val="120000"/>
                  </a:lnSpc>
                  <a:defRPr/>
                </a:pPr>
                <a:endParaRPr lang="zh-CN" altLang="en-US" sz="1000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1" name="Text Box 28"/>
            <p:cNvSpPr txBox="1">
              <a:spLocks noChangeArrowheads="1"/>
            </p:cNvSpPr>
            <p:nvPr/>
          </p:nvSpPr>
          <p:spPr bwMode="auto">
            <a:xfrm>
              <a:off x="3976" y="2167"/>
              <a:ext cx="688" cy="1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B3B3B"/>
                  </a:solidFill>
                </a14:hiddenFill>
              </a:ext>
              <a:ext uri="{91240B29-F687-4F45-9708-019B960494DF}">
                <a14:hiddenLine xmlns:a14="http://schemas.microsoft.com/office/drawing/2010/main" w="31750" algn="ctr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  <a:flatTx/>
            </a:bodyPr>
            <a:lstStyle/>
            <a:p>
              <a:pPr algn="ctr" defTabSz="590322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文字内容</a:t>
              </a:r>
              <a:endParaRPr lang="en-US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86"/>
          <p:cNvGrpSpPr>
            <a:grpSpLocks/>
          </p:cNvGrpSpPr>
          <p:nvPr/>
        </p:nvGrpSpPr>
        <p:grpSpPr bwMode="auto">
          <a:xfrm>
            <a:off x="2154740" y="2500403"/>
            <a:ext cx="1208500" cy="978949"/>
            <a:chOff x="3201" y="2278"/>
            <a:chExt cx="1179" cy="955"/>
          </a:xfrm>
        </p:grpSpPr>
        <p:grpSp>
          <p:nvGrpSpPr>
            <p:cNvPr id="10" name="Group 54"/>
            <p:cNvGrpSpPr>
              <a:grpSpLocks/>
            </p:cNvGrpSpPr>
            <p:nvPr/>
          </p:nvGrpSpPr>
          <p:grpSpPr bwMode="auto">
            <a:xfrm>
              <a:off x="3201" y="2278"/>
              <a:ext cx="1179" cy="955"/>
              <a:chOff x="3201" y="2278"/>
              <a:chExt cx="1179" cy="955"/>
            </a:xfrm>
          </p:grpSpPr>
          <p:sp>
            <p:nvSpPr>
              <p:cNvPr id="57" name="Freeform 19"/>
              <p:cNvSpPr>
                <a:spLocks/>
              </p:cNvSpPr>
              <p:nvPr/>
            </p:nvSpPr>
            <p:spPr bwMode="auto">
              <a:xfrm>
                <a:off x="3799" y="2588"/>
                <a:ext cx="581" cy="645"/>
              </a:xfrm>
              <a:custGeom>
                <a:avLst/>
                <a:gdLst>
                  <a:gd name="T0" fmla="*/ 581 w 581"/>
                  <a:gd name="T1" fmla="*/ 0 h 645"/>
                  <a:gd name="T2" fmla="*/ 0 w 581"/>
                  <a:gd name="T3" fmla="*/ 359 h 645"/>
                  <a:gd name="T4" fmla="*/ 0 w 581"/>
                  <a:gd name="T5" fmla="*/ 645 h 645"/>
                  <a:gd name="T6" fmla="*/ 567 w 581"/>
                  <a:gd name="T7" fmla="*/ 274 h 645"/>
                  <a:gd name="T8" fmla="*/ 581 w 581"/>
                  <a:gd name="T9" fmla="*/ 0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1" h="645">
                    <a:moveTo>
                      <a:pt x="581" y="0"/>
                    </a:moveTo>
                    <a:lnTo>
                      <a:pt x="0" y="359"/>
                    </a:lnTo>
                    <a:lnTo>
                      <a:pt x="0" y="645"/>
                    </a:lnTo>
                    <a:lnTo>
                      <a:pt x="567" y="274"/>
                    </a:lnTo>
                    <a:lnTo>
                      <a:pt x="581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8001" cap="flat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ctr" defTabSz="590322">
                  <a:lnSpc>
                    <a:spcPct val="120000"/>
                  </a:lnSpc>
                  <a:defRPr/>
                </a:pPr>
                <a:endParaRPr lang="zh-CN" altLang="en-US" sz="1000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20"/>
              <p:cNvSpPr>
                <a:spLocks/>
              </p:cNvSpPr>
              <p:nvPr/>
            </p:nvSpPr>
            <p:spPr bwMode="auto">
              <a:xfrm>
                <a:off x="3201" y="2592"/>
                <a:ext cx="598" cy="641"/>
              </a:xfrm>
              <a:custGeom>
                <a:avLst/>
                <a:gdLst>
                  <a:gd name="T0" fmla="*/ 598 w 598"/>
                  <a:gd name="T1" fmla="*/ 641 h 641"/>
                  <a:gd name="T2" fmla="*/ 598 w 598"/>
                  <a:gd name="T3" fmla="*/ 355 h 641"/>
                  <a:gd name="T4" fmla="*/ 0 w 598"/>
                  <a:gd name="T5" fmla="*/ 0 h 641"/>
                  <a:gd name="T6" fmla="*/ 14 w 598"/>
                  <a:gd name="T7" fmla="*/ 277 h 641"/>
                  <a:gd name="T8" fmla="*/ 598 w 598"/>
                  <a:gd name="T9" fmla="*/ 641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8" h="641">
                    <a:moveTo>
                      <a:pt x="598" y="641"/>
                    </a:moveTo>
                    <a:lnTo>
                      <a:pt x="598" y="355"/>
                    </a:lnTo>
                    <a:lnTo>
                      <a:pt x="0" y="0"/>
                    </a:lnTo>
                    <a:lnTo>
                      <a:pt x="14" y="277"/>
                    </a:lnTo>
                    <a:lnTo>
                      <a:pt x="598" y="641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8001" cap="flat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ctr" defTabSz="590322">
                  <a:lnSpc>
                    <a:spcPct val="120000"/>
                  </a:lnSpc>
                  <a:defRPr/>
                </a:pPr>
                <a:endParaRPr lang="zh-CN" altLang="en-US" sz="1000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auto">
              <a:xfrm>
                <a:off x="3201" y="2278"/>
                <a:ext cx="1179" cy="669"/>
              </a:xfrm>
              <a:custGeom>
                <a:avLst/>
                <a:gdLst>
                  <a:gd name="T0" fmla="*/ 0 w 1179"/>
                  <a:gd name="T1" fmla="*/ 314 h 669"/>
                  <a:gd name="T2" fmla="*/ 598 w 1179"/>
                  <a:gd name="T3" fmla="*/ 669 h 669"/>
                  <a:gd name="T4" fmla="*/ 1179 w 1179"/>
                  <a:gd name="T5" fmla="*/ 310 h 669"/>
                  <a:gd name="T6" fmla="*/ 584 w 1179"/>
                  <a:gd name="T7" fmla="*/ 0 h 669"/>
                  <a:gd name="T8" fmla="*/ 0 w 1179"/>
                  <a:gd name="T9" fmla="*/ 314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9" h="669">
                    <a:moveTo>
                      <a:pt x="0" y="314"/>
                    </a:moveTo>
                    <a:lnTo>
                      <a:pt x="598" y="669"/>
                    </a:lnTo>
                    <a:lnTo>
                      <a:pt x="1179" y="310"/>
                    </a:lnTo>
                    <a:lnTo>
                      <a:pt x="584" y="0"/>
                    </a:lnTo>
                    <a:lnTo>
                      <a:pt x="0" y="314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8001" cap="flat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ctr" defTabSz="590322">
                  <a:lnSpc>
                    <a:spcPct val="120000"/>
                  </a:lnSpc>
                  <a:defRPr/>
                </a:pPr>
                <a:endParaRPr lang="zh-CN" altLang="en-US" sz="1000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6" name="Text Box 29"/>
            <p:cNvSpPr txBox="1">
              <a:spLocks noChangeArrowheads="1"/>
            </p:cNvSpPr>
            <p:nvPr/>
          </p:nvSpPr>
          <p:spPr bwMode="auto">
            <a:xfrm>
              <a:off x="3433" y="2515"/>
              <a:ext cx="727" cy="1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B3B3B"/>
                  </a:solidFill>
                </a14:hiddenFill>
              </a:ext>
              <a:ext uri="{91240B29-F687-4F45-9708-019B960494DF}">
                <a14:hiddenLine xmlns:a14="http://schemas.microsoft.com/office/drawing/2010/main" w="31750" algn="ctr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  <a:flatTx/>
            </a:bodyPr>
            <a:lstStyle/>
            <a:p>
              <a:pPr algn="ctr" defTabSz="590322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文字内容</a:t>
              </a:r>
              <a:endParaRPr lang="en-US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77"/>
          <p:cNvGrpSpPr/>
          <p:nvPr/>
        </p:nvGrpSpPr>
        <p:grpSpPr>
          <a:xfrm>
            <a:off x="4531141" y="2083217"/>
            <a:ext cx="1667516" cy="770336"/>
            <a:chOff x="837185" y="862698"/>
            <a:chExt cx="1817401" cy="1192988"/>
          </a:xfrm>
        </p:grpSpPr>
        <p:sp>
          <p:nvSpPr>
            <p:cNvPr id="79" name="Rectangle 1436"/>
            <p:cNvSpPr>
              <a:spLocks noChangeArrowheads="1"/>
            </p:cNvSpPr>
            <p:nvPr/>
          </p:nvSpPr>
          <p:spPr bwMode="auto">
            <a:xfrm>
              <a:off x="1279470" y="1150998"/>
              <a:ext cx="880532" cy="2573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590322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请替换文字内容</a:t>
              </a: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0" name="Rectangle 1436"/>
            <p:cNvSpPr>
              <a:spLocks noChangeArrowheads="1"/>
            </p:cNvSpPr>
            <p:nvPr/>
          </p:nvSpPr>
          <p:spPr bwMode="auto">
            <a:xfrm>
              <a:off x="837185" y="862698"/>
              <a:ext cx="436773" cy="800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590322">
                <a:lnSpc>
                  <a:spcPct val="120000"/>
                </a:lnSpc>
              </a:pPr>
              <a:r>
                <a:rPr lang="en-US" sz="2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0</a:t>
              </a:r>
              <a:r>
                <a:rPr lang="id-ID" sz="2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1</a:t>
              </a:r>
              <a:endParaRPr 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1" name="Content Placeholder 2"/>
            <p:cNvSpPr txBox="1">
              <a:spLocks/>
            </p:cNvSpPr>
            <p:nvPr/>
          </p:nvSpPr>
          <p:spPr>
            <a:xfrm>
              <a:off x="848100" y="1540913"/>
              <a:ext cx="1806486" cy="514773"/>
            </a:xfrm>
            <a:prstGeom prst="rect">
              <a:avLst/>
            </a:prstGeom>
          </p:spPr>
          <p:txBody>
            <a:bodyPr vert="horz" lIns="0" tIns="0" rIns="0" bIns="0" rtlCol="0" anchor="t" anchorCtr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2" name="Group 81"/>
          <p:cNvGrpSpPr/>
          <p:nvPr/>
        </p:nvGrpSpPr>
        <p:grpSpPr>
          <a:xfrm>
            <a:off x="6411174" y="2083217"/>
            <a:ext cx="1651321" cy="770336"/>
            <a:chOff x="817796" y="862698"/>
            <a:chExt cx="1799750" cy="1192988"/>
          </a:xfrm>
        </p:grpSpPr>
        <p:sp>
          <p:nvSpPr>
            <p:cNvPr id="83" name="Rectangle 1436"/>
            <p:cNvSpPr>
              <a:spLocks noChangeArrowheads="1"/>
            </p:cNvSpPr>
            <p:nvPr/>
          </p:nvSpPr>
          <p:spPr bwMode="auto">
            <a:xfrm>
              <a:off x="1240590" y="1150998"/>
              <a:ext cx="880532" cy="2573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590322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请替换文字内容</a:t>
              </a: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4" name="Rectangle 1436"/>
            <p:cNvSpPr>
              <a:spLocks noChangeArrowheads="1"/>
            </p:cNvSpPr>
            <p:nvPr/>
          </p:nvSpPr>
          <p:spPr bwMode="auto">
            <a:xfrm>
              <a:off x="817796" y="862698"/>
              <a:ext cx="436773" cy="800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590322">
                <a:lnSpc>
                  <a:spcPct val="120000"/>
                </a:lnSpc>
              </a:pPr>
              <a:r>
                <a:rPr lang="en-US" sz="2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0</a:t>
              </a:r>
              <a:r>
                <a:rPr lang="id-ID" sz="2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2</a:t>
              </a:r>
              <a:endParaRPr 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5" name="Content Placeholder 2"/>
            <p:cNvSpPr txBox="1">
              <a:spLocks/>
            </p:cNvSpPr>
            <p:nvPr/>
          </p:nvSpPr>
          <p:spPr>
            <a:xfrm>
              <a:off x="848100" y="1540913"/>
              <a:ext cx="1769446" cy="514773"/>
            </a:xfrm>
            <a:prstGeom prst="rect">
              <a:avLst/>
            </a:prstGeom>
          </p:spPr>
          <p:txBody>
            <a:bodyPr vert="horz" lIns="0" tIns="0" rIns="0" bIns="0" rtlCol="0" anchor="t" anchorCtr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3" name="Group 85"/>
          <p:cNvGrpSpPr/>
          <p:nvPr/>
        </p:nvGrpSpPr>
        <p:grpSpPr>
          <a:xfrm>
            <a:off x="4516875" y="2954327"/>
            <a:ext cx="1681783" cy="748175"/>
            <a:chOff x="821636" y="862698"/>
            <a:chExt cx="1832950" cy="1158669"/>
          </a:xfrm>
        </p:grpSpPr>
        <p:sp>
          <p:nvSpPr>
            <p:cNvPr id="87" name="Rectangle 1436"/>
            <p:cNvSpPr>
              <a:spLocks noChangeArrowheads="1"/>
            </p:cNvSpPr>
            <p:nvPr/>
          </p:nvSpPr>
          <p:spPr bwMode="auto">
            <a:xfrm>
              <a:off x="1299893" y="1150998"/>
              <a:ext cx="880532" cy="2573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590322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请替换文字内容</a:t>
              </a: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8" name="Rectangle 1436"/>
            <p:cNvSpPr>
              <a:spLocks noChangeArrowheads="1"/>
            </p:cNvSpPr>
            <p:nvPr/>
          </p:nvSpPr>
          <p:spPr bwMode="auto">
            <a:xfrm>
              <a:off x="821636" y="862698"/>
              <a:ext cx="436772" cy="8007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590322">
                <a:lnSpc>
                  <a:spcPct val="120000"/>
                </a:lnSpc>
              </a:pPr>
              <a:r>
                <a:rPr lang="en-US" sz="2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0</a:t>
              </a:r>
              <a:r>
                <a:rPr lang="id-ID" sz="2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3</a:t>
              </a:r>
              <a:endParaRPr 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9" name="Content Placeholder 2"/>
            <p:cNvSpPr txBox="1">
              <a:spLocks/>
            </p:cNvSpPr>
            <p:nvPr/>
          </p:nvSpPr>
          <p:spPr>
            <a:xfrm>
              <a:off x="848099" y="1506594"/>
              <a:ext cx="1806487" cy="514773"/>
            </a:xfrm>
            <a:prstGeom prst="rect">
              <a:avLst/>
            </a:prstGeom>
          </p:spPr>
          <p:txBody>
            <a:bodyPr vert="horz" lIns="0" tIns="0" rIns="0" bIns="0" rtlCol="0" anchor="t" anchorCtr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4" name="Group 89"/>
          <p:cNvGrpSpPr/>
          <p:nvPr/>
        </p:nvGrpSpPr>
        <p:grpSpPr>
          <a:xfrm>
            <a:off x="6411176" y="2954327"/>
            <a:ext cx="1651320" cy="748175"/>
            <a:chOff x="817796" y="862698"/>
            <a:chExt cx="1799750" cy="1158669"/>
          </a:xfrm>
        </p:grpSpPr>
        <p:sp>
          <p:nvSpPr>
            <p:cNvPr id="91" name="Rectangle 1436"/>
            <p:cNvSpPr>
              <a:spLocks noChangeArrowheads="1"/>
            </p:cNvSpPr>
            <p:nvPr/>
          </p:nvSpPr>
          <p:spPr bwMode="auto">
            <a:xfrm>
              <a:off x="1260081" y="1150998"/>
              <a:ext cx="880533" cy="2573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590322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请替换文字内容</a:t>
              </a: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2" name="Rectangle 1436"/>
            <p:cNvSpPr>
              <a:spLocks noChangeArrowheads="1"/>
            </p:cNvSpPr>
            <p:nvPr/>
          </p:nvSpPr>
          <p:spPr bwMode="auto">
            <a:xfrm>
              <a:off x="817796" y="862698"/>
              <a:ext cx="436773" cy="8007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590322">
                <a:lnSpc>
                  <a:spcPct val="120000"/>
                </a:lnSpc>
              </a:pPr>
              <a:r>
                <a:rPr lang="en-US" sz="2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0</a:t>
              </a:r>
              <a:r>
                <a:rPr lang="id-ID" sz="2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itchFamily="34" charset="0"/>
                  <a:sym typeface="Arial" panose="020B0604020202020204" pitchFamily="34" charset="0"/>
                </a:rPr>
                <a:t>4</a:t>
              </a:r>
              <a:endParaRPr 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3" name="Content Placeholder 2"/>
            <p:cNvSpPr txBox="1">
              <a:spLocks/>
            </p:cNvSpPr>
            <p:nvPr/>
          </p:nvSpPr>
          <p:spPr>
            <a:xfrm>
              <a:off x="848100" y="1506594"/>
              <a:ext cx="1769446" cy="514773"/>
            </a:xfrm>
            <a:prstGeom prst="rect">
              <a:avLst/>
            </a:prstGeom>
          </p:spPr>
          <p:txBody>
            <a:bodyPr vert="horz" lIns="0" tIns="0" rIns="0" bIns="0" rtlCol="0" anchor="t" anchorCtr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75755255"/>
      </p:ext>
    </p:extLst>
  </p:cSld>
  <p:clrMapOvr>
    <a:masterClrMapping/>
  </p:clrMapOvr>
  <p:transition spd="med"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/>
          <p:cNvGrpSpPr/>
          <p:nvPr/>
        </p:nvGrpSpPr>
        <p:grpSpPr>
          <a:xfrm>
            <a:off x="1363564" y="2418124"/>
            <a:ext cx="1332248" cy="1332320"/>
            <a:chOff x="5068163" y="6079077"/>
            <a:chExt cx="5199191" cy="5199189"/>
          </a:xfrm>
        </p:grpSpPr>
        <p:sp>
          <p:nvSpPr>
            <p:cNvPr id="9" name="Freeform 240"/>
            <p:cNvSpPr>
              <a:spLocks noEditPoints="1"/>
            </p:cNvSpPr>
            <p:nvPr/>
          </p:nvSpPr>
          <p:spPr bwMode="auto">
            <a:xfrm>
              <a:off x="5068163" y="6079077"/>
              <a:ext cx="5199191" cy="5199189"/>
            </a:xfrm>
            <a:custGeom>
              <a:avLst/>
              <a:gdLst>
                <a:gd name="T0" fmla="*/ 1840 w 1840"/>
                <a:gd name="T1" fmla="*/ 964 h 1840"/>
                <a:gd name="T2" fmla="*/ 1682 w 1840"/>
                <a:gd name="T3" fmla="*/ 808 h 1840"/>
                <a:gd name="T4" fmla="*/ 1791 w 1840"/>
                <a:gd name="T5" fmla="*/ 614 h 1840"/>
                <a:gd name="T6" fmla="*/ 1578 w 1840"/>
                <a:gd name="T7" fmla="*/ 521 h 1840"/>
                <a:gd name="T8" fmla="*/ 1602 w 1840"/>
                <a:gd name="T9" fmla="*/ 301 h 1840"/>
                <a:gd name="T10" fmla="*/ 1379 w 1840"/>
                <a:gd name="T11" fmla="*/ 303 h 1840"/>
                <a:gd name="T12" fmla="*/ 1318 w 1840"/>
                <a:gd name="T13" fmla="*/ 90 h 1840"/>
                <a:gd name="T14" fmla="*/ 1103 w 1840"/>
                <a:gd name="T15" fmla="*/ 173 h 1840"/>
                <a:gd name="T16" fmla="*/ 964 w 1840"/>
                <a:gd name="T17" fmla="*/ 0 h 1840"/>
                <a:gd name="T18" fmla="*/ 808 w 1840"/>
                <a:gd name="T19" fmla="*/ 159 h 1840"/>
                <a:gd name="T20" fmla="*/ 613 w 1840"/>
                <a:gd name="T21" fmla="*/ 49 h 1840"/>
                <a:gd name="T22" fmla="*/ 521 w 1840"/>
                <a:gd name="T23" fmla="*/ 262 h 1840"/>
                <a:gd name="T24" fmla="*/ 301 w 1840"/>
                <a:gd name="T25" fmla="*/ 239 h 1840"/>
                <a:gd name="T26" fmla="*/ 303 w 1840"/>
                <a:gd name="T27" fmla="*/ 461 h 1840"/>
                <a:gd name="T28" fmla="*/ 89 w 1840"/>
                <a:gd name="T29" fmla="*/ 522 h 1840"/>
                <a:gd name="T30" fmla="*/ 173 w 1840"/>
                <a:gd name="T31" fmla="*/ 737 h 1840"/>
                <a:gd name="T32" fmla="*/ 0 w 1840"/>
                <a:gd name="T33" fmla="*/ 877 h 1840"/>
                <a:gd name="T34" fmla="*/ 159 w 1840"/>
                <a:gd name="T35" fmla="*/ 1032 h 1840"/>
                <a:gd name="T36" fmla="*/ 49 w 1840"/>
                <a:gd name="T37" fmla="*/ 1227 h 1840"/>
                <a:gd name="T38" fmla="*/ 262 w 1840"/>
                <a:gd name="T39" fmla="*/ 1320 h 1840"/>
                <a:gd name="T40" fmla="*/ 239 w 1840"/>
                <a:gd name="T41" fmla="*/ 1540 h 1840"/>
                <a:gd name="T42" fmla="*/ 461 w 1840"/>
                <a:gd name="T43" fmla="*/ 1538 h 1840"/>
                <a:gd name="T44" fmla="*/ 522 w 1840"/>
                <a:gd name="T45" fmla="*/ 1751 h 1840"/>
                <a:gd name="T46" fmla="*/ 737 w 1840"/>
                <a:gd name="T47" fmla="*/ 1668 h 1840"/>
                <a:gd name="T48" fmla="*/ 876 w 1840"/>
                <a:gd name="T49" fmla="*/ 1840 h 1840"/>
                <a:gd name="T50" fmla="*/ 1032 w 1840"/>
                <a:gd name="T51" fmla="*/ 1682 h 1840"/>
                <a:gd name="T52" fmla="*/ 1227 w 1840"/>
                <a:gd name="T53" fmla="*/ 1791 h 1840"/>
                <a:gd name="T54" fmla="*/ 1319 w 1840"/>
                <a:gd name="T55" fmla="*/ 1579 h 1840"/>
                <a:gd name="T56" fmla="*/ 1540 w 1840"/>
                <a:gd name="T57" fmla="*/ 1602 h 1840"/>
                <a:gd name="T58" fmla="*/ 1538 w 1840"/>
                <a:gd name="T59" fmla="*/ 1380 h 1840"/>
                <a:gd name="T60" fmla="*/ 1751 w 1840"/>
                <a:gd name="T61" fmla="*/ 1318 h 1840"/>
                <a:gd name="T62" fmla="*/ 1668 w 1840"/>
                <a:gd name="T63" fmla="*/ 1104 h 1840"/>
                <a:gd name="T64" fmla="*/ 1081 w 1840"/>
                <a:gd name="T65" fmla="*/ 1490 h 1840"/>
                <a:gd name="T66" fmla="*/ 759 w 1840"/>
                <a:gd name="T67" fmla="*/ 351 h 1840"/>
                <a:gd name="T68" fmla="*/ 1081 w 1840"/>
                <a:gd name="T69" fmla="*/ 1490 h 1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40" h="1840">
                  <a:moveTo>
                    <a:pt x="1827" y="1080"/>
                  </a:moveTo>
                  <a:cubicBezTo>
                    <a:pt x="1840" y="964"/>
                    <a:pt x="1840" y="964"/>
                    <a:pt x="1840" y="964"/>
                  </a:cubicBezTo>
                  <a:cubicBezTo>
                    <a:pt x="1690" y="906"/>
                    <a:pt x="1690" y="906"/>
                    <a:pt x="1690" y="906"/>
                  </a:cubicBezTo>
                  <a:cubicBezTo>
                    <a:pt x="1689" y="874"/>
                    <a:pt x="1687" y="841"/>
                    <a:pt x="1682" y="808"/>
                  </a:cubicBezTo>
                  <a:cubicBezTo>
                    <a:pt x="1823" y="726"/>
                    <a:pt x="1823" y="726"/>
                    <a:pt x="1823" y="726"/>
                  </a:cubicBezTo>
                  <a:cubicBezTo>
                    <a:pt x="1791" y="614"/>
                    <a:pt x="1791" y="614"/>
                    <a:pt x="1791" y="614"/>
                  </a:cubicBezTo>
                  <a:cubicBezTo>
                    <a:pt x="1628" y="618"/>
                    <a:pt x="1628" y="618"/>
                    <a:pt x="1628" y="618"/>
                  </a:cubicBezTo>
                  <a:cubicBezTo>
                    <a:pt x="1614" y="584"/>
                    <a:pt x="1597" y="552"/>
                    <a:pt x="1578" y="521"/>
                  </a:cubicBezTo>
                  <a:cubicBezTo>
                    <a:pt x="1675" y="392"/>
                    <a:pt x="1675" y="392"/>
                    <a:pt x="1675" y="392"/>
                  </a:cubicBezTo>
                  <a:cubicBezTo>
                    <a:pt x="1602" y="301"/>
                    <a:pt x="1602" y="301"/>
                    <a:pt x="1602" y="301"/>
                  </a:cubicBezTo>
                  <a:cubicBezTo>
                    <a:pt x="1455" y="366"/>
                    <a:pt x="1455" y="366"/>
                    <a:pt x="1455" y="366"/>
                  </a:cubicBezTo>
                  <a:cubicBezTo>
                    <a:pt x="1431" y="344"/>
                    <a:pt x="1406" y="322"/>
                    <a:pt x="1379" y="303"/>
                  </a:cubicBezTo>
                  <a:cubicBezTo>
                    <a:pt x="1420" y="147"/>
                    <a:pt x="1420" y="147"/>
                    <a:pt x="1420" y="147"/>
                  </a:cubicBezTo>
                  <a:cubicBezTo>
                    <a:pt x="1318" y="90"/>
                    <a:pt x="1318" y="90"/>
                    <a:pt x="1318" y="90"/>
                  </a:cubicBezTo>
                  <a:cubicBezTo>
                    <a:pt x="1206" y="206"/>
                    <a:pt x="1206" y="206"/>
                    <a:pt x="1206" y="206"/>
                  </a:cubicBezTo>
                  <a:cubicBezTo>
                    <a:pt x="1173" y="193"/>
                    <a:pt x="1139" y="181"/>
                    <a:pt x="1103" y="173"/>
                  </a:cubicBezTo>
                  <a:cubicBezTo>
                    <a:pt x="1080" y="13"/>
                    <a:pt x="1080" y="13"/>
                    <a:pt x="1080" y="13"/>
                  </a:cubicBezTo>
                  <a:cubicBezTo>
                    <a:pt x="964" y="0"/>
                    <a:pt x="964" y="0"/>
                    <a:pt x="964" y="0"/>
                  </a:cubicBezTo>
                  <a:cubicBezTo>
                    <a:pt x="906" y="151"/>
                    <a:pt x="906" y="151"/>
                    <a:pt x="906" y="151"/>
                  </a:cubicBezTo>
                  <a:cubicBezTo>
                    <a:pt x="874" y="151"/>
                    <a:pt x="841" y="154"/>
                    <a:pt x="808" y="159"/>
                  </a:cubicBezTo>
                  <a:cubicBezTo>
                    <a:pt x="726" y="17"/>
                    <a:pt x="726" y="17"/>
                    <a:pt x="726" y="17"/>
                  </a:cubicBezTo>
                  <a:cubicBezTo>
                    <a:pt x="613" y="49"/>
                    <a:pt x="613" y="49"/>
                    <a:pt x="613" y="49"/>
                  </a:cubicBezTo>
                  <a:cubicBezTo>
                    <a:pt x="617" y="213"/>
                    <a:pt x="617" y="213"/>
                    <a:pt x="617" y="213"/>
                  </a:cubicBezTo>
                  <a:cubicBezTo>
                    <a:pt x="584" y="227"/>
                    <a:pt x="552" y="244"/>
                    <a:pt x="521" y="262"/>
                  </a:cubicBezTo>
                  <a:cubicBezTo>
                    <a:pt x="392" y="166"/>
                    <a:pt x="392" y="166"/>
                    <a:pt x="392" y="166"/>
                  </a:cubicBezTo>
                  <a:cubicBezTo>
                    <a:pt x="301" y="239"/>
                    <a:pt x="301" y="239"/>
                    <a:pt x="301" y="239"/>
                  </a:cubicBezTo>
                  <a:cubicBezTo>
                    <a:pt x="366" y="386"/>
                    <a:pt x="366" y="386"/>
                    <a:pt x="366" y="386"/>
                  </a:cubicBezTo>
                  <a:cubicBezTo>
                    <a:pt x="343" y="410"/>
                    <a:pt x="322" y="435"/>
                    <a:pt x="303" y="461"/>
                  </a:cubicBezTo>
                  <a:cubicBezTo>
                    <a:pt x="147" y="420"/>
                    <a:pt x="147" y="420"/>
                    <a:pt x="147" y="420"/>
                  </a:cubicBezTo>
                  <a:cubicBezTo>
                    <a:pt x="89" y="522"/>
                    <a:pt x="89" y="522"/>
                    <a:pt x="89" y="522"/>
                  </a:cubicBezTo>
                  <a:cubicBezTo>
                    <a:pt x="206" y="634"/>
                    <a:pt x="206" y="634"/>
                    <a:pt x="206" y="634"/>
                  </a:cubicBezTo>
                  <a:cubicBezTo>
                    <a:pt x="192" y="668"/>
                    <a:pt x="181" y="702"/>
                    <a:pt x="173" y="737"/>
                  </a:cubicBezTo>
                  <a:cubicBezTo>
                    <a:pt x="13" y="760"/>
                    <a:pt x="13" y="760"/>
                    <a:pt x="13" y="760"/>
                  </a:cubicBezTo>
                  <a:cubicBezTo>
                    <a:pt x="0" y="877"/>
                    <a:pt x="0" y="877"/>
                    <a:pt x="0" y="877"/>
                  </a:cubicBezTo>
                  <a:cubicBezTo>
                    <a:pt x="151" y="934"/>
                    <a:pt x="151" y="934"/>
                    <a:pt x="151" y="934"/>
                  </a:cubicBezTo>
                  <a:cubicBezTo>
                    <a:pt x="151" y="967"/>
                    <a:pt x="154" y="1000"/>
                    <a:pt x="159" y="1032"/>
                  </a:cubicBezTo>
                  <a:cubicBezTo>
                    <a:pt x="17" y="1115"/>
                    <a:pt x="17" y="1115"/>
                    <a:pt x="17" y="1115"/>
                  </a:cubicBezTo>
                  <a:cubicBezTo>
                    <a:pt x="49" y="1227"/>
                    <a:pt x="49" y="1227"/>
                    <a:pt x="49" y="1227"/>
                  </a:cubicBezTo>
                  <a:cubicBezTo>
                    <a:pt x="212" y="1223"/>
                    <a:pt x="212" y="1223"/>
                    <a:pt x="212" y="1223"/>
                  </a:cubicBezTo>
                  <a:cubicBezTo>
                    <a:pt x="227" y="1257"/>
                    <a:pt x="243" y="1289"/>
                    <a:pt x="262" y="1320"/>
                  </a:cubicBezTo>
                  <a:cubicBezTo>
                    <a:pt x="166" y="1449"/>
                    <a:pt x="166" y="1449"/>
                    <a:pt x="166" y="1449"/>
                  </a:cubicBezTo>
                  <a:cubicBezTo>
                    <a:pt x="239" y="1540"/>
                    <a:pt x="239" y="1540"/>
                    <a:pt x="239" y="1540"/>
                  </a:cubicBezTo>
                  <a:cubicBezTo>
                    <a:pt x="386" y="1474"/>
                    <a:pt x="386" y="1474"/>
                    <a:pt x="386" y="1474"/>
                  </a:cubicBezTo>
                  <a:cubicBezTo>
                    <a:pt x="410" y="1497"/>
                    <a:pt x="435" y="1518"/>
                    <a:pt x="461" y="1538"/>
                  </a:cubicBezTo>
                  <a:cubicBezTo>
                    <a:pt x="420" y="1694"/>
                    <a:pt x="420" y="1694"/>
                    <a:pt x="420" y="1694"/>
                  </a:cubicBezTo>
                  <a:cubicBezTo>
                    <a:pt x="522" y="1751"/>
                    <a:pt x="522" y="1751"/>
                    <a:pt x="522" y="1751"/>
                  </a:cubicBezTo>
                  <a:cubicBezTo>
                    <a:pt x="634" y="1635"/>
                    <a:pt x="634" y="1635"/>
                    <a:pt x="634" y="1635"/>
                  </a:cubicBezTo>
                  <a:cubicBezTo>
                    <a:pt x="667" y="1648"/>
                    <a:pt x="702" y="1659"/>
                    <a:pt x="737" y="1668"/>
                  </a:cubicBezTo>
                  <a:cubicBezTo>
                    <a:pt x="760" y="1827"/>
                    <a:pt x="760" y="1827"/>
                    <a:pt x="760" y="1827"/>
                  </a:cubicBezTo>
                  <a:cubicBezTo>
                    <a:pt x="876" y="1840"/>
                    <a:pt x="876" y="1840"/>
                    <a:pt x="876" y="1840"/>
                  </a:cubicBezTo>
                  <a:cubicBezTo>
                    <a:pt x="934" y="1690"/>
                    <a:pt x="934" y="1690"/>
                    <a:pt x="934" y="1690"/>
                  </a:cubicBezTo>
                  <a:cubicBezTo>
                    <a:pt x="967" y="1689"/>
                    <a:pt x="1000" y="1687"/>
                    <a:pt x="1032" y="1682"/>
                  </a:cubicBezTo>
                  <a:cubicBezTo>
                    <a:pt x="1114" y="1823"/>
                    <a:pt x="1114" y="1823"/>
                    <a:pt x="1114" y="1823"/>
                  </a:cubicBezTo>
                  <a:cubicBezTo>
                    <a:pt x="1227" y="1791"/>
                    <a:pt x="1227" y="1791"/>
                    <a:pt x="1227" y="1791"/>
                  </a:cubicBezTo>
                  <a:cubicBezTo>
                    <a:pt x="1223" y="1628"/>
                    <a:pt x="1223" y="1628"/>
                    <a:pt x="1223" y="1628"/>
                  </a:cubicBezTo>
                  <a:cubicBezTo>
                    <a:pt x="1256" y="1614"/>
                    <a:pt x="1289" y="1597"/>
                    <a:pt x="1319" y="1579"/>
                  </a:cubicBezTo>
                  <a:cubicBezTo>
                    <a:pt x="1448" y="1675"/>
                    <a:pt x="1448" y="1675"/>
                    <a:pt x="1448" y="1675"/>
                  </a:cubicBezTo>
                  <a:cubicBezTo>
                    <a:pt x="1540" y="1602"/>
                    <a:pt x="1540" y="1602"/>
                    <a:pt x="1540" y="1602"/>
                  </a:cubicBezTo>
                  <a:cubicBezTo>
                    <a:pt x="1474" y="1455"/>
                    <a:pt x="1474" y="1455"/>
                    <a:pt x="1474" y="1455"/>
                  </a:cubicBezTo>
                  <a:cubicBezTo>
                    <a:pt x="1497" y="1431"/>
                    <a:pt x="1518" y="1406"/>
                    <a:pt x="1538" y="1380"/>
                  </a:cubicBezTo>
                  <a:cubicBezTo>
                    <a:pt x="1694" y="1420"/>
                    <a:pt x="1694" y="1420"/>
                    <a:pt x="1694" y="1420"/>
                  </a:cubicBezTo>
                  <a:cubicBezTo>
                    <a:pt x="1751" y="1318"/>
                    <a:pt x="1751" y="1318"/>
                    <a:pt x="1751" y="1318"/>
                  </a:cubicBezTo>
                  <a:cubicBezTo>
                    <a:pt x="1635" y="1207"/>
                    <a:pt x="1635" y="1207"/>
                    <a:pt x="1635" y="1207"/>
                  </a:cubicBezTo>
                  <a:cubicBezTo>
                    <a:pt x="1648" y="1173"/>
                    <a:pt x="1659" y="1139"/>
                    <a:pt x="1668" y="1104"/>
                  </a:cubicBezTo>
                  <a:lnTo>
                    <a:pt x="1827" y="1080"/>
                  </a:lnTo>
                  <a:close/>
                  <a:moveTo>
                    <a:pt x="1081" y="1490"/>
                  </a:moveTo>
                  <a:cubicBezTo>
                    <a:pt x="766" y="1579"/>
                    <a:pt x="439" y="1396"/>
                    <a:pt x="350" y="1081"/>
                  </a:cubicBezTo>
                  <a:cubicBezTo>
                    <a:pt x="262" y="767"/>
                    <a:pt x="445" y="439"/>
                    <a:pt x="759" y="351"/>
                  </a:cubicBezTo>
                  <a:cubicBezTo>
                    <a:pt x="1074" y="262"/>
                    <a:pt x="1401" y="445"/>
                    <a:pt x="1490" y="760"/>
                  </a:cubicBezTo>
                  <a:cubicBezTo>
                    <a:pt x="1579" y="1074"/>
                    <a:pt x="1396" y="1401"/>
                    <a:pt x="1081" y="14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247"/>
            <p:cNvSpPr>
              <a:spLocks noEditPoints="1"/>
            </p:cNvSpPr>
            <p:nvPr/>
          </p:nvSpPr>
          <p:spPr bwMode="auto">
            <a:xfrm>
              <a:off x="6521688" y="7537269"/>
              <a:ext cx="2292142" cy="2286366"/>
            </a:xfrm>
            <a:custGeom>
              <a:avLst/>
              <a:gdLst>
                <a:gd name="T0" fmla="*/ 250 w 500"/>
                <a:gd name="T1" fmla="*/ 499 h 499"/>
                <a:gd name="T2" fmla="*/ 0 w 500"/>
                <a:gd name="T3" fmla="*/ 249 h 499"/>
                <a:gd name="T4" fmla="*/ 250 w 500"/>
                <a:gd name="T5" fmla="*/ 0 h 499"/>
                <a:gd name="T6" fmla="*/ 500 w 500"/>
                <a:gd name="T7" fmla="*/ 249 h 499"/>
                <a:gd name="T8" fmla="*/ 250 w 500"/>
                <a:gd name="T9" fmla="*/ 499 h 499"/>
                <a:gd name="T10" fmla="*/ 250 w 500"/>
                <a:gd name="T11" fmla="*/ 140 h 499"/>
                <a:gd name="T12" fmla="*/ 140 w 500"/>
                <a:gd name="T13" fmla="*/ 249 h 499"/>
                <a:gd name="T14" fmla="*/ 250 w 500"/>
                <a:gd name="T15" fmla="*/ 359 h 499"/>
                <a:gd name="T16" fmla="*/ 360 w 500"/>
                <a:gd name="T17" fmla="*/ 249 h 499"/>
                <a:gd name="T18" fmla="*/ 250 w 500"/>
                <a:gd name="T19" fmla="*/ 14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0" h="499">
                  <a:moveTo>
                    <a:pt x="250" y="499"/>
                  </a:moveTo>
                  <a:cubicBezTo>
                    <a:pt x="112" y="499"/>
                    <a:pt x="0" y="387"/>
                    <a:pt x="0" y="249"/>
                  </a:cubicBezTo>
                  <a:cubicBezTo>
                    <a:pt x="0" y="112"/>
                    <a:pt x="112" y="0"/>
                    <a:pt x="250" y="0"/>
                  </a:cubicBezTo>
                  <a:cubicBezTo>
                    <a:pt x="388" y="0"/>
                    <a:pt x="500" y="112"/>
                    <a:pt x="500" y="249"/>
                  </a:cubicBezTo>
                  <a:cubicBezTo>
                    <a:pt x="500" y="387"/>
                    <a:pt x="388" y="499"/>
                    <a:pt x="250" y="499"/>
                  </a:cubicBezTo>
                  <a:close/>
                  <a:moveTo>
                    <a:pt x="250" y="140"/>
                  </a:moveTo>
                  <a:cubicBezTo>
                    <a:pt x="190" y="140"/>
                    <a:pt x="140" y="189"/>
                    <a:pt x="140" y="249"/>
                  </a:cubicBezTo>
                  <a:cubicBezTo>
                    <a:pt x="140" y="310"/>
                    <a:pt x="190" y="359"/>
                    <a:pt x="250" y="359"/>
                  </a:cubicBezTo>
                  <a:cubicBezTo>
                    <a:pt x="311" y="359"/>
                    <a:pt x="360" y="310"/>
                    <a:pt x="360" y="249"/>
                  </a:cubicBezTo>
                  <a:cubicBezTo>
                    <a:pt x="360" y="189"/>
                    <a:pt x="311" y="140"/>
                    <a:pt x="250" y="14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2"/>
          <p:cNvGrpSpPr/>
          <p:nvPr/>
        </p:nvGrpSpPr>
        <p:grpSpPr>
          <a:xfrm>
            <a:off x="2622782" y="1962259"/>
            <a:ext cx="1531947" cy="1532031"/>
            <a:chOff x="10036426" y="5299731"/>
            <a:chExt cx="5978535" cy="5978535"/>
          </a:xfrm>
        </p:grpSpPr>
        <p:sp>
          <p:nvSpPr>
            <p:cNvPr id="8" name="Freeform 239"/>
            <p:cNvSpPr>
              <a:spLocks noEditPoints="1"/>
            </p:cNvSpPr>
            <p:nvPr/>
          </p:nvSpPr>
          <p:spPr bwMode="auto">
            <a:xfrm>
              <a:off x="10036426" y="5299731"/>
              <a:ext cx="5978535" cy="5978535"/>
            </a:xfrm>
            <a:custGeom>
              <a:avLst/>
              <a:gdLst>
                <a:gd name="T0" fmla="*/ 2116 w 2116"/>
                <a:gd name="T1" fmla="*/ 1052 h 2116"/>
                <a:gd name="T2" fmla="*/ 1925 w 2116"/>
                <a:gd name="T3" fmla="*/ 883 h 2116"/>
                <a:gd name="T4" fmla="*/ 2038 w 2116"/>
                <a:gd name="T5" fmla="*/ 652 h 2116"/>
                <a:gd name="T6" fmla="*/ 1795 w 2116"/>
                <a:gd name="T7" fmla="*/ 570 h 2116"/>
                <a:gd name="T8" fmla="*/ 1802 w 2116"/>
                <a:gd name="T9" fmla="*/ 305 h 2116"/>
                <a:gd name="T10" fmla="*/ 1548 w 2116"/>
                <a:gd name="T11" fmla="*/ 321 h 2116"/>
                <a:gd name="T12" fmla="*/ 1464 w 2116"/>
                <a:gd name="T13" fmla="*/ 80 h 2116"/>
                <a:gd name="T14" fmla="*/ 1234 w 2116"/>
                <a:gd name="T15" fmla="*/ 191 h 2116"/>
                <a:gd name="T16" fmla="*/ 1052 w 2116"/>
                <a:gd name="T17" fmla="*/ 0 h 2116"/>
                <a:gd name="T18" fmla="*/ 884 w 2116"/>
                <a:gd name="T19" fmla="*/ 191 h 2116"/>
                <a:gd name="T20" fmla="*/ 653 w 2116"/>
                <a:gd name="T21" fmla="*/ 78 h 2116"/>
                <a:gd name="T22" fmla="*/ 570 w 2116"/>
                <a:gd name="T23" fmla="*/ 321 h 2116"/>
                <a:gd name="T24" fmla="*/ 305 w 2116"/>
                <a:gd name="T25" fmla="*/ 314 h 2116"/>
                <a:gd name="T26" fmla="*/ 322 w 2116"/>
                <a:gd name="T27" fmla="*/ 568 h 2116"/>
                <a:gd name="T28" fmla="*/ 81 w 2116"/>
                <a:gd name="T29" fmla="*/ 652 h 2116"/>
                <a:gd name="T30" fmla="*/ 192 w 2116"/>
                <a:gd name="T31" fmla="*/ 882 h 2116"/>
                <a:gd name="T32" fmla="*/ 0 w 2116"/>
                <a:gd name="T33" fmla="*/ 1064 h 2116"/>
                <a:gd name="T34" fmla="*/ 191 w 2116"/>
                <a:gd name="T35" fmla="*/ 1233 h 2116"/>
                <a:gd name="T36" fmla="*/ 78 w 2116"/>
                <a:gd name="T37" fmla="*/ 1463 h 2116"/>
                <a:gd name="T38" fmla="*/ 321 w 2116"/>
                <a:gd name="T39" fmla="*/ 1546 h 2116"/>
                <a:gd name="T40" fmla="*/ 314 w 2116"/>
                <a:gd name="T41" fmla="*/ 1811 h 2116"/>
                <a:gd name="T42" fmla="*/ 569 w 2116"/>
                <a:gd name="T43" fmla="*/ 1794 h 2116"/>
                <a:gd name="T44" fmla="*/ 653 w 2116"/>
                <a:gd name="T45" fmla="*/ 2035 h 2116"/>
                <a:gd name="T46" fmla="*/ 882 w 2116"/>
                <a:gd name="T47" fmla="*/ 1925 h 2116"/>
                <a:gd name="T48" fmla="*/ 1064 w 2116"/>
                <a:gd name="T49" fmla="*/ 2116 h 2116"/>
                <a:gd name="T50" fmla="*/ 1233 w 2116"/>
                <a:gd name="T51" fmla="*/ 1925 h 2116"/>
                <a:gd name="T52" fmla="*/ 1464 w 2116"/>
                <a:gd name="T53" fmla="*/ 2038 h 2116"/>
                <a:gd name="T54" fmla="*/ 1546 w 2116"/>
                <a:gd name="T55" fmla="*/ 1795 h 2116"/>
                <a:gd name="T56" fmla="*/ 1811 w 2116"/>
                <a:gd name="T57" fmla="*/ 1802 h 2116"/>
                <a:gd name="T58" fmla="*/ 1795 w 2116"/>
                <a:gd name="T59" fmla="*/ 1547 h 2116"/>
                <a:gd name="T60" fmla="*/ 2036 w 2116"/>
                <a:gd name="T61" fmla="*/ 1463 h 2116"/>
                <a:gd name="T62" fmla="*/ 1925 w 2116"/>
                <a:gd name="T63" fmla="*/ 1234 h 2116"/>
                <a:gd name="T64" fmla="*/ 1358 w 2116"/>
                <a:gd name="T65" fmla="*/ 1669 h 2116"/>
                <a:gd name="T66" fmla="*/ 759 w 2116"/>
                <a:gd name="T67" fmla="*/ 447 h 2116"/>
                <a:gd name="T68" fmla="*/ 1358 w 2116"/>
                <a:gd name="T69" fmla="*/ 1669 h 2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16" h="2116">
                  <a:moveTo>
                    <a:pt x="1941" y="1111"/>
                  </a:moveTo>
                  <a:cubicBezTo>
                    <a:pt x="2116" y="1052"/>
                    <a:pt x="2116" y="1052"/>
                    <a:pt x="2116" y="1052"/>
                  </a:cubicBezTo>
                  <a:cubicBezTo>
                    <a:pt x="2107" y="917"/>
                    <a:pt x="2107" y="917"/>
                    <a:pt x="2107" y="917"/>
                  </a:cubicBezTo>
                  <a:cubicBezTo>
                    <a:pt x="1925" y="883"/>
                    <a:pt x="1925" y="883"/>
                    <a:pt x="1925" y="883"/>
                  </a:cubicBezTo>
                  <a:cubicBezTo>
                    <a:pt x="1918" y="847"/>
                    <a:pt x="1908" y="810"/>
                    <a:pt x="1896" y="774"/>
                  </a:cubicBezTo>
                  <a:cubicBezTo>
                    <a:pt x="2038" y="652"/>
                    <a:pt x="2038" y="652"/>
                    <a:pt x="2038" y="652"/>
                  </a:cubicBezTo>
                  <a:cubicBezTo>
                    <a:pt x="1979" y="532"/>
                    <a:pt x="1979" y="532"/>
                    <a:pt x="1979" y="532"/>
                  </a:cubicBezTo>
                  <a:cubicBezTo>
                    <a:pt x="1795" y="570"/>
                    <a:pt x="1795" y="570"/>
                    <a:pt x="1795" y="570"/>
                  </a:cubicBezTo>
                  <a:cubicBezTo>
                    <a:pt x="1772" y="535"/>
                    <a:pt x="1747" y="502"/>
                    <a:pt x="1720" y="471"/>
                  </a:cubicBezTo>
                  <a:cubicBezTo>
                    <a:pt x="1802" y="305"/>
                    <a:pt x="1802" y="305"/>
                    <a:pt x="1802" y="305"/>
                  </a:cubicBezTo>
                  <a:cubicBezTo>
                    <a:pt x="1700" y="217"/>
                    <a:pt x="1700" y="217"/>
                    <a:pt x="1700" y="217"/>
                  </a:cubicBezTo>
                  <a:cubicBezTo>
                    <a:pt x="1548" y="321"/>
                    <a:pt x="1548" y="321"/>
                    <a:pt x="1548" y="321"/>
                  </a:cubicBezTo>
                  <a:cubicBezTo>
                    <a:pt x="1516" y="301"/>
                    <a:pt x="1483" y="282"/>
                    <a:pt x="1450" y="265"/>
                  </a:cubicBezTo>
                  <a:cubicBezTo>
                    <a:pt x="1464" y="80"/>
                    <a:pt x="1464" y="80"/>
                    <a:pt x="1464" y="80"/>
                  </a:cubicBezTo>
                  <a:cubicBezTo>
                    <a:pt x="1336" y="37"/>
                    <a:pt x="1336" y="37"/>
                    <a:pt x="1336" y="37"/>
                  </a:cubicBezTo>
                  <a:cubicBezTo>
                    <a:pt x="1234" y="191"/>
                    <a:pt x="1234" y="191"/>
                    <a:pt x="1234" y="191"/>
                  </a:cubicBezTo>
                  <a:cubicBezTo>
                    <a:pt x="1194" y="183"/>
                    <a:pt x="1152" y="178"/>
                    <a:pt x="1111" y="175"/>
                  </a:cubicBezTo>
                  <a:cubicBezTo>
                    <a:pt x="1052" y="0"/>
                    <a:pt x="1052" y="0"/>
                    <a:pt x="1052" y="0"/>
                  </a:cubicBezTo>
                  <a:cubicBezTo>
                    <a:pt x="918" y="9"/>
                    <a:pt x="918" y="9"/>
                    <a:pt x="918" y="9"/>
                  </a:cubicBezTo>
                  <a:cubicBezTo>
                    <a:pt x="884" y="191"/>
                    <a:pt x="884" y="191"/>
                    <a:pt x="884" y="191"/>
                  </a:cubicBezTo>
                  <a:cubicBezTo>
                    <a:pt x="847" y="198"/>
                    <a:pt x="810" y="208"/>
                    <a:pt x="774" y="220"/>
                  </a:cubicBezTo>
                  <a:cubicBezTo>
                    <a:pt x="653" y="78"/>
                    <a:pt x="653" y="78"/>
                    <a:pt x="653" y="78"/>
                  </a:cubicBezTo>
                  <a:cubicBezTo>
                    <a:pt x="532" y="137"/>
                    <a:pt x="532" y="137"/>
                    <a:pt x="532" y="137"/>
                  </a:cubicBezTo>
                  <a:cubicBezTo>
                    <a:pt x="570" y="321"/>
                    <a:pt x="570" y="321"/>
                    <a:pt x="570" y="321"/>
                  </a:cubicBezTo>
                  <a:cubicBezTo>
                    <a:pt x="535" y="344"/>
                    <a:pt x="502" y="369"/>
                    <a:pt x="471" y="396"/>
                  </a:cubicBezTo>
                  <a:cubicBezTo>
                    <a:pt x="305" y="314"/>
                    <a:pt x="305" y="314"/>
                    <a:pt x="305" y="314"/>
                  </a:cubicBezTo>
                  <a:cubicBezTo>
                    <a:pt x="217" y="416"/>
                    <a:pt x="217" y="416"/>
                    <a:pt x="217" y="416"/>
                  </a:cubicBezTo>
                  <a:cubicBezTo>
                    <a:pt x="322" y="568"/>
                    <a:pt x="322" y="568"/>
                    <a:pt x="322" y="568"/>
                  </a:cubicBezTo>
                  <a:cubicBezTo>
                    <a:pt x="301" y="600"/>
                    <a:pt x="282" y="633"/>
                    <a:pt x="265" y="666"/>
                  </a:cubicBezTo>
                  <a:cubicBezTo>
                    <a:pt x="81" y="652"/>
                    <a:pt x="81" y="652"/>
                    <a:pt x="81" y="652"/>
                  </a:cubicBezTo>
                  <a:cubicBezTo>
                    <a:pt x="37" y="780"/>
                    <a:pt x="37" y="780"/>
                    <a:pt x="37" y="780"/>
                  </a:cubicBezTo>
                  <a:cubicBezTo>
                    <a:pt x="192" y="882"/>
                    <a:pt x="192" y="882"/>
                    <a:pt x="192" y="882"/>
                  </a:cubicBezTo>
                  <a:cubicBezTo>
                    <a:pt x="183" y="923"/>
                    <a:pt x="178" y="964"/>
                    <a:pt x="175" y="1005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9" y="1198"/>
                    <a:pt x="9" y="1198"/>
                    <a:pt x="9" y="1198"/>
                  </a:cubicBezTo>
                  <a:cubicBezTo>
                    <a:pt x="191" y="1233"/>
                    <a:pt x="191" y="1233"/>
                    <a:pt x="191" y="1233"/>
                  </a:cubicBezTo>
                  <a:cubicBezTo>
                    <a:pt x="199" y="1269"/>
                    <a:pt x="208" y="1306"/>
                    <a:pt x="221" y="1342"/>
                  </a:cubicBezTo>
                  <a:cubicBezTo>
                    <a:pt x="78" y="1463"/>
                    <a:pt x="78" y="1463"/>
                    <a:pt x="78" y="1463"/>
                  </a:cubicBezTo>
                  <a:cubicBezTo>
                    <a:pt x="138" y="1584"/>
                    <a:pt x="138" y="1584"/>
                    <a:pt x="138" y="1584"/>
                  </a:cubicBezTo>
                  <a:cubicBezTo>
                    <a:pt x="321" y="1546"/>
                    <a:pt x="321" y="1546"/>
                    <a:pt x="321" y="1546"/>
                  </a:cubicBezTo>
                  <a:cubicBezTo>
                    <a:pt x="344" y="1581"/>
                    <a:pt x="369" y="1614"/>
                    <a:pt x="397" y="1645"/>
                  </a:cubicBezTo>
                  <a:cubicBezTo>
                    <a:pt x="314" y="1811"/>
                    <a:pt x="314" y="1811"/>
                    <a:pt x="314" y="1811"/>
                  </a:cubicBezTo>
                  <a:cubicBezTo>
                    <a:pt x="416" y="1899"/>
                    <a:pt x="416" y="1899"/>
                    <a:pt x="416" y="1899"/>
                  </a:cubicBezTo>
                  <a:cubicBezTo>
                    <a:pt x="569" y="1794"/>
                    <a:pt x="569" y="1794"/>
                    <a:pt x="569" y="1794"/>
                  </a:cubicBezTo>
                  <a:cubicBezTo>
                    <a:pt x="600" y="1815"/>
                    <a:pt x="633" y="1834"/>
                    <a:pt x="667" y="1851"/>
                  </a:cubicBezTo>
                  <a:cubicBezTo>
                    <a:pt x="653" y="2035"/>
                    <a:pt x="653" y="2035"/>
                    <a:pt x="653" y="2035"/>
                  </a:cubicBezTo>
                  <a:cubicBezTo>
                    <a:pt x="780" y="2079"/>
                    <a:pt x="780" y="2079"/>
                    <a:pt x="780" y="2079"/>
                  </a:cubicBezTo>
                  <a:cubicBezTo>
                    <a:pt x="882" y="1925"/>
                    <a:pt x="882" y="1925"/>
                    <a:pt x="882" y="1925"/>
                  </a:cubicBezTo>
                  <a:cubicBezTo>
                    <a:pt x="923" y="1933"/>
                    <a:pt x="964" y="1938"/>
                    <a:pt x="1005" y="1941"/>
                  </a:cubicBezTo>
                  <a:cubicBezTo>
                    <a:pt x="1064" y="2116"/>
                    <a:pt x="1064" y="2116"/>
                    <a:pt x="1064" y="2116"/>
                  </a:cubicBezTo>
                  <a:cubicBezTo>
                    <a:pt x="1199" y="2107"/>
                    <a:pt x="1199" y="2107"/>
                    <a:pt x="1199" y="2107"/>
                  </a:cubicBezTo>
                  <a:cubicBezTo>
                    <a:pt x="1233" y="1925"/>
                    <a:pt x="1233" y="1925"/>
                    <a:pt x="1233" y="1925"/>
                  </a:cubicBezTo>
                  <a:cubicBezTo>
                    <a:pt x="1269" y="1918"/>
                    <a:pt x="1306" y="1908"/>
                    <a:pt x="1342" y="1896"/>
                  </a:cubicBezTo>
                  <a:cubicBezTo>
                    <a:pt x="1464" y="2038"/>
                    <a:pt x="1464" y="2038"/>
                    <a:pt x="1464" y="2038"/>
                  </a:cubicBezTo>
                  <a:cubicBezTo>
                    <a:pt x="1584" y="1979"/>
                    <a:pt x="1584" y="1979"/>
                    <a:pt x="1584" y="1979"/>
                  </a:cubicBezTo>
                  <a:cubicBezTo>
                    <a:pt x="1546" y="1795"/>
                    <a:pt x="1546" y="1795"/>
                    <a:pt x="1546" y="1795"/>
                  </a:cubicBezTo>
                  <a:cubicBezTo>
                    <a:pt x="1581" y="1772"/>
                    <a:pt x="1614" y="1747"/>
                    <a:pt x="1645" y="1719"/>
                  </a:cubicBezTo>
                  <a:cubicBezTo>
                    <a:pt x="1811" y="1802"/>
                    <a:pt x="1811" y="1802"/>
                    <a:pt x="1811" y="1802"/>
                  </a:cubicBezTo>
                  <a:cubicBezTo>
                    <a:pt x="1899" y="1700"/>
                    <a:pt x="1899" y="1700"/>
                    <a:pt x="1899" y="1700"/>
                  </a:cubicBezTo>
                  <a:cubicBezTo>
                    <a:pt x="1795" y="1547"/>
                    <a:pt x="1795" y="1547"/>
                    <a:pt x="1795" y="1547"/>
                  </a:cubicBezTo>
                  <a:cubicBezTo>
                    <a:pt x="1816" y="1516"/>
                    <a:pt x="1834" y="1483"/>
                    <a:pt x="1851" y="1450"/>
                  </a:cubicBezTo>
                  <a:cubicBezTo>
                    <a:pt x="2036" y="1463"/>
                    <a:pt x="2036" y="1463"/>
                    <a:pt x="2036" y="1463"/>
                  </a:cubicBezTo>
                  <a:cubicBezTo>
                    <a:pt x="2079" y="1336"/>
                    <a:pt x="2079" y="1336"/>
                    <a:pt x="2079" y="1336"/>
                  </a:cubicBezTo>
                  <a:cubicBezTo>
                    <a:pt x="1925" y="1234"/>
                    <a:pt x="1925" y="1234"/>
                    <a:pt x="1925" y="1234"/>
                  </a:cubicBezTo>
                  <a:cubicBezTo>
                    <a:pt x="1933" y="1193"/>
                    <a:pt x="1938" y="1152"/>
                    <a:pt x="1941" y="1111"/>
                  </a:cubicBezTo>
                  <a:close/>
                  <a:moveTo>
                    <a:pt x="1358" y="1669"/>
                  </a:moveTo>
                  <a:cubicBezTo>
                    <a:pt x="1020" y="1834"/>
                    <a:pt x="613" y="1695"/>
                    <a:pt x="447" y="1357"/>
                  </a:cubicBezTo>
                  <a:cubicBezTo>
                    <a:pt x="282" y="1020"/>
                    <a:pt x="421" y="613"/>
                    <a:pt x="759" y="447"/>
                  </a:cubicBezTo>
                  <a:cubicBezTo>
                    <a:pt x="1096" y="282"/>
                    <a:pt x="1504" y="421"/>
                    <a:pt x="1669" y="759"/>
                  </a:cubicBezTo>
                  <a:cubicBezTo>
                    <a:pt x="1834" y="1096"/>
                    <a:pt x="1695" y="1503"/>
                    <a:pt x="1358" y="166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248"/>
            <p:cNvSpPr>
              <a:spLocks noEditPoints="1"/>
            </p:cNvSpPr>
            <p:nvPr/>
          </p:nvSpPr>
          <p:spPr bwMode="auto">
            <a:xfrm>
              <a:off x="11896328" y="7080775"/>
              <a:ext cx="2382846" cy="2393316"/>
            </a:xfrm>
            <a:custGeom>
              <a:avLst/>
              <a:gdLst>
                <a:gd name="T0" fmla="*/ 287 w 574"/>
                <a:gd name="T1" fmla="*/ 575 h 575"/>
                <a:gd name="T2" fmla="*/ 0 w 574"/>
                <a:gd name="T3" fmla="*/ 287 h 575"/>
                <a:gd name="T4" fmla="*/ 287 w 574"/>
                <a:gd name="T5" fmla="*/ 0 h 575"/>
                <a:gd name="T6" fmla="*/ 574 w 574"/>
                <a:gd name="T7" fmla="*/ 287 h 575"/>
                <a:gd name="T8" fmla="*/ 287 w 574"/>
                <a:gd name="T9" fmla="*/ 575 h 575"/>
                <a:gd name="T10" fmla="*/ 287 w 574"/>
                <a:gd name="T11" fmla="*/ 160 h 575"/>
                <a:gd name="T12" fmla="*/ 160 w 574"/>
                <a:gd name="T13" fmla="*/ 287 h 575"/>
                <a:gd name="T14" fmla="*/ 287 w 574"/>
                <a:gd name="T15" fmla="*/ 415 h 575"/>
                <a:gd name="T16" fmla="*/ 414 w 574"/>
                <a:gd name="T17" fmla="*/ 287 h 575"/>
                <a:gd name="T18" fmla="*/ 287 w 574"/>
                <a:gd name="T19" fmla="*/ 16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4" h="575">
                  <a:moveTo>
                    <a:pt x="287" y="575"/>
                  </a:moveTo>
                  <a:cubicBezTo>
                    <a:pt x="129" y="575"/>
                    <a:pt x="0" y="446"/>
                    <a:pt x="0" y="287"/>
                  </a:cubicBezTo>
                  <a:cubicBezTo>
                    <a:pt x="0" y="129"/>
                    <a:pt x="129" y="0"/>
                    <a:pt x="287" y="0"/>
                  </a:cubicBezTo>
                  <a:cubicBezTo>
                    <a:pt x="446" y="0"/>
                    <a:pt x="574" y="129"/>
                    <a:pt x="574" y="287"/>
                  </a:cubicBezTo>
                  <a:cubicBezTo>
                    <a:pt x="574" y="446"/>
                    <a:pt x="446" y="575"/>
                    <a:pt x="287" y="575"/>
                  </a:cubicBezTo>
                  <a:close/>
                  <a:moveTo>
                    <a:pt x="287" y="160"/>
                  </a:moveTo>
                  <a:cubicBezTo>
                    <a:pt x="217" y="160"/>
                    <a:pt x="160" y="217"/>
                    <a:pt x="160" y="287"/>
                  </a:cubicBezTo>
                  <a:cubicBezTo>
                    <a:pt x="160" y="358"/>
                    <a:pt x="217" y="415"/>
                    <a:pt x="287" y="415"/>
                  </a:cubicBezTo>
                  <a:cubicBezTo>
                    <a:pt x="357" y="415"/>
                    <a:pt x="414" y="358"/>
                    <a:pt x="414" y="287"/>
                  </a:cubicBezTo>
                  <a:cubicBezTo>
                    <a:pt x="414" y="217"/>
                    <a:pt x="357" y="160"/>
                    <a:pt x="287" y="16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754327" y="1781867"/>
            <a:ext cx="966586" cy="966639"/>
            <a:chOff x="1784916" y="4981028"/>
            <a:chExt cx="3772171" cy="3772171"/>
          </a:xfrm>
        </p:grpSpPr>
        <p:sp>
          <p:nvSpPr>
            <p:cNvPr id="10" name="Freeform 241"/>
            <p:cNvSpPr>
              <a:spLocks noEditPoints="1"/>
            </p:cNvSpPr>
            <p:nvPr/>
          </p:nvSpPr>
          <p:spPr bwMode="auto">
            <a:xfrm>
              <a:off x="1784916" y="4981028"/>
              <a:ext cx="3772171" cy="3772171"/>
            </a:xfrm>
            <a:custGeom>
              <a:avLst/>
              <a:gdLst>
                <a:gd name="T0" fmla="*/ 1335 w 1335"/>
                <a:gd name="T1" fmla="*/ 699 h 1335"/>
                <a:gd name="T2" fmla="*/ 1220 w 1335"/>
                <a:gd name="T3" fmla="*/ 586 h 1335"/>
                <a:gd name="T4" fmla="*/ 1300 w 1335"/>
                <a:gd name="T5" fmla="*/ 445 h 1335"/>
                <a:gd name="T6" fmla="*/ 1145 w 1335"/>
                <a:gd name="T7" fmla="*/ 378 h 1335"/>
                <a:gd name="T8" fmla="*/ 1162 w 1335"/>
                <a:gd name="T9" fmla="*/ 218 h 1335"/>
                <a:gd name="T10" fmla="*/ 1001 w 1335"/>
                <a:gd name="T11" fmla="*/ 219 h 1335"/>
                <a:gd name="T12" fmla="*/ 956 w 1335"/>
                <a:gd name="T13" fmla="*/ 65 h 1335"/>
                <a:gd name="T14" fmla="*/ 801 w 1335"/>
                <a:gd name="T15" fmla="*/ 125 h 1335"/>
                <a:gd name="T16" fmla="*/ 699 w 1335"/>
                <a:gd name="T17" fmla="*/ 0 h 1335"/>
                <a:gd name="T18" fmla="*/ 586 w 1335"/>
                <a:gd name="T19" fmla="*/ 115 h 1335"/>
                <a:gd name="T20" fmla="*/ 445 w 1335"/>
                <a:gd name="T21" fmla="*/ 35 h 1335"/>
                <a:gd name="T22" fmla="*/ 378 w 1335"/>
                <a:gd name="T23" fmla="*/ 190 h 1335"/>
                <a:gd name="T24" fmla="*/ 218 w 1335"/>
                <a:gd name="T25" fmla="*/ 173 h 1335"/>
                <a:gd name="T26" fmla="*/ 220 w 1335"/>
                <a:gd name="T27" fmla="*/ 334 h 1335"/>
                <a:gd name="T28" fmla="*/ 65 w 1335"/>
                <a:gd name="T29" fmla="*/ 379 h 1335"/>
                <a:gd name="T30" fmla="*/ 125 w 1335"/>
                <a:gd name="T31" fmla="*/ 535 h 1335"/>
                <a:gd name="T32" fmla="*/ 0 w 1335"/>
                <a:gd name="T33" fmla="*/ 636 h 1335"/>
                <a:gd name="T34" fmla="*/ 115 w 1335"/>
                <a:gd name="T35" fmla="*/ 749 h 1335"/>
                <a:gd name="T36" fmla="*/ 35 w 1335"/>
                <a:gd name="T37" fmla="*/ 890 h 1335"/>
                <a:gd name="T38" fmla="*/ 190 w 1335"/>
                <a:gd name="T39" fmla="*/ 957 h 1335"/>
                <a:gd name="T40" fmla="*/ 173 w 1335"/>
                <a:gd name="T41" fmla="*/ 1117 h 1335"/>
                <a:gd name="T42" fmla="*/ 334 w 1335"/>
                <a:gd name="T43" fmla="*/ 1116 h 1335"/>
                <a:gd name="T44" fmla="*/ 379 w 1335"/>
                <a:gd name="T45" fmla="*/ 1270 h 1335"/>
                <a:gd name="T46" fmla="*/ 535 w 1335"/>
                <a:gd name="T47" fmla="*/ 1210 h 1335"/>
                <a:gd name="T48" fmla="*/ 636 w 1335"/>
                <a:gd name="T49" fmla="*/ 1335 h 1335"/>
                <a:gd name="T50" fmla="*/ 749 w 1335"/>
                <a:gd name="T51" fmla="*/ 1220 h 1335"/>
                <a:gd name="T52" fmla="*/ 890 w 1335"/>
                <a:gd name="T53" fmla="*/ 1299 h 1335"/>
                <a:gd name="T54" fmla="*/ 957 w 1335"/>
                <a:gd name="T55" fmla="*/ 1145 h 1335"/>
                <a:gd name="T56" fmla="*/ 1117 w 1335"/>
                <a:gd name="T57" fmla="*/ 1162 h 1335"/>
                <a:gd name="T58" fmla="*/ 1116 w 1335"/>
                <a:gd name="T59" fmla="*/ 1001 h 1335"/>
                <a:gd name="T60" fmla="*/ 1271 w 1335"/>
                <a:gd name="T61" fmla="*/ 956 h 1335"/>
                <a:gd name="T62" fmla="*/ 1210 w 1335"/>
                <a:gd name="T63" fmla="*/ 801 h 1335"/>
                <a:gd name="T64" fmla="*/ 776 w 1335"/>
                <a:gd name="T65" fmla="*/ 1050 h 1335"/>
                <a:gd name="T66" fmla="*/ 560 w 1335"/>
                <a:gd name="T67" fmla="*/ 286 h 1335"/>
                <a:gd name="T68" fmla="*/ 776 w 1335"/>
                <a:gd name="T69" fmla="*/ 1050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35" h="1335">
                  <a:moveTo>
                    <a:pt x="1326" y="784"/>
                  </a:moveTo>
                  <a:cubicBezTo>
                    <a:pt x="1335" y="699"/>
                    <a:pt x="1335" y="699"/>
                    <a:pt x="1335" y="699"/>
                  </a:cubicBezTo>
                  <a:cubicBezTo>
                    <a:pt x="1226" y="658"/>
                    <a:pt x="1226" y="658"/>
                    <a:pt x="1226" y="658"/>
                  </a:cubicBezTo>
                  <a:cubicBezTo>
                    <a:pt x="1226" y="634"/>
                    <a:pt x="1224" y="610"/>
                    <a:pt x="1220" y="586"/>
                  </a:cubicBezTo>
                  <a:cubicBezTo>
                    <a:pt x="1323" y="527"/>
                    <a:pt x="1323" y="527"/>
                    <a:pt x="1323" y="527"/>
                  </a:cubicBezTo>
                  <a:cubicBezTo>
                    <a:pt x="1300" y="445"/>
                    <a:pt x="1300" y="445"/>
                    <a:pt x="1300" y="445"/>
                  </a:cubicBezTo>
                  <a:cubicBezTo>
                    <a:pt x="1181" y="448"/>
                    <a:pt x="1181" y="448"/>
                    <a:pt x="1181" y="448"/>
                  </a:cubicBezTo>
                  <a:cubicBezTo>
                    <a:pt x="1171" y="424"/>
                    <a:pt x="1159" y="400"/>
                    <a:pt x="1145" y="378"/>
                  </a:cubicBezTo>
                  <a:cubicBezTo>
                    <a:pt x="1215" y="284"/>
                    <a:pt x="1215" y="284"/>
                    <a:pt x="1215" y="284"/>
                  </a:cubicBezTo>
                  <a:cubicBezTo>
                    <a:pt x="1162" y="218"/>
                    <a:pt x="1162" y="218"/>
                    <a:pt x="1162" y="218"/>
                  </a:cubicBezTo>
                  <a:cubicBezTo>
                    <a:pt x="1055" y="266"/>
                    <a:pt x="1055" y="266"/>
                    <a:pt x="1055" y="266"/>
                  </a:cubicBezTo>
                  <a:cubicBezTo>
                    <a:pt x="1038" y="249"/>
                    <a:pt x="1020" y="234"/>
                    <a:pt x="1001" y="219"/>
                  </a:cubicBezTo>
                  <a:cubicBezTo>
                    <a:pt x="1031" y="106"/>
                    <a:pt x="1031" y="106"/>
                    <a:pt x="1031" y="106"/>
                  </a:cubicBezTo>
                  <a:cubicBezTo>
                    <a:pt x="956" y="65"/>
                    <a:pt x="956" y="65"/>
                    <a:pt x="956" y="65"/>
                  </a:cubicBezTo>
                  <a:cubicBezTo>
                    <a:pt x="875" y="149"/>
                    <a:pt x="875" y="149"/>
                    <a:pt x="875" y="149"/>
                  </a:cubicBezTo>
                  <a:cubicBezTo>
                    <a:pt x="851" y="139"/>
                    <a:pt x="826" y="131"/>
                    <a:pt x="801" y="125"/>
                  </a:cubicBezTo>
                  <a:cubicBezTo>
                    <a:pt x="784" y="9"/>
                    <a:pt x="784" y="9"/>
                    <a:pt x="784" y="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658" y="109"/>
                    <a:pt x="658" y="109"/>
                    <a:pt x="658" y="109"/>
                  </a:cubicBezTo>
                  <a:cubicBezTo>
                    <a:pt x="634" y="109"/>
                    <a:pt x="610" y="111"/>
                    <a:pt x="586" y="115"/>
                  </a:cubicBezTo>
                  <a:cubicBezTo>
                    <a:pt x="527" y="12"/>
                    <a:pt x="527" y="12"/>
                    <a:pt x="527" y="12"/>
                  </a:cubicBezTo>
                  <a:cubicBezTo>
                    <a:pt x="445" y="35"/>
                    <a:pt x="445" y="35"/>
                    <a:pt x="445" y="35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24" y="164"/>
                    <a:pt x="400" y="176"/>
                    <a:pt x="378" y="190"/>
                  </a:cubicBezTo>
                  <a:cubicBezTo>
                    <a:pt x="284" y="120"/>
                    <a:pt x="284" y="120"/>
                    <a:pt x="284" y="120"/>
                  </a:cubicBezTo>
                  <a:cubicBezTo>
                    <a:pt x="218" y="173"/>
                    <a:pt x="218" y="173"/>
                    <a:pt x="218" y="173"/>
                  </a:cubicBezTo>
                  <a:cubicBezTo>
                    <a:pt x="266" y="280"/>
                    <a:pt x="266" y="280"/>
                    <a:pt x="266" y="280"/>
                  </a:cubicBezTo>
                  <a:cubicBezTo>
                    <a:pt x="249" y="297"/>
                    <a:pt x="234" y="315"/>
                    <a:pt x="220" y="334"/>
                  </a:cubicBezTo>
                  <a:cubicBezTo>
                    <a:pt x="106" y="305"/>
                    <a:pt x="106" y="305"/>
                    <a:pt x="106" y="305"/>
                  </a:cubicBezTo>
                  <a:cubicBezTo>
                    <a:pt x="65" y="379"/>
                    <a:pt x="65" y="379"/>
                    <a:pt x="65" y="379"/>
                  </a:cubicBezTo>
                  <a:cubicBezTo>
                    <a:pt x="149" y="460"/>
                    <a:pt x="149" y="460"/>
                    <a:pt x="149" y="460"/>
                  </a:cubicBezTo>
                  <a:cubicBezTo>
                    <a:pt x="139" y="484"/>
                    <a:pt x="131" y="509"/>
                    <a:pt x="125" y="535"/>
                  </a:cubicBezTo>
                  <a:cubicBezTo>
                    <a:pt x="9" y="551"/>
                    <a:pt x="9" y="551"/>
                    <a:pt x="9" y="551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109" y="678"/>
                    <a:pt x="109" y="678"/>
                    <a:pt x="109" y="678"/>
                  </a:cubicBezTo>
                  <a:cubicBezTo>
                    <a:pt x="110" y="701"/>
                    <a:pt x="111" y="725"/>
                    <a:pt x="115" y="749"/>
                  </a:cubicBezTo>
                  <a:cubicBezTo>
                    <a:pt x="12" y="809"/>
                    <a:pt x="12" y="809"/>
                    <a:pt x="12" y="809"/>
                  </a:cubicBezTo>
                  <a:cubicBezTo>
                    <a:pt x="35" y="890"/>
                    <a:pt x="35" y="890"/>
                    <a:pt x="35" y="890"/>
                  </a:cubicBezTo>
                  <a:cubicBezTo>
                    <a:pt x="154" y="887"/>
                    <a:pt x="154" y="887"/>
                    <a:pt x="154" y="887"/>
                  </a:cubicBezTo>
                  <a:cubicBezTo>
                    <a:pt x="164" y="912"/>
                    <a:pt x="177" y="935"/>
                    <a:pt x="190" y="957"/>
                  </a:cubicBezTo>
                  <a:cubicBezTo>
                    <a:pt x="120" y="1051"/>
                    <a:pt x="120" y="1051"/>
                    <a:pt x="120" y="1051"/>
                  </a:cubicBezTo>
                  <a:cubicBezTo>
                    <a:pt x="173" y="1117"/>
                    <a:pt x="173" y="1117"/>
                    <a:pt x="173" y="1117"/>
                  </a:cubicBezTo>
                  <a:cubicBezTo>
                    <a:pt x="280" y="1070"/>
                    <a:pt x="280" y="1070"/>
                    <a:pt x="280" y="1070"/>
                  </a:cubicBezTo>
                  <a:cubicBezTo>
                    <a:pt x="297" y="1086"/>
                    <a:pt x="315" y="1102"/>
                    <a:pt x="334" y="1116"/>
                  </a:cubicBezTo>
                  <a:cubicBezTo>
                    <a:pt x="305" y="1229"/>
                    <a:pt x="305" y="1229"/>
                    <a:pt x="305" y="1229"/>
                  </a:cubicBezTo>
                  <a:cubicBezTo>
                    <a:pt x="379" y="1270"/>
                    <a:pt x="379" y="1270"/>
                    <a:pt x="379" y="1270"/>
                  </a:cubicBezTo>
                  <a:cubicBezTo>
                    <a:pt x="460" y="1186"/>
                    <a:pt x="460" y="1186"/>
                    <a:pt x="460" y="1186"/>
                  </a:cubicBezTo>
                  <a:cubicBezTo>
                    <a:pt x="484" y="1196"/>
                    <a:pt x="509" y="1204"/>
                    <a:pt x="535" y="1210"/>
                  </a:cubicBezTo>
                  <a:cubicBezTo>
                    <a:pt x="551" y="1326"/>
                    <a:pt x="551" y="1326"/>
                    <a:pt x="551" y="1326"/>
                  </a:cubicBezTo>
                  <a:cubicBezTo>
                    <a:pt x="636" y="1335"/>
                    <a:pt x="636" y="1335"/>
                    <a:pt x="636" y="1335"/>
                  </a:cubicBezTo>
                  <a:cubicBezTo>
                    <a:pt x="678" y="1226"/>
                    <a:pt x="678" y="1226"/>
                    <a:pt x="678" y="1226"/>
                  </a:cubicBezTo>
                  <a:cubicBezTo>
                    <a:pt x="701" y="1226"/>
                    <a:pt x="725" y="1224"/>
                    <a:pt x="749" y="1220"/>
                  </a:cubicBezTo>
                  <a:cubicBezTo>
                    <a:pt x="808" y="1323"/>
                    <a:pt x="808" y="1323"/>
                    <a:pt x="808" y="1323"/>
                  </a:cubicBezTo>
                  <a:cubicBezTo>
                    <a:pt x="890" y="1299"/>
                    <a:pt x="890" y="1299"/>
                    <a:pt x="890" y="1299"/>
                  </a:cubicBezTo>
                  <a:cubicBezTo>
                    <a:pt x="887" y="1181"/>
                    <a:pt x="887" y="1181"/>
                    <a:pt x="887" y="1181"/>
                  </a:cubicBezTo>
                  <a:cubicBezTo>
                    <a:pt x="912" y="1171"/>
                    <a:pt x="935" y="1159"/>
                    <a:pt x="957" y="1145"/>
                  </a:cubicBezTo>
                  <a:cubicBezTo>
                    <a:pt x="1051" y="1215"/>
                    <a:pt x="1051" y="1215"/>
                    <a:pt x="1051" y="1215"/>
                  </a:cubicBezTo>
                  <a:cubicBezTo>
                    <a:pt x="1117" y="1162"/>
                    <a:pt x="1117" y="1162"/>
                    <a:pt x="1117" y="1162"/>
                  </a:cubicBezTo>
                  <a:cubicBezTo>
                    <a:pt x="1070" y="1055"/>
                    <a:pt x="1070" y="1055"/>
                    <a:pt x="1070" y="1055"/>
                  </a:cubicBezTo>
                  <a:cubicBezTo>
                    <a:pt x="1086" y="1038"/>
                    <a:pt x="1102" y="1020"/>
                    <a:pt x="1116" y="1001"/>
                  </a:cubicBezTo>
                  <a:cubicBezTo>
                    <a:pt x="1229" y="1031"/>
                    <a:pt x="1229" y="1031"/>
                    <a:pt x="1229" y="1031"/>
                  </a:cubicBezTo>
                  <a:cubicBezTo>
                    <a:pt x="1271" y="956"/>
                    <a:pt x="1271" y="956"/>
                    <a:pt x="1271" y="956"/>
                  </a:cubicBezTo>
                  <a:cubicBezTo>
                    <a:pt x="1186" y="875"/>
                    <a:pt x="1186" y="875"/>
                    <a:pt x="1186" y="875"/>
                  </a:cubicBezTo>
                  <a:cubicBezTo>
                    <a:pt x="1196" y="851"/>
                    <a:pt x="1204" y="826"/>
                    <a:pt x="1210" y="801"/>
                  </a:cubicBezTo>
                  <a:lnTo>
                    <a:pt x="1326" y="784"/>
                  </a:lnTo>
                  <a:close/>
                  <a:moveTo>
                    <a:pt x="776" y="1050"/>
                  </a:moveTo>
                  <a:cubicBezTo>
                    <a:pt x="565" y="1109"/>
                    <a:pt x="345" y="986"/>
                    <a:pt x="286" y="775"/>
                  </a:cubicBezTo>
                  <a:cubicBezTo>
                    <a:pt x="226" y="564"/>
                    <a:pt x="349" y="345"/>
                    <a:pt x="560" y="286"/>
                  </a:cubicBezTo>
                  <a:cubicBezTo>
                    <a:pt x="771" y="226"/>
                    <a:pt x="990" y="349"/>
                    <a:pt x="1050" y="560"/>
                  </a:cubicBezTo>
                  <a:cubicBezTo>
                    <a:pt x="1109" y="771"/>
                    <a:pt x="987" y="990"/>
                    <a:pt x="776" y="10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249"/>
            <p:cNvSpPr>
              <a:spLocks noEditPoints="1"/>
            </p:cNvSpPr>
            <p:nvPr/>
          </p:nvSpPr>
          <p:spPr bwMode="auto">
            <a:xfrm>
              <a:off x="2879410" y="6079077"/>
              <a:ext cx="1590304" cy="1590304"/>
            </a:xfrm>
            <a:custGeom>
              <a:avLst/>
              <a:gdLst>
                <a:gd name="T0" fmla="*/ 181 w 363"/>
                <a:gd name="T1" fmla="*/ 363 h 363"/>
                <a:gd name="T2" fmla="*/ 0 w 363"/>
                <a:gd name="T3" fmla="*/ 181 h 363"/>
                <a:gd name="T4" fmla="*/ 181 w 363"/>
                <a:gd name="T5" fmla="*/ 0 h 363"/>
                <a:gd name="T6" fmla="*/ 363 w 363"/>
                <a:gd name="T7" fmla="*/ 181 h 363"/>
                <a:gd name="T8" fmla="*/ 181 w 363"/>
                <a:gd name="T9" fmla="*/ 363 h 363"/>
                <a:gd name="T10" fmla="*/ 181 w 363"/>
                <a:gd name="T11" fmla="*/ 120 h 363"/>
                <a:gd name="T12" fmla="*/ 120 w 363"/>
                <a:gd name="T13" fmla="*/ 181 h 363"/>
                <a:gd name="T14" fmla="*/ 181 w 363"/>
                <a:gd name="T15" fmla="*/ 243 h 363"/>
                <a:gd name="T16" fmla="*/ 243 w 363"/>
                <a:gd name="T17" fmla="*/ 181 h 363"/>
                <a:gd name="T18" fmla="*/ 181 w 363"/>
                <a:gd name="T19" fmla="*/ 12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3" h="363">
                  <a:moveTo>
                    <a:pt x="181" y="363"/>
                  </a:moveTo>
                  <a:cubicBezTo>
                    <a:pt x="81" y="363"/>
                    <a:pt x="0" y="282"/>
                    <a:pt x="0" y="181"/>
                  </a:cubicBezTo>
                  <a:cubicBezTo>
                    <a:pt x="0" y="81"/>
                    <a:pt x="81" y="0"/>
                    <a:pt x="181" y="0"/>
                  </a:cubicBezTo>
                  <a:cubicBezTo>
                    <a:pt x="281" y="0"/>
                    <a:pt x="363" y="81"/>
                    <a:pt x="363" y="181"/>
                  </a:cubicBezTo>
                  <a:cubicBezTo>
                    <a:pt x="363" y="282"/>
                    <a:pt x="281" y="363"/>
                    <a:pt x="181" y="363"/>
                  </a:cubicBezTo>
                  <a:close/>
                  <a:moveTo>
                    <a:pt x="181" y="120"/>
                  </a:moveTo>
                  <a:cubicBezTo>
                    <a:pt x="147" y="120"/>
                    <a:pt x="120" y="147"/>
                    <a:pt x="120" y="181"/>
                  </a:cubicBezTo>
                  <a:cubicBezTo>
                    <a:pt x="120" y="215"/>
                    <a:pt x="147" y="243"/>
                    <a:pt x="181" y="243"/>
                  </a:cubicBezTo>
                  <a:cubicBezTo>
                    <a:pt x="215" y="243"/>
                    <a:pt x="243" y="215"/>
                    <a:pt x="243" y="181"/>
                  </a:cubicBezTo>
                  <a:cubicBezTo>
                    <a:pt x="243" y="147"/>
                    <a:pt x="215" y="120"/>
                    <a:pt x="181" y="1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3663272" y="3222409"/>
            <a:ext cx="966586" cy="966639"/>
            <a:chOff x="1784916" y="4981028"/>
            <a:chExt cx="3772171" cy="3772171"/>
          </a:xfrm>
          <a:solidFill>
            <a:schemeClr val="accent5"/>
          </a:solidFill>
        </p:grpSpPr>
        <p:sp>
          <p:nvSpPr>
            <p:cNvPr id="25" name="Freeform 241"/>
            <p:cNvSpPr>
              <a:spLocks noEditPoints="1"/>
            </p:cNvSpPr>
            <p:nvPr/>
          </p:nvSpPr>
          <p:spPr bwMode="auto">
            <a:xfrm>
              <a:off x="1784916" y="4981028"/>
              <a:ext cx="3772171" cy="3772171"/>
            </a:xfrm>
            <a:custGeom>
              <a:avLst/>
              <a:gdLst>
                <a:gd name="T0" fmla="*/ 1335 w 1335"/>
                <a:gd name="T1" fmla="*/ 699 h 1335"/>
                <a:gd name="T2" fmla="*/ 1220 w 1335"/>
                <a:gd name="T3" fmla="*/ 586 h 1335"/>
                <a:gd name="T4" fmla="*/ 1300 w 1335"/>
                <a:gd name="T5" fmla="*/ 445 h 1335"/>
                <a:gd name="T6" fmla="*/ 1145 w 1335"/>
                <a:gd name="T7" fmla="*/ 378 h 1335"/>
                <a:gd name="T8" fmla="*/ 1162 w 1335"/>
                <a:gd name="T9" fmla="*/ 218 h 1335"/>
                <a:gd name="T10" fmla="*/ 1001 w 1335"/>
                <a:gd name="T11" fmla="*/ 219 h 1335"/>
                <a:gd name="T12" fmla="*/ 956 w 1335"/>
                <a:gd name="T13" fmla="*/ 65 h 1335"/>
                <a:gd name="T14" fmla="*/ 801 w 1335"/>
                <a:gd name="T15" fmla="*/ 125 h 1335"/>
                <a:gd name="T16" fmla="*/ 699 w 1335"/>
                <a:gd name="T17" fmla="*/ 0 h 1335"/>
                <a:gd name="T18" fmla="*/ 586 w 1335"/>
                <a:gd name="T19" fmla="*/ 115 h 1335"/>
                <a:gd name="T20" fmla="*/ 445 w 1335"/>
                <a:gd name="T21" fmla="*/ 35 h 1335"/>
                <a:gd name="T22" fmla="*/ 378 w 1335"/>
                <a:gd name="T23" fmla="*/ 190 h 1335"/>
                <a:gd name="T24" fmla="*/ 218 w 1335"/>
                <a:gd name="T25" fmla="*/ 173 h 1335"/>
                <a:gd name="T26" fmla="*/ 220 w 1335"/>
                <a:gd name="T27" fmla="*/ 334 h 1335"/>
                <a:gd name="T28" fmla="*/ 65 w 1335"/>
                <a:gd name="T29" fmla="*/ 379 h 1335"/>
                <a:gd name="T30" fmla="*/ 125 w 1335"/>
                <a:gd name="T31" fmla="*/ 535 h 1335"/>
                <a:gd name="T32" fmla="*/ 0 w 1335"/>
                <a:gd name="T33" fmla="*/ 636 h 1335"/>
                <a:gd name="T34" fmla="*/ 115 w 1335"/>
                <a:gd name="T35" fmla="*/ 749 h 1335"/>
                <a:gd name="T36" fmla="*/ 35 w 1335"/>
                <a:gd name="T37" fmla="*/ 890 h 1335"/>
                <a:gd name="T38" fmla="*/ 190 w 1335"/>
                <a:gd name="T39" fmla="*/ 957 h 1335"/>
                <a:gd name="T40" fmla="*/ 173 w 1335"/>
                <a:gd name="T41" fmla="*/ 1117 h 1335"/>
                <a:gd name="T42" fmla="*/ 334 w 1335"/>
                <a:gd name="T43" fmla="*/ 1116 h 1335"/>
                <a:gd name="T44" fmla="*/ 379 w 1335"/>
                <a:gd name="T45" fmla="*/ 1270 h 1335"/>
                <a:gd name="T46" fmla="*/ 535 w 1335"/>
                <a:gd name="T47" fmla="*/ 1210 h 1335"/>
                <a:gd name="T48" fmla="*/ 636 w 1335"/>
                <a:gd name="T49" fmla="*/ 1335 h 1335"/>
                <a:gd name="T50" fmla="*/ 749 w 1335"/>
                <a:gd name="T51" fmla="*/ 1220 h 1335"/>
                <a:gd name="T52" fmla="*/ 890 w 1335"/>
                <a:gd name="T53" fmla="*/ 1299 h 1335"/>
                <a:gd name="T54" fmla="*/ 957 w 1335"/>
                <a:gd name="T55" fmla="*/ 1145 h 1335"/>
                <a:gd name="T56" fmla="*/ 1117 w 1335"/>
                <a:gd name="T57" fmla="*/ 1162 h 1335"/>
                <a:gd name="T58" fmla="*/ 1116 w 1335"/>
                <a:gd name="T59" fmla="*/ 1001 h 1335"/>
                <a:gd name="T60" fmla="*/ 1271 w 1335"/>
                <a:gd name="T61" fmla="*/ 956 h 1335"/>
                <a:gd name="T62" fmla="*/ 1210 w 1335"/>
                <a:gd name="T63" fmla="*/ 801 h 1335"/>
                <a:gd name="T64" fmla="*/ 776 w 1335"/>
                <a:gd name="T65" fmla="*/ 1050 h 1335"/>
                <a:gd name="T66" fmla="*/ 560 w 1335"/>
                <a:gd name="T67" fmla="*/ 286 h 1335"/>
                <a:gd name="T68" fmla="*/ 776 w 1335"/>
                <a:gd name="T69" fmla="*/ 1050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35" h="1335">
                  <a:moveTo>
                    <a:pt x="1326" y="784"/>
                  </a:moveTo>
                  <a:cubicBezTo>
                    <a:pt x="1335" y="699"/>
                    <a:pt x="1335" y="699"/>
                    <a:pt x="1335" y="699"/>
                  </a:cubicBezTo>
                  <a:cubicBezTo>
                    <a:pt x="1226" y="658"/>
                    <a:pt x="1226" y="658"/>
                    <a:pt x="1226" y="658"/>
                  </a:cubicBezTo>
                  <a:cubicBezTo>
                    <a:pt x="1226" y="634"/>
                    <a:pt x="1224" y="610"/>
                    <a:pt x="1220" y="586"/>
                  </a:cubicBezTo>
                  <a:cubicBezTo>
                    <a:pt x="1323" y="527"/>
                    <a:pt x="1323" y="527"/>
                    <a:pt x="1323" y="527"/>
                  </a:cubicBezTo>
                  <a:cubicBezTo>
                    <a:pt x="1300" y="445"/>
                    <a:pt x="1300" y="445"/>
                    <a:pt x="1300" y="445"/>
                  </a:cubicBezTo>
                  <a:cubicBezTo>
                    <a:pt x="1181" y="448"/>
                    <a:pt x="1181" y="448"/>
                    <a:pt x="1181" y="448"/>
                  </a:cubicBezTo>
                  <a:cubicBezTo>
                    <a:pt x="1171" y="424"/>
                    <a:pt x="1159" y="400"/>
                    <a:pt x="1145" y="378"/>
                  </a:cubicBezTo>
                  <a:cubicBezTo>
                    <a:pt x="1215" y="284"/>
                    <a:pt x="1215" y="284"/>
                    <a:pt x="1215" y="284"/>
                  </a:cubicBezTo>
                  <a:cubicBezTo>
                    <a:pt x="1162" y="218"/>
                    <a:pt x="1162" y="218"/>
                    <a:pt x="1162" y="218"/>
                  </a:cubicBezTo>
                  <a:cubicBezTo>
                    <a:pt x="1055" y="266"/>
                    <a:pt x="1055" y="266"/>
                    <a:pt x="1055" y="266"/>
                  </a:cubicBezTo>
                  <a:cubicBezTo>
                    <a:pt x="1038" y="249"/>
                    <a:pt x="1020" y="234"/>
                    <a:pt x="1001" y="219"/>
                  </a:cubicBezTo>
                  <a:cubicBezTo>
                    <a:pt x="1031" y="106"/>
                    <a:pt x="1031" y="106"/>
                    <a:pt x="1031" y="106"/>
                  </a:cubicBezTo>
                  <a:cubicBezTo>
                    <a:pt x="956" y="65"/>
                    <a:pt x="956" y="65"/>
                    <a:pt x="956" y="65"/>
                  </a:cubicBezTo>
                  <a:cubicBezTo>
                    <a:pt x="875" y="149"/>
                    <a:pt x="875" y="149"/>
                    <a:pt x="875" y="149"/>
                  </a:cubicBezTo>
                  <a:cubicBezTo>
                    <a:pt x="851" y="139"/>
                    <a:pt x="826" y="131"/>
                    <a:pt x="801" y="125"/>
                  </a:cubicBezTo>
                  <a:cubicBezTo>
                    <a:pt x="784" y="9"/>
                    <a:pt x="784" y="9"/>
                    <a:pt x="784" y="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658" y="109"/>
                    <a:pt x="658" y="109"/>
                    <a:pt x="658" y="109"/>
                  </a:cubicBezTo>
                  <a:cubicBezTo>
                    <a:pt x="634" y="109"/>
                    <a:pt x="610" y="111"/>
                    <a:pt x="586" y="115"/>
                  </a:cubicBezTo>
                  <a:cubicBezTo>
                    <a:pt x="527" y="12"/>
                    <a:pt x="527" y="12"/>
                    <a:pt x="527" y="12"/>
                  </a:cubicBezTo>
                  <a:cubicBezTo>
                    <a:pt x="445" y="35"/>
                    <a:pt x="445" y="35"/>
                    <a:pt x="445" y="35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24" y="164"/>
                    <a:pt x="400" y="176"/>
                    <a:pt x="378" y="190"/>
                  </a:cubicBezTo>
                  <a:cubicBezTo>
                    <a:pt x="284" y="120"/>
                    <a:pt x="284" y="120"/>
                    <a:pt x="284" y="120"/>
                  </a:cubicBezTo>
                  <a:cubicBezTo>
                    <a:pt x="218" y="173"/>
                    <a:pt x="218" y="173"/>
                    <a:pt x="218" y="173"/>
                  </a:cubicBezTo>
                  <a:cubicBezTo>
                    <a:pt x="266" y="280"/>
                    <a:pt x="266" y="280"/>
                    <a:pt x="266" y="280"/>
                  </a:cubicBezTo>
                  <a:cubicBezTo>
                    <a:pt x="249" y="297"/>
                    <a:pt x="234" y="315"/>
                    <a:pt x="220" y="334"/>
                  </a:cubicBezTo>
                  <a:cubicBezTo>
                    <a:pt x="106" y="305"/>
                    <a:pt x="106" y="305"/>
                    <a:pt x="106" y="305"/>
                  </a:cubicBezTo>
                  <a:cubicBezTo>
                    <a:pt x="65" y="379"/>
                    <a:pt x="65" y="379"/>
                    <a:pt x="65" y="379"/>
                  </a:cubicBezTo>
                  <a:cubicBezTo>
                    <a:pt x="149" y="460"/>
                    <a:pt x="149" y="460"/>
                    <a:pt x="149" y="460"/>
                  </a:cubicBezTo>
                  <a:cubicBezTo>
                    <a:pt x="139" y="484"/>
                    <a:pt x="131" y="509"/>
                    <a:pt x="125" y="535"/>
                  </a:cubicBezTo>
                  <a:cubicBezTo>
                    <a:pt x="9" y="551"/>
                    <a:pt x="9" y="551"/>
                    <a:pt x="9" y="551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109" y="678"/>
                    <a:pt x="109" y="678"/>
                    <a:pt x="109" y="678"/>
                  </a:cubicBezTo>
                  <a:cubicBezTo>
                    <a:pt x="110" y="701"/>
                    <a:pt x="111" y="725"/>
                    <a:pt x="115" y="749"/>
                  </a:cubicBezTo>
                  <a:cubicBezTo>
                    <a:pt x="12" y="809"/>
                    <a:pt x="12" y="809"/>
                    <a:pt x="12" y="809"/>
                  </a:cubicBezTo>
                  <a:cubicBezTo>
                    <a:pt x="35" y="890"/>
                    <a:pt x="35" y="890"/>
                    <a:pt x="35" y="890"/>
                  </a:cubicBezTo>
                  <a:cubicBezTo>
                    <a:pt x="154" y="887"/>
                    <a:pt x="154" y="887"/>
                    <a:pt x="154" y="887"/>
                  </a:cubicBezTo>
                  <a:cubicBezTo>
                    <a:pt x="164" y="912"/>
                    <a:pt x="177" y="935"/>
                    <a:pt x="190" y="957"/>
                  </a:cubicBezTo>
                  <a:cubicBezTo>
                    <a:pt x="120" y="1051"/>
                    <a:pt x="120" y="1051"/>
                    <a:pt x="120" y="1051"/>
                  </a:cubicBezTo>
                  <a:cubicBezTo>
                    <a:pt x="173" y="1117"/>
                    <a:pt x="173" y="1117"/>
                    <a:pt x="173" y="1117"/>
                  </a:cubicBezTo>
                  <a:cubicBezTo>
                    <a:pt x="280" y="1070"/>
                    <a:pt x="280" y="1070"/>
                    <a:pt x="280" y="1070"/>
                  </a:cubicBezTo>
                  <a:cubicBezTo>
                    <a:pt x="297" y="1086"/>
                    <a:pt x="315" y="1102"/>
                    <a:pt x="334" y="1116"/>
                  </a:cubicBezTo>
                  <a:cubicBezTo>
                    <a:pt x="305" y="1229"/>
                    <a:pt x="305" y="1229"/>
                    <a:pt x="305" y="1229"/>
                  </a:cubicBezTo>
                  <a:cubicBezTo>
                    <a:pt x="379" y="1270"/>
                    <a:pt x="379" y="1270"/>
                    <a:pt x="379" y="1270"/>
                  </a:cubicBezTo>
                  <a:cubicBezTo>
                    <a:pt x="460" y="1186"/>
                    <a:pt x="460" y="1186"/>
                    <a:pt x="460" y="1186"/>
                  </a:cubicBezTo>
                  <a:cubicBezTo>
                    <a:pt x="484" y="1196"/>
                    <a:pt x="509" y="1204"/>
                    <a:pt x="535" y="1210"/>
                  </a:cubicBezTo>
                  <a:cubicBezTo>
                    <a:pt x="551" y="1326"/>
                    <a:pt x="551" y="1326"/>
                    <a:pt x="551" y="1326"/>
                  </a:cubicBezTo>
                  <a:cubicBezTo>
                    <a:pt x="636" y="1335"/>
                    <a:pt x="636" y="1335"/>
                    <a:pt x="636" y="1335"/>
                  </a:cubicBezTo>
                  <a:cubicBezTo>
                    <a:pt x="678" y="1226"/>
                    <a:pt x="678" y="1226"/>
                    <a:pt x="678" y="1226"/>
                  </a:cubicBezTo>
                  <a:cubicBezTo>
                    <a:pt x="701" y="1226"/>
                    <a:pt x="725" y="1224"/>
                    <a:pt x="749" y="1220"/>
                  </a:cubicBezTo>
                  <a:cubicBezTo>
                    <a:pt x="808" y="1323"/>
                    <a:pt x="808" y="1323"/>
                    <a:pt x="808" y="1323"/>
                  </a:cubicBezTo>
                  <a:cubicBezTo>
                    <a:pt x="890" y="1299"/>
                    <a:pt x="890" y="1299"/>
                    <a:pt x="890" y="1299"/>
                  </a:cubicBezTo>
                  <a:cubicBezTo>
                    <a:pt x="887" y="1181"/>
                    <a:pt x="887" y="1181"/>
                    <a:pt x="887" y="1181"/>
                  </a:cubicBezTo>
                  <a:cubicBezTo>
                    <a:pt x="912" y="1171"/>
                    <a:pt x="935" y="1159"/>
                    <a:pt x="957" y="1145"/>
                  </a:cubicBezTo>
                  <a:cubicBezTo>
                    <a:pt x="1051" y="1215"/>
                    <a:pt x="1051" y="1215"/>
                    <a:pt x="1051" y="1215"/>
                  </a:cubicBezTo>
                  <a:cubicBezTo>
                    <a:pt x="1117" y="1162"/>
                    <a:pt x="1117" y="1162"/>
                    <a:pt x="1117" y="1162"/>
                  </a:cubicBezTo>
                  <a:cubicBezTo>
                    <a:pt x="1070" y="1055"/>
                    <a:pt x="1070" y="1055"/>
                    <a:pt x="1070" y="1055"/>
                  </a:cubicBezTo>
                  <a:cubicBezTo>
                    <a:pt x="1086" y="1038"/>
                    <a:pt x="1102" y="1020"/>
                    <a:pt x="1116" y="1001"/>
                  </a:cubicBezTo>
                  <a:cubicBezTo>
                    <a:pt x="1229" y="1031"/>
                    <a:pt x="1229" y="1031"/>
                    <a:pt x="1229" y="1031"/>
                  </a:cubicBezTo>
                  <a:cubicBezTo>
                    <a:pt x="1271" y="956"/>
                    <a:pt x="1271" y="956"/>
                    <a:pt x="1271" y="956"/>
                  </a:cubicBezTo>
                  <a:cubicBezTo>
                    <a:pt x="1186" y="875"/>
                    <a:pt x="1186" y="875"/>
                    <a:pt x="1186" y="875"/>
                  </a:cubicBezTo>
                  <a:cubicBezTo>
                    <a:pt x="1196" y="851"/>
                    <a:pt x="1204" y="826"/>
                    <a:pt x="1210" y="801"/>
                  </a:cubicBezTo>
                  <a:lnTo>
                    <a:pt x="1326" y="784"/>
                  </a:lnTo>
                  <a:close/>
                  <a:moveTo>
                    <a:pt x="776" y="1050"/>
                  </a:moveTo>
                  <a:cubicBezTo>
                    <a:pt x="565" y="1109"/>
                    <a:pt x="345" y="986"/>
                    <a:pt x="286" y="775"/>
                  </a:cubicBezTo>
                  <a:cubicBezTo>
                    <a:pt x="226" y="564"/>
                    <a:pt x="349" y="345"/>
                    <a:pt x="560" y="286"/>
                  </a:cubicBezTo>
                  <a:cubicBezTo>
                    <a:pt x="771" y="226"/>
                    <a:pt x="990" y="349"/>
                    <a:pt x="1050" y="560"/>
                  </a:cubicBezTo>
                  <a:cubicBezTo>
                    <a:pt x="1109" y="771"/>
                    <a:pt x="987" y="990"/>
                    <a:pt x="776" y="10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49"/>
            <p:cNvSpPr>
              <a:spLocks noEditPoints="1"/>
            </p:cNvSpPr>
            <p:nvPr/>
          </p:nvSpPr>
          <p:spPr bwMode="auto">
            <a:xfrm>
              <a:off x="2879410" y="6079077"/>
              <a:ext cx="1590304" cy="1590304"/>
            </a:xfrm>
            <a:custGeom>
              <a:avLst/>
              <a:gdLst>
                <a:gd name="T0" fmla="*/ 181 w 363"/>
                <a:gd name="T1" fmla="*/ 363 h 363"/>
                <a:gd name="T2" fmla="*/ 0 w 363"/>
                <a:gd name="T3" fmla="*/ 181 h 363"/>
                <a:gd name="T4" fmla="*/ 181 w 363"/>
                <a:gd name="T5" fmla="*/ 0 h 363"/>
                <a:gd name="T6" fmla="*/ 363 w 363"/>
                <a:gd name="T7" fmla="*/ 181 h 363"/>
                <a:gd name="T8" fmla="*/ 181 w 363"/>
                <a:gd name="T9" fmla="*/ 363 h 363"/>
                <a:gd name="T10" fmla="*/ 181 w 363"/>
                <a:gd name="T11" fmla="*/ 120 h 363"/>
                <a:gd name="T12" fmla="*/ 120 w 363"/>
                <a:gd name="T13" fmla="*/ 181 h 363"/>
                <a:gd name="T14" fmla="*/ 181 w 363"/>
                <a:gd name="T15" fmla="*/ 243 h 363"/>
                <a:gd name="T16" fmla="*/ 243 w 363"/>
                <a:gd name="T17" fmla="*/ 181 h 363"/>
                <a:gd name="T18" fmla="*/ 181 w 363"/>
                <a:gd name="T19" fmla="*/ 12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3" h="363">
                  <a:moveTo>
                    <a:pt x="181" y="363"/>
                  </a:moveTo>
                  <a:cubicBezTo>
                    <a:pt x="81" y="363"/>
                    <a:pt x="0" y="282"/>
                    <a:pt x="0" y="181"/>
                  </a:cubicBezTo>
                  <a:cubicBezTo>
                    <a:pt x="0" y="81"/>
                    <a:pt x="81" y="0"/>
                    <a:pt x="181" y="0"/>
                  </a:cubicBezTo>
                  <a:cubicBezTo>
                    <a:pt x="281" y="0"/>
                    <a:pt x="363" y="81"/>
                    <a:pt x="363" y="181"/>
                  </a:cubicBezTo>
                  <a:cubicBezTo>
                    <a:pt x="363" y="282"/>
                    <a:pt x="281" y="363"/>
                    <a:pt x="181" y="363"/>
                  </a:cubicBezTo>
                  <a:close/>
                  <a:moveTo>
                    <a:pt x="181" y="120"/>
                  </a:moveTo>
                  <a:cubicBezTo>
                    <a:pt x="147" y="120"/>
                    <a:pt x="120" y="147"/>
                    <a:pt x="120" y="181"/>
                  </a:cubicBezTo>
                  <a:cubicBezTo>
                    <a:pt x="120" y="215"/>
                    <a:pt x="147" y="243"/>
                    <a:pt x="181" y="243"/>
                  </a:cubicBezTo>
                  <a:cubicBezTo>
                    <a:pt x="215" y="243"/>
                    <a:pt x="243" y="215"/>
                    <a:pt x="243" y="181"/>
                  </a:cubicBezTo>
                  <a:cubicBezTo>
                    <a:pt x="243" y="147"/>
                    <a:pt x="215" y="120"/>
                    <a:pt x="181" y="1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Text Placeholder 7"/>
          <p:cNvSpPr txBox="1">
            <a:spLocks/>
          </p:cNvSpPr>
          <p:nvPr/>
        </p:nvSpPr>
        <p:spPr>
          <a:xfrm>
            <a:off x="1730212" y="1188608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1730212" y="1397862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7"/>
          <p:cNvSpPr txBox="1">
            <a:spLocks/>
          </p:cNvSpPr>
          <p:nvPr/>
        </p:nvSpPr>
        <p:spPr>
          <a:xfrm>
            <a:off x="1915995" y="3841321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2"/>
          <p:cNvSpPr txBox="1">
            <a:spLocks/>
          </p:cNvSpPr>
          <p:nvPr/>
        </p:nvSpPr>
        <p:spPr>
          <a:xfrm>
            <a:off x="1915995" y="4050574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4248602" y="1983390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4248603" y="2192643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7"/>
          <p:cNvSpPr txBox="1">
            <a:spLocks/>
          </p:cNvSpPr>
          <p:nvPr/>
        </p:nvSpPr>
        <p:spPr>
          <a:xfrm>
            <a:off x="4723380" y="3387160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4723381" y="3596413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6344758" y="2251495"/>
            <a:ext cx="972908" cy="21927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344758" y="2481392"/>
            <a:ext cx="1994827" cy="181040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/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578996"/>
      </p:ext>
    </p:extLst>
  </p:cSld>
  <p:clrMapOvr>
    <a:masterClrMapping/>
  </p:clrMapOvr>
  <p:transition spd="med"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>
            <a:off x="1" y="1113588"/>
            <a:ext cx="4745627" cy="3387232"/>
          </a:xfrm>
          <a:custGeom>
            <a:avLst/>
            <a:gdLst>
              <a:gd name="connsiteX0" fmla="*/ 0 w 5632177"/>
              <a:gd name="connsiteY0" fmla="*/ 0 h 4020014"/>
              <a:gd name="connsiteX1" fmla="*/ 983854 w 5632177"/>
              <a:gd name="connsiteY1" fmla="*/ 0 h 4020014"/>
              <a:gd name="connsiteX2" fmla="*/ 1008187 w 5632177"/>
              <a:gd name="connsiteY2" fmla="*/ 0 h 4020014"/>
              <a:gd name="connsiteX3" fmla="*/ 5632177 w 5632177"/>
              <a:gd name="connsiteY3" fmla="*/ 0 h 4020014"/>
              <a:gd name="connsiteX4" fmla="*/ 4663876 w 5632177"/>
              <a:gd name="connsiteY4" fmla="*/ 4020014 h 4020014"/>
              <a:gd name="connsiteX5" fmla="*/ 1008187 w 5632177"/>
              <a:gd name="connsiteY5" fmla="*/ 4020014 h 4020014"/>
              <a:gd name="connsiteX6" fmla="*/ 15553 w 5632177"/>
              <a:gd name="connsiteY6" fmla="*/ 4020014 h 4020014"/>
              <a:gd name="connsiteX7" fmla="*/ 0 w 5632177"/>
              <a:gd name="connsiteY7" fmla="*/ 4020014 h 4020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32177" h="4020014">
                <a:moveTo>
                  <a:pt x="0" y="0"/>
                </a:moveTo>
                <a:lnTo>
                  <a:pt x="983854" y="0"/>
                </a:lnTo>
                <a:lnTo>
                  <a:pt x="1008187" y="0"/>
                </a:lnTo>
                <a:lnTo>
                  <a:pt x="5632177" y="0"/>
                </a:lnTo>
                <a:lnTo>
                  <a:pt x="4663876" y="4020014"/>
                </a:lnTo>
                <a:lnTo>
                  <a:pt x="1008187" y="4020014"/>
                </a:lnTo>
                <a:lnTo>
                  <a:pt x="15553" y="4020014"/>
                </a:lnTo>
                <a:lnTo>
                  <a:pt x="0" y="4020014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9" rIns="68576" bIns="34289"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7"/>
          <p:cNvGrpSpPr/>
          <p:nvPr/>
        </p:nvGrpSpPr>
        <p:grpSpPr>
          <a:xfrm>
            <a:off x="3967847" y="1448767"/>
            <a:ext cx="1555561" cy="830983"/>
            <a:chOff x="5290461" y="1931689"/>
            <a:chExt cx="2074081" cy="1107977"/>
          </a:xfrm>
        </p:grpSpPr>
        <p:sp>
          <p:nvSpPr>
            <p:cNvPr id="6" name="平行四边形 5"/>
            <p:cNvSpPr/>
            <p:nvPr/>
          </p:nvSpPr>
          <p:spPr>
            <a:xfrm>
              <a:off x="5290461" y="1931689"/>
              <a:ext cx="2074081" cy="1107977"/>
            </a:xfrm>
            <a:prstGeom prst="parallelogram">
              <a:avLst>
                <a:gd name="adj" fmla="val 2408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30"/>
            <p:cNvSpPr txBox="1"/>
            <p:nvPr/>
          </p:nvSpPr>
          <p:spPr>
            <a:xfrm>
              <a:off x="5644297" y="2270234"/>
              <a:ext cx="1417603" cy="4377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认知度</a:t>
              </a:r>
            </a:p>
          </p:txBody>
        </p:sp>
      </p:grpSp>
      <p:sp>
        <p:nvSpPr>
          <p:cNvPr id="12" name="TextBox 29"/>
          <p:cNvSpPr txBox="1"/>
          <p:nvPr/>
        </p:nvSpPr>
        <p:spPr>
          <a:xfrm>
            <a:off x="5706127" y="1575718"/>
            <a:ext cx="2909739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活动对提升品牌认知度的贡献程度，概括精炼言简意赅的说明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29"/>
          <p:cNvSpPr txBox="1"/>
          <p:nvPr/>
        </p:nvSpPr>
        <p:spPr>
          <a:xfrm>
            <a:off x="5523407" y="2499866"/>
            <a:ext cx="3092459" cy="3671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活动对提升品牌认知度的贡献程度，概括精炼言简意赅的说明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29"/>
          <p:cNvSpPr txBox="1"/>
          <p:nvPr/>
        </p:nvSpPr>
        <p:spPr>
          <a:xfrm>
            <a:off x="5307313" y="3520193"/>
            <a:ext cx="3315194" cy="3671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活动对提升品牌认知度的贡献程度，概括精炼言简意赅的说明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18"/>
          <p:cNvGrpSpPr/>
          <p:nvPr/>
        </p:nvGrpSpPr>
        <p:grpSpPr>
          <a:xfrm>
            <a:off x="3751753" y="2372915"/>
            <a:ext cx="1555561" cy="830983"/>
            <a:chOff x="5002336" y="3163885"/>
            <a:chExt cx="2074081" cy="1107977"/>
          </a:xfrm>
        </p:grpSpPr>
        <p:sp>
          <p:nvSpPr>
            <p:cNvPr id="7" name="平行四边形 6"/>
            <p:cNvSpPr/>
            <p:nvPr/>
          </p:nvSpPr>
          <p:spPr>
            <a:xfrm>
              <a:off x="5002336" y="3163885"/>
              <a:ext cx="2074081" cy="1107977"/>
            </a:xfrm>
            <a:prstGeom prst="parallelogram">
              <a:avLst>
                <a:gd name="adj" fmla="val 2408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30"/>
            <p:cNvSpPr txBox="1"/>
            <p:nvPr/>
          </p:nvSpPr>
          <p:spPr>
            <a:xfrm>
              <a:off x="5342309" y="3502430"/>
              <a:ext cx="1417603" cy="4377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转换度</a:t>
              </a:r>
            </a:p>
          </p:txBody>
        </p:sp>
      </p:grpSp>
      <p:grpSp>
        <p:nvGrpSpPr>
          <p:cNvPr id="4" name="组合 19"/>
          <p:cNvGrpSpPr/>
          <p:nvPr/>
        </p:nvGrpSpPr>
        <p:grpSpPr>
          <a:xfrm>
            <a:off x="3535805" y="3297061"/>
            <a:ext cx="1555561" cy="830983"/>
            <a:chOff x="4714406" y="4396081"/>
            <a:chExt cx="2074081" cy="1107977"/>
          </a:xfrm>
        </p:grpSpPr>
        <p:sp>
          <p:nvSpPr>
            <p:cNvPr id="8" name="平行四边形 7"/>
            <p:cNvSpPr/>
            <p:nvPr/>
          </p:nvSpPr>
          <p:spPr>
            <a:xfrm>
              <a:off x="4714406" y="4396081"/>
              <a:ext cx="2074081" cy="1107977"/>
            </a:xfrm>
            <a:prstGeom prst="parallelogram">
              <a:avLst>
                <a:gd name="adj" fmla="val 2408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30"/>
            <p:cNvSpPr txBox="1"/>
            <p:nvPr/>
          </p:nvSpPr>
          <p:spPr>
            <a:xfrm>
              <a:off x="5071875" y="4734626"/>
              <a:ext cx="1417603" cy="4377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说服度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96134543"/>
      </p:ext>
    </p:extLst>
  </p:cSld>
  <p:clrMapOvr>
    <a:masterClrMapping/>
  </p:clrMapOvr>
  <p:transition spd="med" advClick="0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2267A6B1-8B59-4C7D-850C-31925BB33F98}"/>
              </a:ext>
            </a:extLst>
          </p:cNvPr>
          <p:cNvSpPr/>
          <p:nvPr/>
        </p:nvSpPr>
        <p:spPr>
          <a:xfrm>
            <a:off x="5508104" y="1580929"/>
            <a:ext cx="1037768" cy="103776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TextBox 48"/>
          <p:cNvSpPr txBox="1"/>
          <p:nvPr/>
        </p:nvSpPr>
        <p:spPr>
          <a:xfrm>
            <a:off x="5264877" y="2723263"/>
            <a:ext cx="281631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市场分析</a:t>
            </a:r>
            <a:endParaRPr lang="en-GB" altLang="zh-CN" sz="31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4644008" y="3302863"/>
            <a:ext cx="297953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eaLnBrk="0" hangingPunct="0"/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5272467" y="1724945"/>
            <a:ext cx="1561914" cy="74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400" b="1" cap="all" spc="213" dirty="0">
                <a:solidFill>
                  <a:schemeClr val="bg1"/>
                </a:solidFill>
                <a:cs typeface="Arial" panose="020B0604020202020204" pitchFamily="34" charset="0"/>
              </a:rPr>
              <a:t>03</a:t>
            </a:r>
            <a:endParaRPr lang="zh-CN" altLang="en-US" sz="4400" b="1" cap="all" spc="213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7" name="Picture 2" descr="C:\Users\Administrator\Desktop\df5bf39b4c77f3b9980dfe9b7373bf1a副本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55526"/>
            <a:ext cx="4320480" cy="43271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74079133"/>
      </p:ext>
    </p:extLst>
  </p:cSld>
  <p:clrMapOvr>
    <a:masterClrMapping/>
  </p:clrMapOvr>
  <p:transition spd="med" advClick="0" advTm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3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3491361" y="1913040"/>
            <a:ext cx="2161279" cy="2243422"/>
            <a:chOff x="1365" y="-412"/>
            <a:chExt cx="4954" cy="5142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998" y="-412"/>
              <a:ext cx="1878" cy="514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365" y="-412"/>
              <a:ext cx="2572" cy="5142"/>
            </a:xfrm>
            <a:custGeom>
              <a:avLst/>
              <a:gdLst>
                <a:gd name="T0" fmla="*/ 690 w 1087"/>
                <a:gd name="T1" fmla="*/ 1087 h 2174"/>
                <a:gd name="T2" fmla="*/ 1087 w 1087"/>
                <a:gd name="T3" fmla="*/ 0 h 2174"/>
                <a:gd name="T4" fmla="*/ 0 w 1087"/>
                <a:gd name="T5" fmla="*/ 1087 h 2174"/>
                <a:gd name="T6" fmla="*/ 1087 w 1087"/>
                <a:gd name="T7" fmla="*/ 2174 h 2174"/>
                <a:gd name="T8" fmla="*/ 1087 w 1087"/>
                <a:gd name="T9" fmla="*/ 2174 h 2174"/>
                <a:gd name="T10" fmla="*/ 690 w 1087"/>
                <a:gd name="T11" fmla="*/ 1087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690" y="1087"/>
                  </a:moveTo>
                  <a:cubicBezTo>
                    <a:pt x="690" y="487"/>
                    <a:pt x="868" y="0"/>
                    <a:pt x="1087" y="0"/>
                  </a:cubicBezTo>
                  <a:cubicBezTo>
                    <a:pt x="487" y="0"/>
                    <a:pt x="0" y="487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0" y="1687"/>
                    <a:pt x="690" y="10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225" y="1447"/>
              <a:ext cx="3094" cy="1462"/>
            </a:xfrm>
            <a:custGeom>
              <a:avLst/>
              <a:gdLst>
                <a:gd name="T0" fmla="*/ 1042 w 1308"/>
                <a:gd name="T1" fmla="*/ 96 h 618"/>
                <a:gd name="T2" fmla="*/ 602 w 1308"/>
                <a:gd name="T3" fmla="*/ 0 h 618"/>
                <a:gd name="T4" fmla="*/ 0 w 1308"/>
                <a:gd name="T5" fmla="*/ 602 h 618"/>
                <a:gd name="T6" fmla="*/ 301 w 1308"/>
                <a:gd name="T7" fmla="*/ 618 h 618"/>
                <a:gd name="T8" fmla="*/ 1042 w 1308"/>
                <a:gd name="T9" fmla="*/ 506 h 618"/>
                <a:gd name="T10" fmla="*/ 1308 w 1308"/>
                <a:gd name="T11" fmla="*/ 301 h 618"/>
                <a:gd name="T12" fmla="*/ 1042 w 1308"/>
                <a:gd name="T13" fmla="*/ 9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8" h="618">
                  <a:moveTo>
                    <a:pt x="1042" y="96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6" y="612"/>
                    <a:pt x="197" y="618"/>
                    <a:pt x="301" y="618"/>
                  </a:cubicBezTo>
                  <a:cubicBezTo>
                    <a:pt x="582" y="618"/>
                    <a:pt x="846" y="578"/>
                    <a:pt x="1042" y="506"/>
                  </a:cubicBezTo>
                  <a:cubicBezTo>
                    <a:pt x="1238" y="435"/>
                    <a:pt x="1308" y="353"/>
                    <a:pt x="1308" y="301"/>
                  </a:cubicBezTo>
                  <a:cubicBezTo>
                    <a:pt x="1308" y="249"/>
                    <a:pt x="1238" y="167"/>
                    <a:pt x="1042" y="96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25" y="2159"/>
              <a:ext cx="3094" cy="2381"/>
            </a:xfrm>
            <a:custGeom>
              <a:avLst/>
              <a:gdLst>
                <a:gd name="T0" fmla="*/ 1308 w 1308"/>
                <a:gd name="T1" fmla="*/ 0 h 1007"/>
                <a:gd name="T2" fmla="*/ 1042 w 1308"/>
                <a:gd name="T3" fmla="*/ 205 h 1007"/>
                <a:gd name="T4" fmla="*/ 301 w 1308"/>
                <a:gd name="T5" fmla="*/ 317 h 1007"/>
                <a:gd name="T6" fmla="*/ 0 w 1308"/>
                <a:gd name="T7" fmla="*/ 301 h 1007"/>
                <a:gd name="T8" fmla="*/ 96 w 1308"/>
                <a:gd name="T9" fmla="*/ 741 h 1007"/>
                <a:gd name="T10" fmla="*/ 301 w 1308"/>
                <a:gd name="T11" fmla="*/ 1007 h 1007"/>
                <a:gd name="T12" fmla="*/ 301 w 1308"/>
                <a:gd name="T13" fmla="*/ 1007 h 1007"/>
                <a:gd name="T14" fmla="*/ 1013 w 1308"/>
                <a:gd name="T15" fmla="*/ 712 h 1007"/>
                <a:gd name="T16" fmla="*/ 1308 w 1308"/>
                <a:gd name="T17" fmla="*/ 0 h 1007"/>
                <a:gd name="T18" fmla="*/ 1308 w 1308"/>
                <a:gd name="T19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8" h="1007">
                  <a:moveTo>
                    <a:pt x="1308" y="0"/>
                  </a:moveTo>
                  <a:cubicBezTo>
                    <a:pt x="1308" y="53"/>
                    <a:pt x="1238" y="134"/>
                    <a:pt x="1042" y="205"/>
                  </a:cubicBezTo>
                  <a:cubicBezTo>
                    <a:pt x="846" y="277"/>
                    <a:pt x="582" y="317"/>
                    <a:pt x="301" y="317"/>
                  </a:cubicBezTo>
                  <a:cubicBezTo>
                    <a:pt x="197" y="317"/>
                    <a:pt x="96" y="311"/>
                    <a:pt x="0" y="301"/>
                  </a:cubicBezTo>
                  <a:cubicBezTo>
                    <a:pt x="18" y="466"/>
                    <a:pt x="50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3" y="522"/>
                    <a:pt x="1308" y="269"/>
                    <a:pt x="1308" y="0"/>
                  </a:cubicBezTo>
                  <a:cubicBezTo>
                    <a:pt x="1308" y="0"/>
                    <a:pt x="1308" y="0"/>
                    <a:pt x="130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3937" y="-34"/>
              <a:ext cx="2193" cy="2399"/>
            </a:xfrm>
            <a:custGeom>
              <a:avLst/>
              <a:gdLst>
                <a:gd name="T0" fmla="*/ 552 w 927"/>
                <a:gd name="T1" fmla="*/ 303 h 1014"/>
                <a:gd name="T2" fmla="*/ 815 w 927"/>
                <a:gd name="T3" fmla="*/ 1014 h 1014"/>
                <a:gd name="T4" fmla="*/ 926 w 927"/>
                <a:gd name="T5" fmla="*/ 927 h 1014"/>
                <a:gd name="T6" fmla="*/ 927 w 927"/>
                <a:gd name="T7" fmla="*/ 927 h 1014"/>
                <a:gd name="T8" fmla="*/ 656 w 927"/>
                <a:gd name="T9" fmla="*/ 271 h 1014"/>
                <a:gd name="T10" fmla="*/ 0 w 927"/>
                <a:gd name="T11" fmla="*/ 0 h 1014"/>
                <a:gd name="T12" fmla="*/ 552 w 927"/>
                <a:gd name="T13" fmla="*/ 303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7" h="1014">
                  <a:moveTo>
                    <a:pt x="552" y="303"/>
                  </a:moveTo>
                  <a:cubicBezTo>
                    <a:pt x="703" y="499"/>
                    <a:pt x="815" y="766"/>
                    <a:pt x="815" y="1014"/>
                  </a:cubicBezTo>
                  <a:cubicBezTo>
                    <a:pt x="891" y="975"/>
                    <a:pt x="920" y="941"/>
                    <a:pt x="926" y="927"/>
                  </a:cubicBezTo>
                  <a:cubicBezTo>
                    <a:pt x="927" y="927"/>
                    <a:pt x="927" y="927"/>
                    <a:pt x="927" y="927"/>
                  </a:cubicBezTo>
                  <a:cubicBezTo>
                    <a:pt x="927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937" y="-34"/>
              <a:ext cx="1928" cy="2399"/>
            </a:xfrm>
            <a:custGeom>
              <a:avLst/>
              <a:gdLst>
                <a:gd name="T0" fmla="*/ 0 w 815"/>
                <a:gd name="T1" fmla="*/ 1 h 1014"/>
                <a:gd name="T2" fmla="*/ 0 w 815"/>
                <a:gd name="T3" fmla="*/ 927 h 1014"/>
                <a:gd name="T4" fmla="*/ 815 w 815"/>
                <a:gd name="T5" fmla="*/ 1014 h 1014"/>
                <a:gd name="T6" fmla="*/ 552 w 815"/>
                <a:gd name="T7" fmla="*/ 286 h 1014"/>
                <a:gd name="T8" fmla="*/ 0 w 815"/>
                <a:gd name="T9" fmla="*/ 0 h 1014"/>
                <a:gd name="T10" fmla="*/ 0 w 815"/>
                <a:gd name="T11" fmla="*/ 1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5" h="1014">
                  <a:moveTo>
                    <a:pt x="0" y="1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5" y="1014"/>
                    <a:pt x="815" y="1014"/>
                    <a:pt x="815" y="1014"/>
                  </a:cubicBezTo>
                  <a:cubicBezTo>
                    <a:pt x="815" y="766"/>
                    <a:pt x="727" y="461"/>
                    <a:pt x="552" y="286"/>
                  </a:cubicBezTo>
                  <a:cubicBezTo>
                    <a:pt x="411" y="145"/>
                    <a:pt x="248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566" y="253"/>
              <a:ext cx="1902" cy="2277"/>
            </a:xfrm>
            <a:custGeom>
              <a:avLst/>
              <a:gdLst>
                <a:gd name="T0" fmla="*/ 804 w 804"/>
                <a:gd name="T1" fmla="*/ 875 h 963"/>
                <a:gd name="T2" fmla="*/ 589 w 804"/>
                <a:gd name="T3" fmla="*/ 278 h 963"/>
                <a:gd name="T4" fmla="*/ 157 w 804"/>
                <a:gd name="T5" fmla="*/ 0 h 963"/>
                <a:gd name="T6" fmla="*/ 102 w 804"/>
                <a:gd name="T7" fmla="*/ 119 h 963"/>
                <a:gd name="T8" fmla="*/ 4 w 804"/>
                <a:gd name="T9" fmla="*/ 653 h 963"/>
                <a:gd name="T10" fmla="*/ 0 w 804"/>
                <a:gd name="T11" fmla="*/ 806 h 963"/>
                <a:gd name="T12" fmla="*/ 4 w 804"/>
                <a:gd name="T13" fmla="*/ 959 h 963"/>
                <a:gd name="T14" fmla="*/ 157 w 804"/>
                <a:gd name="T15" fmla="*/ 963 h 963"/>
                <a:gd name="T16" fmla="*/ 310 w 804"/>
                <a:gd name="T17" fmla="*/ 959 h 963"/>
                <a:gd name="T18" fmla="*/ 804 w 804"/>
                <a:gd name="T19" fmla="*/ 87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963">
                  <a:moveTo>
                    <a:pt x="804" y="875"/>
                  </a:moveTo>
                  <a:cubicBezTo>
                    <a:pt x="785" y="653"/>
                    <a:pt x="706" y="418"/>
                    <a:pt x="589" y="278"/>
                  </a:cubicBezTo>
                  <a:cubicBezTo>
                    <a:pt x="456" y="119"/>
                    <a:pt x="323" y="24"/>
                    <a:pt x="157" y="0"/>
                  </a:cubicBezTo>
                  <a:cubicBezTo>
                    <a:pt x="141" y="27"/>
                    <a:pt x="122" y="65"/>
                    <a:pt x="102" y="119"/>
                  </a:cubicBezTo>
                  <a:cubicBezTo>
                    <a:pt x="49" y="264"/>
                    <a:pt x="16" y="450"/>
                    <a:pt x="4" y="653"/>
                  </a:cubicBezTo>
                  <a:cubicBezTo>
                    <a:pt x="2" y="703"/>
                    <a:pt x="0" y="754"/>
                    <a:pt x="0" y="806"/>
                  </a:cubicBezTo>
                  <a:cubicBezTo>
                    <a:pt x="0" y="858"/>
                    <a:pt x="2" y="909"/>
                    <a:pt x="4" y="959"/>
                  </a:cubicBezTo>
                  <a:cubicBezTo>
                    <a:pt x="54" y="961"/>
                    <a:pt x="105" y="963"/>
                    <a:pt x="157" y="963"/>
                  </a:cubicBezTo>
                  <a:cubicBezTo>
                    <a:pt x="209" y="963"/>
                    <a:pt x="260" y="961"/>
                    <a:pt x="310" y="959"/>
                  </a:cubicBezTo>
                  <a:cubicBezTo>
                    <a:pt x="495" y="948"/>
                    <a:pt x="666" y="920"/>
                    <a:pt x="804" y="8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3"/>
          <p:cNvGrpSpPr/>
          <p:nvPr/>
        </p:nvGrpSpPr>
        <p:grpSpPr>
          <a:xfrm>
            <a:off x="5918655" y="3451190"/>
            <a:ext cx="566716" cy="566747"/>
            <a:chOff x="7891737" y="4601650"/>
            <a:chExt cx="755703" cy="755703"/>
          </a:xfrm>
        </p:grpSpPr>
        <p:sp>
          <p:nvSpPr>
            <p:cNvPr id="21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099876" y="4820373"/>
              <a:ext cx="349218" cy="320594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4"/>
          <p:cNvGrpSpPr/>
          <p:nvPr/>
        </p:nvGrpSpPr>
        <p:grpSpPr>
          <a:xfrm>
            <a:off x="2658630" y="3451190"/>
            <a:ext cx="566716" cy="566747"/>
            <a:chOff x="3544559" y="4601650"/>
            <a:chExt cx="755703" cy="755703"/>
          </a:xfrm>
        </p:grpSpPr>
        <p:sp>
          <p:nvSpPr>
            <p:cNvPr id="23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3753526" y="4820373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918655" y="1712597"/>
            <a:ext cx="566716" cy="566747"/>
            <a:chOff x="7891737" y="2283399"/>
            <a:chExt cx="755703" cy="755703"/>
          </a:xfrm>
        </p:grpSpPr>
        <p:sp>
          <p:nvSpPr>
            <p:cNvPr id="20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8111199" y="2469466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1"/>
          <p:cNvGrpSpPr/>
          <p:nvPr/>
        </p:nvGrpSpPr>
        <p:grpSpPr>
          <a:xfrm>
            <a:off x="2658630" y="1712597"/>
            <a:ext cx="566716" cy="566747"/>
            <a:chOff x="3544559" y="2283399"/>
            <a:chExt cx="755703" cy="755703"/>
          </a:xfrm>
        </p:grpSpPr>
        <p:sp>
          <p:nvSpPr>
            <p:cNvPr id="22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84059" y="2442750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30"/>
          <p:cNvGrpSpPr/>
          <p:nvPr/>
        </p:nvGrpSpPr>
        <p:grpSpPr>
          <a:xfrm>
            <a:off x="6465736" y="1565275"/>
            <a:ext cx="1612220" cy="662912"/>
            <a:chOff x="8590924" y="2306014"/>
            <a:chExt cx="3046760" cy="883930"/>
          </a:xfrm>
        </p:grpSpPr>
        <p:sp>
          <p:nvSpPr>
            <p:cNvPr id="29" name="Rectangle 28"/>
            <p:cNvSpPr/>
            <p:nvPr/>
          </p:nvSpPr>
          <p:spPr>
            <a:xfrm>
              <a:off x="8647438" y="2623605"/>
              <a:ext cx="2990246" cy="5663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90924" y="2306014"/>
              <a:ext cx="2045412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1"/>
          <p:cNvGrpSpPr/>
          <p:nvPr/>
        </p:nvGrpSpPr>
        <p:grpSpPr>
          <a:xfrm>
            <a:off x="6465736" y="3307171"/>
            <a:ext cx="1612220" cy="662914"/>
            <a:chOff x="8590924" y="2306010"/>
            <a:chExt cx="3046760" cy="883933"/>
          </a:xfrm>
        </p:grpSpPr>
        <p:sp>
          <p:nvSpPr>
            <p:cNvPr id="33" name="Rectangle 32"/>
            <p:cNvSpPr/>
            <p:nvPr/>
          </p:nvSpPr>
          <p:spPr>
            <a:xfrm>
              <a:off x="8647438" y="2623603"/>
              <a:ext cx="2990246" cy="5663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90924" y="2306010"/>
              <a:ext cx="2045412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34"/>
          <p:cNvGrpSpPr/>
          <p:nvPr/>
        </p:nvGrpSpPr>
        <p:grpSpPr>
          <a:xfrm flipH="1">
            <a:off x="1033254" y="3307173"/>
            <a:ext cx="1612217" cy="662912"/>
            <a:chOff x="8590926" y="2306014"/>
            <a:chExt cx="3046758" cy="883930"/>
          </a:xfrm>
        </p:grpSpPr>
        <p:sp>
          <p:nvSpPr>
            <p:cNvPr id="36" name="Rectangle 35"/>
            <p:cNvSpPr/>
            <p:nvPr/>
          </p:nvSpPr>
          <p:spPr>
            <a:xfrm>
              <a:off x="8647438" y="2623605"/>
              <a:ext cx="2990246" cy="5663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90926" y="2306014"/>
              <a:ext cx="2045415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7"/>
          <p:cNvGrpSpPr/>
          <p:nvPr/>
        </p:nvGrpSpPr>
        <p:grpSpPr>
          <a:xfrm flipH="1">
            <a:off x="1033254" y="1565275"/>
            <a:ext cx="1582313" cy="662912"/>
            <a:chOff x="8647438" y="2306014"/>
            <a:chExt cx="2990246" cy="883930"/>
          </a:xfrm>
        </p:grpSpPr>
        <p:sp>
          <p:nvSpPr>
            <p:cNvPr id="39" name="Rectangle 38"/>
            <p:cNvSpPr/>
            <p:nvPr/>
          </p:nvSpPr>
          <p:spPr>
            <a:xfrm>
              <a:off x="8647438" y="2623605"/>
              <a:ext cx="2990246" cy="5663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79752" y="2306014"/>
              <a:ext cx="2045415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2887445"/>
      </p:ext>
    </p:extLst>
  </p:cSld>
  <p:clrMapOvr>
    <a:masterClrMapping/>
  </p:clrMapOvr>
  <p:transition spd="med" advClick="0" advTm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3272946" y="1611756"/>
            <a:ext cx="1285399" cy="128546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 rot="5400000">
            <a:off x="4557178" y="1611791"/>
            <a:ext cx="1285469" cy="12853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 rot="10800000">
            <a:off x="4558345" y="2899282"/>
            <a:ext cx="1285399" cy="128546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 rot="16200000">
            <a:off x="3274043" y="2899318"/>
            <a:ext cx="1285469" cy="12853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104"/>
          <p:cNvGrpSpPr/>
          <p:nvPr/>
        </p:nvGrpSpPr>
        <p:grpSpPr>
          <a:xfrm>
            <a:off x="2929742" y="1892953"/>
            <a:ext cx="723036" cy="723076"/>
            <a:chOff x="2847975" y="2058809"/>
            <a:chExt cx="811251" cy="811251"/>
          </a:xfrm>
        </p:grpSpPr>
        <p:sp>
          <p:nvSpPr>
            <p:cNvPr id="25" name="Oval 24"/>
            <p:cNvSpPr/>
            <p:nvPr/>
          </p:nvSpPr>
          <p:spPr>
            <a:xfrm>
              <a:off x="2847975" y="2058809"/>
              <a:ext cx="811251" cy="81125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2966753" y="2177587"/>
              <a:ext cx="573697" cy="57369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175"/>
            <p:cNvSpPr>
              <a:spLocks noEditPoints="1"/>
            </p:cNvSpPr>
            <p:nvPr/>
          </p:nvSpPr>
          <p:spPr bwMode="auto">
            <a:xfrm>
              <a:off x="3086099" y="2293109"/>
              <a:ext cx="325916" cy="328522"/>
            </a:xfrm>
            <a:custGeom>
              <a:avLst/>
              <a:gdLst/>
              <a:ahLst/>
              <a:cxnLst>
                <a:cxn ang="0">
                  <a:pos x="11" y="57"/>
                </a:cxn>
                <a:cxn ang="0">
                  <a:pos x="8" y="58"/>
                </a:cxn>
                <a:cxn ang="0">
                  <a:pos x="5" y="57"/>
                </a:cxn>
                <a:cxn ang="0">
                  <a:pos x="1" y="53"/>
                </a:cxn>
                <a:cxn ang="0">
                  <a:pos x="0" y="50"/>
                </a:cxn>
                <a:cxn ang="0">
                  <a:pos x="1" y="47"/>
                </a:cxn>
                <a:cxn ang="0">
                  <a:pos x="25" y="22"/>
                </a:cxn>
                <a:cxn ang="0">
                  <a:pos x="35" y="33"/>
                </a:cxn>
                <a:cxn ang="0">
                  <a:pos x="11" y="57"/>
                </a:cxn>
                <a:cxn ang="0">
                  <a:pos x="10" y="45"/>
                </a:cxn>
                <a:cxn ang="0">
                  <a:pos x="8" y="48"/>
                </a:cxn>
                <a:cxn ang="0">
                  <a:pos x="10" y="50"/>
                </a:cxn>
                <a:cxn ang="0">
                  <a:pos x="12" y="48"/>
                </a:cxn>
                <a:cxn ang="0">
                  <a:pos x="10" y="45"/>
                </a:cxn>
                <a:cxn ang="0">
                  <a:pos x="57" y="21"/>
                </a:cxn>
                <a:cxn ang="0">
                  <a:pos x="42" y="32"/>
                </a:cxn>
                <a:cxn ang="0">
                  <a:pos x="26" y="16"/>
                </a:cxn>
                <a:cxn ang="0">
                  <a:pos x="42" y="0"/>
                </a:cxn>
                <a:cxn ang="0">
                  <a:pos x="50" y="2"/>
                </a:cxn>
                <a:cxn ang="0">
                  <a:pos x="51" y="3"/>
                </a:cxn>
                <a:cxn ang="0">
                  <a:pos x="50" y="4"/>
                </a:cxn>
                <a:cxn ang="0">
                  <a:pos x="40" y="10"/>
                </a:cxn>
                <a:cxn ang="0">
                  <a:pos x="40" y="18"/>
                </a:cxn>
                <a:cxn ang="0">
                  <a:pos x="47" y="22"/>
                </a:cxn>
                <a:cxn ang="0">
                  <a:pos x="57" y="16"/>
                </a:cxn>
                <a:cxn ang="0">
                  <a:pos x="58" y="17"/>
                </a:cxn>
                <a:cxn ang="0">
                  <a:pos x="57" y="21"/>
                </a:cxn>
              </a:cxnLst>
              <a:rect l="0" t="0" r="r" b="b"/>
              <a:pathLst>
                <a:path w="58" h="58">
                  <a:moveTo>
                    <a:pt x="11" y="57"/>
                  </a:moveTo>
                  <a:cubicBezTo>
                    <a:pt x="10" y="58"/>
                    <a:pt x="9" y="58"/>
                    <a:pt x="8" y="58"/>
                  </a:cubicBezTo>
                  <a:cubicBezTo>
                    <a:pt x="7" y="58"/>
                    <a:pt x="6" y="58"/>
                    <a:pt x="5" y="57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2"/>
                    <a:pt x="0" y="51"/>
                    <a:pt x="0" y="50"/>
                  </a:cubicBezTo>
                  <a:cubicBezTo>
                    <a:pt x="0" y="49"/>
                    <a:pt x="0" y="47"/>
                    <a:pt x="1" y="47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7" y="27"/>
                    <a:pt x="31" y="31"/>
                    <a:pt x="35" y="33"/>
                  </a:cubicBezTo>
                  <a:lnTo>
                    <a:pt x="11" y="57"/>
                  </a:lnTo>
                  <a:close/>
                  <a:moveTo>
                    <a:pt x="10" y="45"/>
                  </a:moveTo>
                  <a:cubicBezTo>
                    <a:pt x="9" y="45"/>
                    <a:pt x="8" y="46"/>
                    <a:pt x="8" y="48"/>
                  </a:cubicBezTo>
                  <a:cubicBezTo>
                    <a:pt x="8" y="49"/>
                    <a:pt x="9" y="50"/>
                    <a:pt x="10" y="50"/>
                  </a:cubicBezTo>
                  <a:cubicBezTo>
                    <a:pt x="11" y="50"/>
                    <a:pt x="12" y="49"/>
                    <a:pt x="12" y="48"/>
                  </a:cubicBezTo>
                  <a:cubicBezTo>
                    <a:pt x="12" y="46"/>
                    <a:pt x="11" y="45"/>
                    <a:pt x="10" y="45"/>
                  </a:cubicBezTo>
                  <a:close/>
                  <a:moveTo>
                    <a:pt x="57" y="21"/>
                  </a:moveTo>
                  <a:cubicBezTo>
                    <a:pt x="55" y="27"/>
                    <a:pt x="49" y="32"/>
                    <a:pt x="42" y="32"/>
                  </a:cubicBezTo>
                  <a:cubicBezTo>
                    <a:pt x="33" y="32"/>
                    <a:pt x="26" y="24"/>
                    <a:pt x="26" y="16"/>
                  </a:cubicBezTo>
                  <a:cubicBezTo>
                    <a:pt x="26" y="7"/>
                    <a:pt x="33" y="0"/>
                    <a:pt x="42" y="0"/>
                  </a:cubicBezTo>
                  <a:cubicBezTo>
                    <a:pt x="45" y="0"/>
                    <a:pt x="48" y="0"/>
                    <a:pt x="50" y="2"/>
                  </a:cubicBezTo>
                  <a:cubicBezTo>
                    <a:pt x="51" y="2"/>
                    <a:pt x="51" y="2"/>
                    <a:pt x="51" y="3"/>
                  </a:cubicBezTo>
                  <a:cubicBezTo>
                    <a:pt x="51" y="3"/>
                    <a:pt x="51" y="4"/>
                    <a:pt x="50" y="4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8" y="21"/>
                    <a:pt x="56" y="16"/>
                    <a:pt x="57" y="16"/>
                  </a:cubicBezTo>
                  <a:cubicBezTo>
                    <a:pt x="58" y="16"/>
                    <a:pt x="58" y="16"/>
                    <a:pt x="58" y="17"/>
                  </a:cubicBezTo>
                  <a:cubicBezTo>
                    <a:pt x="58" y="18"/>
                    <a:pt x="58" y="20"/>
                    <a:pt x="57" y="2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05"/>
          <p:cNvGrpSpPr/>
          <p:nvPr/>
        </p:nvGrpSpPr>
        <p:grpSpPr>
          <a:xfrm>
            <a:off x="5454793" y="1892953"/>
            <a:ext cx="723036" cy="723076"/>
            <a:chOff x="4844787" y="1172442"/>
            <a:chExt cx="811251" cy="811251"/>
          </a:xfrm>
        </p:grpSpPr>
        <p:sp>
          <p:nvSpPr>
            <p:cNvPr id="31" name="Oval 30"/>
            <p:cNvSpPr/>
            <p:nvPr/>
          </p:nvSpPr>
          <p:spPr>
            <a:xfrm rot="5400000">
              <a:off x="4844787" y="1172442"/>
              <a:ext cx="811251" cy="81125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 rot="5400000">
              <a:off x="4963563" y="1291220"/>
              <a:ext cx="573697" cy="573697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32"/>
            <p:cNvSpPr>
              <a:spLocks noEditPoints="1"/>
            </p:cNvSpPr>
            <p:nvPr/>
          </p:nvSpPr>
          <p:spPr bwMode="auto">
            <a:xfrm>
              <a:off x="5086350" y="1387475"/>
              <a:ext cx="347469" cy="332362"/>
            </a:xfrm>
            <a:custGeom>
              <a:avLst/>
              <a:gdLst/>
              <a:ahLst/>
              <a:cxnLst>
                <a:cxn ang="0">
                  <a:pos x="62" y="31"/>
                </a:cxn>
                <a:cxn ang="0">
                  <a:pos x="62" y="31"/>
                </a:cxn>
                <a:cxn ang="0">
                  <a:pos x="54" y="27"/>
                </a:cxn>
                <a:cxn ang="0">
                  <a:pos x="45" y="33"/>
                </a:cxn>
                <a:cxn ang="0">
                  <a:pos x="44" y="35"/>
                </a:cxn>
                <a:cxn ang="0">
                  <a:pos x="43" y="35"/>
                </a:cxn>
                <a:cxn ang="0">
                  <a:pos x="42" y="35"/>
                </a:cxn>
                <a:cxn ang="0">
                  <a:pos x="41" y="33"/>
                </a:cxn>
                <a:cxn ang="0">
                  <a:pos x="32" y="27"/>
                </a:cxn>
                <a:cxn ang="0">
                  <a:pos x="23" y="33"/>
                </a:cxn>
                <a:cxn ang="0">
                  <a:pos x="22" y="35"/>
                </a:cxn>
                <a:cxn ang="0">
                  <a:pos x="21" y="35"/>
                </a:cxn>
                <a:cxn ang="0">
                  <a:pos x="20" y="35"/>
                </a:cxn>
                <a:cxn ang="0">
                  <a:pos x="19" y="33"/>
                </a:cxn>
                <a:cxn ang="0">
                  <a:pos x="10" y="27"/>
                </a:cxn>
                <a:cxn ang="0">
                  <a:pos x="3" y="31"/>
                </a:cxn>
                <a:cxn ang="0">
                  <a:pos x="2" y="31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32" y="7"/>
                </a:cxn>
                <a:cxn ang="0">
                  <a:pos x="64" y="30"/>
                </a:cxn>
                <a:cxn ang="0">
                  <a:pos x="64" y="30"/>
                </a:cxn>
                <a:cxn ang="0">
                  <a:pos x="62" y="31"/>
                </a:cxn>
                <a:cxn ang="0">
                  <a:pos x="34" y="51"/>
                </a:cxn>
                <a:cxn ang="0">
                  <a:pos x="25" y="61"/>
                </a:cxn>
                <a:cxn ang="0">
                  <a:pos x="15" y="51"/>
                </a:cxn>
                <a:cxn ang="0">
                  <a:pos x="17" y="49"/>
                </a:cxn>
                <a:cxn ang="0">
                  <a:pos x="20" y="51"/>
                </a:cxn>
                <a:cxn ang="0">
                  <a:pos x="25" y="56"/>
                </a:cxn>
                <a:cxn ang="0">
                  <a:pos x="30" y="51"/>
                </a:cxn>
                <a:cxn ang="0">
                  <a:pos x="30" y="29"/>
                </a:cxn>
                <a:cxn ang="0">
                  <a:pos x="32" y="29"/>
                </a:cxn>
                <a:cxn ang="0">
                  <a:pos x="34" y="29"/>
                </a:cxn>
                <a:cxn ang="0">
                  <a:pos x="34" y="51"/>
                </a:cxn>
                <a:cxn ang="0">
                  <a:pos x="34" y="6"/>
                </a:cxn>
                <a:cxn ang="0">
                  <a:pos x="32" y="6"/>
                </a:cxn>
                <a:cxn ang="0">
                  <a:pos x="30" y="6"/>
                </a:cxn>
                <a:cxn ang="0">
                  <a:pos x="30" y="3"/>
                </a:cxn>
                <a:cxn ang="0">
                  <a:pos x="32" y="0"/>
                </a:cxn>
                <a:cxn ang="0">
                  <a:pos x="34" y="3"/>
                </a:cxn>
                <a:cxn ang="0">
                  <a:pos x="34" y="6"/>
                </a:cxn>
              </a:cxnLst>
              <a:rect l="0" t="0" r="r" b="b"/>
              <a:pathLst>
                <a:path w="64" h="61">
                  <a:moveTo>
                    <a:pt x="62" y="31"/>
                  </a:moveTo>
                  <a:cubicBezTo>
                    <a:pt x="62" y="31"/>
                    <a:pt x="62" y="31"/>
                    <a:pt x="62" y="31"/>
                  </a:cubicBezTo>
                  <a:cubicBezTo>
                    <a:pt x="59" y="29"/>
                    <a:pt x="57" y="27"/>
                    <a:pt x="54" y="27"/>
                  </a:cubicBezTo>
                  <a:cubicBezTo>
                    <a:pt x="51" y="27"/>
                    <a:pt x="47" y="30"/>
                    <a:pt x="45" y="33"/>
                  </a:cubicBezTo>
                  <a:cubicBezTo>
                    <a:pt x="45" y="33"/>
                    <a:pt x="45" y="34"/>
                    <a:pt x="44" y="35"/>
                  </a:cubicBezTo>
                  <a:cubicBezTo>
                    <a:pt x="44" y="35"/>
                    <a:pt x="44" y="35"/>
                    <a:pt x="43" y="35"/>
                  </a:cubicBezTo>
                  <a:cubicBezTo>
                    <a:pt x="43" y="35"/>
                    <a:pt x="42" y="35"/>
                    <a:pt x="42" y="35"/>
                  </a:cubicBezTo>
                  <a:cubicBezTo>
                    <a:pt x="42" y="34"/>
                    <a:pt x="41" y="33"/>
                    <a:pt x="41" y="33"/>
                  </a:cubicBezTo>
                  <a:cubicBezTo>
                    <a:pt x="39" y="30"/>
                    <a:pt x="36" y="27"/>
                    <a:pt x="32" y="27"/>
                  </a:cubicBezTo>
                  <a:cubicBezTo>
                    <a:pt x="28" y="27"/>
                    <a:pt x="25" y="30"/>
                    <a:pt x="23" y="33"/>
                  </a:cubicBezTo>
                  <a:cubicBezTo>
                    <a:pt x="23" y="33"/>
                    <a:pt x="22" y="34"/>
                    <a:pt x="22" y="35"/>
                  </a:cubicBezTo>
                  <a:cubicBezTo>
                    <a:pt x="22" y="35"/>
                    <a:pt x="22" y="35"/>
                    <a:pt x="21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19" y="34"/>
                    <a:pt x="19" y="33"/>
                    <a:pt x="19" y="33"/>
                  </a:cubicBezTo>
                  <a:cubicBezTo>
                    <a:pt x="17" y="30"/>
                    <a:pt x="14" y="27"/>
                    <a:pt x="10" y="27"/>
                  </a:cubicBezTo>
                  <a:cubicBezTo>
                    <a:pt x="7" y="27"/>
                    <a:pt x="5" y="29"/>
                    <a:pt x="3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1" y="31"/>
                    <a:pt x="0" y="31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4" y="16"/>
                    <a:pt x="18" y="7"/>
                    <a:pt x="32" y="7"/>
                  </a:cubicBezTo>
                  <a:cubicBezTo>
                    <a:pt x="46" y="7"/>
                    <a:pt x="60" y="16"/>
                    <a:pt x="64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31"/>
                    <a:pt x="63" y="31"/>
                    <a:pt x="62" y="31"/>
                  </a:cubicBezTo>
                  <a:close/>
                  <a:moveTo>
                    <a:pt x="34" y="51"/>
                  </a:moveTo>
                  <a:cubicBezTo>
                    <a:pt x="34" y="56"/>
                    <a:pt x="30" y="61"/>
                    <a:pt x="25" y="61"/>
                  </a:cubicBezTo>
                  <a:cubicBezTo>
                    <a:pt x="19" y="61"/>
                    <a:pt x="15" y="56"/>
                    <a:pt x="15" y="51"/>
                  </a:cubicBezTo>
                  <a:cubicBezTo>
                    <a:pt x="15" y="50"/>
                    <a:pt x="16" y="49"/>
                    <a:pt x="17" y="49"/>
                  </a:cubicBezTo>
                  <a:cubicBezTo>
                    <a:pt x="19" y="49"/>
                    <a:pt x="20" y="50"/>
                    <a:pt x="20" y="51"/>
                  </a:cubicBezTo>
                  <a:cubicBezTo>
                    <a:pt x="20" y="54"/>
                    <a:pt x="22" y="56"/>
                    <a:pt x="25" y="56"/>
                  </a:cubicBezTo>
                  <a:cubicBezTo>
                    <a:pt x="27" y="56"/>
                    <a:pt x="30" y="54"/>
                    <a:pt x="30" y="51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29"/>
                    <a:pt x="31" y="29"/>
                    <a:pt x="32" y="29"/>
                  </a:cubicBezTo>
                  <a:cubicBezTo>
                    <a:pt x="33" y="29"/>
                    <a:pt x="34" y="29"/>
                    <a:pt x="34" y="29"/>
                  </a:cubicBezTo>
                  <a:lnTo>
                    <a:pt x="34" y="51"/>
                  </a:lnTo>
                  <a:close/>
                  <a:moveTo>
                    <a:pt x="34" y="6"/>
                  </a:moveTo>
                  <a:cubicBezTo>
                    <a:pt x="34" y="6"/>
                    <a:pt x="33" y="6"/>
                    <a:pt x="32" y="6"/>
                  </a:cubicBezTo>
                  <a:cubicBezTo>
                    <a:pt x="31" y="6"/>
                    <a:pt x="30" y="6"/>
                    <a:pt x="30" y="6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1"/>
                    <a:pt x="31" y="0"/>
                    <a:pt x="32" y="0"/>
                  </a:cubicBezTo>
                  <a:cubicBezTo>
                    <a:pt x="33" y="0"/>
                    <a:pt x="34" y="1"/>
                    <a:pt x="34" y="3"/>
                  </a:cubicBezTo>
                  <a:lnTo>
                    <a:pt x="34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06"/>
          <p:cNvGrpSpPr/>
          <p:nvPr/>
        </p:nvGrpSpPr>
        <p:grpSpPr>
          <a:xfrm>
            <a:off x="5466306" y="3180480"/>
            <a:ext cx="723036" cy="723076"/>
            <a:chOff x="5732424" y="3172832"/>
            <a:chExt cx="811251" cy="811251"/>
          </a:xfrm>
        </p:grpSpPr>
        <p:sp>
          <p:nvSpPr>
            <p:cNvPr id="44" name="Oval 43"/>
            <p:cNvSpPr/>
            <p:nvPr/>
          </p:nvSpPr>
          <p:spPr>
            <a:xfrm rot="10800000">
              <a:off x="5732424" y="3172832"/>
              <a:ext cx="811251" cy="81125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 rot="10800000">
              <a:off x="5851200" y="3291608"/>
              <a:ext cx="573697" cy="573697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62"/>
            <p:cNvSpPr>
              <a:spLocks noEditPoints="1"/>
            </p:cNvSpPr>
            <p:nvPr/>
          </p:nvSpPr>
          <p:spPr bwMode="auto">
            <a:xfrm>
              <a:off x="5980092" y="3411731"/>
              <a:ext cx="334963" cy="337642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07"/>
          <p:cNvGrpSpPr/>
          <p:nvPr/>
        </p:nvGrpSpPr>
        <p:grpSpPr>
          <a:xfrm>
            <a:off x="2924568" y="3180480"/>
            <a:ext cx="723036" cy="723076"/>
            <a:chOff x="3735612" y="4059199"/>
            <a:chExt cx="811251" cy="811251"/>
          </a:xfrm>
        </p:grpSpPr>
        <p:sp>
          <p:nvSpPr>
            <p:cNvPr id="40" name="Oval 39"/>
            <p:cNvSpPr/>
            <p:nvPr/>
          </p:nvSpPr>
          <p:spPr>
            <a:xfrm rot="16200000">
              <a:off x="3735612" y="4059199"/>
              <a:ext cx="811251" cy="81125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 rot="16200000">
              <a:off x="3854390" y="4177975"/>
              <a:ext cx="573697" cy="573697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38"/>
            <p:cNvSpPr>
              <a:spLocks noEditPoints="1"/>
            </p:cNvSpPr>
            <p:nvPr/>
          </p:nvSpPr>
          <p:spPr bwMode="auto">
            <a:xfrm>
              <a:off x="4002794" y="4262526"/>
              <a:ext cx="283462" cy="414121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3" name="Text Placeholder 3"/>
          <p:cNvSpPr txBox="1">
            <a:spLocks/>
          </p:cNvSpPr>
          <p:nvPr/>
        </p:nvSpPr>
        <p:spPr>
          <a:xfrm>
            <a:off x="3633517" y="2358203"/>
            <a:ext cx="564257" cy="203133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8149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1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"/>
          <p:cNvSpPr txBox="1">
            <a:spLocks/>
          </p:cNvSpPr>
          <p:nvPr/>
        </p:nvSpPr>
        <p:spPr>
          <a:xfrm>
            <a:off x="4917784" y="2358203"/>
            <a:ext cx="564257" cy="203133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8149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1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4918915" y="3623399"/>
            <a:ext cx="564257" cy="203133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8149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1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3634650" y="3623399"/>
            <a:ext cx="564257" cy="203133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8149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1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1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3772980" y="2057280"/>
            <a:ext cx="285335" cy="36933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8149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5" name="Text Placeholder 3"/>
          <p:cNvSpPr txBox="1">
            <a:spLocks/>
          </p:cNvSpPr>
          <p:nvPr/>
        </p:nvSpPr>
        <p:spPr>
          <a:xfrm>
            <a:off x="3774112" y="3269044"/>
            <a:ext cx="285335" cy="36933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8149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79" name="Text Placeholder 3"/>
          <p:cNvSpPr txBox="1">
            <a:spLocks/>
          </p:cNvSpPr>
          <p:nvPr/>
        </p:nvSpPr>
        <p:spPr>
          <a:xfrm>
            <a:off x="5057247" y="2057280"/>
            <a:ext cx="285335" cy="36933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8149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1" name="Text Placeholder 3"/>
          <p:cNvSpPr txBox="1">
            <a:spLocks/>
          </p:cNvSpPr>
          <p:nvPr/>
        </p:nvSpPr>
        <p:spPr>
          <a:xfrm>
            <a:off x="5058377" y="3269044"/>
            <a:ext cx="285335" cy="36933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8149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6" name="Group 120"/>
          <p:cNvGrpSpPr/>
          <p:nvPr/>
        </p:nvGrpSpPr>
        <p:grpSpPr>
          <a:xfrm>
            <a:off x="1422829" y="1480480"/>
            <a:ext cx="1400714" cy="443198"/>
            <a:chOff x="1038614" y="1610049"/>
            <a:chExt cx="1571608" cy="497243"/>
          </a:xfrm>
        </p:grpSpPr>
        <p:sp>
          <p:nvSpPr>
            <p:cNvPr id="87" name="Freeform 45"/>
            <p:cNvSpPr>
              <a:spLocks noEditPoints="1"/>
            </p:cNvSpPr>
            <p:nvPr/>
          </p:nvSpPr>
          <p:spPr bwMode="auto">
            <a:xfrm>
              <a:off x="2299254" y="162384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ooter Text"/>
            <p:cNvSpPr txBox="1"/>
            <p:nvPr/>
          </p:nvSpPr>
          <p:spPr>
            <a:xfrm>
              <a:off x="1038614" y="1610049"/>
              <a:ext cx="1198996" cy="4972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21"/>
          <p:cNvGrpSpPr/>
          <p:nvPr/>
        </p:nvGrpSpPr>
        <p:grpSpPr>
          <a:xfrm>
            <a:off x="1422829" y="1995686"/>
            <a:ext cx="1400714" cy="443198"/>
            <a:chOff x="1038614" y="2030386"/>
            <a:chExt cx="1571608" cy="497243"/>
          </a:xfrm>
        </p:grpSpPr>
        <p:sp>
          <p:nvSpPr>
            <p:cNvPr id="88" name="Freeform 45"/>
            <p:cNvSpPr>
              <a:spLocks noEditPoints="1"/>
            </p:cNvSpPr>
            <p:nvPr/>
          </p:nvSpPr>
          <p:spPr bwMode="auto">
            <a:xfrm>
              <a:off x="2299254" y="20441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Footer Text"/>
            <p:cNvSpPr txBox="1"/>
            <p:nvPr/>
          </p:nvSpPr>
          <p:spPr>
            <a:xfrm>
              <a:off x="1038614" y="2030386"/>
              <a:ext cx="1198996" cy="4972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8" name="Group 122"/>
          <p:cNvGrpSpPr/>
          <p:nvPr/>
        </p:nvGrpSpPr>
        <p:grpSpPr>
          <a:xfrm>
            <a:off x="1422829" y="2571750"/>
            <a:ext cx="1400714" cy="443198"/>
            <a:chOff x="1038614" y="2439393"/>
            <a:chExt cx="1571608" cy="497242"/>
          </a:xfrm>
        </p:grpSpPr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2299254" y="245318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Footer Text"/>
            <p:cNvSpPr txBox="1"/>
            <p:nvPr/>
          </p:nvSpPr>
          <p:spPr>
            <a:xfrm>
              <a:off x="1038614" y="2439393"/>
              <a:ext cx="1198996" cy="49724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9" name="Group 123"/>
          <p:cNvGrpSpPr/>
          <p:nvPr/>
        </p:nvGrpSpPr>
        <p:grpSpPr>
          <a:xfrm>
            <a:off x="1422829" y="3077960"/>
            <a:ext cx="1400714" cy="443198"/>
            <a:chOff x="1038614" y="3078777"/>
            <a:chExt cx="1571608" cy="497243"/>
          </a:xfrm>
        </p:grpSpPr>
        <p:sp>
          <p:nvSpPr>
            <p:cNvPr id="97" name="Freeform 45"/>
            <p:cNvSpPr>
              <a:spLocks noEditPoints="1"/>
            </p:cNvSpPr>
            <p:nvPr/>
          </p:nvSpPr>
          <p:spPr bwMode="auto">
            <a:xfrm>
              <a:off x="2299254" y="309257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ooter Text"/>
            <p:cNvSpPr txBox="1"/>
            <p:nvPr/>
          </p:nvSpPr>
          <p:spPr>
            <a:xfrm>
              <a:off x="1038614" y="3078777"/>
              <a:ext cx="1198996" cy="4972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0" name="Group 124"/>
          <p:cNvGrpSpPr/>
          <p:nvPr/>
        </p:nvGrpSpPr>
        <p:grpSpPr>
          <a:xfrm>
            <a:off x="1422829" y="3640720"/>
            <a:ext cx="1400714" cy="443198"/>
            <a:chOff x="1038614" y="3499118"/>
            <a:chExt cx="1571608" cy="497242"/>
          </a:xfrm>
        </p:grpSpPr>
        <p:sp>
          <p:nvSpPr>
            <p:cNvPr id="98" name="Freeform 45"/>
            <p:cNvSpPr>
              <a:spLocks noEditPoints="1"/>
            </p:cNvSpPr>
            <p:nvPr/>
          </p:nvSpPr>
          <p:spPr bwMode="auto">
            <a:xfrm>
              <a:off x="2299254" y="35129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Footer Text"/>
            <p:cNvSpPr txBox="1"/>
            <p:nvPr/>
          </p:nvSpPr>
          <p:spPr>
            <a:xfrm>
              <a:off x="1038614" y="3499118"/>
              <a:ext cx="1198995" cy="49724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1" name="Group 125"/>
          <p:cNvGrpSpPr/>
          <p:nvPr/>
        </p:nvGrpSpPr>
        <p:grpSpPr>
          <a:xfrm>
            <a:off x="1422829" y="4144776"/>
            <a:ext cx="1400714" cy="443198"/>
            <a:chOff x="1038614" y="3908121"/>
            <a:chExt cx="1571608" cy="497242"/>
          </a:xfrm>
        </p:grpSpPr>
        <p:sp>
          <p:nvSpPr>
            <p:cNvPr id="99" name="Freeform 45"/>
            <p:cNvSpPr>
              <a:spLocks noEditPoints="1"/>
            </p:cNvSpPr>
            <p:nvPr/>
          </p:nvSpPr>
          <p:spPr bwMode="auto">
            <a:xfrm>
              <a:off x="2299254" y="3921911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Footer Text"/>
            <p:cNvSpPr txBox="1"/>
            <p:nvPr/>
          </p:nvSpPr>
          <p:spPr>
            <a:xfrm>
              <a:off x="1038614" y="3908121"/>
              <a:ext cx="1198995" cy="49724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2" name="Group 126"/>
          <p:cNvGrpSpPr/>
          <p:nvPr/>
        </p:nvGrpSpPr>
        <p:grpSpPr>
          <a:xfrm>
            <a:off x="6263353" y="1491630"/>
            <a:ext cx="1412178" cy="443198"/>
            <a:chOff x="6469706" y="1610050"/>
            <a:chExt cx="1584471" cy="497243"/>
          </a:xfrm>
        </p:grpSpPr>
        <p:sp>
          <p:nvSpPr>
            <p:cNvPr id="109" name="Freeform 45"/>
            <p:cNvSpPr>
              <a:spLocks noEditPoints="1"/>
            </p:cNvSpPr>
            <p:nvPr/>
          </p:nvSpPr>
          <p:spPr bwMode="auto">
            <a:xfrm>
              <a:off x="6469706" y="162384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2" name="Footer Text"/>
            <p:cNvSpPr txBox="1"/>
            <p:nvPr/>
          </p:nvSpPr>
          <p:spPr>
            <a:xfrm>
              <a:off x="6857999" y="1610050"/>
              <a:ext cx="1196178" cy="4972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3" name="Group 127"/>
          <p:cNvGrpSpPr/>
          <p:nvPr/>
        </p:nvGrpSpPr>
        <p:grpSpPr>
          <a:xfrm>
            <a:off x="6263353" y="1995686"/>
            <a:ext cx="1412178" cy="443198"/>
            <a:chOff x="6469706" y="2030389"/>
            <a:chExt cx="1584471" cy="497244"/>
          </a:xfrm>
        </p:grpSpPr>
        <p:sp>
          <p:nvSpPr>
            <p:cNvPr id="110" name="Freeform 45"/>
            <p:cNvSpPr>
              <a:spLocks noEditPoints="1"/>
            </p:cNvSpPr>
            <p:nvPr/>
          </p:nvSpPr>
          <p:spPr bwMode="auto">
            <a:xfrm>
              <a:off x="6469706" y="2048149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ooter Text"/>
            <p:cNvSpPr txBox="1"/>
            <p:nvPr/>
          </p:nvSpPr>
          <p:spPr>
            <a:xfrm>
              <a:off x="6857999" y="2030389"/>
              <a:ext cx="1196178" cy="4972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请替换文字内容，点击添加相关标题文字，修改内容文字内容，也可以直接复制你的到此。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28"/>
          <p:cNvGrpSpPr/>
          <p:nvPr/>
        </p:nvGrpSpPr>
        <p:grpSpPr>
          <a:xfrm>
            <a:off x="6263353" y="2560600"/>
            <a:ext cx="1412178" cy="443198"/>
            <a:chOff x="6469706" y="2439392"/>
            <a:chExt cx="1584471" cy="497244"/>
          </a:xfrm>
        </p:grpSpPr>
        <p:sp>
          <p:nvSpPr>
            <p:cNvPr id="111" name="Freeform 45"/>
            <p:cNvSpPr>
              <a:spLocks noEditPoints="1"/>
            </p:cNvSpPr>
            <p:nvPr/>
          </p:nvSpPr>
          <p:spPr bwMode="auto">
            <a:xfrm>
              <a:off x="6469706" y="245318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4" name="Footer Text"/>
            <p:cNvSpPr txBox="1"/>
            <p:nvPr/>
          </p:nvSpPr>
          <p:spPr>
            <a:xfrm>
              <a:off x="6857999" y="2439392"/>
              <a:ext cx="1196178" cy="4972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5" name="Group 129"/>
          <p:cNvGrpSpPr/>
          <p:nvPr/>
        </p:nvGrpSpPr>
        <p:grpSpPr>
          <a:xfrm>
            <a:off x="6263353" y="3136664"/>
            <a:ext cx="1412178" cy="443198"/>
            <a:chOff x="6469706" y="3051193"/>
            <a:chExt cx="1584471" cy="497245"/>
          </a:xfrm>
        </p:grpSpPr>
        <p:sp>
          <p:nvSpPr>
            <p:cNvPr id="115" name="Freeform 45"/>
            <p:cNvSpPr>
              <a:spLocks noEditPoints="1"/>
            </p:cNvSpPr>
            <p:nvPr/>
          </p:nvSpPr>
          <p:spPr bwMode="auto">
            <a:xfrm>
              <a:off x="6469706" y="306498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Footer Text"/>
            <p:cNvSpPr txBox="1"/>
            <p:nvPr/>
          </p:nvSpPr>
          <p:spPr>
            <a:xfrm>
              <a:off x="6857999" y="3051193"/>
              <a:ext cx="1196178" cy="49724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6" name="Group 130"/>
          <p:cNvGrpSpPr/>
          <p:nvPr/>
        </p:nvGrpSpPr>
        <p:grpSpPr>
          <a:xfrm>
            <a:off x="6263353" y="3640720"/>
            <a:ext cx="1412178" cy="443198"/>
            <a:chOff x="6469706" y="3471532"/>
            <a:chExt cx="1584471" cy="497242"/>
          </a:xfrm>
        </p:grpSpPr>
        <p:sp>
          <p:nvSpPr>
            <p:cNvPr id="116" name="Freeform 45"/>
            <p:cNvSpPr>
              <a:spLocks noEditPoints="1"/>
            </p:cNvSpPr>
            <p:nvPr/>
          </p:nvSpPr>
          <p:spPr bwMode="auto">
            <a:xfrm>
              <a:off x="6469706" y="348532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ooter Text"/>
            <p:cNvSpPr txBox="1"/>
            <p:nvPr/>
          </p:nvSpPr>
          <p:spPr>
            <a:xfrm>
              <a:off x="6857999" y="3471532"/>
              <a:ext cx="1196178" cy="49724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7" name="Group 131"/>
          <p:cNvGrpSpPr/>
          <p:nvPr/>
        </p:nvGrpSpPr>
        <p:grpSpPr>
          <a:xfrm>
            <a:off x="6263353" y="4216784"/>
            <a:ext cx="1412178" cy="443198"/>
            <a:chOff x="6469706" y="3880535"/>
            <a:chExt cx="1584471" cy="497242"/>
          </a:xfrm>
        </p:grpSpPr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6469706" y="389432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ooter Text"/>
            <p:cNvSpPr txBox="1"/>
            <p:nvPr/>
          </p:nvSpPr>
          <p:spPr>
            <a:xfrm>
              <a:off x="6857999" y="3880535"/>
              <a:ext cx="1196178" cy="49724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23156688"/>
      </p:ext>
    </p:extLst>
  </p:cSld>
  <p:clrMapOvr>
    <a:masterClrMapping/>
  </p:clrMapOvr>
  <p:transition spd="med" advClick="0" advTm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0" grpId="0" animBg="1"/>
      <p:bldP spid="43" grpId="0" animBg="1"/>
      <p:bldP spid="39" grpId="0" animBg="1"/>
      <p:bldP spid="53" grpId="0"/>
      <p:bldP spid="60" grpId="0"/>
      <p:bldP spid="61" grpId="0"/>
      <p:bldP spid="62" grpId="0"/>
      <p:bldP spid="63" grpId="0"/>
      <p:bldP spid="75" grpId="0"/>
      <p:bldP spid="79" grpId="0"/>
      <p:bldP spid="8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338108" y="1606965"/>
            <a:ext cx="2462446" cy="240077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5166748" y="3426775"/>
            <a:ext cx="248827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4005951" y="1885350"/>
            <a:ext cx="221444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4932695" y="1885149"/>
            <a:ext cx="235135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3737986" y="3375578"/>
            <a:ext cx="221444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4414856" y="3743482"/>
            <a:ext cx="338714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5376287" y="2511780"/>
            <a:ext cx="248827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3489159" y="2497492"/>
            <a:ext cx="248827" cy="244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6787" tIns="26787" rIns="26787" bIns="26787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0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1600880" y="1921825"/>
            <a:ext cx="1307748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1920521" y="1708703"/>
            <a:ext cx="989296" cy="1714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2988395" y="1739065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6238941" y="1921825"/>
            <a:ext cx="1272547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6234179" y="1708703"/>
            <a:ext cx="1016793" cy="19169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6030593" y="1739065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1602071" y="2804674"/>
            <a:ext cx="1307748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1923255" y="2591552"/>
            <a:ext cx="991324" cy="1714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2989585" y="2621913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6218701" y="2804674"/>
            <a:ext cx="1272023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6213344" y="2591552"/>
            <a:ext cx="1016792" cy="19169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6009758" y="2621913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1602071" y="3680378"/>
            <a:ext cx="1307748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1921738" y="3467852"/>
            <a:ext cx="988079" cy="1714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2989585" y="3497618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6218701" y="3680378"/>
            <a:ext cx="1272023" cy="3905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37"/>
              </a:spcBef>
            </a:pPr>
            <a:r>
              <a:rPr lang="en-US" altLang="zh-CN" sz="6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7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6213344" y="3467852"/>
            <a:ext cx="1016792" cy="19169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4287" tIns="14287" rIns="14287" bIns="1428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6009758" y="3497618"/>
            <a:ext cx="161916" cy="16192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19054">
              <a:lnSpc>
                <a:spcPct val="120000"/>
              </a:lnSpc>
              <a:defRPr/>
            </a:pPr>
            <a:endParaRPr lang="es-ES" sz="15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956858"/>
      </p:ext>
    </p:extLst>
  </p:cSld>
  <p:clrMapOvr>
    <a:masterClrMapping/>
  </p:clrMapOvr>
  <p:transition spd="med" advClick="0" advTm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503" y="1177080"/>
            <a:ext cx="4112658" cy="3715769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rgbClr val="392F2E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171411" hangingPunct="0">
                  <a:lnSpc>
                    <a:spcPct val="120000"/>
                  </a:lnSpc>
                </a:pPr>
                <a:endParaRPr lang="en-US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779868" y="2751209"/>
              <a:ext cx="1323584" cy="3447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779868" y="3308271"/>
              <a:ext cx="1323584" cy="3447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779868" y="5078223"/>
              <a:ext cx="1323584" cy="3447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779868" y="4504310"/>
              <a:ext cx="1323584" cy="3447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779868" y="3914106"/>
              <a:ext cx="1323584" cy="3447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6414500" y="3660999"/>
            <a:ext cx="340021" cy="373100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4434794" y="3683777"/>
            <a:ext cx="284924" cy="32587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4450534" y="2896750"/>
            <a:ext cx="228255" cy="360505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4409606" y="2153801"/>
            <a:ext cx="310111" cy="316426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6338473" y="2983334"/>
            <a:ext cx="402988" cy="187338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6427561" y="2127466"/>
            <a:ext cx="313900" cy="365539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Group 1111"/>
          <p:cNvGrpSpPr/>
          <p:nvPr/>
        </p:nvGrpSpPr>
        <p:grpSpPr>
          <a:xfrm>
            <a:off x="4761762" y="1988976"/>
            <a:ext cx="1389321" cy="782066"/>
            <a:chOff x="1098171" y="3570851"/>
            <a:chExt cx="1745511" cy="1042811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359837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7140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129"/>
          <p:cNvGrpSpPr/>
          <p:nvPr/>
        </p:nvGrpSpPr>
        <p:grpSpPr>
          <a:xfrm>
            <a:off x="6797540" y="1988975"/>
            <a:ext cx="1413911" cy="782069"/>
            <a:chOff x="1098171" y="3570852"/>
            <a:chExt cx="1776406" cy="1042815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2"/>
              <a:ext cx="1359838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7"/>
              <a:ext cx="1776406" cy="7140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132"/>
          <p:cNvGrpSpPr/>
          <p:nvPr/>
        </p:nvGrpSpPr>
        <p:grpSpPr>
          <a:xfrm>
            <a:off x="4761763" y="2734490"/>
            <a:ext cx="1365212" cy="782066"/>
            <a:chOff x="1098171" y="3570851"/>
            <a:chExt cx="1715222" cy="1042811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9" y="3570851"/>
              <a:ext cx="1359838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7140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135"/>
          <p:cNvGrpSpPr/>
          <p:nvPr/>
        </p:nvGrpSpPr>
        <p:grpSpPr>
          <a:xfrm>
            <a:off x="6797540" y="2734490"/>
            <a:ext cx="1397323" cy="782066"/>
            <a:chOff x="1098171" y="3570851"/>
            <a:chExt cx="1755565" cy="1042811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359838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7140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38"/>
          <p:cNvGrpSpPr/>
          <p:nvPr/>
        </p:nvGrpSpPr>
        <p:grpSpPr>
          <a:xfrm>
            <a:off x="4761762" y="3516489"/>
            <a:ext cx="1469113" cy="671265"/>
            <a:chOff x="1098172" y="3570854"/>
            <a:chExt cx="1845760" cy="895068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7" y="3570854"/>
              <a:ext cx="1359837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2"/>
              <a:ext cx="1845760" cy="5663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141"/>
          <p:cNvGrpSpPr/>
          <p:nvPr/>
        </p:nvGrpSpPr>
        <p:grpSpPr>
          <a:xfrm>
            <a:off x="6797540" y="3516488"/>
            <a:ext cx="1397322" cy="782066"/>
            <a:chOff x="1098172" y="3570851"/>
            <a:chExt cx="1755564" cy="1042811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9" y="3570851"/>
              <a:ext cx="1359838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7140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56626"/>
      </p:ext>
    </p:extLst>
  </p:cSld>
  <p:clrMapOvr>
    <a:masterClrMapping/>
  </p:clrMapOvr>
  <p:transition spd="med" advClick="0" advTm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2267A6B1-8B59-4C7D-850C-31925BB33F98}"/>
              </a:ext>
            </a:extLst>
          </p:cNvPr>
          <p:cNvSpPr/>
          <p:nvPr/>
        </p:nvSpPr>
        <p:spPr>
          <a:xfrm>
            <a:off x="5508104" y="1580929"/>
            <a:ext cx="1037768" cy="103776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TextBox 48"/>
          <p:cNvSpPr txBox="1"/>
          <p:nvPr/>
        </p:nvSpPr>
        <p:spPr>
          <a:xfrm>
            <a:off x="5264877" y="2723263"/>
            <a:ext cx="281631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投资回报</a:t>
            </a:r>
            <a:endParaRPr lang="en-GB" altLang="zh-CN" sz="31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4644008" y="3302863"/>
            <a:ext cx="2979531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eaLnBrk="0" hangingPunct="0"/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5272467" y="1724945"/>
            <a:ext cx="1561914" cy="74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400" b="1" cap="all" spc="213" dirty="0">
                <a:solidFill>
                  <a:schemeClr val="bg1"/>
                </a:solidFill>
                <a:cs typeface="Arial" panose="020B0604020202020204" pitchFamily="34" charset="0"/>
              </a:rPr>
              <a:t>04</a:t>
            </a:r>
            <a:endParaRPr lang="zh-CN" altLang="en-US" sz="4400" b="1" cap="all" spc="213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7" name="Picture 2" descr="C:\Users\Administrator\Desktop\df5bf39b4c77f3b9980dfe9b7373bf1a副本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55526"/>
            <a:ext cx="4320480" cy="43271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9221124"/>
      </p:ext>
    </p:extLst>
  </p:cSld>
  <p:clrMapOvr>
    <a:masterClrMapping/>
  </p:clrMapOvr>
  <p:transition spd="med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3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5891310" y="3583032"/>
            <a:ext cx="422851" cy="42287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5475697" y="3088816"/>
            <a:ext cx="650301" cy="649302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4777840" y="1599968"/>
            <a:ext cx="1054542" cy="105356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654557" y="1252572"/>
            <a:ext cx="765060" cy="765102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317263" y="1697158"/>
            <a:ext cx="422851" cy="42287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631812" y="2047655"/>
            <a:ext cx="1212723" cy="1211756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9"/>
          <p:cNvGrpSpPr/>
          <p:nvPr/>
        </p:nvGrpSpPr>
        <p:grpSpPr>
          <a:xfrm>
            <a:off x="4611387" y="2735214"/>
            <a:ext cx="852939" cy="1695630"/>
            <a:chOff x="3987801" y="4254500"/>
            <a:chExt cx="1309688" cy="2603499"/>
          </a:xfrm>
          <a:solidFill>
            <a:schemeClr val="accent1"/>
          </a:solidFill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5793095" y="2208948"/>
            <a:ext cx="890158" cy="889172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4927750" y="1749888"/>
            <a:ext cx="754721" cy="753728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5784824" y="1382845"/>
            <a:ext cx="505560" cy="505587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5614236" y="3227360"/>
            <a:ext cx="373226" cy="373246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6015376" y="3714336"/>
            <a:ext cx="169554" cy="158190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6441326" y="1829499"/>
            <a:ext cx="169554" cy="158190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5201725" y="2023876"/>
            <a:ext cx="205739" cy="20575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6125999" y="2534634"/>
            <a:ext cx="236755" cy="237802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5968853" y="1566882"/>
            <a:ext cx="139572" cy="139579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5730030" y="3345228"/>
            <a:ext cx="139572" cy="138546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9550" tIns="29775" rIns="59550" bIns="297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4"/>
          <p:cNvGrpSpPr/>
          <p:nvPr/>
        </p:nvGrpSpPr>
        <p:grpSpPr>
          <a:xfrm>
            <a:off x="6367678" y="2845843"/>
            <a:ext cx="989655" cy="1580865"/>
            <a:chOff x="6684587" y="4424362"/>
            <a:chExt cx="1519615" cy="2427287"/>
          </a:xfrm>
          <a:solidFill>
            <a:schemeClr val="accent1"/>
          </a:solidFill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69"/>
          <p:cNvGrpSpPr/>
          <p:nvPr/>
        </p:nvGrpSpPr>
        <p:grpSpPr>
          <a:xfrm>
            <a:off x="1970260" y="3911127"/>
            <a:ext cx="302406" cy="302939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79"/>
          <p:cNvGrpSpPr/>
          <p:nvPr/>
        </p:nvGrpSpPr>
        <p:grpSpPr>
          <a:xfrm>
            <a:off x="1975235" y="2759227"/>
            <a:ext cx="283280" cy="302422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83"/>
          <p:cNvGrpSpPr/>
          <p:nvPr/>
        </p:nvGrpSpPr>
        <p:grpSpPr>
          <a:xfrm>
            <a:off x="1974740" y="1607329"/>
            <a:ext cx="302923" cy="283811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86"/>
          <p:cNvGrpSpPr/>
          <p:nvPr/>
        </p:nvGrpSpPr>
        <p:grpSpPr>
          <a:xfrm>
            <a:off x="1974985" y="2197752"/>
            <a:ext cx="302923" cy="254862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90"/>
          <p:cNvGrpSpPr/>
          <p:nvPr/>
        </p:nvGrpSpPr>
        <p:grpSpPr>
          <a:xfrm>
            <a:off x="1972207" y="3368263"/>
            <a:ext cx="302406" cy="236252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863" hangingPunct="0">
                <a:lnSpc>
                  <a:spcPct val="120000"/>
                </a:lnSpc>
              </a:pPr>
              <a:endParaRPr lang="en-US" sz="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98"/>
          <p:cNvGrpSpPr/>
          <p:nvPr/>
        </p:nvGrpSpPr>
        <p:grpSpPr>
          <a:xfrm>
            <a:off x="2338230" y="1512290"/>
            <a:ext cx="1833552" cy="485357"/>
            <a:chOff x="8676119" y="2245062"/>
            <a:chExt cx="3378732" cy="74522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6" y="2245062"/>
              <a:ext cx="1654181" cy="28353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51037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113"/>
          <p:cNvGrpSpPr/>
          <p:nvPr/>
        </p:nvGrpSpPr>
        <p:grpSpPr>
          <a:xfrm>
            <a:off x="2338230" y="2115130"/>
            <a:ext cx="1833552" cy="489227"/>
            <a:chOff x="8676119" y="2239118"/>
            <a:chExt cx="3378732" cy="751166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6" y="2239118"/>
              <a:ext cx="1654181" cy="28353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4"/>
              <a:ext cx="3378732" cy="51037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16"/>
          <p:cNvGrpSpPr/>
          <p:nvPr/>
        </p:nvGrpSpPr>
        <p:grpSpPr>
          <a:xfrm>
            <a:off x="2338230" y="2708296"/>
            <a:ext cx="1833552" cy="469046"/>
            <a:chOff x="8676119" y="2270107"/>
            <a:chExt cx="3378732" cy="720181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6" y="2270107"/>
              <a:ext cx="1654181" cy="28353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5103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119"/>
          <p:cNvGrpSpPr/>
          <p:nvPr/>
        </p:nvGrpSpPr>
        <p:grpSpPr>
          <a:xfrm>
            <a:off x="2338230" y="3281277"/>
            <a:ext cx="1833552" cy="478433"/>
            <a:chOff x="8676119" y="2255696"/>
            <a:chExt cx="3378732" cy="734594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6" y="2255696"/>
              <a:ext cx="1654181" cy="28353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51037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122"/>
          <p:cNvGrpSpPr/>
          <p:nvPr/>
        </p:nvGrpSpPr>
        <p:grpSpPr>
          <a:xfrm>
            <a:off x="2338230" y="3863646"/>
            <a:ext cx="1833552" cy="474916"/>
            <a:chOff x="8676119" y="2261096"/>
            <a:chExt cx="3378732" cy="729193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6" y="2261096"/>
              <a:ext cx="1654181" cy="28353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9"/>
              <a:ext cx="3378732" cy="51037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19399594"/>
      </p:ext>
    </p:extLst>
  </p:cSld>
  <p:clrMapOvr>
    <a:masterClrMapping/>
  </p:clrMapOvr>
  <p:transition spd="med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1"/>
          <p:cNvGrpSpPr/>
          <p:nvPr/>
        </p:nvGrpSpPr>
        <p:grpSpPr>
          <a:xfrm rot="16200000">
            <a:off x="2431136" y="2871234"/>
            <a:ext cx="547293" cy="364843"/>
            <a:chOff x="3200400" y="1234012"/>
            <a:chExt cx="1371600" cy="728138"/>
          </a:xfrm>
        </p:grpSpPr>
        <p:sp>
          <p:nvSpPr>
            <p:cNvPr id="59" name="Round Single Corner Rectangle 58"/>
            <p:cNvSpPr/>
            <p:nvPr/>
          </p:nvSpPr>
          <p:spPr>
            <a:xfrm>
              <a:off x="4114800" y="1234012"/>
              <a:ext cx="457200" cy="728138"/>
            </a:xfrm>
            <a:prstGeom prst="round1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ound Single Corner Rectangle 60"/>
            <p:cNvSpPr/>
            <p:nvPr/>
          </p:nvSpPr>
          <p:spPr>
            <a:xfrm flipH="1">
              <a:off x="3200400" y="1234012"/>
              <a:ext cx="457200" cy="728138"/>
            </a:xfrm>
            <a:prstGeom prst="round1Rect">
              <a:avLst>
                <a:gd name="adj" fmla="val 50000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62"/>
          <p:cNvGrpSpPr/>
          <p:nvPr/>
        </p:nvGrpSpPr>
        <p:grpSpPr>
          <a:xfrm rot="16200000">
            <a:off x="3171151" y="2871234"/>
            <a:ext cx="547293" cy="364843"/>
            <a:chOff x="3200400" y="1234012"/>
            <a:chExt cx="1371600" cy="728138"/>
          </a:xfrm>
        </p:grpSpPr>
        <p:sp>
          <p:nvSpPr>
            <p:cNvPr id="64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4"/>
          <p:cNvGrpSpPr/>
          <p:nvPr/>
        </p:nvGrpSpPr>
        <p:grpSpPr>
          <a:xfrm rot="16200000">
            <a:off x="3911166" y="2871234"/>
            <a:ext cx="547293" cy="364843"/>
            <a:chOff x="3200400" y="1234012"/>
            <a:chExt cx="1371600" cy="728138"/>
          </a:xfrm>
        </p:grpSpPr>
        <p:sp>
          <p:nvSpPr>
            <p:cNvPr id="76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00"/>
          <p:cNvGrpSpPr/>
          <p:nvPr/>
        </p:nvGrpSpPr>
        <p:grpSpPr>
          <a:xfrm rot="16200000">
            <a:off x="6361493" y="2642597"/>
            <a:ext cx="548992" cy="823817"/>
            <a:chOff x="4257815" y="3604273"/>
            <a:chExt cx="632164" cy="948677"/>
          </a:xfrm>
        </p:grpSpPr>
        <p:grpSp>
          <p:nvGrpSpPr>
            <p:cNvPr id="6" name="Group 96"/>
            <p:cNvGrpSpPr/>
            <p:nvPr/>
          </p:nvGrpSpPr>
          <p:grpSpPr>
            <a:xfrm>
              <a:off x="4257815" y="3905805"/>
              <a:ext cx="632164" cy="647145"/>
              <a:chOff x="4107979" y="4055348"/>
              <a:chExt cx="966386" cy="788823"/>
            </a:xfrm>
          </p:grpSpPr>
          <p:sp>
            <p:nvSpPr>
              <p:cNvPr id="37" name="Isosceles Triangle 36"/>
              <p:cNvSpPr/>
              <p:nvPr/>
            </p:nvSpPr>
            <p:spPr bwMode="auto">
              <a:xfrm rot="10800000">
                <a:off x="4107979" y="4055348"/>
                <a:ext cx="966386" cy="785648"/>
              </a:xfrm>
              <a:prstGeom prst="triangle">
                <a:avLst/>
              </a:prstGeom>
              <a:gradFill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50000">
                    <a:schemeClr val="bg1">
                      <a:lumMod val="85000"/>
                    </a:schemeClr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Isosceles Triangle 37"/>
              <p:cNvSpPr/>
              <p:nvPr/>
            </p:nvSpPr>
            <p:spPr bwMode="auto">
              <a:xfrm rot="10800000">
                <a:off x="4472566" y="4640971"/>
                <a:ext cx="237212" cy="203200"/>
              </a:xfrm>
              <a:prstGeom prst="triangle">
                <a:avLst/>
              </a:prstGeom>
              <a:solidFill>
                <a:schemeClr val="tx1">
                  <a:lumMod val="90000"/>
                  <a:lumOff val="1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96"/>
            <p:cNvGrpSpPr/>
            <p:nvPr/>
          </p:nvGrpSpPr>
          <p:grpSpPr>
            <a:xfrm>
              <a:off x="4259771" y="3604273"/>
              <a:ext cx="630208" cy="416793"/>
              <a:chOff x="2514600" y="3103313"/>
              <a:chExt cx="914400" cy="604745"/>
            </a:xfrm>
          </p:grpSpPr>
          <p:sp>
            <p:nvSpPr>
              <p:cNvPr id="94" name="Pentagon 93"/>
              <p:cNvSpPr/>
              <p:nvPr/>
            </p:nvSpPr>
            <p:spPr>
              <a:xfrm rot="5400000">
                <a:off x="2364628" y="3253285"/>
                <a:ext cx="604743" cy="304800"/>
              </a:xfrm>
              <a:prstGeom prst="homePlat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Pentagon 94"/>
              <p:cNvSpPr/>
              <p:nvPr/>
            </p:nvSpPr>
            <p:spPr>
              <a:xfrm rot="5400000">
                <a:off x="2669428" y="3253286"/>
                <a:ext cx="604743" cy="304800"/>
              </a:xfrm>
              <a:prstGeom prst="homePlat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Pentagon 95"/>
              <p:cNvSpPr/>
              <p:nvPr/>
            </p:nvSpPr>
            <p:spPr>
              <a:xfrm rot="5400000">
                <a:off x="2974228" y="3253287"/>
                <a:ext cx="604743" cy="304800"/>
              </a:xfrm>
              <a:prstGeom prst="homePlat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120"/>
          <p:cNvGrpSpPr/>
          <p:nvPr/>
        </p:nvGrpSpPr>
        <p:grpSpPr>
          <a:xfrm rot="16200000" flipH="1">
            <a:off x="3190217" y="3225566"/>
            <a:ext cx="1261312" cy="363038"/>
            <a:chOff x="4889980" y="1620289"/>
            <a:chExt cx="1452400" cy="418060"/>
          </a:xfrm>
        </p:grpSpPr>
        <p:sp>
          <p:nvSpPr>
            <p:cNvPr id="122" name="Arc 121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3" name="Straight Connector 122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74"/>
          <p:cNvGrpSpPr/>
          <p:nvPr/>
        </p:nvGrpSpPr>
        <p:grpSpPr>
          <a:xfrm rot="16200000">
            <a:off x="4631321" y="2871234"/>
            <a:ext cx="547293" cy="364843"/>
            <a:chOff x="3200400" y="1234012"/>
            <a:chExt cx="1371600" cy="728138"/>
          </a:xfrm>
        </p:grpSpPr>
        <p:sp>
          <p:nvSpPr>
            <p:cNvPr id="70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74"/>
          <p:cNvGrpSpPr/>
          <p:nvPr/>
        </p:nvGrpSpPr>
        <p:grpSpPr>
          <a:xfrm rot="16200000">
            <a:off x="5379599" y="2871234"/>
            <a:ext cx="547293" cy="364843"/>
            <a:chOff x="3200400" y="1234012"/>
            <a:chExt cx="1371600" cy="728138"/>
          </a:xfrm>
        </p:grpSpPr>
        <p:sp>
          <p:nvSpPr>
            <p:cNvPr id="75" name="Round Single Corner Rectangle 63"/>
            <p:cNvSpPr/>
            <p:nvPr/>
          </p:nvSpPr>
          <p:spPr>
            <a:xfrm>
              <a:off x="4114800" y="1234012"/>
              <a:ext cx="457200" cy="728138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3657600" y="1234012"/>
              <a:ext cx="457200" cy="72813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Round Single Corner Rectangle 73"/>
            <p:cNvSpPr/>
            <p:nvPr/>
          </p:nvSpPr>
          <p:spPr>
            <a:xfrm flipH="1">
              <a:off x="3200400" y="1234012"/>
              <a:ext cx="457200" cy="728138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20"/>
          <p:cNvGrpSpPr/>
          <p:nvPr/>
        </p:nvGrpSpPr>
        <p:grpSpPr>
          <a:xfrm rot="5400000" flipH="1" flipV="1">
            <a:off x="3918096" y="2508091"/>
            <a:ext cx="1261312" cy="363038"/>
            <a:chOff x="4889980" y="1620289"/>
            <a:chExt cx="1452400" cy="418060"/>
          </a:xfrm>
        </p:grpSpPr>
        <p:sp>
          <p:nvSpPr>
            <p:cNvPr id="82" name="Arc 81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3" name="Straight Connector 82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20"/>
          <p:cNvGrpSpPr/>
          <p:nvPr/>
        </p:nvGrpSpPr>
        <p:grpSpPr>
          <a:xfrm rot="16200000" flipH="1">
            <a:off x="4649279" y="3225566"/>
            <a:ext cx="1261312" cy="363038"/>
            <a:chOff x="4889980" y="1620289"/>
            <a:chExt cx="1452400" cy="418060"/>
          </a:xfrm>
        </p:grpSpPr>
        <p:sp>
          <p:nvSpPr>
            <p:cNvPr id="86" name="Arc 85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4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7" name="Straight Connector 86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0"/>
          <p:cNvGrpSpPr/>
          <p:nvPr/>
        </p:nvGrpSpPr>
        <p:grpSpPr>
          <a:xfrm rot="5400000" flipH="1" flipV="1">
            <a:off x="5397557" y="2508091"/>
            <a:ext cx="1261312" cy="363038"/>
            <a:chOff x="4889980" y="1620289"/>
            <a:chExt cx="1452400" cy="418060"/>
          </a:xfrm>
        </p:grpSpPr>
        <p:sp>
          <p:nvSpPr>
            <p:cNvPr id="90" name="Arc 89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91" name="Straight Connector 90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20"/>
          <p:cNvGrpSpPr/>
          <p:nvPr/>
        </p:nvGrpSpPr>
        <p:grpSpPr>
          <a:xfrm rot="5400000" flipH="1" flipV="1">
            <a:off x="2438065" y="2508091"/>
            <a:ext cx="1261312" cy="363038"/>
            <a:chOff x="4889980" y="1620289"/>
            <a:chExt cx="1452400" cy="418060"/>
          </a:xfrm>
        </p:grpSpPr>
        <p:sp>
          <p:nvSpPr>
            <p:cNvPr id="97" name="Arc 96"/>
            <p:cNvSpPr/>
            <p:nvPr/>
          </p:nvSpPr>
          <p:spPr>
            <a:xfrm>
              <a:off x="5925370" y="1621338"/>
              <a:ext cx="417010" cy="417011"/>
            </a:xfrm>
            <a:prstGeom prst="arc">
              <a:avLst>
                <a:gd name="adj1" fmla="val 16003896"/>
                <a:gd name="adj2" fmla="val 5453928"/>
              </a:avLst>
            </a:prstGeom>
            <a:ln w="28575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98" name="Straight Connector 97"/>
            <p:cNvCxnSpPr/>
            <p:nvPr/>
          </p:nvCxnSpPr>
          <p:spPr>
            <a:xfrm flipH="1" flipV="1">
              <a:off x="4889980" y="1620289"/>
              <a:ext cx="1236500" cy="1389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>
              <a:off x="4889980" y="2038323"/>
              <a:ext cx="1236500" cy="26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08"/>
          <p:cNvGrpSpPr/>
          <p:nvPr/>
        </p:nvGrpSpPr>
        <p:grpSpPr>
          <a:xfrm>
            <a:off x="4238904" y="1922417"/>
            <a:ext cx="663953" cy="644980"/>
            <a:chOff x="6299532" y="3384456"/>
            <a:chExt cx="469021" cy="4555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11"/>
          <p:cNvGrpSpPr/>
          <p:nvPr/>
        </p:nvGrpSpPr>
        <p:grpSpPr>
          <a:xfrm>
            <a:off x="4959058" y="3581135"/>
            <a:ext cx="663953" cy="644980"/>
            <a:chOff x="630683" y="4190009"/>
            <a:chExt cx="469021" cy="455593"/>
          </a:xfrm>
        </p:grpSpPr>
        <p:sp>
          <p:nvSpPr>
            <p:cNvPr id="106" name="Oval 105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14"/>
          <p:cNvGrpSpPr/>
          <p:nvPr/>
        </p:nvGrpSpPr>
        <p:grpSpPr>
          <a:xfrm>
            <a:off x="3498887" y="3581135"/>
            <a:ext cx="663953" cy="644980"/>
            <a:chOff x="3425803" y="3384456"/>
            <a:chExt cx="469021" cy="455593"/>
          </a:xfrm>
        </p:grpSpPr>
        <p:sp>
          <p:nvSpPr>
            <p:cNvPr id="109" name="Oval 108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17"/>
          <p:cNvGrpSpPr/>
          <p:nvPr/>
        </p:nvGrpSpPr>
        <p:grpSpPr>
          <a:xfrm>
            <a:off x="2758872" y="1922417"/>
            <a:ext cx="663953" cy="644980"/>
            <a:chOff x="630683" y="3383511"/>
            <a:chExt cx="469021" cy="4555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20"/>
          <p:cNvGrpSpPr/>
          <p:nvPr/>
        </p:nvGrpSpPr>
        <p:grpSpPr>
          <a:xfrm>
            <a:off x="5700919" y="1922417"/>
            <a:ext cx="663953" cy="644980"/>
            <a:chOff x="3428938" y="4190009"/>
            <a:chExt cx="469021" cy="45559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8" name="Text Placeholder 3"/>
          <p:cNvSpPr txBox="1">
            <a:spLocks/>
          </p:cNvSpPr>
          <p:nvPr/>
        </p:nvSpPr>
        <p:spPr>
          <a:xfrm>
            <a:off x="2086244" y="3680093"/>
            <a:ext cx="1262551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 Placeholder 3"/>
          <p:cNvSpPr txBox="1">
            <a:spLocks/>
          </p:cNvSpPr>
          <p:nvPr/>
        </p:nvSpPr>
        <p:spPr>
          <a:xfrm>
            <a:off x="5837388" y="3680093"/>
            <a:ext cx="1262551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Text Placeholder 3"/>
          <p:cNvSpPr txBox="1">
            <a:spLocks/>
          </p:cNvSpPr>
          <p:nvPr/>
        </p:nvSpPr>
        <p:spPr>
          <a:xfrm>
            <a:off x="1349662" y="1919510"/>
            <a:ext cx="1262551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 Placeholder 3"/>
          <p:cNvSpPr txBox="1">
            <a:spLocks/>
          </p:cNvSpPr>
          <p:nvPr/>
        </p:nvSpPr>
        <p:spPr>
          <a:xfrm>
            <a:off x="3939031" y="1384288"/>
            <a:ext cx="1262551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Text Placeholder 3"/>
          <p:cNvSpPr txBox="1">
            <a:spLocks/>
          </p:cNvSpPr>
          <p:nvPr/>
        </p:nvSpPr>
        <p:spPr>
          <a:xfrm>
            <a:off x="6519698" y="1919510"/>
            <a:ext cx="1262551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7940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103423"/>
      </p:ext>
    </p:extLst>
  </p:cSld>
  <p:clrMapOvr>
    <a:masterClrMapping/>
  </p:clrMapOvr>
  <p:transition spd="med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5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31" grpId="0"/>
      <p:bldP spid="134" grpId="0"/>
      <p:bldP spid="137" grpId="0"/>
      <p:bldP spid="1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32"/>
          <p:cNvGrpSpPr/>
          <p:nvPr/>
        </p:nvGrpSpPr>
        <p:grpSpPr>
          <a:xfrm>
            <a:off x="3531567" y="1548114"/>
            <a:ext cx="2156641" cy="2549655"/>
            <a:chOff x="56464" y="66751"/>
            <a:chExt cx="6792667" cy="8030085"/>
          </a:xfrm>
        </p:grpSpPr>
        <p:sp>
          <p:nvSpPr>
            <p:cNvPr id="522" name="Shape 522"/>
            <p:cNvSpPr/>
            <p:nvPr/>
          </p:nvSpPr>
          <p:spPr>
            <a:xfrm>
              <a:off x="56464" y="66751"/>
              <a:ext cx="6792667" cy="8030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304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3" name="Shape 523"/>
            <p:cNvSpPr/>
            <p:nvPr/>
          </p:nvSpPr>
          <p:spPr>
            <a:xfrm>
              <a:off x="545561" y="641674"/>
              <a:ext cx="5815468" cy="6874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177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4" name="Shape 524"/>
            <p:cNvSpPr/>
            <p:nvPr/>
          </p:nvSpPr>
          <p:spPr>
            <a:xfrm>
              <a:off x="954611" y="1090388"/>
              <a:ext cx="2402363" cy="3030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600" extrusionOk="0">
                  <a:moveTo>
                    <a:pt x="111" y="7827"/>
                  </a:moveTo>
                  <a:cubicBezTo>
                    <a:pt x="3990" y="7234"/>
                    <a:pt x="7765" y="6273"/>
                    <a:pt x="11357" y="4966"/>
                  </a:cubicBezTo>
                  <a:cubicBezTo>
                    <a:pt x="14991" y="3644"/>
                    <a:pt x="18411" y="1976"/>
                    <a:pt x="21541" y="0"/>
                  </a:cubicBezTo>
                  <a:lnTo>
                    <a:pt x="21541" y="21600"/>
                  </a:lnTo>
                  <a:lnTo>
                    <a:pt x="1545" y="21600"/>
                  </a:lnTo>
                  <a:cubicBezTo>
                    <a:pt x="875" y="19278"/>
                    <a:pt x="421" y="16919"/>
                    <a:pt x="187" y="14544"/>
                  </a:cubicBezTo>
                  <a:cubicBezTo>
                    <a:pt x="-34" y="12309"/>
                    <a:pt x="-59" y="10065"/>
                    <a:pt x="111" y="7827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5" name="Shape 525"/>
            <p:cNvSpPr/>
            <p:nvPr/>
          </p:nvSpPr>
          <p:spPr>
            <a:xfrm>
              <a:off x="3551011" y="1116085"/>
              <a:ext cx="2391400" cy="2986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392" y="1699"/>
                    <a:pt x="6929" y="3205"/>
                    <a:pt x="10585" y="4507"/>
                  </a:cubicBezTo>
                  <a:cubicBezTo>
                    <a:pt x="14160" y="5780"/>
                    <a:pt x="17840" y="6855"/>
                    <a:pt x="21600" y="7724"/>
                  </a:cubicBezTo>
                  <a:cubicBezTo>
                    <a:pt x="21577" y="9984"/>
                    <a:pt x="21426" y="12241"/>
                    <a:pt x="21147" y="14490"/>
                  </a:cubicBezTo>
                  <a:cubicBezTo>
                    <a:pt x="20852" y="16875"/>
                    <a:pt x="20413" y="19248"/>
                    <a:pt x="19833" y="21600"/>
                  </a:cubicBezTo>
                  <a:lnTo>
                    <a:pt x="184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6" name="Shape 526"/>
            <p:cNvSpPr/>
            <p:nvPr/>
          </p:nvSpPr>
          <p:spPr>
            <a:xfrm>
              <a:off x="1213429" y="4289875"/>
              <a:ext cx="2119994" cy="2704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cubicBezTo>
                    <a:pt x="16474" y="19204"/>
                    <a:pt x="11955" y="16088"/>
                    <a:pt x="8268" y="12410"/>
                  </a:cubicBezTo>
                  <a:cubicBezTo>
                    <a:pt x="4558" y="8709"/>
                    <a:pt x="1755" y="4501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7" name="Shape 527"/>
            <p:cNvSpPr/>
            <p:nvPr/>
          </p:nvSpPr>
          <p:spPr>
            <a:xfrm>
              <a:off x="3597286" y="4313711"/>
              <a:ext cx="2042834" cy="2645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cubicBezTo>
                    <a:pt x="20097" y="4711"/>
                    <a:pt x="17304" y="9119"/>
                    <a:pt x="13408" y="12926"/>
                  </a:cubicBezTo>
                  <a:cubicBezTo>
                    <a:pt x="9782" y="16471"/>
                    <a:pt x="5274" y="19420"/>
                    <a:pt x="151" y="216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23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8" name="Shape 528"/>
            <p:cNvSpPr/>
            <p:nvPr/>
          </p:nvSpPr>
          <p:spPr>
            <a:xfrm>
              <a:off x="4151524" y="4733510"/>
              <a:ext cx="585671" cy="7560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3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3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9" name="Shape 529"/>
            <p:cNvSpPr/>
            <p:nvPr/>
          </p:nvSpPr>
          <p:spPr>
            <a:xfrm>
              <a:off x="4218653" y="2486247"/>
              <a:ext cx="585671" cy="7560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3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3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0" name="Shape 530"/>
            <p:cNvSpPr/>
            <p:nvPr/>
          </p:nvSpPr>
          <p:spPr>
            <a:xfrm>
              <a:off x="1915224" y="2486244"/>
              <a:ext cx="585671" cy="7560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3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3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1" name="Shape 531"/>
            <p:cNvSpPr/>
            <p:nvPr/>
          </p:nvSpPr>
          <p:spPr>
            <a:xfrm>
              <a:off x="2033157" y="4733507"/>
              <a:ext cx="585671" cy="7560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3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3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536"/>
          <p:cNvGrpSpPr/>
          <p:nvPr/>
        </p:nvGrpSpPr>
        <p:grpSpPr>
          <a:xfrm>
            <a:off x="5026936" y="1638749"/>
            <a:ext cx="2412583" cy="632141"/>
            <a:chOff x="0" y="77500"/>
            <a:chExt cx="7598797" cy="1990918"/>
          </a:xfrm>
        </p:grpSpPr>
        <p:sp>
          <p:nvSpPr>
            <p:cNvPr id="533" name="Shape 533"/>
            <p:cNvSpPr/>
            <p:nvPr/>
          </p:nvSpPr>
          <p:spPr>
            <a:xfrm>
              <a:off x="0" y="314108"/>
              <a:ext cx="3573434" cy="1093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4460" y="0"/>
                  </a:lnTo>
                  <a:lnTo>
                    <a:pt x="2160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>
              <a:off x="3758162" y="77500"/>
              <a:ext cx="2827386" cy="5816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5" name="Shape 535"/>
            <p:cNvSpPr/>
            <p:nvPr/>
          </p:nvSpPr>
          <p:spPr>
            <a:xfrm>
              <a:off x="3776858" y="672573"/>
              <a:ext cx="3821939" cy="13958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540"/>
          <p:cNvGrpSpPr/>
          <p:nvPr/>
        </p:nvGrpSpPr>
        <p:grpSpPr>
          <a:xfrm>
            <a:off x="5061913" y="3404613"/>
            <a:ext cx="2377606" cy="632142"/>
            <a:chOff x="0" y="77502"/>
            <a:chExt cx="7488630" cy="1990918"/>
          </a:xfrm>
        </p:grpSpPr>
        <p:sp>
          <p:nvSpPr>
            <p:cNvPr id="537" name="Shape 537"/>
            <p:cNvSpPr/>
            <p:nvPr/>
          </p:nvSpPr>
          <p:spPr>
            <a:xfrm>
              <a:off x="0" y="223794"/>
              <a:ext cx="3412455" cy="939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4408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8" name="Shape 538"/>
            <p:cNvSpPr/>
            <p:nvPr/>
          </p:nvSpPr>
          <p:spPr>
            <a:xfrm>
              <a:off x="3652011" y="77502"/>
              <a:ext cx="2827385" cy="5816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9" name="Shape 539"/>
            <p:cNvSpPr/>
            <p:nvPr/>
          </p:nvSpPr>
          <p:spPr>
            <a:xfrm>
              <a:off x="3670711" y="672577"/>
              <a:ext cx="3817919" cy="13958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544"/>
          <p:cNvGrpSpPr/>
          <p:nvPr/>
        </p:nvGrpSpPr>
        <p:grpSpPr>
          <a:xfrm>
            <a:off x="1755422" y="1638749"/>
            <a:ext cx="2463599" cy="632142"/>
            <a:chOff x="660839" y="77504"/>
            <a:chExt cx="7759478" cy="1990915"/>
          </a:xfrm>
        </p:grpSpPr>
        <p:sp>
          <p:nvSpPr>
            <p:cNvPr id="541" name="Shape 541"/>
            <p:cNvSpPr/>
            <p:nvPr/>
          </p:nvSpPr>
          <p:spPr>
            <a:xfrm>
              <a:off x="4517055" y="317067"/>
              <a:ext cx="3903262" cy="109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263" y="0"/>
                  </a:lnTo>
                  <a:lnTo>
                    <a:pt x="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" name="Shape 542"/>
            <p:cNvSpPr/>
            <p:nvPr/>
          </p:nvSpPr>
          <p:spPr>
            <a:xfrm>
              <a:off x="1517447" y="77504"/>
              <a:ext cx="2827385" cy="5816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3" name="Shape 543"/>
            <p:cNvSpPr/>
            <p:nvPr/>
          </p:nvSpPr>
          <p:spPr>
            <a:xfrm>
              <a:off x="660839" y="672578"/>
              <a:ext cx="3666311" cy="1395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48"/>
          <p:cNvGrpSpPr/>
          <p:nvPr/>
        </p:nvGrpSpPr>
        <p:grpSpPr>
          <a:xfrm>
            <a:off x="1755422" y="3444944"/>
            <a:ext cx="2417512" cy="691965"/>
            <a:chOff x="669677" y="0"/>
            <a:chExt cx="7614322" cy="2179331"/>
          </a:xfrm>
        </p:grpSpPr>
        <p:sp>
          <p:nvSpPr>
            <p:cNvPr id="545" name="Shape 545"/>
            <p:cNvSpPr/>
            <p:nvPr/>
          </p:nvSpPr>
          <p:spPr>
            <a:xfrm>
              <a:off x="4567152" y="0"/>
              <a:ext cx="3716847" cy="1038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229" y="21600"/>
                  </a:lnTo>
                  <a:lnTo>
                    <a:pt x="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23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6" name="Shape 546"/>
            <p:cNvSpPr/>
            <p:nvPr/>
          </p:nvSpPr>
          <p:spPr>
            <a:xfrm>
              <a:off x="1492045" y="188411"/>
              <a:ext cx="2827386" cy="5816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7" name="Shape 547"/>
            <p:cNvSpPr/>
            <p:nvPr/>
          </p:nvSpPr>
          <p:spPr>
            <a:xfrm>
              <a:off x="669677" y="783487"/>
              <a:ext cx="3657477" cy="139584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76450213"/>
      </p:ext>
    </p:extLst>
  </p:cSld>
  <p:clrMapOvr>
    <a:masterClrMapping/>
  </p:clrMapOvr>
  <p:transition spd="med" advClick="0" advTm="0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dvAuto="0"/>
      <p:bldP spid="4" grpId="0" advAuto="0"/>
      <p:bldP spid="5" grpId="0" advAuto="0"/>
      <p:bldP spid="6" grpId="0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63"/>
          <p:cNvSpPr/>
          <p:nvPr/>
        </p:nvSpPr>
        <p:spPr>
          <a:xfrm>
            <a:off x="3341869" y="1398732"/>
            <a:ext cx="1222597" cy="1205265"/>
          </a:xfrm>
          <a:custGeom>
            <a:avLst/>
            <a:gdLst>
              <a:gd name="connsiteX0" fmla="*/ 615064 w 1870190"/>
              <a:gd name="connsiteY0" fmla="*/ 0 h 1843677"/>
              <a:gd name="connsiteX1" fmla="*/ 1049979 w 1870190"/>
              <a:gd name="connsiteY1" fmla="*/ 180148 h 1843677"/>
              <a:gd name="connsiteX2" fmla="*/ 1870190 w 1870190"/>
              <a:gd name="connsiteY2" fmla="*/ 1000359 h 1843677"/>
              <a:gd name="connsiteX3" fmla="*/ 1828048 w 1870190"/>
              <a:gd name="connsiteY3" fmla="*/ 1002487 h 1843677"/>
              <a:gd name="connsiteX4" fmla="*/ 986041 w 1870190"/>
              <a:gd name="connsiteY4" fmla="*/ 1763755 h 1843677"/>
              <a:gd name="connsiteX5" fmla="*/ 973843 w 1870190"/>
              <a:gd name="connsiteY5" fmla="*/ 1843677 h 1843677"/>
              <a:gd name="connsiteX6" fmla="*/ 180147 w 1870190"/>
              <a:gd name="connsiteY6" fmla="*/ 1049981 h 1843677"/>
              <a:gd name="connsiteX7" fmla="*/ 180147 w 1870190"/>
              <a:gd name="connsiteY7" fmla="*/ 180148 h 1843677"/>
              <a:gd name="connsiteX8" fmla="*/ 615064 w 1870190"/>
              <a:gd name="connsiteY8" fmla="*/ 0 h 1843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0190" h="1843677">
                <a:moveTo>
                  <a:pt x="615064" y="0"/>
                </a:moveTo>
                <a:cubicBezTo>
                  <a:pt x="772472" y="1"/>
                  <a:pt x="929881" y="60049"/>
                  <a:pt x="1049979" y="180148"/>
                </a:cubicBezTo>
                <a:lnTo>
                  <a:pt x="1870190" y="1000359"/>
                </a:lnTo>
                <a:lnTo>
                  <a:pt x="1828048" y="1002487"/>
                </a:lnTo>
                <a:cubicBezTo>
                  <a:pt x="1408674" y="1045077"/>
                  <a:pt x="1069131" y="1357708"/>
                  <a:pt x="986041" y="1763755"/>
                </a:cubicBezTo>
                <a:lnTo>
                  <a:pt x="973843" y="1843677"/>
                </a:lnTo>
                <a:lnTo>
                  <a:pt x="180147" y="1049981"/>
                </a:lnTo>
                <a:cubicBezTo>
                  <a:pt x="-60050" y="809784"/>
                  <a:pt x="-60050" y="420345"/>
                  <a:pt x="180147" y="180148"/>
                </a:cubicBezTo>
                <a:cubicBezTo>
                  <a:pt x="300246" y="60049"/>
                  <a:pt x="457654" y="1"/>
                  <a:pt x="615064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5" tIns="45717" rIns="91435" bIns="45717" rtlCol="0" anchor="ctr"/>
          <a:lstStyle/>
          <a:p>
            <a:pPr algn="ctr" defTabSz="914353">
              <a:defRPr/>
            </a:pPr>
            <a:endParaRPr lang="zh-CN" altLang="en-US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任意多边形 64"/>
          <p:cNvSpPr/>
          <p:nvPr/>
        </p:nvSpPr>
        <p:spPr>
          <a:xfrm>
            <a:off x="4676838" y="1412117"/>
            <a:ext cx="1212379" cy="1231224"/>
          </a:xfrm>
          <a:custGeom>
            <a:avLst/>
            <a:gdLst>
              <a:gd name="connsiteX0" fmla="*/ 1239496 w 1854559"/>
              <a:gd name="connsiteY0" fmla="*/ 0 h 1883386"/>
              <a:gd name="connsiteX1" fmla="*/ 1674412 w 1854559"/>
              <a:gd name="connsiteY1" fmla="*/ 180147 h 1883386"/>
              <a:gd name="connsiteX2" fmla="*/ 1674413 w 1854559"/>
              <a:gd name="connsiteY2" fmla="*/ 1049980 h 1883386"/>
              <a:gd name="connsiteX3" fmla="*/ 841007 w 1854559"/>
              <a:gd name="connsiteY3" fmla="*/ 1883386 h 1883386"/>
              <a:gd name="connsiteX4" fmla="*/ 838743 w 1854559"/>
              <a:gd name="connsiteY4" fmla="*/ 1838559 h 1883386"/>
              <a:gd name="connsiteX5" fmla="*/ 77475 w 1854559"/>
              <a:gd name="connsiteY5" fmla="*/ 996552 h 1883386"/>
              <a:gd name="connsiteX6" fmla="*/ 0 w 1854559"/>
              <a:gd name="connsiteY6" fmla="*/ 984728 h 1883386"/>
              <a:gd name="connsiteX7" fmla="*/ 804580 w 1854559"/>
              <a:gd name="connsiteY7" fmla="*/ 180147 h 1883386"/>
              <a:gd name="connsiteX8" fmla="*/ 1239496 w 1854559"/>
              <a:gd name="connsiteY8" fmla="*/ 0 h 1883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54559" h="1883386">
                <a:moveTo>
                  <a:pt x="1239496" y="0"/>
                </a:moveTo>
                <a:cubicBezTo>
                  <a:pt x="1396905" y="0"/>
                  <a:pt x="1554314" y="60049"/>
                  <a:pt x="1674412" y="180147"/>
                </a:cubicBezTo>
                <a:cubicBezTo>
                  <a:pt x="1914609" y="420344"/>
                  <a:pt x="1914609" y="809783"/>
                  <a:pt x="1674413" y="1049980"/>
                </a:cubicBezTo>
                <a:lnTo>
                  <a:pt x="841007" y="1883386"/>
                </a:lnTo>
                <a:lnTo>
                  <a:pt x="838743" y="1838559"/>
                </a:lnTo>
                <a:cubicBezTo>
                  <a:pt x="796153" y="1419185"/>
                  <a:pt x="483523" y="1079642"/>
                  <a:pt x="77475" y="996552"/>
                </a:cubicBezTo>
                <a:lnTo>
                  <a:pt x="0" y="984728"/>
                </a:lnTo>
                <a:lnTo>
                  <a:pt x="804580" y="180147"/>
                </a:lnTo>
                <a:cubicBezTo>
                  <a:pt x="924679" y="60049"/>
                  <a:pt x="1082088" y="0"/>
                  <a:pt x="1239496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5" tIns="45717" rIns="91435" bIns="45717" rtlCol="0" anchor="ctr"/>
          <a:lstStyle/>
          <a:p>
            <a:pPr algn="ctr" defTabSz="914353">
              <a:defRPr/>
            </a:pPr>
            <a:endParaRPr lang="zh-CN" altLang="en-US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任意多边形 65"/>
          <p:cNvSpPr/>
          <p:nvPr/>
        </p:nvSpPr>
        <p:spPr>
          <a:xfrm>
            <a:off x="4675238" y="2714769"/>
            <a:ext cx="1217348" cy="1234681"/>
          </a:xfrm>
          <a:custGeom>
            <a:avLst/>
            <a:gdLst>
              <a:gd name="connsiteX0" fmla="*/ 843318 w 1862160"/>
              <a:gd name="connsiteY0" fmla="*/ 0 h 1888674"/>
              <a:gd name="connsiteX1" fmla="*/ 1682013 w 1862160"/>
              <a:gd name="connsiteY1" fmla="*/ 838695 h 1888674"/>
              <a:gd name="connsiteX2" fmla="*/ 1682013 w 1862160"/>
              <a:gd name="connsiteY2" fmla="*/ 1708527 h 1888674"/>
              <a:gd name="connsiteX3" fmla="*/ 812180 w 1862160"/>
              <a:gd name="connsiteY3" fmla="*/ 1708527 h 1888674"/>
              <a:gd name="connsiteX4" fmla="*/ 0 w 1862160"/>
              <a:gd name="connsiteY4" fmla="*/ 896347 h 1888674"/>
              <a:gd name="connsiteX5" fmla="*/ 79922 w 1862160"/>
              <a:gd name="connsiteY5" fmla="*/ 884149 h 1888674"/>
              <a:gd name="connsiteX6" fmla="*/ 841190 w 1862160"/>
              <a:gd name="connsiteY6" fmla="*/ 42142 h 1888674"/>
              <a:gd name="connsiteX7" fmla="*/ 843318 w 1862160"/>
              <a:gd name="connsiteY7" fmla="*/ 0 h 1888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62160" h="1888674">
                <a:moveTo>
                  <a:pt x="843318" y="0"/>
                </a:moveTo>
                <a:lnTo>
                  <a:pt x="1682013" y="838695"/>
                </a:lnTo>
                <a:cubicBezTo>
                  <a:pt x="1922209" y="1078891"/>
                  <a:pt x="1922209" y="1468330"/>
                  <a:pt x="1682013" y="1708527"/>
                </a:cubicBezTo>
                <a:cubicBezTo>
                  <a:pt x="1441816" y="1948724"/>
                  <a:pt x="1052377" y="1948724"/>
                  <a:pt x="812180" y="1708527"/>
                </a:cubicBezTo>
                <a:lnTo>
                  <a:pt x="0" y="896347"/>
                </a:lnTo>
                <a:lnTo>
                  <a:pt x="79922" y="884149"/>
                </a:lnTo>
                <a:cubicBezTo>
                  <a:pt x="485970" y="801060"/>
                  <a:pt x="798600" y="461516"/>
                  <a:pt x="841190" y="42142"/>
                </a:cubicBezTo>
                <a:lnTo>
                  <a:pt x="843318" y="0"/>
                </a:lnTo>
                <a:close/>
              </a:path>
            </a:pathLst>
          </a:cu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5" tIns="45717" rIns="91435" bIns="45717" rtlCol="0" anchor="ctr"/>
          <a:lstStyle/>
          <a:p>
            <a:pPr algn="ctr" defTabSz="914353">
              <a:defRPr/>
            </a:pPr>
            <a:endParaRPr lang="zh-CN" altLang="en-US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任意多边形 66"/>
          <p:cNvSpPr/>
          <p:nvPr/>
        </p:nvSpPr>
        <p:spPr>
          <a:xfrm>
            <a:off x="3338500" y="2753959"/>
            <a:ext cx="1227723" cy="1208877"/>
          </a:xfrm>
          <a:custGeom>
            <a:avLst/>
            <a:gdLst>
              <a:gd name="connsiteX0" fmla="*/ 979371 w 1878030"/>
              <a:gd name="connsiteY0" fmla="*/ 0 h 1849202"/>
              <a:gd name="connsiteX1" fmla="*/ 991195 w 1878030"/>
              <a:gd name="connsiteY1" fmla="*/ 77475 h 1849202"/>
              <a:gd name="connsiteX2" fmla="*/ 1833202 w 1878030"/>
              <a:gd name="connsiteY2" fmla="*/ 838743 h 1849202"/>
              <a:gd name="connsiteX3" fmla="*/ 1878030 w 1878030"/>
              <a:gd name="connsiteY3" fmla="*/ 841007 h 1849202"/>
              <a:gd name="connsiteX4" fmla="*/ 1049980 w 1878030"/>
              <a:gd name="connsiteY4" fmla="*/ 1669055 h 1849202"/>
              <a:gd name="connsiteX5" fmla="*/ 180148 w 1878030"/>
              <a:gd name="connsiteY5" fmla="*/ 1669055 h 1849202"/>
              <a:gd name="connsiteX6" fmla="*/ 0 w 1878030"/>
              <a:gd name="connsiteY6" fmla="*/ 1234138 h 1849202"/>
              <a:gd name="connsiteX7" fmla="*/ 180148 w 1878030"/>
              <a:gd name="connsiteY7" fmla="*/ 799223 h 1849202"/>
              <a:gd name="connsiteX8" fmla="*/ 979371 w 1878030"/>
              <a:gd name="connsiteY8" fmla="*/ 0 h 1849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8030" h="1849202">
                <a:moveTo>
                  <a:pt x="979371" y="0"/>
                </a:moveTo>
                <a:lnTo>
                  <a:pt x="991195" y="77475"/>
                </a:lnTo>
                <a:cubicBezTo>
                  <a:pt x="1074285" y="483523"/>
                  <a:pt x="1413828" y="796153"/>
                  <a:pt x="1833202" y="838743"/>
                </a:cubicBezTo>
                <a:lnTo>
                  <a:pt x="1878030" y="841007"/>
                </a:lnTo>
                <a:lnTo>
                  <a:pt x="1049980" y="1669055"/>
                </a:lnTo>
                <a:cubicBezTo>
                  <a:pt x="809784" y="1909252"/>
                  <a:pt x="420345" y="1909252"/>
                  <a:pt x="180148" y="1669055"/>
                </a:cubicBezTo>
                <a:cubicBezTo>
                  <a:pt x="60049" y="1548956"/>
                  <a:pt x="1" y="1391548"/>
                  <a:pt x="0" y="1234138"/>
                </a:cubicBezTo>
                <a:cubicBezTo>
                  <a:pt x="1" y="1076730"/>
                  <a:pt x="60049" y="919321"/>
                  <a:pt x="180148" y="799223"/>
                </a:cubicBezTo>
                <a:lnTo>
                  <a:pt x="979371" y="0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5" tIns="45717" rIns="91435" bIns="45717" rtlCol="0" anchor="ctr"/>
          <a:lstStyle/>
          <a:p>
            <a:pPr algn="ctr" defTabSz="914353">
              <a:defRPr/>
            </a:pPr>
            <a:endParaRPr lang="zh-CN" altLang="en-US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任意多边形 70"/>
          <p:cNvSpPr/>
          <p:nvPr/>
        </p:nvSpPr>
        <p:spPr>
          <a:xfrm>
            <a:off x="3953667" y="2694805"/>
            <a:ext cx="647390" cy="631602"/>
          </a:xfrm>
          <a:custGeom>
            <a:avLst/>
            <a:gdLst>
              <a:gd name="connsiteX0" fmla="*/ 0 w 990303"/>
              <a:gd name="connsiteY0" fmla="*/ 0 h 966152"/>
              <a:gd name="connsiteX1" fmla="*/ 391212 w 990303"/>
              <a:gd name="connsiteY1" fmla="*/ 0 h 966152"/>
              <a:gd name="connsiteX2" fmla="*/ 400871 w 990303"/>
              <a:gd name="connsiteY2" fmla="*/ 95820 h 966152"/>
              <a:gd name="connsiteX3" fmla="*/ 990303 w 990303"/>
              <a:gd name="connsiteY3" fmla="*/ 576220 h 966152"/>
              <a:gd name="connsiteX4" fmla="*/ 990303 w 990303"/>
              <a:gd name="connsiteY4" fmla="*/ 966152 h 966152"/>
              <a:gd name="connsiteX5" fmla="*/ 3835 w 990303"/>
              <a:gd name="connsiteY5" fmla="*/ 75949 h 966152"/>
              <a:gd name="connsiteX6" fmla="*/ 0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0" y="0"/>
                </a:moveTo>
                <a:lnTo>
                  <a:pt x="391212" y="0"/>
                </a:lnTo>
                <a:lnTo>
                  <a:pt x="400871" y="95820"/>
                </a:lnTo>
                <a:cubicBezTo>
                  <a:pt x="456974" y="369984"/>
                  <a:pt x="699554" y="576220"/>
                  <a:pt x="990303" y="576220"/>
                </a:cubicBezTo>
                <a:lnTo>
                  <a:pt x="990303" y="966152"/>
                </a:lnTo>
                <a:cubicBezTo>
                  <a:pt x="476893" y="966152"/>
                  <a:pt x="54615" y="575963"/>
                  <a:pt x="3835" y="7594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35" tIns="45717" rIns="91435" bIns="45717" rtlCol="0" anchor="ctr"/>
          <a:lstStyle/>
          <a:p>
            <a:pPr algn="ctr" defTabSz="914353"/>
            <a:endParaRPr lang="zh-CN" altLang="en-US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任意多边形 71"/>
          <p:cNvSpPr/>
          <p:nvPr/>
        </p:nvSpPr>
        <p:spPr>
          <a:xfrm>
            <a:off x="3952828" y="2029948"/>
            <a:ext cx="648229" cy="664857"/>
          </a:xfrm>
          <a:custGeom>
            <a:avLst/>
            <a:gdLst>
              <a:gd name="connsiteX0" fmla="*/ 991587 w 991587"/>
              <a:gd name="connsiteY0" fmla="*/ 0 h 1017022"/>
              <a:gd name="connsiteX1" fmla="*/ 991587 w 991587"/>
              <a:gd name="connsiteY1" fmla="*/ 389932 h 1017022"/>
              <a:gd name="connsiteX2" fmla="*/ 389932 w 991587"/>
              <a:gd name="connsiteY2" fmla="*/ 991587 h 1017022"/>
              <a:gd name="connsiteX3" fmla="*/ 392496 w 991587"/>
              <a:gd name="connsiteY3" fmla="*/ 1017022 h 1017022"/>
              <a:gd name="connsiteX4" fmla="*/ 1284 w 991587"/>
              <a:gd name="connsiteY4" fmla="*/ 1017022 h 1017022"/>
              <a:gd name="connsiteX5" fmla="*/ 0 w 991587"/>
              <a:gd name="connsiteY5" fmla="*/ 991587 h 1017022"/>
              <a:gd name="connsiteX6" fmla="*/ 991587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991587" y="0"/>
                </a:moveTo>
                <a:lnTo>
                  <a:pt x="991587" y="389932"/>
                </a:lnTo>
                <a:cubicBezTo>
                  <a:pt x="659302" y="389932"/>
                  <a:pt x="389932" y="659302"/>
                  <a:pt x="389932" y="991587"/>
                </a:cubicBezTo>
                <a:lnTo>
                  <a:pt x="392496" y="1017022"/>
                </a:lnTo>
                <a:lnTo>
                  <a:pt x="1284" y="1017022"/>
                </a:lnTo>
                <a:lnTo>
                  <a:pt x="0" y="991587"/>
                </a:lnTo>
                <a:cubicBezTo>
                  <a:pt x="0" y="443949"/>
                  <a:pt x="443949" y="0"/>
                  <a:pt x="991587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35" tIns="45717" rIns="91435" bIns="45717" rtlCol="0" anchor="ctr"/>
          <a:lstStyle/>
          <a:p>
            <a:pPr algn="ctr" defTabSz="914353">
              <a:defRPr/>
            </a:pPr>
            <a:endParaRPr lang="zh-CN" altLang="en-US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任意多边形 72"/>
          <p:cNvSpPr/>
          <p:nvPr/>
        </p:nvSpPr>
        <p:spPr>
          <a:xfrm>
            <a:off x="4601056" y="2694805"/>
            <a:ext cx="647390" cy="631602"/>
          </a:xfrm>
          <a:custGeom>
            <a:avLst/>
            <a:gdLst>
              <a:gd name="connsiteX0" fmla="*/ 599091 w 990303"/>
              <a:gd name="connsiteY0" fmla="*/ 0 h 966152"/>
              <a:gd name="connsiteX1" fmla="*/ 990303 w 990303"/>
              <a:gd name="connsiteY1" fmla="*/ 0 h 966152"/>
              <a:gd name="connsiteX2" fmla="*/ 986468 w 990303"/>
              <a:gd name="connsiteY2" fmla="*/ 75949 h 966152"/>
              <a:gd name="connsiteX3" fmla="*/ 0 w 990303"/>
              <a:gd name="connsiteY3" fmla="*/ 966152 h 966152"/>
              <a:gd name="connsiteX4" fmla="*/ 0 w 990303"/>
              <a:gd name="connsiteY4" fmla="*/ 576220 h 966152"/>
              <a:gd name="connsiteX5" fmla="*/ 589432 w 990303"/>
              <a:gd name="connsiteY5" fmla="*/ 95820 h 966152"/>
              <a:gd name="connsiteX6" fmla="*/ 599091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599091" y="0"/>
                </a:moveTo>
                <a:lnTo>
                  <a:pt x="990303" y="0"/>
                </a:lnTo>
                <a:lnTo>
                  <a:pt x="986468" y="75949"/>
                </a:lnTo>
                <a:cubicBezTo>
                  <a:pt x="935689" y="575963"/>
                  <a:pt x="513411" y="966152"/>
                  <a:pt x="0" y="966152"/>
                </a:cubicBezTo>
                <a:lnTo>
                  <a:pt x="0" y="576220"/>
                </a:lnTo>
                <a:cubicBezTo>
                  <a:pt x="290750" y="576220"/>
                  <a:pt x="533330" y="369984"/>
                  <a:pt x="589432" y="95820"/>
                </a:cubicBezTo>
                <a:lnTo>
                  <a:pt x="599091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35" tIns="45717" rIns="91435" bIns="45717" rtlCol="0" anchor="ctr"/>
          <a:lstStyle/>
          <a:p>
            <a:pPr algn="ctr" defTabSz="914353"/>
            <a:endParaRPr lang="zh-CN" altLang="en-US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任意多边形 73"/>
          <p:cNvSpPr/>
          <p:nvPr/>
        </p:nvSpPr>
        <p:spPr>
          <a:xfrm>
            <a:off x="4601057" y="2029948"/>
            <a:ext cx="648229" cy="664857"/>
          </a:xfrm>
          <a:custGeom>
            <a:avLst/>
            <a:gdLst>
              <a:gd name="connsiteX0" fmla="*/ 0 w 991587"/>
              <a:gd name="connsiteY0" fmla="*/ 0 h 1017022"/>
              <a:gd name="connsiteX1" fmla="*/ 991587 w 991587"/>
              <a:gd name="connsiteY1" fmla="*/ 991587 h 1017022"/>
              <a:gd name="connsiteX2" fmla="*/ 990303 w 991587"/>
              <a:gd name="connsiteY2" fmla="*/ 1017022 h 1017022"/>
              <a:gd name="connsiteX3" fmla="*/ 599091 w 991587"/>
              <a:gd name="connsiteY3" fmla="*/ 1017022 h 1017022"/>
              <a:gd name="connsiteX4" fmla="*/ 601655 w 991587"/>
              <a:gd name="connsiteY4" fmla="*/ 991587 h 1017022"/>
              <a:gd name="connsiteX5" fmla="*/ 0 w 991587"/>
              <a:gd name="connsiteY5" fmla="*/ 389932 h 1017022"/>
              <a:gd name="connsiteX6" fmla="*/ 0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0" y="0"/>
                </a:moveTo>
                <a:cubicBezTo>
                  <a:pt x="547638" y="0"/>
                  <a:pt x="991587" y="443949"/>
                  <a:pt x="991587" y="991587"/>
                </a:cubicBezTo>
                <a:lnTo>
                  <a:pt x="990303" y="1017022"/>
                </a:lnTo>
                <a:lnTo>
                  <a:pt x="599091" y="1017022"/>
                </a:lnTo>
                <a:lnTo>
                  <a:pt x="601655" y="991587"/>
                </a:lnTo>
                <a:cubicBezTo>
                  <a:pt x="601655" y="659302"/>
                  <a:pt x="332285" y="389932"/>
                  <a:pt x="0" y="38993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lIns="91435" tIns="45717" rIns="91435" bIns="45717" rtlCol="0" anchor="ctr"/>
          <a:lstStyle/>
          <a:p>
            <a:pPr algn="ctr" defTabSz="914353">
              <a:defRPr/>
            </a:pPr>
            <a:endParaRPr lang="zh-CN" altLang="en-US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301906" y="1591046"/>
            <a:ext cx="1927589" cy="1107990"/>
          </a:xfrm>
          <a:prstGeom prst="rect">
            <a:avLst/>
          </a:prstGeom>
        </p:spPr>
        <p:txBody>
          <a:bodyPr wrap="square" lIns="91435" tIns="45717" rIns="91435" bIns="45717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579968" y="1412117"/>
            <a:ext cx="649527" cy="307771"/>
          </a:xfrm>
          <a:prstGeom prst="rect">
            <a:avLst/>
          </a:prstGeom>
        </p:spPr>
        <p:txBody>
          <a:bodyPr wrap="none" lIns="91435" tIns="45717" rIns="91435" bIns="45717">
            <a:spAutoFit/>
          </a:bodyPr>
          <a:lstStyle/>
          <a:p>
            <a:pPr algn="r"/>
            <a:r>
              <a:rPr lang="zh-CN" altLang="en-US" sz="1400" dirty="0">
                <a:solidFill>
                  <a:schemeClr val="accent1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 dirty="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100" dirty="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01894" y="3326408"/>
            <a:ext cx="1927589" cy="1107990"/>
          </a:xfrm>
          <a:prstGeom prst="rect">
            <a:avLst/>
          </a:prstGeom>
        </p:spPr>
        <p:txBody>
          <a:bodyPr wrap="square" lIns="91435" tIns="45717" rIns="91435" bIns="45717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579956" y="3147479"/>
            <a:ext cx="649527" cy="307771"/>
          </a:xfrm>
          <a:prstGeom prst="rect">
            <a:avLst/>
          </a:prstGeom>
        </p:spPr>
        <p:txBody>
          <a:bodyPr wrap="none" lIns="91435" tIns="45717" rIns="91435" bIns="45717">
            <a:spAutoFit/>
          </a:bodyPr>
          <a:lstStyle/>
          <a:p>
            <a:pPr algn="r"/>
            <a:r>
              <a:rPr lang="zh-CN" altLang="en-US" sz="1400" dirty="0">
                <a:solidFill>
                  <a:schemeClr val="accent3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 dirty="0">
                <a:solidFill>
                  <a:schemeClr val="accent3"/>
                </a:solidFill>
                <a:latin typeface="方正兰亭黑_GBK"/>
                <a:ea typeface="方正兰亭黑_GBK"/>
              </a:rPr>
              <a:t>3</a:t>
            </a:r>
            <a:endParaRPr lang="zh-CN" altLang="en-US" sz="1100" dirty="0">
              <a:solidFill>
                <a:schemeClr val="accent3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964998" y="1572883"/>
            <a:ext cx="1927589" cy="1107990"/>
          </a:xfrm>
          <a:prstGeom prst="rect">
            <a:avLst/>
          </a:prstGeom>
        </p:spPr>
        <p:txBody>
          <a:bodyPr wrap="square" lIns="91435" tIns="45717" rIns="91435" bIns="45717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964999" y="1393955"/>
            <a:ext cx="649527" cy="307771"/>
          </a:xfrm>
          <a:prstGeom prst="rect">
            <a:avLst/>
          </a:prstGeom>
        </p:spPr>
        <p:txBody>
          <a:bodyPr wrap="none" lIns="91435" tIns="45717" rIns="91435" bIns="45717">
            <a:spAutoFit/>
          </a:bodyPr>
          <a:lstStyle/>
          <a:p>
            <a:r>
              <a:rPr lang="zh-CN" altLang="en-US" sz="1400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 dirty="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100" dirty="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964998" y="3308245"/>
            <a:ext cx="1927589" cy="1107990"/>
          </a:xfrm>
          <a:prstGeom prst="rect">
            <a:avLst/>
          </a:prstGeom>
        </p:spPr>
        <p:txBody>
          <a:bodyPr wrap="square" lIns="91435" tIns="45717" rIns="91435" bIns="45717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sociis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natoque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penatibus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et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magnis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dis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parturient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montes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,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nascetur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</a:t>
            </a:r>
            <a:r>
              <a:rPr lang="en-US" altLang="zh-CN" sz="1100" dirty="0" err="1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ridiculus</a:t>
            </a:r>
            <a:r>
              <a:rPr lang="en-US" altLang="zh-CN" sz="1100" dirty="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 mus. </a:t>
            </a:r>
            <a:endParaRPr lang="zh-CN" altLang="en-US" dirty="0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964999" y="3129317"/>
            <a:ext cx="649527" cy="307771"/>
          </a:xfrm>
          <a:prstGeom prst="rect">
            <a:avLst/>
          </a:prstGeom>
        </p:spPr>
        <p:txBody>
          <a:bodyPr wrap="none" lIns="91435" tIns="45717" rIns="91435" bIns="45717">
            <a:spAutoFit/>
          </a:bodyPr>
          <a:lstStyle/>
          <a:p>
            <a:r>
              <a:rPr lang="zh-CN" altLang="en-US" sz="1400" dirty="0">
                <a:solidFill>
                  <a:schemeClr val="accent4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 dirty="0">
                <a:solidFill>
                  <a:schemeClr val="accent4"/>
                </a:solidFill>
                <a:latin typeface="方正兰亭黑_GBK"/>
                <a:ea typeface="方正兰亭黑_GBK"/>
              </a:rPr>
              <a:t>4</a:t>
            </a:r>
            <a:endParaRPr lang="zh-CN" altLang="en-US" sz="1100" dirty="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26" name="AutoShape 4"/>
          <p:cNvSpPr/>
          <p:nvPr/>
        </p:nvSpPr>
        <p:spPr bwMode="auto">
          <a:xfrm>
            <a:off x="3553082" y="1585472"/>
            <a:ext cx="347663" cy="349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algn="ctr" defTabSz="228588">
              <a:defRPr/>
            </a:pPr>
            <a:endParaRPr lang="en-US" sz="15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grpSp>
        <p:nvGrpSpPr>
          <p:cNvPr id="2" name="Group 112"/>
          <p:cNvGrpSpPr/>
          <p:nvPr/>
        </p:nvGrpSpPr>
        <p:grpSpPr>
          <a:xfrm>
            <a:off x="3616072" y="3294168"/>
            <a:ext cx="359779" cy="337063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28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588">
                <a:defRPr/>
              </a:pPr>
              <a:endParaRPr lang="en-US" sz="15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29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588">
                <a:defRPr/>
              </a:pPr>
              <a:endParaRPr lang="en-US" sz="15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" name="组合 29"/>
          <p:cNvGrpSpPr/>
          <p:nvPr/>
        </p:nvGrpSpPr>
        <p:grpSpPr>
          <a:xfrm>
            <a:off x="5348087" y="1622831"/>
            <a:ext cx="246810" cy="359779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31" name="AutoShape 113"/>
            <p:cNvSpPr/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588">
                <a:defRPr/>
              </a:pPr>
              <a:endParaRPr lang="en-US" sz="15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114"/>
            <p:cNvSpPr/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588">
                <a:defRPr/>
              </a:pPr>
              <a:endParaRPr lang="en-US" sz="15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4" name="组合 32"/>
          <p:cNvGrpSpPr/>
          <p:nvPr/>
        </p:nvGrpSpPr>
        <p:grpSpPr>
          <a:xfrm>
            <a:off x="5314330" y="3266476"/>
            <a:ext cx="269875" cy="358775"/>
            <a:chOff x="1798638" y="2859882"/>
            <a:chExt cx="269875" cy="358775"/>
          </a:xfrm>
        </p:grpSpPr>
        <p:sp>
          <p:nvSpPr>
            <p:cNvPr id="34" name="AutoShape 115"/>
            <p:cNvSpPr/>
            <p:nvPr/>
          </p:nvSpPr>
          <p:spPr bwMode="auto">
            <a:xfrm>
              <a:off x="1798638" y="2859882"/>
              <a:ext cx="269875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588">
                <a:defRPr/>
              </a:pPr>
              <a:endParaRPr lang="en-US" sz="15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35" name="AutoShape 116"/>
            <p:cNvSpPr/>
            <p:nvPr/>
          </p:nvSpPr>
          <p:spPr bwMode="auto">
            <a:xfrm>
              <a:off x="1911350" y="3072730"/>
              <a:ext cx="44450" cy="68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588">
                <a:defRPr/>
              </a:pPr>
              <a:endParaRPr lang="en-US" sz="15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6096832"/>
      </p:ext>
    </p:extLst>
  </p:cSld>
  <p:clrMapOvr>
    <a:masterClrMapping/>
  </p:clrMapOvr>
  <p:transition spd="med" advClick="0" advTm="0">
    <p:dissolv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Elbow Connector 38"/>
          <p:cNvCxnSpPr/>
          <p:nvPr/>
        </p:nvCxnSpPr>
        <p:spPr>
          <a:xfrm flipV="1">
            <a:off x="2011088" y="1785412"/>
            <a:ext cx="1703680" cy="1057215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flipV="1">
            <a:off x="2060713" y="2157996"/>
            <a:ext cx="1654058" cy="1007191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flipV="1">
            <a:off x="2052439" y="2621475"/>
            <a:ext cx="1662329" cy="882811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flipV="1">
            <a:off x="2052440" y="3054150"/>
            <a:ext cx="1662328" cy="764426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ounded Rectangle 83"/>
          <p:cNvSpPr/>
          <p:nvPr/>
        </p:nvSpPr>
        <p:spPr>
          <a:xfrm>
            <a:off x="3714767" y="1600576"/>
            <a:ext cx="1720221" cy="330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714767" y="2013489"/>
            <a:ext cx="1720221" cy="33083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714767" y="2426402"/>
            <a:ext cx="1720221" cy="33083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714767" y="2839317"/>
            <a:ext cx="1720221" cy="330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7" name="Elbow Connector 186"/>
          <p:cNvCxnSpPr/>
          <p:nvPr/>
        </p:nvCxnSpPr>
        <p:spPr>
          <a:xfrm flipH="1" flipV="1">
            <a:off x="5452250" y="1768152"/>
            <a:ext cx="1703680" cy="1057215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Elbow Connector 187"/>
          <p:cNvCxnSpPr/>
          <p:nvPr/>
        </p:nvCxnSpPr>
        <p:spPr>
          <a:xfrm flipH="1" flipV="1">
            <a:off x="5452251" y="2166626"/>
            <a:ext cx="1654058" cy="1007191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Elbow Connector 188"/>
          <p:cNvCxnSpPr/>
          <p:nvPr/>
        </p:nvCxnSpPr>
        <p:spPr>
          <a:xfrm flipH="1" flipV="1">
            <a:off x="5452249" y="2604216"/>
            <a:ext cx="1662329" cy="882811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Elbow Connector 189"/>
          <p:cNvCxnSpPr/>
          <p:nvPr/>
        </p:nvCxnSpPr>
        <p:spPr>
          <a:xfrm flipH="1" flipV="1">
            <a:off x="5452250" y="3036889"/>
            <a:ext cx="1662328" cy="764426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94"/>
          <p:cNvGrpSpPr/>
          <p:nvPr/>
        </p:nvGrpSpPr>
        <p:grpSpPr>
          <a:xfrm>
            <a:off x="1184058" y="2288485"/>
            <a:ext cx="1455572" cy="1937416"/>
            <a:chOff x="670063" y="2245526"/>
            <a:chExt cx="1676400" cy="2231224"/>
          </a:xfrm>
        </p:grpSpPr>
        <p:sp>
          <p:nvSpPr>
            <p:cNvPr id="179" name="Rounded Rectangle 178"/>
            <p:cNvSpPr/>
            <p:nvPr/>
          </p:nvSpPr>
          <p:spPr>
            <a:xfrm>
              <a:off x="67006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2" name="Footer Text"/>
            <p:cNvSpPr txBox="1"/>
            <p:nvPr/>
          </p:nvSpPr>
          <p:spPr>
            <a:xfrm>
              <a:off x="839184" y="2458893"/>
              <a:ext cx="1338159" cy="14036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</a:p>
          </p:txBody>
        </p:sp>
      </p:grpSp>
      <p:grpSp>
        <p:nvGrpSpPr>
          <p:cNvPr id="3" name="Group 193"/>
          <p:cNvGrpSpPr/>
          <p:nvPr/>
        </p:nvGrpSpPr>
        <p:grpSpPr>
          <a:xfrm>
            <a:off x="6530983" y="2288485"/>
            <a:ext cx="1455572" cy="1937416"/>
            <a:chOff x="6828183" y="2245526"/>
            <a:chExt cx="1676400" cy="2231224"/>
          </a:xfrm>
        </p:grpSpPr>
        <p:sp>
          <p:nvSpPr>
            <p:cNvPr id="191" name="Rounded Rectangle 190"/>
            <p:cNvSpPr/>
            <p:nvPr/>
          </p:nvSpPr>
          <p:spPr>
            <a:xfrm>
              <a:off x="682818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3" name="Footer Text"/>
            <p:cNvSpPr txBox="1"/>
            <p:nvPr/>
          </p:nvSpPr>
          <p:spPr>
            <a:xfrm>
              <a:off x="6982162" y="2503211"/>
              <a:ext cx="1368443" cy="14036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2921061"/>
      </p:ext>
    </p:extLst>
  </p:cSld>
  <p:clrMapOvr>
    <a:masterClrMapping/>
  </p:clrMapOvr>
  <p:transition spd="med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86" grpId="0" animBg="1"/>
      <p:bldP spid="8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df5bf39b4c77f3b9980dfe9b7373bf1a副本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55526"/>
            <a:ext cx="4320480" cy="4327127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5576" y="2269195"/>
            <a:ext cx="4717924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非常感谢您的观看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7484" y="1196047"/>
            <a:ext cx="266429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6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20XX</a:t>
            </a:r>
            <a:endParaRPr lang="en-US" altLang="zh-CN" sz="66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网络信息互联网大数据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289">
      <a:dk1>
        <a:sysClr val="windowText" lastClr="000000"/>
      </a:dk1>
      <a:lt1>
        <a:sysClr val="window" lastClr="FFFFFF"/>
      </a:lt1>
      <a:dk2>
        <a:srgbClr val="5A6378"/>
      </a:dk2>
      <a:lt2>
        <a:srgbClr val="7F7F7F"/>
      </a:lt2>
      <a:accent1>
        <a:srgbClr val="168BBA"/>
      </a:accent1>
      <a:accent2>
        <a:srgbClr val="E66C7D"/>
      </a:accent2>
      <a:accent3>
        <a:srgbClr val="168BBA"/>
      </a:accent3>
      <a:accent4>
        <a:srgbClr val="E66C7D"/>
      </a:accent4>
      <a:accent5>
        <a:srgbClr val="168BBA"/>
      </a:accent5>
      <a:accent6>
        <a:srgbClr val="E66C7D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3987</TotalTime>
  <Words>2946</Words>
  <Application>Microsoft Office PowerPoint</Application>
  <PresentationFormat>全屏显示(16:9)</PresentationFormat>
  <Paragraphs>243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FontAwesome</vt:lpstr>
      <vt:lpstr>Gill Sans</vt:lpstr>
      <vt:lpstr>Lato Regular</vt:lpstr>
      <vt:lpstr>League Gothic Regular</vt:lpstr>
      <vt:lpstr>STIXGeneral-Bold</vt:lpstr>
      <vt:lpstr>方正兰亭黑_GBK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网络信息互联网大数据PPT模板</dc:title>
  <dc:creator>第一PPT</dc:creator>
  <cp:keywords>www.1ppt.com</cp:keywords>
  <dc:description>www.1ppt.com</dc:description>
  <cp:lastModifiedBy>faith123</cp:lastModifiedBy>
  <cp:revision>425</cp:revision>
  <dcterms:created xsi:type="dcterms:W3CDTF">2014-11-09T01:07:25Z</dcterms:created>
  <dcterms:modified xsi:type="dcterms:W3CDTF">2020-08-10T05:53:37Z</dcterms:modified>
</cp:coreProperties>
</file>