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2.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84" r:id="rId2"/>
    <p:sldId id="286" r:id="rId3"/>
    <p:sldId id="283" r:id="rId4"/>
    <p:sldId id="267" r:id="rId5"/>
    <p:sldId id="269" r:id="rId6"/>
    <p:sldId id="263" r:id="rId7"/>
    <p:sldId id="261" r:id="rId8"/>
    <p:sldId id="288" r:id="rId9"/>
    <p:sldId id="270" r:id="rId10"/>
    <p:sldId id="259" r:id="rId11"/>
    <p:sldId id="260" r:id="rId12"/>
    <p:sldId id="264" r:id="rId13"/>
    <p:sldId id="289" r:id="rId14"/>
    <p:sldId id="271" r:id="rId15"/>
    <p:sldId id="266" r:id="rId16"/>
    <p:sldId id="257" r:id="rId17"/>
    <p:sldId id="256" r:id="rId18"/>
    <p:sldId id="290" r:id="rId19"/>
    <p:sldId id="265" r:id="rId20"/>
    <p:sldId id="272" r:id="rId21"/>
    <p:sldId id="273" r:id="rId22"/>
    <p:sldId id="275" r:id="rId23"/>
  </p:sldIdLst>
  <p:sldSz cx="12192000" cy="6858000"/>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B681"/>
    <a:srgbClr val="F3F3F3"/>
    <a:srgbClr val="FAFCFB"/>
    <a:srgbClr val="3B2519"/>
    <a:srgbClr val="255EA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56" autoAdjust="0"/>
    <p:restoredTop sz="94660"/>
  </p:normalViewPr>
  <p:slideViewPr>
    <p:cSldViewPr snapToGrid="0">
      <p:cViewPr varScale="1">
        <p:scale>
          <a:sx n="116" d="100"/>
          <a:sy n="116" d="100"/>
        </p:scale>
        <p:origin x="378" y="102"/>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spPr>
            <a:solidFill>
              <a:schemeClr val="bg2">
                <a:lumMod val="50000"/>
              </a:schemeClr>
            </a:solidFill>
          </c:spPr>
          <c:dPt>
            <c:idx val="0"/>
            <c:bubble3D val="0"/>
            <c:spPr>
              <a:solidFill>
                <a:schemeClr val="bg1"/>
              </a:solidFill>
              <a:ln>
                <a:noFill/>
              </a:ln>
              <a:effectLst/>
            </c:spPr>
            <c:extLst xmlns:c16r2="http://schemas.microsoft.com/office/drawing/2015/06/chart">
              <c:ext xmlns:c16="http://schemas.microsoft.com/office/drawing/2014/chart" uri="{C3380CC4-5D6E-409C-BE32-E72D297353CC}">
                <c16:uniqueId val="{00000001-7801-4A60-9244-A92D7C81944C}"/>
              </c:ext>
            </c:extLst>
          </c:dPt>
          <c:dPt>
            <c:idx val="1"/>
            <c:bubble3D val="0"/>
            <c:spPr>
              <a:solidFill>
                <a:schemeClr val="tx1"/>
              </a:solidFill>
              <a:ln>
                <a:noFill/>
              </a:ln>
              <a:effectLst/>
            </c:spPr>
            <c:extLst xmlns:c16r2="http://schemas.microsoft.com/office/drawing/2015/06/chart">
              <c:ext xmlns:c16="http://schemas.microsoft.com/office/drawing/2014/chart" uri="{C3380CC4-5D6E-409C-BE32-E72D297353CC}">
                <c16:uniqueId val="{00000003-7801-4A60-9244-A92D7C81944C}"/>
              </c:ext>
            </c:extLst>
          </c:dPt>
          <c:cat>
            <c:strRef>
              <c:f>Sheet1!$A$2:$A$3</c:f>
              <c:strCache>
                <c:ptCount val="2"/>
                <c:pt idx="0">
                  <c:v>标题 1</c:v>
                </c:pt>
                <c:pt idx="1">
                  <c:v>标题 2</c:v>
                </c:pt>
              </c:strCache>
            </c:strRef>
          </c:cat>
          <c:val>
            <c:numRef>
              <c:f>Sheet1!$B$2:$B$3</c:f>
              <c:numCache>
                <c:formatCode>General</c:formatCode>
                <c:ptCount val="2"/>
                <c:pt idx="0">
                  <c:v>40</c:v>
                </c:pt>
                <c:pt idx="1">
                  <c:v>60</c:v>
                </c:pt>
              </c:numCache>
            </c:numRef>
          </c:val>
          <c:extLst xmlns:c16r2="http://schemas.microsoft.com/office/drawing/2015/06/chart">
            <c:ext xmlns:c16="http://schemas.microsoft.com/office/drawing/2014/chart" uri="{C3380CC4-5D6E-409C-BE32-E72D297353CC}">
              <c16:uniqueId val="{00000004-7801-4A60-9244-A92D7C81944C}"/>
            </c:ext>
          </c:extLst>
        </c:ser>
        <c:dLbls>
          <c:showLegendKey val="0"/>
          <c:showVal val="0"/>
          <c:showCatName val="0"/>
          <c:showSerName val="0"/>
          <c:showPercent val="0"/>
          <c:showBubbleSize val="0"/>
          <c:showLeaderLines val="1"/>
        </c:dLbls>
        <c:firstSliceAng val="0"/>
        <c:holeSize val="86"/>
      </c:doughnutChart>
      <c:spPr>
        <a:noFill/>
        <a:ln>
          <a:noFill/>
        </a:ln>
        <a:effectLst/>
      </c:spPr>
    </c:plotArea>
    <c:legend>
      <c:legendPos val="b"/>
      <c:overlay val="0"/>
      <c:spPr>
        <a:solidFill>
          <a:srgbClr val="44546A"/>
        </a:solidFill>
        <a:ln>
          <a:noFill/>
        </a:ln>
        <a:effectLst/>
      </c:spPr>
      <c:txPr>
        <a:bodyPr rot="0" vert="horz"/>
        <a:lstStyle/>
        <a:p>
          <a:pPr>
            <a:defRPr/>
          </a:pPr>
          <a:endParaRPr lang="zh-CN"/>
        </a:p>
      </c:txPr>
    </c:legend>
    <c:plotVisOnly val="1"/>
    <c:dispBlanksAs val="gap"/>
    <c:showDLblsOverMax val="0"/>
  </c:chart>
  <c:spPr>
    <a:noFill/>
    <a:ln w="9525" cap="flat" cmpd="sng" algn="ctr">
      <a:noFill/>
      <a:round/>
    </a:ln>
    <a:effectLst/>
  </c:spPr>
  <c:txPr>
    <a:bodyPr/>
    <a:lstStyle/>
    <a:p>
      <a:pPr>
        <a:defRPr>
          <a:latin typeface="+mn-lt"/>
          <a:sym typeface="+mn-lt"/>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tx>
            <c:strRef>
              <c:f>Sheet1!$B$1</c:f>
              <c:strCache>
                <c:ptCount val="1"/>
                <c:pt idx="0">
                  <c:v>系列 1</c:v>
                </c:pt>
              </c:strCache>
            </c:strRef>
          </c:tx>
          <c:spPr>
            <a:solidFill>
              <a:srgbClr val="EEB681"/>
            </a:solidFill>
            <a:ln>
              <a:noFill/>
            </a:ln>
            <a:effectLst/>
          </c:spPr>
          <c:invertIfNegative val="0"/>
          <c:cat>
            <c:numRef>
              <c:f>Sheet1!$A$2:$A$9</c:f>
              <c:numCache>
                <c:formatCode>General</c:formatCode>
                <c:ptCount val="8"/>
                <c:pt idx="0">
                  <c:v>1</c:v>
                </c:pt>
                <c:pt idx="1">
                  <c:v>2</c:v>
                </c:pt>
                <c:pt idx="2">
                  <c:v>3</c:v>
                </c:pt>
                <c:pt idx="3">
                  <c:v>4</c:v>
                </c:pt>
                <c:pt idx="4">
                  <c:v>5</c:v>
                </c:pt>
                <c:pt idx="5">
                  <c:v>6</c:v>
                </c:pt>
                <c:pt idx="6">
                  <c:v>7</c:v>
                </c:pt>
                <c:pt idx="7">
                  <c:v>8</c:v>
                </c:pt>
              </c:numCache>
            </c:numRef>
          </c:cat>
          <c:val>
            <c:numRef>
              <c:f>Sheet1!$B$2:$B$9</c:f>
              <c:numCache>
                <c:formatCode>General</c:formatCode>
                <c:ptCount val="8"/>
                <c:pt idx="0">
                  <c:v>4.3</c:v>
                </c:pt>
                <c:pt idx="1">
                  <c:v>2.5</c:v>
                </c:pt>
                <c:pt idx="2">
                  <c:v>3.5</c:v>
                </c:pt>
                <c:pt idx="3">
                  <c:v>4.5</c:v>
                </c:pt>
                <c:pt idx="4">
                  <c:v>4.3</c:v>
                </c:pt>
                <c:pt idx="5">
                  <c:v>2.5</c:v>
                </c:pt>
                <c:pt idx="6">
                  <c:v>3.5</c:v>
                </c:pt>
                <c:pt idx="7">
                  <c:v>4.5</c:v>
                </c:pt>
              </c:numCache>
            </c:numRef>
          </c:val>
          <c:extLst xmlns:c16r2="http://schemas.microsoft.com/office/drawing/2015/06/chart">
            <c:ext xmlns:c16="http://schemas.microsoft.com/office/drawing/2014/chart" uri="{C3380CC4-5D6E-409C-BE32-E72D297353CC}">
              <c16:uniqueId val="{00000000-BF6A-4FDF-AD8C-AF1A37CA41B5}"/>
            </c:ext>
          </c:extLst>
        </c:ser>
        <c:ser>
          <c:idx val="1"/>
          <c:order val="1"/>
          <c:tx>
            <c:strRef>
              <c:f>Sheet1!$C$1</c:f>
              <c:strCache>
                <c:ptCount val="1"/>
                <c:pt idx="0">
                  <c:v>系列 2</c:v>
                </c:pt>
              </c:strCache>
            </c:strRef>
          </c:tx>
          <c:spPr>
            <a:solidFill>
              <a:srgbClr val="F3F3F3"/>
            </a:solidFill>
            <a:ln>
              <a:noFill/>
            </a:ln>
            <a:effectLst/>
          </c:spPr>
          <c:invertIfNegative val="0"/>
          <c:cat>
            <c:numRef>
              <c:f>Sheet1!$A$2:$A$9</c:f>
              <c:numCache>
                <c:formatCode>General</c:formatCode>
                <c:ptCount val="8"/>
                <c:pt idx="0">
                  <c:v>1</c:v>
                </c:pt>
                <c:pt idx="1">
                  <c:v>2</c:v>
                </c:pt>
                <c:pt idx="2">
                  <c:v>3</c:v>
                </c:pt>
                <c:pt idx="3">
                  <c:v>4</c:v>
                </c:pt>
                <c:pt idx="4">
                  <c:v>5</c:v>
                </c:pt>
                <c:pt idx="5">
                  <c:v>6</c:v>
                </c:pt>
                <c:pt idx="6">
                  <c:v>7</c:v>
                </c:pt>
                <c:pt idx="7">
                  <c:v>8</c:v>
                </c:pt>
              </c:numCache>
            </c:numRef>
          </c:cat>
          <c:val>
            <c:numRef>
              <c:f>Sheet1!$C$2:$C$9</c:f>
              <c:numCache>
                <c:formatCode>General</c:formatCode>
                <c:ptCount val="8"/>
                <c:pt idx="0">
                  <c:v>2.4</c:v>
                </c:pt>
                <c:pt idx="1">
                  <c:v>4.4000000000000004</c:v>
                </c:pt>
                <c:pt idx="2">
                  <c:v>1.8</c:v>
                </c:pt>
                <c:pt idx="3">
                  <c:v>2.8</c:v>
                </c:pt>
                <c:pt idx="4">
                  <c:v>2.4</c:v>
                </c:pt>
                <c:pt idx="5">
                  <c:v>4.4000000000000004</c:v>
                </c:pt>
                <c:pt idx="6">
                  <c:v>1.8</c:v>
                </c:pt>
                <c:pt idx="7">
                  <c:v>2.8</c:v>
                </c:pt>
              </c:numCache>
            </c:numRef>
          </c:val>
          <c:extLst xmlns:c16r2="http://schemas.microsoft.com/office/drawing/2015/06/chart">
            <c:ext xmlns:c16="http://schemas.microsoft.com/office/drawing/2014/chart" uri="{C3380CC4-5D6E-409C-BE32-E72D297353CC}">
              <c16:uniqueId val="{00000001-BF6A-4FDF-AD8C-AF1A37CA41B5}"/>
            </c:ext>
          </c:extLst>
        </c:ser>
        <c:ser>
          <c:idx val="2"/>
          <c:order val="2"/>
          <c:tx>
            <c:strRef>
              <c:f>Sheet1!$D$1</c:f>
              <c:strCache>
                <c:ptCount val="1"/>
                <c:pt idx="0">
                  <c:v>列1</c:v>
                </c:pt>
              </c:strCache>
            </c:strRef>
          </c:tx>
          <c:spPr>
            <a:solidFill>
              <a:schemeClr val="accent3"/>
            </a:solidFill>
            <a:ln>
              <a:noFill/>
            </a:ln>
            <a:effectLst/>
          </c:spPr>
          <c:invertIfNegative val="0"/>
          <c:cat>
            <c:numRef>
              <c:f>Sheet1!$A$2:$A$9</c:f>
              <c:numCache>
                <c:formatCode>General</c:formatCode>
                <c:ptCount val="8"/>
                <c:pt idx="0">
                  <c:v>1</c:v>
                </c:pt>
                <c:pt idx="1">
                  <c:v>2</c:v>
                </c:pt>
                <c:pt idx="2">
                  <c:v>3</c:v>
                </c:pt>
                <c:pt idx="3">
                  <c:v>4</c:v>
                </c:pt>
                <c:pt idx="4">
                  <c:v>5</c:v>
                </c:pt>
                <c:pt idx="5">
                  <c:v>6</c:v>
                </c:pt>
                <c:pt idx="6">
                  <c:v>7</c:v>
                </c:pt>
                <c:pt idx="7">
                  <c:v>8</c:v>
                </c:pt>
              </c:numCache>
            </c:numRef>
          </c:cat>
          <c:val>
            <c:numRef>
              <c:f>Sheet1!$D$2:$D$9</c:f>
              <c:numCache>
                <c:formatCode>General</c:formatCode>
                <c:ptCount val="8"/>
              </c:numCache>
            </c:numRef>
          </c:val>
          <c:extLst xmlns:c16r2="http://schemas.microsoft.com/office/drawing/2015/06/chart">
            <c:ext xmlns:c16="http://schemas.microsoft.com/office/drawing/2014/chart" uri="{C3380CC4-5D6E-409C-BE32-E72D297353CC}">
              <c16:uniqueId val="{00000002-BF6A-4FDF-AD8C-AF1A37CA41B5}"/>
            </c:ext>
          </c:extLst>
        </c:ser>
        <c:dLbls>
          <c:showLegendKey val="0"/>
          <c:showVal val="0"/>
          <c:showCatName val="0"/>
          <c:showSerName val="0"/>
          <c:showPercent val="0"/>
          <c:showBubbleSize val="0"/>
        </c:dLbls>
        <c:gapWidth val="150"/>
        <c:overlap val="100"/>
        <c:axId val="1679316976"/>
        <c:axId val="1679326768"/>
      </c:barChart>
      <c:catAx>
        <c:axId val="16793169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zh-CN"/>
          </a:p>
        </c:txPr>
        <c:crossAx val="1679326768"/>
        <c:crosses val="autoZero"/>
        <c:auto val="1"/>
        <c:lblAlgn val="ctr"/>
        <c:lblOffset val="100"/>
        <c:noMultiLvlLbl val="0"/>
      </c:catAx>
      <c:valAx>
        <c:axId val="1679326768"/>
        <c:scaling>
          <c:orientation val="minMax"/>
        </c:scaling>
        <c:delete val="0"/>
        <c:axPos val="l"/>
        <c:numFmt formatCode="General" sourceLinked="1"/>
        <c:majorTickMark val="none"/>
        <c:minorTickMark val="none"/>
        <c:tickLblPos val="nextTo"/>
        <c:spPr>
          <a:noFill/>
          <a:ln>
            <a:noFill/>
          </a:ln>
          <a:effectLst/>
        </c:spPr>
        <c:txPr>
          <a:bodyPr rot="-60000000" vert="horz"/>
          <a:lstStyle/>
          <a:p>
            <a:pPr>
              <a:defRPr/>
            </a:pPr>
            <a:endParaRPr lang="zh-CN"/>
          </a:p>
        </c:txPr>
        <c:crossAx val="1679316976"/>
        <c:crosses val="autoZero"/>
        <c:crossBetween val="between"/>
      </c:valAx>
      <c:spPr>
        <a:noFill/>
        <a:ln>
          <a:noFill/>
        </a:ln>
        <a:effectLst/>
      </c:spPr>
    </c:plotArea>
    <c:plotVisOnly val="1"/>
    <c:dispBlanksAs val="gap"/>
    <c:showDLblsOverMax val="0"/>
  </c:chart>
  <c:spPr>
    <a:noFill/>
    <a:ln>
      <a:noFill/>
    </a:ln>
    <a:effectLst/>
  </c:spPr>
  <c:txPr>
    <a:bodyPr/>
    <a:lstStyle/>
    <a:p>
      <a:pPr>
        <a:defRPr>
          <a:latin typeface="+mn-lt"/>
          <a:sym typeface="+mn-lt"/>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76544B7-0E1F-4C8B-86ED-55F57A3574A4}" type="datetimeFigureOut">
              <a:rPr lang="zh-CN" altLang="en-US" smtClean="0"/>
              <a:t>2020/8/7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69666D7-DBE5-446F-82C4-43A25C784615}" type="slidenum">
              <a:rPr lang="zh-CN" altLang="en-US" smtClean="0"/>
              <a:t>‹#›</a:t>
            </a:fld>
            <a:endParaRPr lang="zh-CN" altLang="en-US"/>
          </a:p>
        </p:txBody>
      </p:sp>
    </p:spTree>
    <p:extLst>
      <p:ext uri="{BB962C8B-B14F-4D97-AF65-F5344CB8AC3E}">
        <p14:creationId xmlns:p14="http://schemas.microsoft.com/office/powerpoint/2010/main" val="22366593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69666D7-DBE5-446F-82C4-43A25C784615}" type="slidenum">
              <a:rPr lang="zh-CN" altLang="en-US" smtClean="0"/>
              <a:t>1</a:t>
            </a:fld>
            <a:endParaRPr lang="zh-CN" altLang="en-US"/>
          </a:p>
        </p:txBody>
      </p:sp>
    </p:spTree>
    <p:extLst>
      <p:ext uri="{BB962C8B-B14F-4D97-AF65-F5344CB8AC3E}">
        <p14:creationId xmlns:p14="http://schemas.microsoft.com/office/powerpoint/2010/main" val="8034115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69666D7-DBE5-446F-82C4-43A25C784615}" type="slidenum">
              <a:rPr lang="zh-CN" altLang="en-US" smtClean="0"/>
              <a:t>2</a:t>
            </a:fld>
            <a:endParaRPr lang="zh-CN" altLang="en-US"/>
          </a:p>
        </p:txBody>
      </p:sp>
    </p:spTree>
    <p:extLst>
      <p:ext uri="{BB962C8B-B14F-4D97-AF65-F5344CB8AC3E}">
        <p14:creationId xmlns:p14="http://schemas.microsoft.com/office/powerpoint/2010/main" val="25219860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A18CC90-C0D9-4DAE-A75B-90B347F0AA97}" type="slidenum">
              <a:rPr lang="zh-CN" altLang="en-US" smtClean="0"/>
              <a:t>3</a:t>
            </a:fld>
            <a:endParaRPr lang="zh-CN" altLang="en-US"/>
          </a:p>
        </p:txBody>
      </p:sp>
    </p:spTree>
    <p:extLst>
      <p:ext uri="{BB962C8B-B14F-4D97-AF65-F5344CB8AC3E}">
        <p14:creationId xmlns:p14="http://schemas.microsoft.com/office/powerpoint/2010/main" val="23737027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69666D7-DBE5-446F-82C4-43A25C784615}" type="slidenum">
              <a:rPr lang="zh-CN" altLang="en-US" smtClean="0"/>
              <a:t>4</a:t>
            </a:fld>
            <a:endParaRPr lang="zh-CN" altLang="en-US"/>
          </a:p>
        </p:txBody>
      </p:sp>
    </p:spTree>
    <p:extLst>
      <p:ext uri="{BB962C8B-B14F-4D97-AF65-F5344CB8AC3E}">
        <p14:creationId xmlns:p14="http://schemas.microsoft.com/office/powerpoint/2010/main" val="3917233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69666D7-DBE5-446F-82C4-43A25C784615}" type="slidenum">
              <a:rPr lang="zh-CN" altLang="en-US" smtClean="0"/>
              <a:t>5</a:t>
            </a:fld>
            <a:endParaRPr lang="zh-CN" altLang="en-US"/>
          </a:p>
        </p:txBody>
      </p:sp>
    </p:spTree>
    <p:extLst>
      <p:ext uri="{BB962C8B-B14F-4D97-AF65-F5344CB8AC3E}">
        <p14:creationId xmlns:p14="http://schemas.microsoft.com/office/powerpoint/2010/main" val="6381973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69666D7-DBE5-446F-82C4-43A25C784615}" type="slidenum">
              <a:rPr lang="zh-CN" altLang="en-US" smtClean="0"/>
              <a:t>6</a:t>
            </a:fld>
            <a:endParaRPr lang="zh-CN" altLang="en-US"/>
          </a:p>
        </p:txBody>
      </p:sp>
    </p:spTree>
    <p:extLst>
      <p:ext uri="{BB962C8B-B14F-4D97-AF65-F5344CB8AC3E}">
        <p14:creationId xmlns:p14="http://schemas.microsoft.com/office/powerpoint/2010/main" val="513334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69666D7-DBE5-446F-82C4-43A25C784615}" type="slidenum">
              <a:rPr lang="zh-CN" altLang="en-US" smtClean="0"/>
              <a:t>7</a:t>
            </a:fld>
            <a:endParaRPr lang="zh-CN" altLang="en-US"/>
          </a:p>
        </p:txBody>
      </p:sp>
    </p:spTree>
    <p:extLst>
      <p:ext uri="{BB962C8B-B14F-4D97-AF65-F5344CB8AC3E}">
        <p14:creationId xmlns:p14="http://schemas.microsoft.com/office/powerpoint/2010/main" val="27452269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A18CC90-C0D9-4DAE-A75B-90B347F0AA97}" type="slidenum">
              <a:rPr lang="zh-CN" altLang="en-US" smtClean="0"/>
              <a:t>8</a:t>
            </a:fld>
            <a:endParaRPr lang="zh-CN" altLang="en-US"/>
          </a:p>
        </p:txBody>
      </p:sp>
    </p:spTree>
    <p:extLst>
      <p:ext uri="{BB962C8B-B14F-4D97-AF65-F5344CB8AC3E}">
        <p14:creationId xmlns:p14="http://schemas.microsoft.com/office/powerpoint/2010/main" val="28030764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69666D7-DBE5-446F-82C4-43A25C784615}" type="slidenum">
              <a:rPr lang="zh-CN" altLang="en-US" smtClean="0"/>
              <a:t>9</a:t>
            </a:fld>
            <a:endParaRPr lang="zh-CN" altLang="en-US"/>
          </a:p>
        </p:txBody>
      </p:sp>
    </p:spTree>
    <p:extLst>
      <p:ext uri="{BB962C8B-B14F-4D97-AF65-F5344CB8AC3E}">
        <p14:creationId xmlns:p14="http://schemas.microsoft.com/office/powerpoint/2010/main" val="2734867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69666D7-DBE5-446F-82C4-43A25C784615}" type="slidenum">
              <a:rPr lang="zh-CN" altLang="en-US" smtClean="0"/>
              <a:t>10</a:t>
            </a:fld>
            <a:endParaRPr lang="zh-CN" altLang="en-US"/>
          </a:p>
        </p:txBody>
      </p:sp>
    </p:spTree>
    <p:extLst>
      <p:ext uri="{BB962C8B-B14F-4D97-AF65-F5344CB8AC3E}">
        <p14:creationId xmlns:p14="http://schemas.microsoft.com/office/powerpoint/2010/main" val="41540984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69666D7-DBE5-446F-82C4-43A25C784615}" type="slidenum">
              <a:rPr lang="zh-CN" altLang="en-US" smtClean="0"/>
              <a:t>11</a:t>
            </a:fld>
            <a:endParaRPr lang="zh-CN" altLang="en-US"/>
          </a:p>
        </p:txBody>
      </p:sp>
    </p:spTree>
    <p:extLst>
      <p:ext uri="{BB962C8B-B14F-4D97-AF65-F5344CB8AC3E}">
        <p14:creationId xmlns:p14="http://schemas.microsoft.com/office/powerpoint/2010/main" val="30505523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69666D7-DBE5-446F-82C4-43A25C784615}" type="slidenum">
              <a:rPr lang="zh-CN" altLang="en-US" smtClean="0"/>
              <a:t>12</a:t>
            </a:fld>
            <a:endParaRPr lang="zh-CN" altLang="en-US"/>
          </a:p>
        </p:txBody>
      </p:sp>
    </p:spTree>
    <p:extLst>
      <p:ext uri="{BB962C8B-B14F-4D97-AF65-F5344CB8AC3E}">
        <p14:creationId xmlns:p14="http://schemas.microsoft.com/office/powerpoint/2010/main" val="26660211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A18CC90-C0D9-4DAE-A75B-90B347F0AA97}" type="slidenum">
              <a:rPr lang="zh-CN" altLang="en-US" smtClean="0"/>
              <a:t>13</a:t>
            </a:fld>
            <a:endParaRPr lang="zh-CN" altLang="en-US"/>
          </a:p>
        </p:txBody>
      </p:sp>
    </p:spTree>
    <p:extLst>
      <p:ext uri="{BB962C8B-B14F-4D97-AF65-F5344CB8AC3E}">
        <p14:creationId xmlns:p14="http://schemas.microsoft.com/office/powerpoint/2010/main" val="12902963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69666D7-DBE5-446F-82C4-43A25C784615}" type="slidenum">
              <a:rPr lang="zh-CN" altLang="en-US" smtClean="0"/>
              <a:t>14</a:t>
            </a:fld>
            <a:endParaRPr lang="zh-CN" altLang="en-US"/>
          </a:p>
        </p:txBody>
      </p:sp>
    </p:spTree>
    <p:extLst>
      <p:ext uri="{BB962C8B-B14F-4D97-AF65-F5344CB8AC3E}">
        <p14:creationId xmlns:p14="http://schemas.microsoft.com/office/powerpoint/2010/main" val="5923345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69666D7-DBE5-446F-82C4-43A25C784615}" type="slidenum">
              <a:rPr lang="zh-CN" altLang="en-US" smtClean="0"/>
              <a:t>15</a:t>
            </a:fld>
            <a:endParaRPr lang="zh-CN" altLang="en-US"/>
          </a:p>
        </p:txBody>
      </p:sp>
    </p:spTree>
    <p:extLst>
      <p:ext uri="{BB962C8B-B14F-4D97-AF65-F5344CB8AC3E}">
        <p14:creationId xmlns:p14="http://schemas.microsoft.com/office/powerpoint/2010/main" val="6473730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69666D7-DBE5-446F-82C4-43A25C784615}" type="slidenum">
              <a:rPr lang="zh-CN" altLang="en-US" smtClean="0"/>
              <a:t>16</a:t>
            </a:fld>
            <a:endParaRPr lang="zh-CN" altLang="en-US"/>
          </a:p>
        </p:txBody>
      </p:sp>
    </p:spTree>
    <p:extLst>
      <p:ext uri="{BB962C8B-B14F-4D97-AF65-F5344CB8AC3E}">
        <p14:creationId xmlns:p14="http://schemas.microsoft.com/office/powerpoint/2010/main" val="18851567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69666D7-DBE5-446F-82C4-43A25C784615}" type="slidenum">
              <a:rPr lang="zh-CN" altLang="en-US" smtClean="0"/>
              <a:t>17</a:t>
            </a:fld>
            <a:endParaRPr lang="zh-CN" altLang="en-US"/>
          </a:p>
        </p:txBody>
      </p:sp>
    </p:spTree>
    <p:extLst>
      <p:ext uri="{BB962C8B-B14F-4D97-AF65-F5344CB8AC3E}">
        <p14:creationId xmlns:p14="http://schemas.microsoft.com/office/powerpoint/2010/main" val="16529173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A18CC90-C0D9-4DAE-A75B-90B347F0AA97}" type="slidenum">
              <a:rPr lang="zh-CN" altLang="en-US" smtClean="0"/>
              <a:t>18</a:t>
            </a:fld>
            <a:endParaRPr lang="zh-CN" altLang="en-US"/>
          </a:p>
        </p:txBody>
      </p:sp>
    </p:spTree>
    <p:extLst>
      <p:ext uri="{BB962C8B-B14F-4D97-AF65-F5344CB8AC3E}">
        <p14:creationId xmlns:p14="http://schemas.microsoft.com/office/powerpoint/2010/main" val="41371186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69666D7-DBE5-446F-82C4-43A25C784615}" type="slidenum">
              <a:rPr lang="zh-CN" altLang="en-US" smtClean="0"/>
              <a:t>19</a:t>
            </a:fld>
            <a:endParaRPr lang="zh-CN" altLang="en-US"/>
          </a:p>
        </p:txBody>
      </p:sp>
    </p:spTree>
    <p:extLst>
      <p:ext uri="{BB962C8B-B14F-4D97-AF65-F5344CB8AC3E}">
        <p14:creationId xmlns:p14="http://schemas.microsoft.com/office/powerpoint/2010/main" val="2907282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69666D7-DBE5-446F-82C4-43A25C784615}" type="slidenum">
              <a:rPr lang="zh-CN" altLang="en-US" smtClean="0"/>
              <a:t>20</a:t>
            </a:fld>
            <a:endParaRPr lang="zh-CN" altLang="en-US"/>
          </a:p>
        </p:txBody>
      </p:sp>
    </p:spTree>
    <p:extLst>
      <p:ext uri="{BB962C8B-B14F-4D97-AF65-F5344CB8AC3E}">
        <p14:creationId xmlns:p14="http://schemas.microsoft.com/office/powerpoint/2010/main" val="16280888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A18CC90-C0D9-4DAE-A75B-90B347F0AA97}" type="slidenum">
              <a:rPr lang="zh-CN" altLang="en-US" smtClean="0"/>
              <a:t>21</a:t>
            </a:fld>
            <a:endParaRPr lang="zh-CN" altLang="en-US"/>
          </a:p>
        </p:txBody>
      </p:sp>
    </p:spTree>
    <p:extLst>
      <p:ext uri="{BB962C8B-B14F-4D97-AF65-F5344CB8AC3E}">
        <p14:creationId xmlns:p14="http://schemas.microsoft.com/office/powerpoint/2010/main" val="34860403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69666D7-DBE5-446F-82C4-43A25C784615}" type="slidenum">
              <a:rPr lang="zh-CN" altLang="en-US" smtClean="0"/>
              <a:t>22</a:t>
            </a:fld>
            <a:endParaRPr lang="zh-CN" altLang="en-US"/>
          </a:p>
        </p:txBody>
      </p:sp>
    </p:spTree>
    <p:extLst>
      <p:ext uri="{BB962C8B-B14F-4D97-AF65-F5344CB8AC3E}">
        <p14:creationId xmlns:p14="http://schemas.microsoft.com/office/powerpoint/2010/main" val="35265848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2B882215-58ED-4C65-B361-3255EF02ACA0}" type="datetimeFigureOut">
              <a:rPr lang="zh-CN" altLang="en-US" smtClean="0"/>
              <a:t>2020/8/7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23B4691-31F0-42C4-8FE2-B3DFF710992C}" type="slidenum">
              <a:rPr lang="zh-CN" altLang="en-US" smtClean="0"/>
              <a:t>‹#›</a:t>
            </a:fld>
            <a:endParaRPr lang="zh-CN" altLang="en-US"/>
          </a:p>
        </p:txBody>
      </p:sp>
    </p:spTree>
    <p:extLst>
      <p:ext uri="{BB962C8B-B14F-4D97-AF65-F5344CB8AC3E}">
        <p14:creationId xmlns:p14="http://schemas.microsoft.com/office/powerpoint/2010/main" val="1800931587"/>
      </p:ext>
    </p:extLst>
  </p:cSld>
  <p:clrMapOvr>
    <a:masterClrMapping/>
  </p:clrMapOvr>
  <p:transition spd="slow" advClick="0" advTm="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B882215-58ED-4C65-B361-3255EF02ACA0}" type="datetimeFigureOut">
              <a:rPr lang="zh-CN" altLang="en-US" smtClean="0"/>
              <a:t>2020/8/7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23B4691-31F0-42C4-8FE2-B3DFF710992C}" type="slidenum">
              <a:rPr lang="zh-CN" altLang="en-US" smtClean="0"/>
              <a:t>‹#›</a:t>
            </a:fld>
            <a:endParaRPr lang="zh-CN" altLang="en-US"/>
          </a:p>
        </p:txBody>
      </p:sp>
    </p:spTree>
    <p:extLst>
      <p:ext uri="{BB962C8B-B14F-4D97-AF65-F5344CB8AC3E}">
        <p14:creationId xmlns:p14="http://schemas.microsoft.com/office/powerpoint/2010/main" val="3122705424"/>
      </p:ext>
    </p:extLst>
  </p:cSld>
  <p:clrMapOvr>
    <a:masterClrMapping/>
  </p:clrMapOvr>
  <p:transition spd="slow" advClick="0" advTm="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2B882215-58ED-4C65-B361-3255EF02ACA0}" type="datetimeFigureOut">
              <a:rPr lang="zh-CN" altLang="en-US" smtClean="0"/>
              <a:t>2020/8/7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23B4691-31F0-42C4-8FE2-B3DFF710992C}" type="slidenum">
              <a:rPr lang="zh-CN" altLang="en-US" smtClean="0"/>
              <a:t>‹#›</a:t>
            </a:fld>
            <a:endParaRPr lang="zh-CN" altLang="en-US"/>
          </a:p>
        </p:txBody>
      </p:sp>
    </p:spTree>
    <p:extLst>
      <p:ext uri="{BB962C8B-B14F-4D97-AF65-F5344CB8AC3E}">
        <p14:creationId xmlns:p14="http://schemas.microsoft.com/office/powerpoint/2010/main" val="3572608370"/>
      </p:ext>
    </p:extLst>
  </p:cSld>
  <p:clrMapOvr>
    <a:masterClrMapping/>
  </p:clrMapOvr>
  <p:transition spd="slow" advClick="0" advTm="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2B882215-58ED-4C65-B361-3255EF02ACA0}" type="datetimeFigureOut">
              <a:rPr lang="zh-CN" altLang="en-US" smtClean="0"/>
              <a:t>2020/8/7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23B4691-31F0-42C4-8FE2-B3DFF710992C}" type="slidenum">
              <a:rPr lang="zh-CN" altLang="en-US" smtClean="0"/>
              <a:t>‹#›</a:t>
            </a:fld>
            <a:endParaRPr lang="zh-CN" altLang="en-US"/>
          </a:p>
        </p:txBody>
      </p:sp>
    </p:spTree>
    <p:extLst>
      <p:ext uri="{BB962C8B-B14F-4D97-AF65-F5344CB8AC3E}">
        <p14:creationId xmlns:p14="http://schemas.microsoft.com/office/powerpoint/2010/main" val="1457756483"/>
      </p:ext>
    </p:extLst>
  </p:cSld>
  <p:clrMapOvr>
    <a:masterClrMapping/>
  </p:clrMapOvr>
  <p:transition spd="slow" advClick="0" advTm="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2B882215-58ED-4C65-B361-3255EF02ACA0}" type="datetimeFigureOut">
              <a:rPr lang="zh-CN" altLang="en-US" smtClean="0"/>
              <a:t>2020/8/7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23B4691-31F0-42C4-8FE2-B3DFF710992C}" type="slidenum">
              <a:rPr lang="zh-CN" altLang="en-US" smtClean="0"/>
              <a:t>‹#›</a:t>
            </a:fld>
            <a:endParaRPr lang="zh-CN" altLang="en-US"/>
          </a:p>
        </p:txBody>
      </p:sp>
      <p:sp>
        <p:nvSpPr>
          <p:cNvPr id="11" name="矩形 10"/>
          <p:cNvSpPr/>
          <p:nvPr userDrawn="1"/>
        </p:nvSpPr>
        <p:spPr>
          <a:xfrm>
            <a:off x="9100364" y="6430009"/>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347559538"/>
      </p:ext>
    </p:extLst>
  </p:cSld>
  <p:clrMapOvr>
    <a:masterClrMapping/>
  </p:clrMapOvr>
  <p:transition spd="slow" advClick="0" advTm="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2B882215-58ED-4C65-B361-3255EF02ACA0}" type="datetimeFigureOut">
              <a:rPr lang="zh-CN" altLang="en-US" smtClean="0"/>
              <a:t>2020/8/7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23B4691-31F0-42C4-8FE2-B3DFF710992C}" type="slidenum">
              <a:rPr lang="zh-CN" altLang="en-US" smtClean="0"/>
              <a:t>‹#›</a:t>
            </a:fld>
            <a:endParaRPr lang="zh-CN" altLang="en-US"/>
          </a:p>
        </p:txBody>
      </p:sp>
    </p:spTree>
    <p:extLst>
      <p:ext uri="{BB962C8B-B14F-4D97-AF65-F5344CB8AC3E}">
        <p14:creationId xmlns:p14="http://schemas.microsoft.com/office/powerpoint/2010/main" val="4146954946"/>
      </p:ext>
    </p:extLst>
  </p:cSld>
  <p:clrMapOvr>
    <a:masterClrMapping/>
  </p:clrMapOvr>
  <p:transition spd="slow" advClick="0" advTm="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B882215-58ED-4C65-B361-3255EF02ACA0}" type="datetimeFigureOut">
              <a:rPr lang="zh-CN" altLang="en-US" smtClean="0"/>
              <a:t>2020/8/7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23B4691-31F0-42C4-8FE2-B3DFF710992C}" type="slidenum">
              <a:rPr lang="zh-CN" altLang="en-US" smtClean="0"/>
              <a:t>‹#›</a:t>
            </a:fld>
            <a:endParaRPr lang="zh-CN" altLang="en-US"/>
          </a:p>
        </p:txBody>
      </p:sp>
    </p:spTree>
    <p:extLst>
      <p:ext uri="{BB962C8B-B14F-4D97-AF65-F5344CB8AC3E}">
        <p14:creationId xmlns:p14="http://schemas.microsoft.com/office/powerpoint/2010/main" val="3862515663"/>
      </p:ext>
    </p:extLst>
  </p:cSld>
  <p:clrMapOvr>
    <a:masterClrMapping/>
  </p:clrMapOvr>
  <p:transition spd="slow" advClick="0" advTm="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2B882215-58ED-4C65-B361-3255EF02ACA0}" type="datetimeFigureOut">
              <a:rPr lang="zh-CN" altLang="en-US" smtClean="0"/>
              <a:t>2020/8/7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23B4691-31F0-42C4-8FE2-B3DFF710992C}" type="slidenum">
              <a:rPr lang="zh-CN" altLang="en-US" smtClean="0"/>
              <a:t>‹#›</a:t>
            </a:fld>
            <a:endParaRPr lang="zh-CN" altLang="en-US"/>
          </a:p>
        </p:txBody>
      </p:sp>
    </p:spTree>
    <p:extLst>
      <p:ext uri="{BB962C8B-B14F-4D97-AF65-F5344CB8AC3E}">
        <p14:creationId xmlns:p14="http://schemas.microsoft.com/office/powerpoint/2010/main" val="3653295531"/>
      </p:ext>
    </p:extLst>
  </p:cSld>
  <p:clrMapOvr>
    <a:masterClrMapping/>
  </p:clrMapOvr>
  <p:transition spd="slow" advClick="0" advTm="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2B882215-58ED-4C65-B361-3255EF02ACA0}" type="datetimeFigureOut">
              <a:rPr lang="zh-CN" altLang="en-US" smtClean="0"/>
              <a:t>2020/8/7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23B4691-31F0-42C4-8FE2-B3DFF710992C}" type="slidenum">
              <a:rPr lang="zh-CN" altLang="en-US" smtClean="0"/>
              <a:t>‹#›</a:t>
            </a:fld>
            <a:endParaRPr lang="zh-CN" altLang="en-US"/>
          </a:p>
        </p:txBody>
      </p:sp>
    </p:spTree>
    <p:extLst>
      <p:ext uri="{BB962C8B-B14F-4D97-AF65-F5344CB8AC3E}">
        <p14:creationId xmlns:p14="http://schemas.microsoft.com/office/powerpoint/2010/main" val="1104877892"/>
      </p:ext>
    </p:extLst>
  </p:cSld>
  <p:clrMapOvr>
    <a:masterClrMapping/>
  </p:clrMapOvr>
  <p:transition spd="slow" advClick="0" advTm="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B882215-58ED-4C65-B361-3255EF02ACA0}" type="datetimeFigureOut">
              <a:rPr lang="zh-CN" altLang="en-US" smtClean="0"/>
              <a:t>2020/8/7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23B4691-31F0-42C4-8FE2-B3DFF710992C}" type="slidenum">
              <a:rPr lang="zh-CN" altLang="en-US" smtClean="0"/>
              <a:t>‹#›</a:t>
            </a:fld>
            <a:endParaRPr lang="zh-CN" altLang="en-US"/>
          </a:p>
        </p:txBody>
      </p:sp>
    </p:spTree>
    <p:extLst>
      <p:ext uri="{BB962C8B-B14F-4D97-AF65-F5344CB8AC3E}">
        <p14:creationId xmlns:p14="http://schemas.microsoft.com/office/powerpoint/2010/main" val="3664518962"/>
      </p:ext>
    </p:extLst>
  </p:cSld>
  <p:clrMapOvr>
    <a:masterClrMapping/>
  </p:clrMapOvr>
  <p:transition spd="slow" advClick="0" advTm="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B882215-58ED-4C65-B361-3255EF02ACA0}" type="datetimeFigureOut">
              <a:rPr lang="zh-CN" altLang="en-US" smtClean="0"/>
              <a:t>2020/8/7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23B4691-31F0-42C4-8FE2-B3DFF710992C}" type="slidenum">
              <a:rPr lang="zh-CN" altLang="en-US" smtClean="0"/>
              <a:t>‹#›</a:t>
            </a:fld>
            <a:endParaRPr lang="zh-CN" altLang="en-US"/>
          </a:p>
        </p:txBody>
      </p:sp>
    </p:spTree>
    <p:extLst>
      <p:ext uri="{BB962C8B-B14F-4D97-AF65-F5344CB8AC3E}">
        <p14:creationId xmlns:p14="http://schemas.microsoft.com/office/powerpoint/2010/main" val="2598158705"/>
      </p:ext>
    </p:extLst>
  </p:cSld>
  <p:clrMapOvr>
    <a:masterClrMapping/>
  </p:clrMapOvr>
  <p:transition spd="slow" advClick="0" advTm="2000"/>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1_标题和竖排文字">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3124200" y="1562100"/>
            <a:ext cx="3810000" cy="3276600"/>
          </a:xfrm>
        </p:spPr>
        <p:txBody>
          <a:bodyPr/>
          <a:lstStyle/>
          <a:p>
            <a:endParaRPr lang="zh-CN" altLang="en-US"/>
          </a:p>
        </p:txBody>
      </p:sp>
    </p:spTree>
    <p:extLst>
      <p:ext uri="{BB962C8B-B14F-4D97-AF65-F5344CB8AC3E}">
        <p14:creationId xmlns:p14="http://schemas.microsoft.com/office/powerpoint/2010/main" val="182196535"/>
      </p:ext>
    </p:extLst>
  </p:cSld>
  <p:clrMapOvr>
    <a:masterClrMapping/>
  </p:clrMapOvr>
  <p:transition spd="slow" advClick="0" advTm="2000"/>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0_标题和竖排文字">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3124200" y="1562100"/>
            <a:ext cx="3810000" cy="3276600"/>
          </a:xfrm>
        </p:spPr>
        <p:txBody>
          <a:bodyPr/>
          <a:lstStyle/>
          <a:p>
            <a:endParaRPr lang="zh-CN" altLang="en-US"/>
          </a:p>
        </p:txBody>
      </p:sp>
    </p:spTree>
    <p:extLst>
      <p:ext uri="{BB962C8B-B14F-4D97-AF65-F5344CB8AC3E}">
        <p14:creationId xmlns:p14="http://schemas.microsoft.com/office/powerpoint/2010/main" val="3217627147"/>
      </p:ext>
    </p:extLst>
  </p:cSld>
  <p:clrMapOvr>
    <a:masterClrMapping/>
  </p:clrMapOvr>
  <p:transition spd="slow" advClick="0" advTm="2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882215-58ED-4C65-B361-3255EF02ACA0}" type="datetimeFigureOut">
              <a:rPr lang="zh-CN" altLang="en-US" smtClean="0"/>
              <a:t>2020/8/7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23B4691-31F0-42C4-8FE2-B3DFF710992C}" type="slidenum">
              <a:rPr lang="zh-CN" altLang="en-US" smtClean="0"/>
              <a:t>‹#›</a:t>
            </a:fld>
            <a:endParaRPr lang="zh-CN" altLang="en-US"/>
          </a:p>
        </p:txBody>
      </p:sp>
    </p:spTree>
    <p:extLst>
      <p:ext uri="{BB962C8B-B14F-4D97-AF65-F5344CB8AC3E}">
        <p14:creationId xmlns:p14="http://schemas.microsoft.com/office/powerpoint/2010/main" val="19997390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ransition spd="slow" advClick="0" advTm="200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1.jpeg"/><Relationship Id="rId5" Type="http://schemas.openxmlformats.org/officeDocument/2006/relationships/notesSlide" Target="../notesSlides/notesSlide1.xml"/><Relationship Id="rId4"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chart" Target="../charts/char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image" Target="../media/image23.jpeg"/></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27.jpeg"/><Relationship Id="rId4" Type="http://schemas.openxmlformats.org/officeDocument/2006/relationships/image" Target="../media/image26.jpeg"/></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1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2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6"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6" name="PA_矩形 5"/>
          <p:cNvSpPr/>
          <p:nvPr>
            <p:custDataLst>
              <p:tags r:id="rId1"/>
            </p:custDataLst>
          </p:nvPr>
        </p:nvSpPr>
        <p:spPr>
          <a:xfrm>
            <a:off x="190500" y="107157"/>
            <a:ext cx="11811000" cy="6643687"/>
          </a:xfrm>
          <a:prstGeom prst="rect">
            <a:avLst/>
          </a:prstGeom>
          <a:solidFill>
            <a:schemeClr val="bg1">
              <a:alpha val="95000"/>
            </a:schemeClr>
          </a:solidFill>
          <a:ln>
            <a:noFill/>
          </a:ln>
          <a:effectLst>
            <a:outerShdw blurRad="1905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ym typeface="+mn-lt"/>
            </a:endParaRPr>
          </a:p>
        </p:txBody>
      </p:sp>
      <p:grpSp>
        <p:nvGrpSpPr>
          <p:cNvPr id="8" name="PA_组合 7"/>
          <p:cNvGrpSpPr/>
          <p:nvPr>
            <p:custDataLst>
              <p:tags r:id="rId2"/>
            </p:custDataLst>
          </p:nvPr>
        </p:nvGrpSpPr>
        <p:grpSpPr>
          <a:xfrm>
            <a:off x="819151" y="2228851"/>
            <a:ext cx="7899920" cy="3032214"/>
            <a:chOff x="819151" y="2228851"/>
            <a:chExt cx="7899920" cy="3032214"/>
          </a:xfrm>
        </p:grpSpPr>
        <p:sp>
          <p:nvSpPr>
            <p:cNvPr id="2" name="文本框 1"/>
            <p:cNvSpPr txBox="1"/>
            <p:nvPr/>
          </p:nvSpPr>
          <p:spPr>
            <a:xfrm>
              <a:off x="819151" y="2228851"/>
              <a:ext cx="2406428" cy="1446550"/>
            </a:xfrm>
            <a:prstGeom prst="rect">
              <a:avLst/>
            </a:prstGeom>
            <a:noFill/>
          </p:spPr>
          <p:txBody>
            <a:bodyPr wrap="none" rtlCol="0">
              <a:spAutoFit/>
            </a:bodyPr>
            <a:lstStyle/>
            <a:p>
              <a:r>
                <a:rPr lang="en-US" altLang="zh-CN" sz="8800" dirty="0" smtClean="0">
                  <a:solidFill>
                    <a:srgbClr val="EEB681"/>
                  </a:solidFill>
                  <a:latin typeface="方正细谭黑简体" panose="02000000000000000000" pitchFamily="2" charset="-122"/>
                  <a:ea typeface="方正细谭黑简体" panose="02000000000000000000" pitchFamily="2" charset="-122"/>
                  <a:cs typeface="Arial Unicode MS" panose="020B0604020202020204" pitchFamily="34" charset="-122"/>
                  <a:sym typeface="+mn-lt"/>
                </a:rPr>
                <a:t>2030</a:t>
              </a:r>
              <a:endParaRPr lang="zh-CN" altLang="en-US" sz="8800" dirty="0">
                <a:solidFill>
                  <a:srgbClr val="EEB681"/>
                </a:solidFill>
                <a:latin typeface="方正细谭黑简体" panose="02000000000000000000" pitchFamily="2" charset="-122"/>
                <a:ea typeface="方正细谭黑简体" panose="02000000000000000000" pitchFamily="2" charset="-122"/>
                <a:cs typeface="Arial Unicode MS" panose="020B0604020202020204" pitchFamily="34" charset="-122"/>
                <a:sym typeface="+mn-lt"/>
              </a:endParaRPr>
            </a:p>
          </p:txBody>
        </p:sp>
        <p:sp>
          <p:nvSpPr>
            <p:cNvPr id="3" name="文本框 2"/>
            <p:cNvSpPr txBox="1"/>
            <p:nvPr/>
          </p:nvSpPr>
          <p:spPr>
            <a:xfrm>
              <a:off x="819151" y="3468818"/>
              <a:ext cx="7899920" cy="923330"/>
            </a:xfrm>
            <a:prstGeom prst="rect">
              <a:avLst/>
            </a:prstGeom>
            <a:noFill/>
          </p:spPr>
          <p:txBody>
            <a:bodyPr wrap="none" rtlCol="0">
              <a:spAutoFit/>
            </a:bodyPr>
            <a:lstStyle/>
            <a:p>
              <a:r>
                <a:rPr lang="zh-CN" altLang="en-US" sz="5400" dirty="0">
                  <a:latin typeface="方正细谭黑简体" panose="02000000000000000000" pitchFamily="2" charset="-122"/>
                  <a:ea typeface="方正细谭黑简体" panose="02000000000000000000" pitchFamily="2" charset="-122"/>
                  <a:sym typeface="+mn-lt"/>
                </a:rPr>
                <a:t>公司个人风采展示</a:t>
              </a:r>
              <a:r>
                <a:rPr lang="en-US" altLang="zh-CN" sz="5400" dirty="0" err="1">
                  <a:latin typeface="方正细谭黑简体" panose="02000000000000000000" pitchFamily="2" charset="-122"/>
                  <a:ea typeface="方正细谭黑简体" panose="02000000000000000000" pitchFamily="2" charset="-122"/>
                  <a:sym typeface="+mn-lt"/>
                </a:rPr>
                <a:t>ppt</a:t>
              </a:r>
              <a:r>
                <a:rPr lang="zh-CN" altLang="en-US" sz="5400" dirty="0">
                  <a:latin typeface="方正细谭黑简体" panose="02000000000000000000" pitchFamily="2" charset="-122"/>
                  <a:ea typeface="方正细谭黑简体" panose="02000000000000000000" pitchFamily="2" charset="-122"/>
                  <a:sym typeface="+mn-lt"/>
                </a:rPr>
                <a:t>模板</a:t>
              </a:r>
              <a:endParaRPr lang="zh-CN" altLang="en-US" sz="5400" dirty="0">
                <a:latin typeface="方正细谭黑简体" panose="02000000000000000000" pitchFamily="2" charset="-122"/>
                <a:ea typeface="方正细谭黑简体" panose="02000000000000000000" pitchFamily="2" charset="-122"/>
                <a:sym typeface="+mn-lt"/>
              </a:endParaRPr>
            </a:p>
          </p:txBody>
        </p:sp>
        <p:sp>
          <p:nvSpPr>
            <p:cNvPr id="4" name="矩形 3"/>
            <p:cNvSpPr/>
            <p:nvPr/>
          </p:nvSpPr>
          <p:spPr>
            <a:xfrm>
              <a:off x="819151" y="4560489"/>
              <a:ext cx="6460320" cy="700576"/>
            </a:xfrm>
            <a:prstGeom prst="rect">
              <a:avLst/>
            </a:prstGeom>
          </p:spPr>
          <p:txBody>
            <a:bodyPr wrap="square">
              <a:spAutoFit/>
            </a:bodyPr>
            <a:lstStyle/>
            <a:p>
              <a:pPr>
                <a:lnSpc>
                  <a:spcPct val="150000"/>
                </a:lnSpc>
              </a:pPr>
              <a:r>
                <a:rPr lang="en-US" altLang="zh-CN" sz="1400" dirty="0">
                  <a:ea typeface="微软雅黑" panose="020B0503020204020204" pitchFamily="34" charset="-122"/>
                  <a:cs typeface="Segoe UI" panose="020B0502040204020203" pitchFamily="34" charset="0"/>
                  <a:sym typeface="+mn-lt"/>
                </a:rPr>
                <a:t>You must to tell these people how much they mean to you. You must to tell these people how much they mean to you. </a:t>
              </a:r>
            </a:p>
          </p:txBody>
        </p:sp>
      </p:grpSp>
      <p:sp>
        <p:nvSpPr>
          <p:cNvPr id="7" name="PA_矩形 6"/>
          <p:cNvSpPr/>
          <p:nvPr>
            <p:custDataLst>
              <p:tags r:id="rId3"/>
            </p:custDataLst>
          </p:nvPr>
        </p:nvSpPr>
        <p:spPr>
          <a:xfrm>
            <a:off x="9359900" y="0"/>
            <a:ext cx="1689100" cy="1701800"/>
          </a:xfrm>
          <a:prstGeom prst="rect">
            <a:avLst/>
          </a:prstGeom>
          <a:solidFill>
            <a:srgbClr val="EEB681"/>
          </a:solidFill>
          <a:ln>
            <a:noFill/>
          </a:ln>
          <a:effectLst>
            <a:outerShdw blurRad="1905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ym typeface="+mn-lt"/>
            </a:endParaRPr>
          </a:p>
        </p:txBody>
      </p:sp>
    </p:spTree>
    <p:extLst>
      <p:ext uri="{BB962C8B-B14F-4D97-AF65-F5344CB8AC3E}">
        <p14:creationId xmlns:p14="http://schemas.microsoft.com/office/powerpoint/2010/main" val="1731764125"/>
      </p:ext>
    </p:extLst>
  </p:cSld>
  <p:clrMapOvr>
    <a:masterClrMapping/>
  </p:clrMapOvr>
  <p:transition spd="slow" advClick="0" advTm="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750"/>
                                        <p:tgtEl>
                                          <p:spTgt spid="6"/>
                                        </p:tgtEl>
                                      </p:cBhvr>
                                    </p:animEffect>
                                  </p:childTnLst>
                                </p:cTn>
                              </p:par>
                              <p:par>
                                <p:cTn id="8" presetID="42" presetClass="path" presetSubtype="0" decel="30000" fill="hold" grpId="1" nodeType="withEffect">
                                  <p:stCondLst>
                                    <p:cond delay="0"/>
                                  </p:stCondLst>
                                  <p:childTnLst>
                                    <p:animMotion origin="layout" path="M -4.16667E-7 -0.03982 L -4.16667E-7 0.14815 " pathEditMode="relative" rAng="0" ptsTypes="AA">
                                      <p:cBhvr>
                                        <p:cTn id="9" dur="750" spd="-100000" fill="hold"/>
                                        <p:tgtEl>
                                          <p:spTgt spid="6"/>
                                        </p:tgtEl>
                                        <p:attrNameLst>
                                          <p:attrName>ppt_x</p:attrName>
                                          <p:attrName>ppt_y</p:attrName>
                                        </p:attrNameLst>
                                      </p:cBhvr>
                                      <p:rCtr x="0" y="9398"/>
                                    </p:animMotion>
                                  </p:childTnLst>
                                </p:cTn>
                              </p:par>
                              <p:par>
                                <p:cTn id="10" presetID="42" presetClass="path" presetSubtype="0" accel="30000" decel="30000" fill="hold" grpId="2" nodeType="withEffect">
                                  <p:stCondLst>
                                    <p:cond delay="750"/>
                                  </p:stCondLst>
                                  <p:childTnLst>
                                    <p:animMotion origin="layout" path="M -4.16667E-7 -0.03982 L -4.16667E-7 2.59259E-6 " pathEditMode="relative" rAng="0" ptsTypes="AA">
                                      <p:cBhvr>
                                        <p:cTn id="11" dur="1250" fill="hold"/>
                                        <p:tgtEl>
                                          <p:spTgt spid="6"/>
                                        </p:tgtEl>
                                        <p:attrNameLst>
                                          <p:attrName>ppt_x</p:attrName>
                                          <p:attrName>ppt_y</p:attrName>
                                        </p:attrNameLst>
                                      </p:cBhvr>
                                      <p:rCtr x="0" y="1991"/>
                                    </p:animMotion>
                                  </p:childTnLst>
                                </p:cTn>
                              </p:par>
                              <p:par>
                                <p:cTn id="12" presetID="10" presetClass="entr" presetSubtype="0"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64" presetClass="path" presetSubtype="0" decel="30000" fill="hold" grpId="1" nodeType="withEffect">
                                  <p:stCondLst>
                                    <p:cond delay="0"/>
                                  </p:stCondLst>
                                  <p:childTnLst>
                                    <p:animMotion origin="layout" path="M -4.16667E-6 0.03889 L -4.16667E-6 -0.07777 " pathEditMode="relative" rAng="0" ptsTypes="AA">
                                      <p:cBhvr>
                                        <p:cTn id="16" dur="750" spd="-100000" fill="hold"/>
                                        <p:tgtEl>
                                          <p:spTgt spid="7"/>
                                        </p:tgtEl>
                                        <p:attrNameLst>
                                          <p:attrName>ppt_x</p:attrName>
                                          <p:attrName>ppt_y</p:attrName>
                                        </p:attrNameLst>
                                      </p:cBhvr>
                                      <p:rCtr x="0" y="-5833"/>
                                    </p:animMotion>
                                  </p:childTnLst>
                                </p:cTn>
                              </p:par>
                              <p:par>
                                <p:cTn id="17" presetID="64" presetClass="path" presetSubtype="0" accel="30000" decel="30000" fill="hold" grpId="2" nodeType="withEffect">
                                  <p:stCondLst>
                                    <p:cond delay="750"/>
                                  </p:stCondLst>
                                  <p:childTnLst>
                                    <p:animMotion origin="layout" path="M -4.16667E-6 0.03843 L -4.16667E-6 -3.33333E-6 " pathEditMode="relative" rAng="0" ptsTypes="AA">
                                      <p:cBhvr>
                                        <p:cTn id="18" dur="750" fill="hold"/>
                                        <p:tgtEl>
                                          <p:spTgt spid="7"/>
                                        </p:tgtEl>
                                        <p:attrNameLst>
                                          <p:attrName>ppt_x</p:attrName>
                                          <p:attrName>ppt_y</p:attrName>
                                        </p:attrNameLst>
                                      </p:cBhvr>
                                      <p:rCtr x="0" y="-1921"/>
                                    </p:animMotion>
                                  </p:childTnLst>
                                </p:cTn>
                              </p:par>
                              <p:par>
                                <p:cTn id="19" presetID="10"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par>
                                <p:cTn id="22" presetID="63" presetClass="path" presetSubtype="0" decel="50000" fill="hold" nodeType="withEffect">
                                  <p:stCondLst>
                                    <p:cond delay="0"/>
                                  </p:stCondLst>
                                  <p:childTnLst>
                                    <p:animMotion origin="layout" path="M 0.01524 -2.22222E-6 L -0.0582 -2.22222E-6 " pathEditMode="relative" rAng="0" ptsTypes="AA">
                                      <p:cBhvr>
                                        <p:cTn id="23" dur="750" spd="-100000" fill="hold"/>
                                        <p:tgtEl>
                                          <p:spTgt spid="8"/>
                                        </p:tgtEl>
                                        <p:attrNameLst>
                                          <p:attrName>ppt_x</p:attrName>
                                          <p:attrName>ppt_y</p:attrName>
                                        </p:attrNameLst>
                                      </p:cBhvr>
                                      <p:rCtr x="-3672" y="0"/>
                                    </p:animMotion>
                                  </p:childTnLst>
                                </p:cTn>
                              </p:par>
                              <p:par>
                                <p:cTn id="24" presetID="35" presetClass="path" presetSubtype="0" accel="50000" decel="50000" fill="hold" nodeType="withEffect">
                                  <p:stCondLst>
                                    <p:cond delay="750"/>
                                  </p:stCondLst>
                                  <p:childTnLst>
                                    <p:animMotion origin="layout" path="M 0.01602 -2.22222E-6 L -1.25E-6 -2.22222E-6 " pathEditMode="relative" rAng="0" ptsTypes="AA">
                                      <p:cBhvr>
                                        <p:cTn id="25" dur="750" fill="hold"/>
                                        <p:tgtEl>
                                          <p:spTgt spid="8"/>
                                        </p:tgtEl>
                                        <p:attrNameLst>
                                          <p:attrName>ppt_x</p:attrName>
                                          <p:attrName>ppt_y</p:attrName>
                                        </p:attrNameLst>
                                      </p:cBhvr>
                                      <p:rCtr x="-80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Lst>
  </p:timing>
  <p:extLst mod="1">
    <p:ext uri="{E180D4A7-C9FB-4DFB-919C-405C955672EB}">
      <p14:showEvtLst xmlns:p14="http://schemas.microsoft.com/office/powerpoint/2010/main">
        <p14:playEvt time="0" objId="9"/>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265334" y="0"/>
            <a:ext cx="5926667" cy="6858000"/>
          </a:xfrm>
          <a:custGeom>
            <a:avLst/>
            <a:gdLst>
              <a:gd name="connsiteX0" fmla="*/ 0 w 5926667"/>
              <a:gd name="connsiteY0" fmla="*/ 0 h 6858000"/>
              <a:gd name="connsiteX1" fmla="*/ 5926667 w 5926667"/>
              <a:gd name="connsiteY1" fmla="*/ 0 h 6858000"/>
              <a:gd name="connsiteX2" fmla="*/ 5926667 w 5926667"/>
              <a:gd name="connsiteY2" fmla="*/ 6858000 h 6858000"/>
              <a:gd name="connsiteX3" fmla="*/ 0 w 5926667"/>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5926667" h="6858000">
                <a:moveTo>
                  <a:pt x="0" y="0"/>
                </a:moveTo>
                <a:lnTo>
                  <a:pt x="5926667" y="0"/>
                </a:lnTo>
                <a:lnTo>
                  <a:pt x="5926667" y="6858000"/>
                </a:lnTo>
                <a:lnTo>
                  <a:pt x="0" y="6858000"/>
                </a:lnTo>
                <a:close/>
              </a:path>
            </a:pathLst>
          </a:custGeom>
          <a:effectLst>
            <a:outerShdw blurRad="190500" dist="38100" dir="2700000" algn="tl" rotWithShape="0">
              <a:prstClr val="black">
                <a:alpha val="40000"/>
              </a:prstClr>
            </a:outerShdw>
          </a:effectLst>
        </p:spPr>
      </p:pic>
      <p:grpSp>
        <p:nvGrpSpPr>
          <p:cNvPr id="2" name="组合 1"/>
          <p:cNvGrpSpPr/>
          <p:nvPr/>
        </p:nvGrpSpPr>
        <p:grpSpPr>
          <a:xfrm>
            <a:off x="1154365" y="1233056"/>
            <a:ext cx="4027236" cy="4750895"/>
            <a:chOff x="1154365" y="1233056"/>
            <a:chExt cx="4027236" cy="4750895"/>
          </a:xfrm>
        </p:grpSpPr>
        <p:grpSp>
          <p:nvGrpSpPr>
            <p:cNvPr id="6" name="组合 5"/>
            <p:cNvGrpSpPr/>
            <p:nvPr/>
          </p:nvGrpSpPr>
          <p:grpSpPr>
            <a:xfrm>
              <a:off x="1154365" y="1233056"/>
              <a:ext cx="4027236" cy="913187"/>
              <a:chOff x="595609" y="1174173"/>
              <a:chExt cx="3020427" cy="684890"/>
            </a:xfrm>
          </p:grpSpPr>
          <p:sp>
            <p:nvSpPr>
              <p:cNvPr id="3" name="椭圆 2"/>
              <p:cNvSpPr/>
              <p:nvPr/>
            </p:nvSpPr>
            <p:spPr>
              <a:xfrm>
                <a:off x="681182" y="1205345"/>
                <a:ext cx="228600" cy="228600"/>
              </a:xfrm>
              <a:prstGeom prst="ellipse">
                <a:avLst/>
              </a:prstGeom>
              <a:noFill/>
              <a:ln w="63500">
                <a:solidFill>
                  <a:srgbClr val="EEB68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ym typeface="+mn-lt"/>
                </a:endParaRPr>
              </a:p>
            </p:txBody>
          </p:sp>
          <p:sp>
            <p:nvSpPr>
              <p:cNvPr id="4" name="文本框 3"/>
              <p:cNvSpPr txBox="1"/>
              <p:nvPr/>
            </p:nvSpPr>
            <p:spPr>
              <a:xfrm>
                <a:off x="966355" y="1174173"/>
                <a:ext cx="410209" cy="346249"/>
              </a:xfrm>
              <a:prstGeom prst="rect">
                <a:avLst/>
              </a:prstGeom>
              <a:noFill/>
            </p:spPr>
            <p:txBody>
              <a:bodyPr wrap="none" rtlCol="0">
                <a:spAutoFit/>
              </a:bodyPr>
              <a:lstStyle/>
              <a:p>
                <a:r>
                  <a:rPr lang="en-US" altLang="zh-CN" sz="2400" dirty="0">
                    <a:ea typeface="华文细黑" panose="02010600040101010101" pitchFamily="2" charset="-122"/>
                    <a:sym typeface="+mn-lt"/>
                  </a:rPr>
                  <a:t>01</a:t>
                </a:r>
                <a:endParaRPr lang="zh-CN" altLang="en-US" sz="2400" dirty="0">
                  <a:ea typeface="华文细黑" panose="02010600040101010101" pitchFamily="2" charset="-122"/>
                  <a:sym typeface="+mn-lt"/>
                </a:endParaRPr>
              </a:p>
            </p:txBody>
          </p:sp>
          <p:sp>
            <p:nvSpPr>
              <p:cNvPr id="5" name="矩形 4"/>
              <p:cNvSpPr/>
              <p:nvPr/>
            </p:nvSpPr>
            <p:spPr>
              <a:xfrm>
                <a:off x="595609" y="1512814"/>
                <a:ext cx="3020427" cy="346249"/>
              </a:xfrm>
              <a:prstGeom prst="rect">
                <a:avLst/>
              </a:prstGeom>
            </p:spPr>
            <p:txBody>
              <a:bodyPr wrap="square">
                <a:spAutoFit/>
              </a:bodyPr>
              <a:lstStyle/>
              <a:p>
                <a:r>
                  <a:rPr lang="en-US" altLang="zh-CN" sz="1200" dirty="0">
                    <a:ea typeface="华文细黑" panose="02010600040101010101" pitchFamily="2" charset="-122"/>
                    <a:cs typeface="Segoe UI" panose="020B0502040204020203" pitchFamily="34" charset="0"/>
                    <a:sym typeface="+mn-lt"/>
                  </a:rPr>
                  <a:t>You must to tell these people how much they mean to you. You must to tell these people.</a:t>
                </a:r>
              </a:p>
            </p:txBody>
          </p:sp>
        </p:grpSp>
        <p:grpSp>
          <p:nvGrpSpPr>
            <p:cNvPr id="7" name="组合 6"/>
            <p:cNvGrpSpPr/>
            <p:nvPr/>
          </p:nvGrpSpPr>
          <p:grpSpPr>
            <a:xfrm>
              <a:off x="1154365" y="2512292"/>
              <a:ext cx="4027236" cy="913187"/>
              <a:chOff x="595609" y="1174173"/>
              <a:chExt cx="3020427" cy="684890"/>
            </a:xfrm>
          </p:grpSpPr>
          <p:sp>
            <p:nvSpPr>
              <p:cNvPr id="8" name="椭圆 7"/>
              <p:cNvSpPr/>
              <p:nvPr/>
            </p:nvSpPr>
            <p:spPr>
              <a:xfrm>
                <a:off x="681182" y="1205345"/>
                <a:ext cx="228600" cy="228600"/>
              </a:xfrm>
              <a:prstGeom prst="ellipse">
                <a:avLst/>
              </a:prstGeom>
              <a:noFill/>
              <a:ln w="63500">
                <a:solidFill>
                  <a:srgbClr val="EEB68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ym typeface="+mn-lt"/>
                </a:endParaRPr>
              </a:p>
            </p:txBody>
          </p:sp>
          <p:sp>
            <p:nvSpPr>
              <p:cNvPr id="9" name="文本框 8"/>
              <p:cNvSpPr txBox="1"/>
              <p:nvPr/>
            </p:nvSpPr>
            <p:spPr>
              <a:xfrm>
                <a:off x="966355" y="1174173"/>
                <a:ext cx="410209" cy="346249"/>
              </a:xfrm>
              <a:prstGeom prst="rect">
                <a:avLst/>
              </a:prstGeom>
              <a:noFill/>
            </p:spPr>
            <p:txBody>
              <a:bodyPr wrap="none" rtlCol="0">
                <a:spAutoFit/>
              </a:bodyPr>
              <a:lstStyle/>
              <a:p>
                <a:r>
                  <a:rPr lang="en-US" altLang="zh-CN" sz="2400" dirty="0">
                    <a:ea typeface="华文细黑" panose="02010600040101010101" pitchFamily="2" charset="-122"/>
                    <a:sym typeface="+mn-lt"/>
                  </a:rPr>
                  <a:t>02</a:t>
                </a:r>
                <a:endParaRPr lang="zh-CN" altLang="en-US" sz="2400" dirty="0">
                  <a:ea typeface="华文细黑" panose="02010600040101010101" pitchFamily="2" charset="-122"/>
                  <a:sym typeface="+mn-lt"/>
                </a:endParaRPr>
              </a:p>
            </p:txBody>
          </p:sp>
          <p:sp>
            <p:nvSpPr>
              <p:cNvPr id="10" name="矩形 9"/>
              <p:cNvSpPr/>
              <p:nvPr/>
            </p:nvSpPr>
            <p:spPr>
              <a:xfrm>
                <a:off x="595609" y="1512814"/>
                <a:ext cx="3020427" cy="346249"/>
              </a:xfrm>
              <a:prstGeom prst="rect">
                <a:avLst/>
              </a:prstGeom>
            </p:spPr>
            <p:txBody>
              <a:bodyPr wrap="square">
                <a:spAutoFit/>
              </a:bodyPr>
              <a:lstStyle/>
              <a:p>
                <a:r>
                  <a:rPr lang="en-US" altLang="zh-CN" sz="1200" dirty="0">
                    <a:ea typeface="华文细黑" panose="02010600040101010101" pitchFamily="2" charset="-122"/>
                    <a:cs typeface="Segoe UI" panose="020B0502040204020203" pitchFamily="34" charset="0"/>
                    <a:sym typeface="+mn-lt"/>
                  </a:rPr>
                  <a:t>You must to tell these people how much they mean to you. You must to tell these people.</a:t>
                </a:r>
              </a:p>
            </p:txBody>
          </p:sp>
        </p:grpSp>
        <p:grpSp>
          <p:nvGrpSpPr>
            <p:cNvPr id="11" name="组合 10"/>
            <p:cNvGrpSpPr/>
            <p:nvPr/>
          </p:nvGrpSpPr>
          <p:grpSpPr>
            <a:xfrm>
              <a:off x="1154365" y="3791528"/>
              <a:ext cx="4027236" cy="913187"/>
              <a:chOff x="595609" y="1174173"/>
              <a:chExt cx="3020427" cy="684890"/>
            </a:xfrm>
          </p:grpSpPr>
          <p:sp>
            <p:nvSpPr>
              <p:cNvPr id="12" name="椭圆 11"/>
              <p:cNvSpPr/>
              <p:nvPr/>
            </p:nvSpPr>
            <p:spPr>
              <a:xfrm>
                <a:off x="681182" y="1205345"/>
                <a:ext cx="228600" cy="228600"/>
              </a:xfrm>
              <a:prstGeom prst="ellipse">
                <a:avLst/>
              </a:prstGeom>
              <a:noFill/>
              <a:ln w="63500">
                <a:solidFill>
                  <a:srgbClr val="EEB68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ym typeface="+mn-lt"/>
                </a:endParaRPr>
              </a:p>
            </p:txBody>
          </p:sp>
          <p:sp>
            <p:nvSpPr>
              <p:cNvPr id="13" name="文本框 12"/>
              <p:cNvSpPr txBox="1"/>
              <p:nvPr/>
            </p:nvSpPr>
            <p:spPr>
              <a:xfrm>
                <a:off x="966355" y="1174173"/>
                <a:ext cx="410209" cy="346249"/>
              </a:xfrm>
              <a:prstGeom prst="rect">
                <a:avLst/>
              </a:prstGeom>
              <a:noFill/>
            </p:spPr>
            <p:txBody>
              <a:bodyPr wrap="none" rtlCol="0">
                <a:spAutoFit/>
              </a:bodyPr>
              <a:lstStyle/>
              <a:p>
                <a:r>
                  <a:rPr lang="en-US" altLang="zh-CN" sz="2400" dirty="0">
                    <a:ea typeface="华文细黑" panose="02010600040101010101" pitchFamily="2" charset="-122"/>
                    <a:sym typeface="+mn-lt"/>
                  </a:rPr>
                  <a:t>03</a:t>
                </a:r>
                <a:endParaRPr lang="zh-CN" altLang="en-US" sz="2400" dirty="0">
                  <a:ea typeface="华文细黑" panose="02010600040101010101" pitchFamily="2" charset="-122"/>
                  <a:sym typeface="+mn-lt"/>
                </a:endParaRPr>
              </a:p>
            </p:txBody>
          </p:sp>
          <p:sp>
            <p:nvSpPr>
              <p:cNvPr id="14" name="矩形 13"/>
              <p:cNvSpPr/>
              <p:nvPr/>
            </p:nvSpPr>
            <p:spPr>
              <a:xfrm>
                <a:off x="595609" y="1512814"/>
                <a:ext cx="3020427" cy="346249"/>
              </a:xfrm>
              <a:prstGeom prst="rect">
                <a:avLst/>
              </a:prstGeom>
            </p:spPr>
            <p:txBody>
              <a:bodyPr wrap="square">
                <a:spAutoFit/>
              </a:bodyPr>
              <a:lstStyle/>
              <a:p>
                <a:r>
                  <a:rPr lang="en-US" altLang="zh-CN" sz="1200" dirty="0">
                    <a:ea typeface="华文细黑" panose="02010600040101010101" pitchFamily="2" charset="-122"/>
                    <a:cs typeface="Segoe UI" panose="020B0502040204020203" pitchFamily="34" charset="0"/>
                    <a:sym typeface="+mn-lt"/>
                  </a:rPr>
                  <a:t>You must to tell these people how much they mean to you. You must to tell these people.</a:t>
                </a:r>
              </a:p>
            </p:txBody>
          </p:sp>
        </p:grpSp>
        <p:grpSp>
          <p:nvGrpSpPr>
            <p:cNvPr id="15" name="组合 14"/>
            <p:cNvGrpSpPr/>
            <p:nvPr/>
          </p:nvGrpSpPr>
          <p:grpSpPr>
            <a:xfrm>
              <a:off x="1154365" y="5070764"/>
              <a:ext cx="4027236" cy="913187"/>
              <a:chOff x="595609" y="1174173"/>
              <a:chExt cx="3020427" cy="684890"/>
            </a:xfrm>
          </p:grpSpPr>
          <p:sp>
            <p:nvSpPr>
              <p:cNvPr id="16" name="椭圆 15"/>
              <p:cNvSpPr/>
              <p:nvPr/>
            </p:nvSpPr>
            <p:spPr>
              <a:xfrm>
                <a:off x="681182" y="1205345"/>
                <a:ext cx="228600" cy="228600"/>
              </a:xfrm>
              <a:prstGeom prst="ellipse">
                <a:avLst/>
              </a:prstGeom>
              <a:noFill/>
              <a:ln w="63500">
                <a:solidFill>
                  <a:srgbClr val="EEB68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ym typeface="+mn-lt"/>
                </a:endParaRPr>
              </a:p>
            </p:txBody>
          </p:sp>
          <p:sp>
            <p:nvSpPr>
              <p:cNvPr id="17" name="文本框 16"/>
              <p:cNvSpPr txBox="1"/>
              <p:nvPr/>
            </p:nvSpPr>
            <p:spPr>
              <a:xfrm>
                <a:off x="966355" y="1174173"/>
                <a:ext cx="410209" cy="346249"/>
              </a:xfrm>
              <a:prstGeom prst="rect">
                <a:avLst/>
              </a:prstGeom>
              <a:noFill/>
            </p:spPr>
            <p:txBody>
              <a:bodyPr wrap="none" rtlCol="0">
                <a:spAutoFit/>
              </a:bodyPr>
              <a:lstStyle/>
              <a:p>
                <a:r>
                  <a:rPr lang="en-US" altLang="zh-CN" sz="2400" dirty="0">
                    <a:ea typeface="华文细黑" panose="02010600040101010101" pitchFamily="2" charset="-122"/>
                    <a:sym typeface="+mn-lt"/>
                  </a:rPr>
                  <a:t>04</a:t>
                </a:r>
                <a:endParaRPr lang="zh-CN" altLang="en-US" sz="2400" dirty="0">
                  <a:ea typeface="华文细黑" panose="02010600040101010101" pitchFamily="2" charset="-122"/>
                  <a:sym typeface="+mn-lt"/>
                </a:endParaRPr>
              </a:p>
            </p:txBody>
          </p:sp>
          <p:sp>
            <p:nvSpPr>
              <p:cNvPr id="18" name="矩形 17"/>
              <p:cNvSpPr/>
              <p:nvPr/>
            </p:nvSpPr>
            <p:spPr>
              <a:xfrm>
                <a:off x="595609" y="1512814"/>
                <a:ext cx="3020427" cy="346249"/>
              </a:xfrm>
              <a:prstGeom prst="rect">
                <a:avLst/>
              </a:prstGeom>
            </p:spPr>
            <p:txBody>
              <a:bodyPr wrap="square">
                <a:spAutoFit/>
              </a:bodyPr>
              <a:lstStyle/>
              <a:p>
                <a:r>
                  <a:rPr lang="en-US" altLang="zh-CN" sz="1200" dirty="0">
                    <a:ea typeface="华文细黑" panose="02010600040101010101" pitchFamily="2" charset="-122"/>
                    <a:cs typeface="Segoe UI" panose="020B0502040204020203" pitchFamily="34" charset="0"/>
                    <a:sym typeface="+mn-lt"/>
                  </a:rPr>
                  <a:t>You must to tell these people how much they mean to you. You must to tell these people.</a:t>
                </a:r>
              </a:p>
            </p:txBody>
          </p:sp>
        </p:grpSp>
      </p:grpSp>
    </p:spTree>
    <p:extLst>
      <p:ext uri="{BB962C8B-B14F-4D97-AF65-F5344CB8AC3E}">
        <p14:creationId xmlns:p14="http://schemas.microsoft.com/office/powerpoint/2010/main" val="4041963757"/>
      </p:ext>
    </p:extLst>
  </p:cSld>
  <p:clrMapOvr>
    <a:masterClrMapping/>
  </p:clrMapOvr>
  <p:transition spd="slow" advClick="0" advTm="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63" presetClass="path" presetSubtype="0" decel="50000" fill="hold" nodeType="withEffect">
                                  <p:stCondLst>
                                    <p:cond delay="0"/>
                                  </p:stCondLst>
                                  <p:childTnLst>
                                    <p:animMotion origin="layout" path="M -0.02774 1.11111E-6 L 0.05455 1.11111E-6 " pathEditMode="relative" rAng="0" ptsTypes="AA">
                                      <p:cBhvr>
                                        <p:cTn id="9" dur="750" spd="-100000" fill="hold"/>
                                        <p:tgtEl>
                                          <p:spTgt spid="20"/>
                                        </p:tgtEl>
                                        <p:attrNameLst>
                                          <p:attrName>ppt_x</p:attrName>
                                          <p:attrName>ppt_y</p:attrName>
                                        </p:attrNameLst>
                                      </p:cBhvr>
                                      <p:rCtr x="4115" y="0"/>
                                    </p:animMotion>
                                  </p:childTnLst>
                                </p:cTn>
                              </p:par>
                              <p:par>
                                <p:cTn id="10" presetID="35" presetClass="path" presetSubtype="0" accel="50000" decel="50000" fill="hold" nodeType="withEffect">
                                  <p:stCondLst>
                                    <p:cond delay="750"/>
                                  </p:stCondLst>
                                  <p:childTnLst>
                                    <p:animMotion origin="layout" path="M -0.028 1.11111E-6 L 4.16667E-6 1.11111E-6 " pathEditMode="relative" rAng="0" ptsTypes="AA">
                                      <p:cBhvr>
                                        <p:cTn id="11" dur="750" fill="hold"/>
                                        <p:tgtEl>
                                          <p:spTgt spid="20"/>
                                        </p:tgtEl>
                                        <p:attrNameLst>
                                          <p:attrName>ppt_x</p:attrName>
                                          <p:attrName>ppt_y</p:attrName>
                                        </p:attrNameLst>
                                      </p:cBhvr>
                                      <p:rCtr x="1393" y="0"/>
                                    </p:animMotion>
                                  </p:childTnLst>
                                </p:cTn>
                              </p:par>
                              <p:par>
                                <p:cTn id="12" presetID="10" presetClass="entr" presetSubtype="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par>
                                <p:cTn id="15" presetID="63" presetClass="path" presetSubtype="0" decel="50000" fill="hold" nodeType="withEffect">
                                  <p:stCondLst>
                                    <p:cond delay="0"/>
                                  </p:stCondLst>
                                  <p:childTnLst>
                                    <p:animMotion origin="layout" path="M 0.01523 1.11111E-6 L -0.0582 1.11111E-6 " pathEditMode="relative" rAng="0" ptsTypes="AA">
                                      <p:cBhvr>
                                        <p:cTn id="16" dur="750" spd="-100000" fill="hold"/>
                                        <p:tgtEl>
                                          <p:spTgt spid="2"/>
                                        </p:tgtEl>
                                        <p:attrNameLst>
                                          <p:attrName>ppt_x</p:attrName>
                                          <p:attrName>ppt_y</p:attrName>
                                        </p:attrNameLst>
                                      </p:cBhvr>
                                      <p:rCtr x="-3672" y="0"/>
                                    </p:animMotion>
                                  </p:childTnLst>
                                </p:cTn>
                              </p:par>
                              <p:par>
                                <p:cTn id="17" presetID="35" presetClass="path" presetSubtype="0" accel="50000" decel="50000" fill="hold" nodeType="withEffect">
                                  <p:stCondLst>
                                    <p:cond delay="750"/>
                                  </p:stCondLst>
                                  <p:childTnLst>
                                    <p:animMotion origin="layout" path="M 0.01602 1.11111E-6 L -2.08333E-7 1.11111E-6 " pathEditMode="relative" rAng="0" ptsTypes="AA">
                                      <p:cBhvr>
                                        <p:cTn id="18" dur="750" fill="hold"/>
                                        <p:tgtEl>
                                          <p:spTgt spid="2"/>
                                        </p:tgtEl>
                                        <p:attrNameLst>
                                          <p:attrName>ppt_x</p:attrName>
                                          <p:attrName>ppt_y</p:attrName>
                                        </p:attrNameLst>
                                      </p:cBhvr>
                                      <p:rCtr x="-80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3343275" y="1914525"/>
            <a:ext cx="3810000" cy="3276600"/>
          </a:xfrm>
          <a:custGeom>
            <a:avLst/>
            <a:gdLst>
              <a:gd name="connsiteX0" fmla="*/ 0 w 3810000"/>
              <a:gd name="connsiteY0" fmla="*/ 0 h 3276600"/>
              <a:gd name="connsiteX1" fmla="*/ 3810000 w 3810000"/>
              <a:gd name="connsiteY1" fmla="*/ 0 h 3276600"/>
              <a:gd name="connsiteX2" fmla="*/ 3810000 w 3810000"/>
              <a:gd name="connsiteY2" fmla="*/ 3276600 h 3276600"/>
              <a:gd name="connsiteX3" fmla="*/ 0 w 3810000"/>
              <a:gd name="connsiteY3" fmla="*/ 3276600 h 3276600"/>
            </a:gdLst>
            <a:ahLst/>
            <a:cxnLst>
              <a:cxn ang="0">
                <a:pos x="connsiteX0" y="connsiteY0"/>
              </a:cxn>
              <a:cxn ang="0">
                <a:pos x="connsiteX1" y="connsiteY1"/>
              </a:cxn>
              <a:cxn ang="0">
                <a:pos x="connsiteX2" y="connsiteY2"/>
              </a:cxn>
              <a:cxn ang="0">
                <a:pos x="connsiteX3" y="connsiteY3"/>
              </a:cxn>
            </a:cxnLst>
            <a:rect l="l" t="t" r="r" b="b"/>
            <a:pathLst>
              <a:path w="3810000" h="3276600">
                <a:moveTo>
                  <a:pt x="0" y="0"/>
                </a:moveTo>
                <a:lnTo>
                  <a:pt x="3810000" y="0"/>
                </a:lnTo>
                <a:lnTo>
                  <a:pt x="3810000" y="3276600"/>
                </a:lnTo>
                <a:lnTo>
                  <a:pt x="0" y="3276600"/>
                </a:lnTo>
                <a:close/>
              </a:path>
            </a:pathLst>
          </a:custGeom>
        </p:spPr>
      </p:pic>
      <p:sp>
        <p:nvSpPr>
          <p:cNvPr id="4" name="矩形 3"/>
          <p:cNvSpPr/>
          <p:nvPr/>
        </p:nvSpPr>
        <p:spPr>
          <a:xfrm>
            <a:off x="0" y="1858114"/>
            <a:ext cx="12192000" cy="4999887"/>
          </a:xfrm>
          <a:prstGeom prst="rect">
            <a:avLst/>
          </a:prstGeom>
          <a:solidFill>
            <a:srgbClr val="EEB681">
              <a:alpha val="47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ea typeface="华文细黑" panose="02010600040101010101" pitchFamily="2" charset="-122"/>
              <a:cs typeface="+mn-ea"/>
              <a:sym typeface="+mn-lt"/>
            </a:endParaRPr>
          </a:p>
        </p:txBody>
      </p:sp>
      <p:sp>
        <p:nvSpPr>
          <p:cNvPr id="6" name="文本框 5"/>
          <p:cNvSpPr txBox="1"/>
          <p:nvPr/>
        </p:nvSpPr>
        <p:spPr>
          <a:xfrm>
            <a:off x="9323907" y="3012506"/>
            <a:ext cx="2981522" cy="1323439"/>
          </a:xfrm>
          <a:prstGeom prst="rect">
            <a:avLst/>
          </a:prstGeom>
          <a:noFill/>
        </p:spPr>
        <p:txBody>
          <a:bodyPr wrap="none" rtlCol="0">
            <a:spAutoFit/>
          </a:bodyPr>
          <a:lstStyle/>
          <a:p>
            <a:r>
              <a:rPr lang="en-US" altLang="zh-CN" sz="8000" dirty="0">
                <a:ea typeface="华文细黑" panose="02010600040101010101" pitchFamily="2" charset="-122"/>
                <a:cs typeface="+mn-ea"/>
                <a:sym typeface="+mn-lt"/>
              </a:rPr>
              <a:t>PART </a:t>
            </a:r>
            <a:endParaRPr lang="zh-CN" altLang="en-US" sz="8000" dirty="0">
              <a:ea typeface="华文细黑" panose="02010600040101010101" pitchFamily="2" charset="-122"/>
              <a:cs typeface="+mn-ea"/>
              <a:sym typeface="+mn-lt"/>
            </a:endParaRPr>
          </a:p>
        </p:txBody>
      </p:sp>
      <p:cxnSp>
        <p:nvCxnSpPr>
          <p:cNvPr id="5" name="直接连接符 4"/>
          <p:cNvCxnSpPr/>
          <p:nvPr/>
        </p:nvCxnSpPr>
        <p:spPr>
          <a:xfrm>
            <a:off x="4835670" y="3674224"/>
            <a:ext cx="2921583" cy="0"/>
          </a:xfrm>
          <a:prstGeom prst="line">
            <a:avLst/>
          </a:prstGeom>
          <a:ln w="3175">
            <a:solidFill>
              <a:schemeClr val="tx1"/>
            </a:solidFill>
            <a:tailEnd type="oval"/>
          </a:ln>
        </p:spPr>
        <p:style>
          <a:lnRef idx="1">
            <a:schemeClr val="accent1"/>
          </a:lnRef>
          <a:fillRef idx="0">
            <a:schemeClr val="accent1"/>
          </a:fillRef>
          <a:effectRef idx="0">
            <a:schemeClr val="accent1"/>
          </a:effectRef>
          <a:fontRef idx="minor">
            <a:schemeClr val="tx1"/>
          </a:fontRef>
        </p:style>
      </p:cxnSp>
      <p:sp>
        <p:nvSpPr>
          <p:cNvPr id="7" name="文本框 6"/>
          <p:cNvSpPr txBox="1"/>
          <p:nvPr/>
        </p:nvSpPr>
        <p:spPr>
          <a:xfrm>
            <a:off x="4835669" y="2520877"/>
            <a:ext cx="1386918" cy="1323439"/>
          </a:xfrm>
          <a:prstGeom prst="rect">
            <a:avLst/>
          </a:prstGeom>
          <a:noFill/>
        </p:spPr>
        <p:txBody>
          <a:bodyPr wrap="none" rtlCol="0">
            <a:spAutoFit/>
          </a:bodyPr>
          <a:lstStyle>
            <a:defPPr>
              <a:defRPr lang="zh-CN"/>
            </a:defPPr>
            <a:lvl1pPr>
              <a:defRPr sz="11500">
                <a:solidFill>
                  <a:schemeClr val="bg1"/>
                </a:solidFill>
                <a:latin typeface="Trajan Pro" panose="02020502050506020301" pitchFamily="18" charset="0"/>
              </a:defRPr>
            </a:lvl1pPr>
          </a:lstStyle>
          <a:p>
            <a:r>
              <a:rPr lang="en-US" altLang="zh-CN" sz="8000" dirty="0">
                <a:solidFill>
                  <a:schemeClr val="tx1"/>
                </a:solidFill>
                <a:latin typeface="+mn-lt"/>
                <a:ea typeface="华文细黑" panose="02010600040101010101" pitchFamily="2" charset="-122"/>
                <a:cs typeface="+mn-ea"/>
                <a:sym typeface="+mn-lt"/>
              </a:rPr>
              <a:t>01</a:t>
            </a:r>
            <a:endParaRPr lang="zh-CN" altLang="en-US" sz="8000" dirty="0">
              <a:solidFill>
                <a:schemeClr val="tx1"/>
              </a:solidFill>
              <a:latin typeface="+mn-lt"/>
              <a:ea typeface="华文细黑" panose="02010600040101010101" pitchFamily="2" charset="-122"/>
              <a:cs typeface="+mn-ea"/>
              <a:sym typeface="+mn-lt"/>
            </a:endParaRPr>
          </a:p>
        </p:txBody>
      </p:sp>
      <p:sp>
        <p:nvSpPr>
          <p:cNvPr id="11" name="矩形 10"/>
          <p:cNvSpPr/>
          <p:nvPr/>
        </p:nvSpPr>
        <p:spPr>
          <a:xfrm>
            <a:off x="4835670" y="3674224"/>
            <a:ext cx="3550020" cy="701346"/>
          </a:xfrm>
          <a:prstGeom prst="rect">
            <a:avLst/>
          </a:prstGeom>
        </p:spPr>
        <p:txBody>
          <a:bodyPr wrap="square">
            <a:spAutoFit/>
          </a:bodyPr>
          <a:lstStyle/>
          <a:p>
            <a:pPr>
              <a:lnSpc>
                <a:spcPct val="130000"/>
              </a:lnSpc>
            </a:pPr>
            <a:r>
              <a:rPr lang="en-US" altLang="zh-CN" sz="1600" dirty="0">
                <a:ea typeface="华文细黑" panose="02010600040101010101" pitchFamily="2" charset="-122"/>
                <a:cs typeface="Segoe UI" panose="020B0502040204020203" pitchFamily="34" charset="0"/>
                <a:sym typeface="+mn-lt"/>
              </a:rPr>
              <a:t>You must to tell these people how much they mean to you.</a:t>
            </a:r>
            <a:endParaRPr lang="zh-CN" altLang="en-US" sz="1600" dirty="0">
              <a:ea typeface="华文细黑" panose="02010600040101010101" pitchFamily="2" charset="-122"/>
              <a:cs typeface="+mn-ea"/>
              <a:sym typeface="+mn-lt"/>
            </a:endParaRPr>
          </a:p>
        </p:txBody>
      </p:sp>
      <p:sp>
        <p:nvSpPr>
          <p:cNvPr id="2" name="矩形 1"/>
          <p:cNvSpPr/>
          <p:nvPr/>
        </p:nvSpPr>
        <p:spPr>
          <a:xfrm>
            <a:off x="4194361" y="1422400"/>
            <a:ext cx="4571379" cy="3752968"/>
          </a:xfrm>
          <a:prstGeom prst="rect">
            <a:avLst/>
          </a:prstGeom>
          <a:noFill/>
          <a:ln w="133350" cap="flat" cmpd="sng" algn="ctr">
            <a:solidFill>
              <a:srgbClr val="F3F3F3">
                <a:alpha val="40000"/>
              </a:srgbClr>
            </a:solidFill>
            <a:prstDash val="solid"/>
            <a:miter lim="800000"/>
          </a:ln>
          <a:effectLst/>
        </p:spPr>
        <p:txBody>
          <a:bodyPr rtlCol="0" anchor="ctr"/>
          <a:lstStyle/>
          <a:p>
            <a:pPr algn="ctr"/>
            <a:endParaRPr lang="zh-CN" altLang="en-US" sz="2400" kern="0">
              <a:solidFill>
                <a:prstClr val="white"/>
              </a:solidFill>
              <a:ea typeface="华文细黑" panose="02010600040101010101" pitchFamily="2" charset="-122"/>
              <a:sym typeface="+mn-lt"/>
            </a:endParaRPr>
          </a:p>
        </p:txBody>
      </p:sp>
      <p:sp>
        <p:nvSpPr>
          <p:cNvPr id="15" name="矩形 14"/>
          <p:cNvSpPr/>
          <p:nvPr/>
        </p:nvSpPr>
        <p:spPr>
          <a:xfrm>
            <a:off x="-674316" y="-1615299"/>
            <a:ext cx="5119733" cy="9248557"/>
          </a:xfrm>
          <a:prstGeom prst="rect">
            <a:avLst/>
          </a:prstGeom>
          <a:noFill/>
          <a:ln>
            <a:noFill/>
          </a:ln>
          <a:effectLst/>
        </p:spPr>
        <p:txBody>
          <a:bodyPr wrap="square">
            <a:spAutoFit/>
          </a:bodyPr>
          <a:lstStyle/>
          <a:p>
            <a:pPr lvl="2"/>
            <a:r>
              <a:rPr lang="en-US" altLang="zh-CN" sz="59499" dirty="0">
                <a:solidFill>
                  <a:schemeClr val="tx1">
                    <a:alpha val="79000"/>
                  </a:schemeClr>
                </a:solidFill>
                <a:ea typeface="华文细黑" panose="02010600040101010101" pitchFamily="2" charset="-122"/>
                <a:cs typeface="+mn-ea"/>
                <a:sym typeface="+mn-lt"/>
              </a:rPr>
              <a:t>P</a:t>
            </a:r>
            <a:endParaRPr lang="zh-CN" altLang="en-US" sz="6000" dirty="0">
              <a:solidFill>
                <a:schemeClr val="tx1">
                  <a:alpha val="79000"/>
                </a:schemeClr>
              </a:solidFill>
              <a:ea typeface="华文细黑" panose="02010600040101010101" pitchFamily="2" charset="-122"/>
              <a:cs typeface="+mn-ea"/>
              <a:sym typeface="+mn-lt"/>
            </a:endParaRPr>
          </a:p>
        </p:txBody>
      </p:sp>
    </p:spTree>
    <p:extLst>
      <p:ext uri="{BB962C8B-B14F-4D97-AF65-F5344CB8AC3E}">
        <p14:creationId xmlns:p14="http://schemas.microsoft.com/office/powerpoint/2010/main" val="3627541338"/>
      </p:ext>
    </p:extLst>
  </p:cSld>
  <p:clrMapOvr>
    <a:masterClrMapping/>
  </p:clrMapOvr>
  <p:transition spd="slow" advClick="0" advTm="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10" presetClass="entr" presetSubtype="0" fill="hold" grpId="1"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childTnLst>
                                </p:cTn>
                              </p:par>
                              <p:par>
                                <p:cTn id="13" presetID="63" presetClass="path" presetSubtype="0" accel="50000" decel="50000" fill="hold" grpId="0" nodeType="withEffect">
                                  <p:stCondLst>
                                    <p:cond delay="0"/>
                                  </p:stCondLst>
                                  <p:childTnLst>
                                    <p:animMotion origin="layout" path="M -0.08724 2.59259E-6 L 0.05026 2.59259E-6 " pathEditMode="relative" rAng="0" ptsTypes="AA">
                                      <p:cBhvr>
                                        <p:cTn id="14" dur="2000" fill="hold"/>
                                        <p:tgtEl>
                                          <p:spTgt spid="15"/>
                                        </p:tgtEl>
                                        <p:attrNameLst>
                                          <p:attrName>ppt_x</p:attrName>
                                          <p:attrName>ppt_y</p:attrName>
                                        </p:attrNameLst>
                                      </p:cBhvr>
                                      <p:rCtr x="6875" y="0"/>
                                    </p:animMotion>
                                  </p:childTnLst>
                                </p:cTn>
                              </p:par>
                              <p:par>
                                <p:cTn id="15" presetID="10" presetClass="entr" presetSubtype="0" fill="hold" grpId="0" nodeType="withEffect">
                                  <p:stCondLst>
                                    <p:cond delay="125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childTnLst>
                                </p:cTn>
                              </p:par>
                              <p:par>
                                <p:cTn id="18" presetID="10" presetClass="entr" presetSubtype="0" fill="hold" grpId="0" nodeType="withEffect">
                                  <p:stCondLst>
                                    <p:cond delay="75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par>
                                <p:cTn id="21" presetID="63" presetClass="path" presetSubtype="0" decel="50000" fill="hold" grpId="1" nodeType="withEffect">
                                  <p:stCondLst>
                                    <p:cond delay="750"/>
                                  </p:stCondLst>
                                  <p:childTnLst>
                                    <p:animMotion origin="layout" path="M -0.02773 -3.7037E-7 L 0.05456 -3.7037E-7 " pathEditMode="relative" rAng="0" ptsTypes="AA">
                                      <p:cBhvr>
                                        <p:cTn id="22" dur="750" spd="-100000" fill="hold"/>
                                        <p:tgtEl>
                                          <p:spTgt spid="7"/>
                                        </p:tgtEl>
                                        <p:attrNameLst>
                                          <p:attrName>ppt_x</p:attrName>
                                          <p:attrName>ppt_y</p:attrName>
                                        </p:attrNameLst>
                                      </p:cBhvr>
                                      <p:rCtr x="4115" y="0"/>
                                    </p:animMotion>
                                  </p:childTnLst>
                                </p:cTn>
                              </p:par>
                              <p:par>
                                <p:cTn id="23" presetID="35" presetClass="path" presetSubtype="0" accel="50000" decel="50000" fill="hold" grpId="2" nodeType="withEffect">
                                  <p:stCondLst>
                                    <p:cond delay="1500"/>
                                  </p:stCondLst>
                                  <p:childTnLst>
                                    <p:animMotion origin="layout" path="M -0.02799 -3.7037E-7 L -1.25E-6 -3.7037E-7 " pathEditMode="relative" rAng="0" ptsTypes="AA">
                                      <p:cBhvr>
                                        <p:cTn id="24" dur="750" fill="hold"/>
                                        <p:tgtEl>
                                          <p:spTgt spid="7"/>
                                        </p:tgtEl>
                                        <p:attrNameLst>
                                          <p:attrName>ppt_x</p:attrName>
                                          <p:attrName>ppt_y</p:attrName>
                                        </p:attrNameLst>
                                      </p:cBhvr>
                                      <p:rCtr x="1393" y="0"/>
                                    </p:animMotion>
                                  </p:childTnLst>
                                </p:cTn>
                              </p:par>
                              <p:par>
                                <p:cTn id="25" presetID="10" presetClass="entr" presetSubtype="0" fill="hold" nodeType="withEffect">
                                  <p:stCondLst>
                                    <p:cond delay="175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par>
                                <p:cTn id="28" presetID="10" presetClass="entr" presetSubtype="0" fill="hold" grpId="0" nodeType="withEffect">
                                  <p:stCondLst>
                                    <p:cond delay="175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par>
                                <p:cTn id="31" presetID="31" presetClass="entr" presetSubtype="0" fill="hold" grpId="0" nodeType="withEffect">
                                  <p:stCondLst>
                                    <p:cond delay="500"/>
                                  </p:stCondLst>
                                  <p:childTnLst>
                                    <p:set>
                                      <p:cBhvr>
                                        <p:cTn id="32" dur="1" fill="hold">
                                          <p:stCondLst>
                                            <p:cond delay="0"/>
                                          </p:stCondLst>
                                        </p:cTn>
                                        <p:tgtEl>
                                          <p:spTgt spid="2"/>
                                        </p:tgtEl>
                                        <p:attrNameLst>
                                          <p:attrName>style.visibility</p:attrName>
                                        </p:attrNameLst>
                                      </p:cBhvr>
                                      <p:to>
                                        <p:strVal val="visible"/>
                                      </p:to>
                                    </p:set>
                                    <p:anim calcmode="lin" valueType="num">
                                      <p:cBhvr>
                                        <p:cTn id="33" dur="1000" fill="hold"/>
                                        <p:tgtEl>
                                          <p:spTgt spid="2"/>
                                        </p:tgtEl>
                                        <p:attrNameLst>
                                          <p:attrName>ppt_w</p:attrName>
                                        </p:attrNameLst>
                                      </p:cBhvr>
                                      <p:tavLst>
                                        <p:tav tm="0">
                                          <p:val>
                                            <p:fltVal val="0"/>
                                          </p:val>
                                        </p:tav>
                                        <p:tav tm="100000">
                                          <p:val>
                                            <p:strVal val="#ppt_w"/>
                                          </p:val>
                                        </p:tav>
                                      </p:tavLst>
                                    </p:anim>
                                    <p:anim calcmode="lin" valueType="num">
                                      <p:cBhvr>
                                        <p:cTn id="34" dur="1000" fill="hold"/>
                                        <p:tgtEl>
                                          <p:spTgt spid="2"/>
                                        </p:tgtEl>
                                        <p:attrNameLst>
                                          <p:attrName>ppt_h</p:attrName>
                                        </p:attrNameLst>
                                      </p:cBhvr>
                                      <p:tavLst>
                                        <p:tav tm="0">
                                          <p:val>
                                            <p:fltVal val="0"/>
                                          </p:val>
                                        </p:tav>
                                        <p:tav tm="100000">
                                          <p:val>
                                            <p:strVal val="#ppt_h"/>
                                          </p:val>
                                        </p:tav>
                                      </p:tavLst>
                                    </p:anim>
                                    <p:anim calcmode="lin" valueType="num">
                                      <p:cBhvr>
                                        <p:cTn id="35" dur="1000" fill="hold"/>
                                        <p:tgtEl>
                                          <p:spTgt spid="2"/>
                                        </p:tgtEl>
                                        <p:attrNameLst>
                                          <p:attrName>style.rotation</p:attrName>
                                        </p:attrNameLst>
                                      </p:cBhvr>
                                      <p:tavLst>
                                        <p:tav tm="0">
                                          <p:val>
                                            <p:fltVal val="90"/>
                                          </p:val>
                                        </p:tav>
                                        <p:tav tm="100000">
                                          <p:val>
                                            <p:fltVal val="0"/>
                                          </p:val>
                                        </p:tav>
                                      </p:tavLst>
                                    </p:anim>
                                    <p:animEffect transition="in" filter="fade">
                                      <p:cBhvr>
                                        <p:cTn id="36" dur="1000"/>
                                        <p:tgtEl>
                                          <p:spTgt spid="2"/>
                                        </p:tgtEl>
                                      </p:cBhvr>
                                    </p:animEffect>
                                  </p:childTnLst>
                                </p:cTn>
                              </p:par>
                              <p:par>
                                <p:cTn id="37" presetID="10" presetClass="entr" presetSubtype="0"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750"/>
                                        <p:tgtEl>
                                          <p:spTgt spid="13"/>
                                        </p:tgtEl>
                                      </p:cBhvr>
                                    </p:animEffect>
                                  </p:childTnLst>
                                </p:cTn>
                              </p:par>
                              <p:par>
                                <p:cTn id="40" presetID="42" presetClass="path" presetSubtype="0" decel="30000" fill="hold" nodeType="withEffect">
                                  <p:stCondLst>
                                    <p:cond delay="0"/>
                                  </p:stCondLst>
                                  <p:childTnLst>
                                    <p:animMotion origin="layout" path="M 1.25E-6 -0.03982 L 1.25E-6 0.14814 " pathEditMode="relative" rAng="0" ptsTypes="AA">
                                      <p:cBhvr>
                                        <p:cTn id="41" dur="750" spd="-100000" fill="hold"/>
                                        <p:tgtEl>
                                          <p:spTgt spid="13"/>
                                        </p:tgtEl>
                                        <p:attrNameLst>
                                          <p:attrName>ppt_x</p:attrName>
                                          <p:attrName>ppt_y</p:attrName>
                                        </p:attrNameLst>
                                      </p:cBhvr>
                                      <p:rCtr x="0" y="9398"/>
                                    </p:animMotion>
                                  </p:childTnLst>
                                </p:cTn>
                              </p:par>
                              <p:par>
                                <p:cTn id="42" presetID="42" presetClass="path" presetSubtype="0" accel="30000" decel="30000" fill="hold" nodeType="withEffect">
                                  <p:stCondLst>
                                    <p:cond delay="750"/>
                                  </p:stCondLst>
                                  <p:childTnLst>
                                    <p:animMotion origin="layout" path="M 1.25E-6 -0.03982 L 1.25E-6 4.44444E-6 " pathEditMode="relative" rAng="0" ptsTypes="AA">
                                      <p:cBhvr>
                                        <p:cTn id="43" dur="1250" fill="hold"/>
                                        <p:tgtEl>
                                          <p:spTgt spid="13"/>
                                        </p:tgtEl>
                                        <p:attrNameLst>
                                          <p:attrName>ppt_x</p:attrName>
                                          <p:attrName>ppt_y</p:attrName>
                                        </p:attrNameLst>
                                      </p:cBhvr>
                                      <p:rCtr x="0" y="199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7" grpId="0"/>
      <p:bldP spid="7" grpId="1"/>
      <p:bldP spid="7" grpId="2"/>
      <p:bldP spid="11" grpId="0"/>
      <p:bldP spid="2" grpId="0" animBg="1"/>
      <p:bldP spid="15" grpId="0"/>
      <p:bldP spid="15"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389467" y="474134"/>
            <a:ext cx="5638800" cy="5825067"/>
          </a:xfrm>
          <a:custGeom>
            <a:avLst/>
            <a:gdLst>
              <a:gd name="connsiteX0" fmla="*/ 0 w 5638800"/>
              <a:gd name="connsiteY0" fmla="*/ 0 h 5825067"/>
              <a:gd name="connsiteX1" fmla="*/ 5638800 w 5638800"/>
              <a:gd name="connsiteY1" fmla="*/ 0 h 5825067"/>
              <a:gd name="connsiteX2" fmla="*/ 5638800 w 5638800"/>
              <a:gd name="connsiteY2" fmla="*/ 5825067 h 5825067"/>
              <a:gd name="connsiteX3" fmla="*/ 0 w 5638800"/>
              <a:gd name="connsiteY3" fmla="*/ 5825067 h 5825067"/>
            </a:gdLst>
            <a:ahLst/>
            <a:cxnLst>
              <a:cxn ang="0">
                <a:pos x="connsiteX0" y="connsiteY0"/>
              </a:cxn>
              <a:cxn ang="0">
                <a:pos x="connsiteX1" y="connsiteY1"/>
              </a:cxn>
              <a:cxn ang="0">
                <a:pos x="connsiteX2" y="connsiteY2"/>
              </a:cxn>
              <a:cxn ang="0">
                <a:pos x="connsiteX3" y="connsiteY3"/>
              </a:cxn>
            </a:cxnLst>
            <a:rect l="l" t="t" r="r" b="b"/>
            <a:pathLst>
              <a:path w="5638800" h="5825067">
                <a:moveTo>
                  <a:pt x="0" y="0"/>
                </a:moveTo>
                <a:lnTo>
                  <a:pt x="5638800" y="0"/>
                </a:lnTo>
                <a:lnTo>
                  <a:pt x="5638800" y="5825067"/>
                </a:lnTo>
                <a:lnTo>
                  <a:pt x="0" y="5825067"/>
                </a:lnTo>
                <a:close/>
              </a:path>
            </a:pathLst>
          </a:custGeom>
        </p:spPr>
      </p:pic>
      <p:sp>
        <p:nvSpPr>
          <p:cNvPr id="3" name="矩形 2"/>
          <p:cNvSpPr/>
          <p:nvPr/>
        </p:nvSpPr>
        <p:spPr>
          <a:xfrm>
            <a:off x="5384800" y="897467"/>
            <a:ext cx="6485467" cy="2489200"/>
          </a:xfrm>
          <a:prstGeom prst="rect">
            <a:avLst/>
          </a:prstGeom>
          <a:solidFill>
            <a:srgbClr val="EEB681"/>
          </a:solidFill>
          <a:ln>
            <a:noFill/>
          </a:ln>
          <a:effectLst>
            <a:outerShdw blurRad="1905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ym typeface="+mn-lt"/>
            </a:endParaRPr>
          </a:p>
        </p:txBody>
      </p:sp>
      <p:sp>
        <p:nvSpPr>
          <p:cNvPr id="4" name="文本框 3"/>
          <p:cNvSpPr txBox="1"/>
          <p:nvPr/>
        </p:nvSpPr>
        <p:spPr>
          <a:xfrm>
            <a:off x="6233584" y="4264633"/>
            <a:ext cx="5753099" cy="420564"/>
          </a:xfrm>
          <a:prstGeom prst="rect">
            <a:avLst/>
          </a:prstGeom>
          <a:noFill/>
        </p:spPr>
        <p:txBody>
          <a:bodyPr wrap="square" rtlCol="0">
            <a:spAutoFit/>
          </a:bodyPr>
          <a:lstStyle/>
          <a:p>
            <a:r>
              <a:rPr lang="en-US" altLang="zh-CN" sz="2133" dirty="0">
                <a:ea typeface="华文细黑" panose="02010600040101010101" pitchFamily="2" charset="-122"/>
                <a:cs typeface="Segoe UI" panose="020B0502040204020203" pitchFamily="34" charset="0"/>
                <a:sym typeface="+mn-lt"/>
              </a:rPr>
              <a:t>You must to tell these people .</a:t>
            </a:r>
            <a:endParaRPr lang="zh-CN" altLang="en-US" sz="2133" dirty="0">
              <a:sym typeface="+mn-lt"/>
            </a:endParaRPr>
          </a:p>
        </p:txBody>
      </p:sp>
      <p:graphicFrame>
        <p:nvGraphicFramePr>
          <p:cNvPr id="5" name="Chart 138"/>
          <p:cNvGraphicFramePr/>
          <p:nvPr>
            <p:extLst/>
          </p:nvPr>
        </p:nvGraphicFramePr>
        <p:xfrm>
          <a:off x="5658528" y="1066998"/>
          <a:ext cx="2350939" cy="2426911"/>
        </p:xfrm>
        <a:graphic>
          <a:graphicData uri="http://schemas.openxmlformats.org/drawingml/2006/chart">
            <c:chart xmlns:c="http://schemas.openxmlformats.org/drawingml/2006/chart" xmlns:r="http://schemas.openxmlformats.org/officeDocument/2006/relationships" r:id="rId4"/>
          </a:graphicData>
        </a:graphic>
      </p:graphicFrame>
      <p:sp>
        <p:nvSpPr>
          <p:cNvPr id="6" name="文本框 5"/>
          <p:cNvSpPr txBox="1"/>
          <p:nvPr/>
        </p:nvSpPr>
        <p:spPr>
          <a:xfrm>
            <a:off x="6258984" y="1835150"/>
            <a:ext cx="1244251" cy="707886"/>
          </a:xfrm>
          <a:prstGeom prst="rect">
            <a:avLst/>
          </a:prstGeom>
          <a:noFill/>
        </p:spPr>
        <p:txBody>
          <a:bodyPr wrap="none" rtlCol="0">
            <a:spAutoFit/>
          </a:bodyPr>
          <a:lstStyle/>
          <a:p>
            <a:r>
              <a:rPr lang="en-US" altLang="zh-CN" sz="4000" dirty="0">
                <a:solidFill>
                  <a:schemeClr val="bg1"/>
                </a:solidFill>
                <a:ea typeface="华文细黑" panose="02010600040101010101" pitchFamily="2" charset="-122"/>
                <a:sym typeface="+mn-lt"/>
              </a:rPr>
              <a:t>40%</a:t>
            </a:r>
            <a:endParaRPr lang="zh-CN" altLang="en-US" sz="4000" dirty="0">
              <a:solidFill>
                <a:schemeClr val="bg1"/>
              </a:solidFill>
              <a:ea typeface="华文细黑" panose="02010600040101010101" pitchFamily="2" charset="-122"/>
              <a:sym typeface="+mn-lt"/>
            </a:endParaRPr>
          </a:p>
        </p:txBody>
      </p:sp>
      <p:sp>
        <p:nvSpPr>
          <p:cNvPr id="7" name="文本框 6"/>
          <p:cNvSpPr txBox="1"/>
          <p:nvPr/>
        </p:nvSpPr>
        <p:spPr>
          <a:xfrm>
            <a:off x="6218768" y="4992767"/>
            <a:ext cx="4821765" cy="1066895"/>
          </a:xfrm>
          <a:prstGeom prst="rect">
            <a:avLst/>
          </a:prstGeom>
          <a:noFill/>
        </p:spPr>
        <p:txBody>
          <a:bodyPr wrap="square" rtlCol="0">
            <a:spAutoFit/>
          </a:bodyPr>
          <a:lstStyle/>
          <a:p>
            <a:r>
              <a:rPr lang="en-US" altLang="zh-CN" sz="1400" dirty="0">
                <a:ea typeface="华文细黑" panose="02010600040101010101" pitchFamily="2" charset="-122"/>
                <a:cs typeface="Segoe UI" panose="020B0502040204020203" pitchFamily="34" charset="0"/>
                <a:sym typeface="+mn-lt"/>
              </a:rPr>
              <a:t>You must to tell these people how much they mean to you. You must to tell these people how much they mean to you.</a:t>
            </a:r>
            <a:endParaRPr lang="zh-CN" altLang="en-US" sz="1400" dirty="0">
              <a:sym typeface="+mn-lt"/>
            </a:endParaRPr>
          </a:p>
          <a:p>
            <a:endParaRPr lang="zh-CN" altLang="en-US" sz="2133" dirty="0">
              <a:sym typeface="+mn-lt"/>
            </a:endParaRPr>
          </a:p>
        </p:txBody>
      </p:sp>
      <p:sp>
        <p:nvSpPr>
          <p:cNvPr id="8" name="矩形 7"/>
          <p:cNvSpPr/>
          <p:nvPr/>
        </p:nvSpPr>
        <p:spPr>
          <a:xfrm>
            <a:off x="8486311" y="2184879"/>
            <a:ext cx="2859023" cy="830997"/>
          </a:xfrm>
          <a:prstGeom prst="rect">
            <a:avLst/>
          </a:prstGeom>
        </p:spPr>
        <p:txBody>
          <a:bodyPr wrap="square">
            <a:spAutoFit/>
          </a:bodyPr>
          <a:lstStyle/>
          <a:p>
            <a:pPr algn="ctr"/>
            <a:r>
              <a:rPr lang="en-US" altLang="zh-CN" sz="1600" dirty="0">
                <a:solidFill>
                  <a:schemeClr val="bg1"/>
                </a:solidFill>
                <a:ea typeface="华文细黑" panose="02010600040101010101" pitchFamily="2" charset="-122"/>
                <a:cs typeface="Segoe UI" panose="020B0502040204020203" pitchFamily="34" charset="0"/>
                <a:sym typeface="+mn-lt"/>
              </a:rPr>
              <a:t>You must to tell these people how much they mean to you. </a:t>
            </a:r>
          </a:p>
        </p:txBody>
      </p:sp>
      <p:sp>
        <p:nvSpPr>
          <p:cNvPr id="9" name="文本框 8"/>
          <p:cNvSpPr txBox="1"/>
          <p:nvPr/>
        </p:nvSpPr>
        <p:spPr>
          <a:xfrm>
            <a:off x="8768996" y="1264161"/>
            <a:ext cx="2135521" cy="830997"/>
          </a:xfrm>
          <a:prstGeom prst="rect">
            <a:avLst/>
          </a:prstGeom>
          <a:noFill/>
        </p:spPr>
        <p:txBody>
          <a:bodyPr wrap="none" rtlCol="0">
            <a:spAutoFit/>
          </a:bodyPr>
          <a:lstStyle/>
          <a:p>
            <a:pPr algn="ctr"/>
            <a:r>
              <a:rPr lang="en-US" altLang="zh-CN" sz="4800" dirty="0">
                <a:solidFill>
                  <a:schemeClr val="bg1"/>
                </a:solidFill>
                <a:ea typeface="华文细黑" panose="02010600040101010101" pitchFamily="2" charset="-122"/>
                <a:sym typeface="+mn-lt"/>
              </a:rPr>
              <a:t>$1,309</a:t>
            </a:r>
            <a:endParaRPr lang="zh-CN" altLang="en-US" sz="4800" dirty="0">
              <a:solidFill>
                <a:schemeClr val="bg1"/>
              </a:solidFill>
              <a:ea typeface="华文细黑" panose="02010600040101010101" pitchFamily="2" charset="-122"/>
              <a:sym typeface="+mn-lt"/>
            </a:endParaRPr>
          </a:p>
        </p:txBody>
      </p:sp>
    </p:spTree>
    <p:extLst>
      <p:ext uri="{BB962C8B-B14F-4D97-AF65-F5344CB8AC3E}">
        <p14:creationId xmlns:p14="http://schemas.microsoft.com/office/powerpoint/2010/main" val="1599856465"/>
      </p:ext>
    </p:extLst>
  </p:cSld>
  <p:clrMapOvr>
    <a:masterClrMapping/>
  </p:clrMapOvr>
  <p:transition spd="slow" advClick="0" advTm="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63" presetClass="path" presetSubtype="0" decel="50000" fill="hold" nodeType="withEffect">
                                  <p:stCondLst>
                                    <p:cond delay="0"/>
                                  </p:stCondLst>
                                  <p:childTnLst>
                                    <p:animMotion origin="layout" path="M 0.01523 1.11111E-6 L -0.0582 1.11111E-6 " pathEditMode="relative" rAng="0" ptsTypes="AA">
                                      <p:cBhvr>
                                        <p:cTn id="9" dur="750" spd="-100000" fill="hold"/>
                                        <p:tgtEl>
                                          <p:spTgt spid="11"/>
                                        </p:tgtEl>
                                        <p:attrNameLst>
                                          <p:attrName>ppt_x</p:attrName>
                                          <p:attrName>ppt_y</p:attrName>
                                        </p:attrNameLst>
                                      </p:cBhvr>
                                      <p:rCtr x="-3672" y="0"/>
                                    </p:animMotion>
                                  </p:childTnLst>
                                </p:cTn>
                              </p:par>
                              <p:par>
                                <p:cTn id="10" presetID="35" presetClass="path" presetSubtype="0" accel="50000" decel="50000" fill="hold" nodeType="withEffect">
                                  <p:stCondLst>
                                    <p:cond delay="750"/>
                                  </p:stCondLst>
                                  <p:childTnLst>
                                    <p:animMotion origin="layout" path="M 0.01602 1.11111E-6 L -2.08333E-7 1.11111E-6 " pathEditMode="relative" rAng="0" ptsTypes="AA">
                                      <p:cBhvr>
                                        <p:cTn id="11" dur="750" fill="hold"/>
                                        <p:tgtEl>
                                          <p:spTgt spid="11"/>
                                        </p:tgtEl>
                                        <p:attrNameLst>
                                          <p:attrName>ppt_x</p:attrName>
                                          <p:attrName>ppt_y</p:attrName>
                                        </p:attrNameLst>
                                      </p:cBhvr>
                                      <p:rCtr x="-807" y="0"/>
                                    </p:animMotion>
                                  </p:childTnLst>
                                </p:cTn>
                              </p:par>
                              <p:par>
                                <p:cTn id="12" presetID="10" presetClass="entr" presetSubtype="0"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500"/>
                                        <p:tgtEl>
                                          <p:spTgt spid="3"/>
                                        </p:tgtEl>
                                      </p:cBhvr>
                                    </p:animEffect>
                                  </p:childTnLst>
                                </p:cTn>
                              </p:par>
                              <p:par>
                                <p:cTn id="15" presetID="63" presetClass="path" presetSubtype="0" decel="50000" fill="hold" grpId="1" nodeType="withEffect">
                                  <p:stCondLst>
                                    <p:cond delay="0"/>
                                  </p:stCondLst>
                                  <p:childTnLst>
                                    <p:animMotion origin="layout" path="M -0.02774 1.11111E-6 L 0.05455 1.11111E-6 " pathEditMode="relative" rAng="0" ptsTypes="AA">
                                      <p:cBhvr>
                                        <p:cTn id="16" dur="750" spd="-100000" fill="hold"/>
                                        <p:tgtEl>
                                          <p:spTgt spid="3"/>
                                        </p:tgtEl>
                                        <p:attrNameLst>
                                          <p:attrName>ppt_x</p:attrName>
                                          <p:attrName>ppt_y</p:attrName>
                                        </p:attrNameLst>
                                      </p:cBhvr>
                                      <p:rCtr x="4115" y="0"/>
                                    </p:animMotion>
                                  </p:childTnLst>
                                </p:cTn>
                              </p:par>
                              <p:par>
                                <p:cTn id="17" presetID="35" presetClass="path" presetSubtype="0" accel="50000" decel="50000" fill="hold" grpId="2" nodeType="withEffect">
                                  <p:stCondLst>
                                    <p:cond delay="750"/>
                                  </p:stCondLst>
                                  <p:childTnLst>
                                    <p:animMotion origin="layout" path="M -0.028 1.11111E-6 L 4.16667E-6 1.11111E-6 " pathEditMode="relative" rAng="0" ptsTypes="AA">
                                      <p:cBhvr>
                                        <p:cTn id="18" dur="750" fill="hold"/>
                                        <p:tgtEl>
                                          <p:spTgt spid="3"/>
                                        </p:tgtEl>
                                        <p:attrNameLst>
                                          <p:attrName>ppt_x</p:attrName>
                                          <p:attrName>ppt_y</p:attrName>
                                        </p:attrNameLst>
                                      </p:cBhvr>
                                      <p:rCtr x="1393" y="0"/>
                                    </p:animMotion>
                                  </p:childTnLst>
                                </p:cTn>
                              </p:par>
                              <p:par>
                                <p:cTn id="19" presetID="10" presetClass="entr" presetSubtype="0" fill="hold" grpId="0" nodeType="withEffect">
                                  <p:stCondLst>
                                    <p:cond delay="75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par>
                                <p:cTn id="22" presetID="10" presetClass="entr" presetSubtype="0" fill="hold" grpId="0" nodeType="withEffect">
                                  <p:stCondLst>
                                    <p:cond delay="75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grpId="0" nodeType="withEffect">
                                  <p:stCondLst>
                                    <p:cond delay="75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75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500"/>
                                        <p:tgtEl>
                                          <p:spTgt spid="6"/>
                                        </p:tgtEl>
                                      </p:cBhvr>
                                    </p:animEffect>
                                  </p:childTnLst>
                                </p:cTn>
                              </p:par>
                              <p:par>
                                <p:cTn id="31" presetID="42" presetClass="entr" presetSubtype="0" fill="hold" grpId="0" nodeType="withEffect">
                                  <p:stCondLst>
                                    <p:cond delay="75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1000"/>
                                        <p:tgtEl>
                                          <p:spTgt spid="4"/>
                                        </p:tgtEl>
                                      </p:cBhvr>
                                    </p:animEffect>
                                    <p:anim calcmode="lin" valueType="num">
                                      <p:cBhvr>
                                        <p:cTn id="34" dur="1000" fill="hold"/>
                                        <p:tgtEl>
                                          <p:spTgt spid="4"/>
                                        </p:tgtEl>
                                        <p:attrNameLst>
                                          <p:attrName>ppt_x</p:attrName>
                                        </p:attrNameLst>
                                      </p:cBhvr>
                                      <p:tavLst>
                                        <p:tav tm="0">
                                          <p:val>
                                            <p:strVal val="#ppt_x"/>
                                          </p:val>
                                        </p:tav>
                                        <p:tav tm="100000">
                                          <p:val>
                                            <p:strVal val="#ppt_x"/>
                                          </p:val>
                                        </p:tav>
                                      </p:tavLst>
                                    </p:anim>
                                    <p:anim calcmode="lin" valueType="num">
                                      <p:cBhvr>
                                        <p:cTn id="35" dur="1000" fill="hold"/>
                                        <p:tgtEl>
                                          <p:spTgt spid="4"/>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75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1000"/>
                                        <p:tgtEl>
                                          <p:spTgt spid="7"/>
                                        </p:tgtEl>
                                      </p:cBhvr>
                                    </p:animEffect>
                                    <p:anim calcmode="lin" valueType="num">
                                      <p:cBhvr>
                                        <p:cTn id="39" dur="1000" fill="hold"/>
                                        <p:tgtEl>
                                          <p:spTgt spid="7"/>
                                        </p:tgtEl>
                                        <p:attrNameLst>
                                          <p:attrName>ppt_x</p:attrName>
                                        </p:attrNameLst>
                                      </p:cBhvr>
                                      <p:tavLst>
                                        <p:tav tm="0">
                                          <p:val>
                                            <p:strVal val="#ppt_x"/>
                                          </p:val>
                                        </p:tav>
                                        <p:tav tm="100000">
                                          <p:val>
                                            <p:strVal val="#ppt_x"/>
                                          </p:val>
                                        </p:tav>
                                      </p:tavLst>
                                    </p:anim>
                                    <p:anim calcmode="lin" valueType="num">
                                      <p:cBhvr>
                                        <p:cTn id="4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p:bldGraphic spid="5" grpId="0">
        <p:bldAsOne/>
      </p:bldGraphic>
      <p:bldP spid="6" grpId="0"/>
      <p:bldP spid="7" grpId="0"/>
      <p:bldP spid="8"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0" y="2302934"/>
            <a:ext cx="12192000" cy="4555067"/>
          </a:xfrm>
          <a:custGeom>
            <a:avLst/>
            <a:gdLst>
              <a:gd name="connsiteX0" fmla="*/ 6096000 w 12192000"/>
              <a:gd name="connsiteY0" fmla="*/ 0 h 4555067"/>
              <a:gd name="connsiteX1" fmla="*/ 12192000 w 12192000"/>
              <a:gd name="connsiteY1" fmla="*/ 4555067 h 4555067"/>
              <a:gd name="connsiteX2" fmla="*/ 0 w 12192000"/>
              <a:gd name="connsiteY2" fmla="*/ 4555067 h 4555067"/>
            </a:gdLst>
            <a:ahLst/>
            <a:cxnLst>
              <a:cxn ang="0">
                <a:pos x="connsiteX0" y="connsiteY0"/>
              </a:cxn>
              <a:cxn ang="0">
                <a:pos x="connsiteX1" y="connsiteY1"/>
              </a:cxn>
              <a:cxn ang="0">
                <a:pos x="connsiteX2" y="connsiteY2"/>
              </a:cxn>
            </a:cxnLst>
            <a:rect l="l" t="t" r="r" b="b"/>
            <a:pathLst>
              <a:path w="12192000" h="4555067">
                <a:moveTo>
                  <a:pt x="6096000" y="0"/>
                </a:moveTo>
                <a:lnTo>
                  <a:pt x="12192000" y="4555067"/>
                </a:lnTo>
                <a:lnTo>
                  <a:pt x="0" y="4555067"/>
                </a:lnTo>
                <a:close/>
              </a:path>
            </a:pathLst>
          </a:custGeom>
        </p:spPr>
      </p:pic>
      <p:grpSp>
        <p:nvGrpSpPr>
          <p:cNvPr id="11" name="组合 10"/>
          <p:cNvGrpSpPr/>
          <p:nvPr/>
        </p:nvGrpSpPr>
        <p:grpSpPr>
          <a:xfrm>
            <a:off x="1774825" y="218017"/>
            <a:ext cx="8642351" cy="1492172"/>
            <a:chOff x="1774825" y="218017"/>
            <a:chExt cx="8642351" cy="1492172"/>
          </a:xfrm>
        </p:grpSpPr>
        <p:grpSp>
          <p:nvGrpSpPr>
            <p:cNvPr id="7" name="组合 6"/>
            <p:cNvGrpSpPr/>
            <p:nvPr/>
          </p:nvGrpSpPr>
          <p:grpSpPr>
            <a:xfrm>
              <a:off x="1774825" y="218017"/>
              <a:ext cx="8642351" cy="1492172"/>
              <a:chOff x="1289050" y="163513"/>
              <a:chExt cx="6481763" cy="1119129"/>
            </a:xfrm>
          </p:grpSpPr>
          <p:sp>
            <p:nvSpPr>
              <p:cNvPr id="3" name="TextBox 1"/>
              <p:cNvSpPr txBox="1"/>
              <p:nvPr/>
            </p:nvSpPr>
            <p:spPr>
              <a:xfrm>
                <a:off x="2891819" y="163513"/>
                <a:ext cx="3157162" cy="500090"/>
              </a:xfrm>
              <a:prstGeom prst="rect">
                <a:avLst/>
              </a:prstGeom>
              <a:noFill/>
            </p:spPr>
            <p:txBody>
              <a:bodyPr wrap="none">
                <a:spAutoFit/>
              </a:bodyPr>
              <a:lstStyle/>
              <a:p>
                <a:pPr algn="ctr"/>
                <a:r>
                  <a:rPr lang="en-US" altLang="zh-CN" sz="3733" dirty="0">
                    <a:solidFill>
                      <a:schemeClr val="tx1">
                        <a:lumMod val="85000"/>
                        <a:lumOff val="15000"/>
                      </a:schemeClr>
                    </a:solidFill>
                    <a:ea typeface="华文细黑" panose="02010600040101010101" pitchFamily="2" charset="-122"/>
                    <a:cs typeface="Segoe UI" panose="020B0502040204020203" pitchFamily="34" charset="0"/>
                    <a:sym typeface="+mn-lt"/>
                  </a:rPr>
                  <a:t>YOUR TITLE HERE</a:t>
                </a:r>
                <a:endParaRPr lang="zh-CN" altLang="en-US" sz="3733" dirty="0">
                  <a:solidFill>
                    <a:schemeClr val="tx1">
                      <a:lumMod val="85000"/>
                      <a:lumOff val="15000"/>
                    </a:schemeClr>
                  </a:solidFill>
                  <a:ea typeface="华文细黑" panose="02010600040101010101" pitchFamily="2" charset="-122"/>
                  <a:cs typeface="Segoe UI" panose="020B0502040204020203" pitchFamily="34" charset="0"/>
                  <a:sym typeface="+mn-lt"/>
                </a:endParaRPr>
              </a:p>
            </p:txBody>
          </p:sp>
          <p:sp>
            <p:nvSpPr>
              <p:cNvPr id="4" name="Rectangle 2"/>
              <p:cNvSpPr/>
              <p:nvPr/>
            </p:nvSpPr>
            <p:spPr>
              <a:xfrm>
                <a:off x="1289050" y="782409"/>
                <a:ext cx="6481763" cy="500233"/>
              </a:xfrm>
              <a:prstGeom prst="rect">
                <a:avLst/>
              </a:prstGeom>
            </p:spPr>
            <p:txBody>
              <a:bodyPr wrap="square">
                <a:spAutoFit/>
              </a:bodyPr>
              <a:lstStyle/>
              <a:p>
                <a:pPr algn="ctr">
                  <a:defRPr/>
                </a:pPr>
                <a:r>
                  <a:rPr lang="en-US" sz="1867" dirty="0">
                    <a:solidFill>
                      <a:schemeClr val="tx1">
                        <a:lumMod val="75000"/>
                        <a:lumOff val="25000"/>
                      </a:schemeClr>
                    </a:solidFill>
                    <a:ea typeface="华文细黑" panose="02010600040101010101" pitchFamily="2" charset="-122"/>
                    <a:cs typeface="Segoe UI" panose="020B0502040204020203" pitchFamily="34" charset="0"/>
                    <a:sym typeface="+mn-lt"/>
                  </a:rPr>
                  <a:t>Time goes by so fast, people go in and out of your life. You must never miss the opportunity to tell these people how much they mean to you.</a:t>
                </a:r>
              </a:p>
            </p:txBody>
          </p:sp>
        </p:grpSp>
        <p:cxnSp>
          <p:nvCxnSpPr>
            <p:cNvPr id="6" name="直接连接符 5"/>
            <p:cNvCxnSpPr/>
            <p:nvPr/>
          </p:nvCxnSpPr>
          <p:spPr>
            <a:xfrm>
              <a:off x="4953000" y="982133"/>
              <a:ext cx="2286000" cy="0"/>
            </a:xfrm>
            <a:prstGeom prst="line">
              <a:avLst/>
            </a:prstGeom>
            <a:ln w="38100">
              <a:solidFill>
                <a:srgbClr val="EEB681"/>
              </a:solidFill>
            </a:ln>
          </p:spPr>
          <p:style>
            <a:lnRef idx="1">
              <a:schemeClr val="accent1"/>
            </a:lnRef>
            <a:fillRef idx="0">
              <a:schemeClr val="accent1"/>
            </a:fillRef>
            <a:effectRef idx="0">
              <a:schemeClr val="accent1"/>
            </a:effectRef>
            <a:fontRef idx="minor">
              <a:schemeClr val="tx1"/>
            </a:fontRef>
          </p:style>
        </p:cxnSp>
      </p:grpSp>
      <p:grpSp>
        <p:nvGrpSpPr>
          <p:cNvPr id="8" name="组合 7"/>
          <p:cNvGrpSpPr/>
          <p:nvPr/>
        </p:nvGrpSpPr>
        <p:grpSpPr>
          <a:xfrm>
            <a:off x="0" y="2116667"/>
            <a:ext cx="12496800" cy="4521200"/>
            <a:chOff x="0" y="2116667"/>
            <a:chExt cx="12496800" cy="4521200"/>
          </a:xfrm>
        </p:grpSpPr>
        <p:grpSp>
          <p:nvGrpSpPr>
            <p:cNvPr id="2" name="组合 1"/>
            <p:cNvGrpSpPr/>
            <p:nvPr/>
          </p:nvGrpSpPr>
          <p:grpSpPr>
            <a:xfrm>
              <a:off x="0" y="2116667"/>
              <a:ext cx="5791200" cy="4368800"/>
              <a:chOff x="0" y="2116667"/>
              <a:chExt cx="5791200" cy="4368800"/>
            </a:xfrm>
          </p:grpSpPr>
          <p:cxnSp>
            <p:nvCxnSpPr>
              <p:cNvPr id="9" name="直接连接符 8"/>
              <p:cNvCxnSpPr/>
              <p:nvPr/>
            </p:nvCxnSpPr>
            <p:spPr>
              <a:xfrm flipV="1">
                <a:off x="0" y="2116667"/>
                <a:ext cx="5791200" cy="4368800"/>
              </a:xfrm>
              <a:prstGeom prst="line">
                <a:avLst/>
              </a:prstGeom>
              <a:ln>
                <a:solidFill>
                  <a:srgbClr val="EEB681"/>
                </a:solidFill>
              </a:ln>
            </p:spPr>
            <p:style>
              <a:lnRef idx="1">
                <a:schemeClr val="accent1"/>
              </a:lnRef>
              <a:fillRef idx="0">
                <a:schemeClr val="accent1"/>
              </a:fillRef>
              <a:effectRef idx="0">
                <a:schemeClr val="accent1"/>
              </a:effectRef>
              <a:fontRef idx="minor">
                <a:schemeClr val="tx1"/>
              </a:fontRef>
            </p:style>
          </p:cxnSp>
          <p:sp>
            <p:nvSpPr>
              <p:cNvPr id="15" name="文本框 14"/>
              <p:cNvSpPr txBox="1"/>
              <p:nvPr/>
            </p:nvSpPr>
            <p:spPr>
              <a:xfrm rot="19389721">
                <a:off x="1363832" y="3998508"/>
                <a:ext cx="3087451" cy="420564"/>
              </a:xfrm>
              <a:prstGeom prst="rect">
                <a:avLst/>
              </a:prstGeom>
              <a:solidFill>
                <a:schemeClr val="bg1"/>
              </a:solidFill>
            </p:spPr>
            <p:txBody>
              <a:bodyPr wrap="square" rtlCol="0">
                <a:spAutoFit/>
              </a:bodyPr>
              <a:lstStyle/>
              <a:p>
                <a:pPr algn="ctr"/>
                <a:r>
                  <a:rPr lang="en-US" altLang="zh-CN" sz="2133" dirty="0">
                    <a:ea typeface="华文细黑" panose="02010600040101010101" pitchFamily="2" charset="-122"/>
                    <a:sym typeface="+mn-lt"/>
                  </a:rPr>
                  <a:t>Add your text here</a:t>
                </a:r>
                <a:endParaRPr lang="zh-CN" altLang="en-US" sz="2133" dirty="0">
                  <a:ea typeface="华文细黑" panose="02010600040101010101" pitchFamily="2" charset="-122"/>
                  <a:sym typeface="+mn-lt"/>
                </a:endParaRPr>
              </a:p>
            </p:txBody>
          </p:sp>
        </p:grpSp>
        <p:grpSp>
          <p:nvGrpSpPr>
            <p:cNvPr id="5" name="组合 4"/>
            <p:cNvGrpSpPr/>
            <p:nvPr/>
          </p:nvGrpSpPr>
          <p:grpSpPr>
            <a:xfrm>
              <a:off x="6383867" y="2116667"/>
              <a:ext cx="6112933" cy="4521200"/>
              <a:chOff x="6383867" y="2116667"/>
              <a:chExt cx="6112933" cy="4521200"/>
            </a:xfrm>
          </p:grpSpPr>
          <p:cxnSp>
            <p:nvCxnSpPr>
              <p:cNvPr id="10" name="直接连接符 9"/>
              <p:cNvCxnSpPr/>
              <p:nvPr/>
            </p:nvCxnSpPr>
            <p:spPr>
              <a:xfrm>
                <a:off x="6383867" y="2116667"/>
                <a:ext cx="6112933" cy="4521200"/>
              </a:xfrm>
              <a:prstGeom prst="line">
                <a:avLst/>
              </a:prstGeom>
              <a:ln>
                <a:solidFill>
                  <a:srgbClr val="EEB681"/>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rot="2267469">
                <a:off x="7798496" y="4032375"/>
                <a:ext cx="3087451" cy="420564"/>
              </a:xfrm>
              <a:prstGeom prst="rect">
                <a:avLst/>
              </a:prstGeom>
              <a:solidFill>
                <a:schemeClr val="bg1"/>
              </a:solidFill>
            </p:spPr>
            <p:txBody>
              <a:bodyPr wrap="square" rtlCol="0">
                <a:spAutoFit/>
              </a:bodyPr>
              <a:lstStyle/>
              <a:p>
                <a:pPr algn="ctr"/>
                <a:r>
                  <a:rPr lang="en-US" altLang="zh-CN" sz="2133" dirty="0">
                    <a:ea typeface="华文细黑" panose="02010600040101010101" pitchFamily="2" charset="-122"/>
                    <a:sym typeface="+mn-lt"/>
                  </a:rPr>
                  <a:t>Add your text here</a:t>
                </a:r>
                <a:endParaRPr lang="zh-CN" altLang="en-US" sz="2133" dirty="0">
                  <a:ea typeface="华文细黑" panose="02010600040101010101" pitchFamily="2" charset="-122"/>
                  <a:sym typeface="+mn-lt"/>
                </a:endParaRPr>
              </a:p>
            </p:txBody>
          </p:sp>
        </p:grpSp>
      </p:grpSp>
    </p:spTree>
    <p:extLst>
      <p:ext uri="{BB962C8B-B14F-4D97-AF65-F5344CB8AC3E}">
        <p14:creationId xmlns:p14="http://schemas.microsoft.com/office/powerpoint/2010/main" val="4155451986"/>
      </p:ext>
    </p:extLst>
  </p:cSld>
  <p:clrMapOvr>
    <a:masterClrMapping/>
  </p:clrMapOvr>
  <p:transition spd="slow" advClick="0" advTm="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750"/>
                                        <p:tgtEl>
                                          <p:spTgt spid="12"/>
                                        </p:tgtEl>
                                      </p:cBhvr>
                                    </p:animEffect>
                                  </p:childTnLst>
                                </p:cTn>
                              </p:par>
                              <p:par>
                                <p:cTn id="8" presetID="42" presetClass="path" presetSubtype="0" decel="30000" fill="hold" nodeType="withEffect">
                                  <p:stCondLst>
                                    <p:cond delay="0"/>
                                  </p:stCondLst>
                                  <p:childTnLst>
                                    <p:animMotion origin="layout" path="M -4.16667E-7 -0.03982 L -4.16667E-7 0.14815 " pathEditMode="relative" rAng="0" ptsTypes="AA">
                                      <p:cBhvr>
                                        <p:cTn id="9" dur="750" spd="-100000" fill="hold"/>
                                        <p:tgtEl>
                                          <p:spTgt spid="12"/>
                                        </p:tgtEl>
                                        <p:attrNameLst>
                                          <p:attrName>ppt_x</p:attrName>
                                          <p:attrName>ppt_y</p:attrName>
                                        </p:attrNameLst>
                                      </p:cBhvr>
                                      <p:rCtr x="0" y="9398"/>
                                    </p:animMotion>
                                  </p:childTnLst>
                                </p:cTn>
                              </p:par>
                              <p:par>
                                <p:cTn id="10" presetID="42" presetClass="path" presetSubtype="0" accel="30000" decel="30000" fill="hold" nodeType="withEffect">
                                  <p:stCondLst>
                                    <p:cond delay="750"/>
                                  </p:stCondLst>
                                  <p:childTnLst>
                                    <p:animMotion origin="layout" path="M -4.16667E-7 -0.03982 L -4.16667E-7 2.59259E-6 " pathEditMode="relative" rAng="0" ptsTypes="AA">
                                      <p:cBhvr>
                                        <p:cTn id="11" dur="1250" fill="hold"/>
                                        <p:tgtEl>
                                          <p:spTgt spid="12"/>
                                        </p:tgtEl>
                                        <p:attrNameLst>
                                          <p:attrName>ppt_x</p:attrName>
                                          <p:attrName>ppt_y</p:attrName>
                                        </p:attrNameLst>
                                      </p:cBhvr>
                                      <p:rCtr x="0" y="1991"/>
                                    </p:animMotion>
                                  </p:childTnLst>
                                </p:cTn>
                              </p:par>
                              <p:par>
                                <p:cTn id="12" presetID="6" presetClass="entr" presetSubtype="16" fill="hold" nodeType="withEffect">
                                  <p:stCondLst>
                                    <p:cond delay="750"/>
                                  </p:stCondLst>
                                  <p:childTnLst>
                                    <p:set>
                                      <p:cBhvr>
                                        <p:cTn id="13" dur="1" fill="hold">
                                          <p:stCondLst>
                                            <p:cond delay="0"/>
                                          </p:stCondLst>
                                        </p:cTn>
                                        <p:tgtEl>
                                          <p:spTgt spid="8"/>
                                        </p:tgtEl>
                                        <p:attrNameLst>
                                          <p:attrName>style.visibility</p:attrName>
                                        </p:attrNameLst>
                                      </p:cBhvr>
                                      <p:to>
                                        <p:strVal val="visible"/>
                                      </p:to>
                                    </p:set>
                                    <p:animEffect transition="in" filter="circle(in)">
                                      <p:cBhvr>
                                        <p:cTn id="14" dur="2000"/>
                                        <p:tgtEl>
                                          <p:spTgt spid="8"/>
                                        </p:tgtEl>
                                      </p:cBhvr>
                                    </p:animEffect>
                                  </p:childTnLst>
                                </p:cTn>
                              </p:par>
                              <p:par>
                                <p:cTn id="15" presetID="10" presetClass="entr" presetSubtype="0" fill="hold" nodeType="withEffect">
                                  <p:stCondLst>
                                    <p:cond delay="75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8314267" y="2777068"/>
            <a:ext cx="3708400" cy="3589867"/>
          </a:xfrm>
          <a:custGeom>
            <a:avLst/>
            <a:gdLst>
              <a:gd name="connsiteX0" fmla="*/ 0 w 3708400"/>
              <a:gd name="connsiteY0" fmla="*/ 0 h 3589867"/>
              <a:gd name="connsiteX1" fmla="*/ 3708400 w 3708400"/>
              <a:gd name="connsiteY1" fmla="*/ 0 h 3589867"/>
              <a:gd name="connsiteX2" fmla="*/ 3708400 w 3708400"/>
              <a:gd name="connsiteY2" fmla="*/ 3589867 h 3589867"/>
              <a:gd name="connsiteX3" fmla="*/ 0 w 3708400"/>
              <a:gd name="connsiteY3" fmla="*/ 3589867 h 3589867"/>
            </a:gdLst>
            <a:ahLst/>
            <a:cxnLst>
              <a:cxn ang="0">
                <a:pos x="connsiteX0" y="connsiteY0"/>
              </a:cxn>
              <a:cxn ang="0">
                <a:pos x="connsiteX1" y="connsiteY1"/>
              </a:cxn>
              <a:cxn ang="0">
                <a:pos x="connsiteX2" y="connsiteY2"/>
              </a:cxn>
              <a:cxn ang="0">
                <a:pos x="connsiteX3" y="connsiteY3"/>
              </a:cxn>
            </a:cxnLst>
            <a:rect l="l" t="t" r="r" b="b"/>
            <a:pathLst>
              <a:path w="3708400" h="3589867">
                <a:moveTo>
                  <a:pt x="0" y="0"/>
                </a:moveTo>
                <a:lnTo>
                  <a:pt x="3708400" y="0"/>
                </a:lnTo>
                <a:lnTo>
                  <a:pt x="3708400" y="3589867"/>
                </a:lnTo>
                <a:lnTo>
                  <a:pt x="0" y="3589867"/>
                </a:lnTo>
                <a:close/>
              </a:path>
            </a:pathLst>
          </a:custGeom>
        </p:spPr>
      </p:pic>
      <p:pic>
        <p:nvPicPr>
          <p:cNvPr id="11" name="图片 10"/>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6248401" y="2777068"/>
            <a:ext cx="1811867" cy="3589867"/>
          </a:xfrm>
          <a:custGeom>
            <a:avLst/>
            <a:gdLst>
              <a:gd name="connsiteX0" fmla="*/ 0 w 1811867"/>
              <a:gd name="connsiteY0" fmla="*/ 0 h 3589867"/>
              <a:gd name="connsiteX1" fmla="*/ 1811867 w 1811867"/>
              <a:gd name="connsiteY1" fmla="*/ 0 h 3589867"/>
              <a:gd name="connsiteX2" fmla="*/ 1811867 w 1811867"/>
              <a:gd name="connsiteY2" fmla="*/ 3589867 h 3589867"/>
              <a:gd name="connsiteX3" fmla="*/ 0 w 1811867"/>
              <a:gd name="connsiteY3" fmla="*/ 3589867 h 3589867"/>
            </a:gdLst>
            <a:ahLst/>
            <a:cxnLst>
              <a:cxn ang="0">
                <a:pos x="connsiteX0" y="connsiteY0"/>
              </a:cxn>
              <a:cxn ang="0">
                <a:pos x="connsiteX1" y="connsiteY1"/>
              </a:cxn>
              <a:cxn ang="0">
                <a:pos x="connsiteX2" y="connsiteY2"/>
              </a:cxn>
              <a:cxn ang="0">
                <a:pos x="connsiteX3" y="connsiteY3"/>
              </a:cxn>
            </a:cxnLst>
            <a:rect l="l" t="t" r="r" b="b"/>
            <a:pathLst>
              <a:path w="1811867" h="3589867">
                <a:moveTo>
                  <a:pt x="0" y="0"/>
                </a:moveTo>
                <a:lnTo>
                  <a:pt x="1811867" y="0"/>
                </a:lnTo>
                <a:lnTo>
                  <a:pt x="1811867" y="3589867"/>
                </a:lnTo>
                <a:lnTo>
                  <a:pt x="0" y="3589867"/>
                </a:lnTo>
                <a:close/>
              </a:path>
            </a:pathLst>
          </a:custGeom>
        </p:spPr>
      </p:pic>
      <p:pic>
        <p:nvPicPr>
          <p:cNvPr id="9" name="图片 8"/>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152400" y="2777068"/>
            <a:ext cx="5842000" cy="3589867"/>
          </a:xfrm>
          <a:custGeom>
            <a:avLst/>
            <a:gdLst>
              <a:gd name="connsiteX0" fmla="*/ 0 w 5842000"/>
              <a:gd name="connsiteY0" fmla="*/ 0 h 3589867"/>
              <a:gd name="connsiteX1" fmla="*/ 5842000 w 5842000"/>
              <a:gd name="connsiteY1" fmla="*/ 0 h 3589867"/>
              <a:gd name="connsiteX2" fmla="*/ 5842000 w 5842000"/>
              <a:gd name="connsiteY2" fmla="*/ 3589867 h 3589867"/>
              <a:gd name="connsiteX3" fmla="*/ 0 w 5842000"/>
              <a:gd name="connsiteY3" fmla="*/ 3589867 h 3589867"/>
            </a:gdLst>
            <a:ahLst/>
            <a:cxnLst>
              <a:cxn ang="0">
                <a:pos x="connsiteX0" y="connsiteY0"/>
              </a:cxn>
              <a:cxn ang="0">
                <a:pos x="connsiteX1" y="connsiteY1"/>
              </a:cxn>
              <a:cxn ang="0">
                <a:pos x="connsiteX2" y="connsiteY2"/>
              </a:cxn>
              <a:cxn ang="0">
                <a:pos x="connsiteX3" y="connsiteY3"/>
              </a:cxn>
            </a:cxnLst>
            <a:rect l="l" t="t" r="r" b="b"/>
            <a:pathLst>
              <a:path w="5842000" h="3589867">
                <a:moveTo>
                  <a:pt x="0" y="0"/>
                </a:moveTo>
                <a:lnTo>
                  <a:pt x="5842000" y="0"/>
                </a:lnTo>
                <a:lnTo>
                  <a:pt x="5842000" y="3589867"/>
                </a:lnTo>
                <a:lnTo>
                  <a:pt x="0" y="3589867"/>
                </a:lnTo>
                <a:close/>
              </a:path>
            </a:pathLst>
          </a:custGeom>
        </p:spPr>
      </p:pic>
      <p:cxnSp>
        <p:nvCxnSpPr>
          <p:cNvPr id="6" name="直接连接符 5"/>
          <p:cNvCxnSpPr/>
          <p:nvPr/>
        </p:nvCxnSpPr>
        <p:spPr>
          <a:xfrm>
            <a:off x="8314267" y="694267"/>
            <a:ext cx="0" cy="1761067"/>
          </a:xfrm>
          <a:prstGeom prst="line">
            <a:avLst/>
          </a:prstGeom>
          <a:ln>
            <a:solidFill>
              <a:srgbClr val="EEB681"/>
            </a:solidFill>
          </a:ln>
        </p:spPr>
        <p:style>
          <a:lnRef idx="1">
            <a:schemeClr val="accent1"/>
          </a:lnRef>
          <a:fillRef idx="0">
            <a:schemeClr val="accent1"/>
          </a:fillRef>
          <a:effectRef idx="0">
            <a:schemeClr val="accent1"/>
          </a:effectRef>
          <a:fontRef idx="minor">
            <a:schemeClr val="tx1"/>
          </a:fontRef>
        </p:style>
      </p:cxnSp>
      <p:sp>
        <p:nvSpPr>
          <p:cNvPr id="7" name="文本框 6"/>
          <p:cNvSpPr txBox="1"/>
          <p:nvPr/>
        </p:nvSpPr>
        <p:spPr>
          <a:xfrm>
            <a:off x="3432116" y="982133"/>
            <a:ext cx="4662017" cy="1077218"/>
          </a:xfrm>
          <a:prstGeom prst="rect">
            <a:avLst/>
          </a:prstGeom>
          <a:noFill/>
        </p:spPr>
        <p:txBody>
          <a:bodyPr wrap="square" rtlCol="0">
            <a:spAutoFit/>
          </a:bodyPr>
          <a:lstStyle/>
          <a:p>
            <a:pPr algn="r"/>
            <a:r>
              <a:rPr lang="en-US" altLang="zh-CN" sz="3200" dirty="0">
                <a:ea typeface="华文细黑" panose="02010600040101010101" pitchFamily="2" charset="-122"/>
                <a:cs typeface="Segoe UI" panose="020B0502040204020203" pitchFamily="34" charset="0"/>
                <a:sym typeface="+mn-lt"/>
              </a:rPr>
              <a:t>YOU MUST TO TELL </a:t>
            </a:r>
          </a:p>
          <a:p>
            <a:pPr algn="r"/>
            <a:r>
              <a:rPr lang="en-US" altLang="zh-CN" sz="3200" dirty="0">
                <a:ea typeface="华文细黑" panose="02010600040101010101" pitchFamily="2" charset="-122"/>
                <a:cs typeface="Segoe UI" panose="020B0502040204020203" pitchFamily="34" charset="0"/>
                <a:sym typeface="+mn-lt"/>
              </a:rPr>
              <a:t>THESE PEOPLE.</a:t>
            </a:r>
            <a:endParaRPr lang="zh-CN" altLang="en-US" sz="3200" dirty="0">
              <a:ea typeface="华文细黑" panose="02010600040101010101" pitchFamily="2" charset="-122"/>
              <a:sym typeface="+mn-lt"/>
            </a:endParaRPr>
          </a:p>
        </p:txBody>
      </p:sp>
      <p:sp>
        <p:nvSpPr>
          <p:cNvPr id="8" name="矩形 7"/>
          <p:cNvSpPr/>
          <p:nvPr/>
        </p:nvSpPr>
        <p:spPr>
          <a:xfrm>
            <a:off x="8554045" y="982613"/>
            <a:ext cx="2875956" cy="1077218"/>
          </a:xfrm>
          <a:prstGeom prst="rect">
            <a:avLst/>
          </a:prstGeom>
        </p:spPr>
        <p:txBody>
          <a:bodyPr wrap="square">
            <a:spAutoFit/>
          </a:bodyPr>
          <a:lstStyle/>
          <a:p>
            <a:r>
              <a:rPr lang="en-US" altLang="zh-CN" sz="1600" dirty="0">
                <a:ea typeface="华文细黑" panose="02010600040101010101" pitchFamily="2" charset="-122"/>
                <a:cs typeface="Segoe UI" panose="020B0502040204020203" pitchFamily="34" charset="0"/>
                <a:sym typeface="+mn-lt"/>
              </a:rPr>
              <a:t>You must to tell these people how much they mean to you. You must to tell these people.</a:t>
            </a:r>
          </a:p>
        </p:txBody>
      </p:sp>
    </p:spTree>
    <p:extLst>
      <p:ext uri="{BB962C8B-B14F-4D97-AF65-F5344CB8AC3E}">
        <p14:creationId xmlns:p14="http://schemas.microsoft.com/office/powerpoint/2010/main" val="1371694369"/>
      </p:ext>
    </p:extLst>
  </p:cSld>
  <p:clrMapOvr>
    <a:masterClrMapping/>
  </p:clrMapOvr>
  <p:transition spd="slow" advClick="0" advTm="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64" presetClass="path" presetSubtype="0" decel="30000" fill="hold" nodeType="withEffect">
                                  <p:stCondLst>
                                    <p:cond delay="0"/>
                                  </p:stCondLst>
                                  <p:childTnLst>
                                    <p:animMotion origin="layout" path="M -4.16667E-6 0.03889 L -4.16667E-6 -0.07777 " pathEditMode="relative" rAng="0" ptsTypes="AA">
                                      <p:cBhvr>
                                        <p:cTn id="9" dur="750" spd="-100000" fill="hold"/>
                                        <p:tgtEl>
                                          <p:spTgt spid="9"/>
                                        </p:tgtEl>
                                        <p:attrNameLst>
                                          <p:attrName>ppt_x</p:attrName>
                                          <p:attrName>ppt_y</p:attrName>
                                        </p:attrNameLst>
                                      </p:cBhvr>
                                      <p:rCtr x="0" y="-5833"/>
                                    </p:animMotion>
                                  </p:childTnLst>
                                </p:cTn>
                              </p:par>
                              <p:par>
                                <p:cTn id="10" presetID="64" presetClass="path" presetSubtype="0" accel="30000" decel="30000" fill="hold" nodeType="withEffect">
                                  <p:stCondLst>
                                    <p:cond delay="750"/>
                                  </p:stCondLst>
                                  <p:childTnLst>
                                    <p:animMotion origin="layout" path="M -4.16667E-6 0.03843 L -4.16667E-6 -3.33333E-6 " pathEditMode="relative" rAng="0" ptsTypes="AA">
                                      <p:cBhvr>
                                        <p:cTn id="11" dur="750" fill="hold"/>
                                        <p:tgtEl>
                                          <p:spTgt spid="9"/>
                                        </p:tgtEl>
                                        <p:attrNameLst>
                                          <p:attrName>ppt_x</p:attrName>
                                          <p:attrName>ppt_y</p:attrName>
                                        </p:attrNameLst>
                                      </p:cBhvr>
                                      <p:rCtr x="0" y="-1921"/>
                                    </p:animMotion>
                                  </p:childTnLst>
                                </p:cTn>
                              </p:par>
                              <p:par>
                                <p:cTn id="12" presetID="10" presetClass="entr" presetSubtype="0" fill="hold" nodeType="with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
                                        <p:tgtEl>
                                          <p:spTgt spid="13"/>
                                        </p:tgtEl>
                                      </p:cBhvr>
                                    </p:animEffect>
                                  </p:childTnLst>
                                </p:cTn>
                              </p:par>
                              <p:par>
                                <p:cTn id="15" presetID="64" presetClass="path" presetSubtype="0" decel="30000" fill="hold" nodeType="withEffect">
                                  <p:stCondLst>
                                    <p:cond delay="0"/>
                                  </p:stCondLst>
                                  <p:childTnLst>
                                    <p:animMotion origin="layout" path="M -4.16667E-6 0.03889 L -4.16667E-6 -0.07777 " pathEditMode="relative" rAng="0" ptsTypes="AA">
                                      <p:cBhvr>
                                        <p:cTn id="16" dur="750" spd="-100000" fill="hold"/>
                                        <p:tgtEl>
                                          <p:spTgt spid="13"/>
                                        </p:tgtEl>
                                        <p:attrNameLst>
                                          <p:attrName>ppt_x</p:attrName>
                                          <p:attrName>ppt_y</p:attrName>
                                        </p:attrNameLst>
                                      </p:cBhvr>
                                      <p:rCtr x="0" y="-5833"/>
                                    </p:animMotion>
                                  </p:childTnLst>
                                </p:cTn>
                              </p:par>
                              <p:par>
                                <p:cTn id="17" presetID="64" presetClass="path" presetSubtype="0" accel="30000" decel="30000" fill="hold" nodeType="withEffect">
                                  <p:stCondLst>
                                    <p:cond delay="750"/>
                                  </p:stCondLst>
                                  <p:childTnLst>
                                    <p:animMotion origin="layout" path="M -4.16667E-6 0.03843 L -4.16667E-6 -3.33333E-6 " pathEditMode="relative" rAng="0" ptsTypes="AA">
                                      <p:cBhvr>
                                        <p:cTn id="18" dur="750" fill="hold"/>
                                        <p:tgtEl>
                                          <p:spTgt spid="13"/>
                                        </p:tgtEl>
                                        <p:attrNameLst>
                                          <p:attrName>ppt_x</p:attrName>
                                          <p:attrName>ppt_y</p:attrName>
                                        </p:attrNameLst>
                                      </p:cBhvr>
                                      <p:rCtr x="0" y="-1921"/>
                                    </p:animMotion>
                                  </p:childTnLst>
                                </p:cTn>
                              </p:par>
                              <p:par>
                                <p:cTn id="19" presetID="10" presetClass="entr" presetSubtype="0"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750"/>
                                        <p:tgtEl>
                                          <p:spTgt spid="11"/>
                                        </p:tgtEl>
                                      </p:cBhvr>
                                    </p:animEffect>
                                  </p:childTnLst>
                                </p:cTn>
                              </p:par>
                              <p:par>
                                <p:cTn id="22" presetID="42" presetClass="path" presetSubtype="0" decel="30000" fill="hold" nodeType="withEffect">
                                  <p:stCondLst>
                                    <p:cond delay="0"/>
                                  </p:stCondLst>
                                  <p:childTnLst>
                                    <p:animMotion origin="layout" path="M -4.16667E-7 -0.03982 L -4.16667E-7 0.14815 " pathEditMode="relative" rAng="0" ptsTypes="AA">
                                      <p:cBhvr>
                                        <p:cTn id="23" dur="750" spd="-100000" fill="hold"/>
                                        <p:tgtEl>
                                          <p:spTgt spid="11"/>
                                        </p:tgtEl>
                                        <p:attrNameLst>
                                          <p:attrName>ppt_x</p:attrName>
                                          <p:attrName>ppt_y</p:attrName>
                                        </p:attrNameLst>
                                      </p:cBhvr>
                                      <p:rCtr x="0" y="9398"/>
                                    </p:animMotion>
                                  </p:childTnLst>
                                </p:cTn>
                              </p:par>
                              <p:par>
                                <p:cTn id="24" presetID="42" presetClass="path" presetSubtype="0" accel="30000" decel="30000" fill="hold" nodeType="withEffect">
                                  <p:stCondLst>
                                    <p:cond delay="750"/>
                                  </p:stCondLst>
                                  <p:childTnLst>
                                    <p:animMotion origin="layout" path="M -4.16667E-7 -0.03982 L -4.16667E-7 2.59259E-6 " pathEditMode="relative" rAng="0" ptsTypes="AA">
                                      <p:cBhvr>
                                        <p:cTn id="25" dur="1250" fill="hold"/>
                                        <p:tgtEl>
                                          <p:spTgt spid="11"/>
                                        </p:tgtEl>
                                        <p:attrNameLst>
                                          <p:attrName>ppt_x</p:attrName>
                                          <p:attrName>ppt_y</p:attrName>
                                        </p:attrNameLst>
                                      </p:cBhvr>
                                      <p:rCtr x="0" y="1991"/>
                                    </p:animMotion>
                                  </p:childTnLst>
                                </p:cTn>
                              </p:par>
                              <p:par>
                                <p:cTn id="26" presetID="10" presetClass="entr" presetSubtype="0" fill="hold" nodeType="withEffect">
                                  <p:stCondLst>
                                    <p:cond delay="75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par>
                                <p:cTn id="32" presetID="63" presetClass="path" presetSubtype="0" decel="50000" fill="hold" grpId="1" nodeType="withEffect">
                                  <p:stCondLst>
                                    <p:cond delay="0"/>
                                  </p:stCondLst>
                                  <p:childTnLst>
                                    <p:animMotion origin="layout" path="M -0.02774 1.11111E-6 L 0.05455 1.11111E-6 " pathEditMode="relative" rAng="0" ptsTypes="AA">
                                      <p:cBhvr>
                                        <p:cTn id="33" dur="750" spd="-100000" fill="hold"/>
                                        <p:tgtEl>
                                          <p:spTgt spid="7"/>
                                        </p:tgtEl>
                                        <p:attrNameLst>
                                          <p:attrName>ppt_x</p:attrName>
                                          <p:attrName>ppt_y</p:attrName>
                                        </p:attrNameLst>
                                      </p:cBhvr>
                                      <p:rCtr x="4115" y="0"/>
                                    </p:animMotion>
                                  </p:childTnLst>
                                </p:cTn>
                              </p:par>
                              <p:par>
                                <p:cTn id="34" presetID="35" presetClass="path" presetSubtype="0" accel="50000" decel="50000" fill="hold" grpId="2" nodeType="withEffect">
                                  <p:stCondLst>
                                    <p:cond delay="750"/>
                                  </p:stCondLst>
                                  <p:childTnLst>
                                    <p:animMotion origin="layout" path="M -0.028 1.11111E-6 L 4.16667E-6 1.11111E-6 " pathEditMode="relative" rAng="0" ptsTypes="AA">
                                      <p:cBhvr>
                                        <p:cTn id="35" dur="750" fill="hold"/>
                                        <p:tgtEl>
                                          <p:spTgt spid="7"/>
                                        </p:tgtEl>
                                        <p:attrNameLst>
                                          <p:attrName>ppt_x</p:attrName>
                                          <p:attrName>ppt_y</p:attrName>
                                        </p:attrNameLst>
                                      </p:cBhvr>
                                      <p:rCtr x="1393" y="0"/>
                                    </p:animMotion>
                                  </p:childTnLst>
                                </p:cTn>
                              </p:par>
                              <p:par>
                                <p:cTn id="36" presetID="10" presetClass="entr" presetSubtype="0"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500"/>
                                        <p:tgtEl>
                                          <p:spTgt spid="8"/>
                                        </p:tgtEl>
                                      </p:cBhvr>
                                    </p:animEffect>
                                  </p:childTnLst>
                                </p:cTn>
                              </p:par>
                              <p:par>
                                <p:cTn id="39" presetID="63" presetClass="path" presetSubtype="0" decel="50000" fill="hold" grpId="1" nodeType="withEffect">
                                  <p:stCondLst>
                                    <p:cond delay="0"/>
                                  </p:stCondLst>
                                  <p:childTnLst>
                                    <p:animMotion origin="layout" path="M 0.01523 1.11111E-6 L -0.0582 1.11111E-6 " pathEditMode="relative" rAng="0" ptsTypes="AA">
                                      <p:cBhvr>
                                        <p:cTn id="40" dur="750" spd="-100000" fill="hold"/>
                                        <p:tgtEl>
                                          <p:spTgt spid="8"/>
                                        </p:tgtEl>
                                        <p:attrNameLst>
                                          <p:attrName>ppt_x</p:attrName>
                                          <p:attrName>ppt_y</p:attrName>
                                        </p:attrNameLst>
                                      </p:cBhvr>
                                      <p:rCtr x="-3672" y="0"/>
                                    </p:animMotion>
                                  </p:childTnLst>
                                </p:cTn>
                              </p:par>
                              <p:par>
                                <p:cTn id="41" presetID="35" presetClass="path" presetSubtype="0" accel="50000" decel="50000" fill="hold" grpId="2" nodeType="withEffect">
                                  <p:stCondLst>
                                    <p:cond delay="750"/>
                                  </p:stCondLst>
                                  <p:childTnLst>
                                    <p:animMotion origin="layout" path="M 0.01602 1.11111E-6 L -2.08333E-7 1.11111E-6 " pathEditMode="relative" rAng="0" ptsTypes="AA">
                                      <p:cBhvr>
                                        <p:cTn id="42" dur="750" fill="hold"/>
                                        <p:tgtEl>
                                          <p:spTgt spid="8"/>
                                        </p:tgtEl>
                                        <p:attrNameLst>
                                          <p:attrName>ppt_x</p:attrName>
                                          <p:attrName>ppt_y</p:attrName>
                                        </p:attrNameLst>
                                      </p:cBhvr>
                                      <p:rCtr x="-80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7" grpId="2"/>
      <p:bldP spid="8" grpId="0"/>
      <p:bldP spid="8" grpId="1"/>
      <p:bldP spid="8" grpId="2"/>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a:off x="870858" y="1451428"/>
            <a:ext cx="5341257" cy="0"/>
          </a:xfrm>
          <a:prstGeom prst="line">
            <a:avLst/>
          </a:prstGeom>
          <a:ln>
            <a:solidFill>
              <a:srgbClr val="EEB681"/>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870858" y="5921828"/>
            <a:ext cx="5341257" cy="0"/>
          </a:xfrm>
          <a:prstGeom prst="line">
            <a:avLst/>
          </a:prstGeom>
          <a:ln>
            <a:solidFill>
              <a:srgbClr val="EEB681"/>
            </a:solidFill>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903969" y="1957759"/>
            <a:ext cx="3786565" cy="3413225"/>
            <a:chOff x="903969" y="1957759"/>
            <a:chExt cx="3786565" cy="3413225"/>
          </a:xfrm>
        </p:grpSpPr>
        <p:sp>
          <p:nvSpPr>
            <p:cNvPr id="12" name="矩形 11"/>
            <p:cNvSpPr/>
            <p:nvPr/>
          </p:nvSpPr>
          <p:spPr>
            <a:xfrm>
              <a:off x="967911" y="4047545"/>
              <a:ext cx="3722623" cy="1323439"/>
            </a:xfrm>
            <a:prstGeom prst="rect">
              <a:avLst/>
            </a:prstGeom>
          </p:spPr>
          <p:txBody>
            <a:bodyPr wrap="square">
              <a:spAutoFit/>
            </a:bodyPr>
            <a:lstStyle/>
            <a:p>
              <a:r>
                <a:rPr lang="en-US" altLang="zh-CN" sz="1600" dirty="0">
                  <a:ea typeface="华文细黑" panose="02010600040101010101" pitchFamily="2" charset="-122"/>
                  <a:cs typeface="Segoe UI" panose="020B0502040204020203" pitchFamily="34" charset="0"/>
                  <a:sym typeface="+mn-lt"/>
                </a:rPr>
                <a:t>You must to tell these people how much they mean to you. You must to tell these people how much they mean to you.</a:t>
              </a:r>
            </a:p>
            <a:p>
              <a:endParaRPr lang="en-US" altLang="zh-CN" sz="1600" dirty="0">
                <a:ea typeface="华文细黑" panose="02010600040101010101" pitchFamily="2" charset="-122"/>
                <a:cs typeface="Segoe UI" panose="020B0502040204020203" pitchFamily="34" charset="0"/>
                <a:sym typeface="+mn-lt"/>
              </a:endParaRPr>
            </a:p>
          </p:txBody>
        </p:sp>
        <p:sp>
          <p:nvSpPr>
            <p:cNvPr id="18" name="文本框 17"/>
            <p:cNvSpPr txBox="1"/>
            <p:nvPr/>
          </p:nvSpPr>
          <p:spPr>
            <a:xfrm>
              <a:off x="903969" y="1957759"/>
              <a:ext cx="3727302" cy="1898084"/>
            </a:xfrm>
            <a:prstGeom prst="rect">
              <a:avLst/>
            </a:prstGeom>
            <a:noFill/>
          </p:spPr>
          <p:txBody>
            <a:bodyPr wrap="none" rtlCol="0">
              <a:spAutoFit/>
            </a:bodyPr>
            <a:lstStyle/>
            <a:p>
              <a:r>
                <a:rPr lang="en-US" altLang="zh-CN" sz="5867" dirty="0">
                  <a:ea typeface="华文细黑" panose="02010600040101010101" pitchFamily="2" charset="-122"/>
                  <a:sym typeface="+mn-lt"/>
                </a:rPr>
                <a:t>Add your </a:t>
              </a:r>
            </a:p>
            <a:p>
              <a:r>
                <a:rPr lang="en-US" altLang="zh-CN" sz="5867" dirty="0">
                  <a:ea typeface="华文细黑" panose="02010600040101010101" pitchFamily="2" charset="-122"/>
                  <a:sym typeface="+mn-lt"/>
                </a:rPr>
                <a:t>text here</a:t>
              </a:r>
              <a:endParaRPr lang="zh-CN" altLang="en-US" sz="5867" dirty="0">
                <a:ea typeface="华文细黑" panose="02010600040101010101" pitchFamily="2" charset="-122"/>
                <a:sym typeface="+mn-lt"/>
              </a:endParaRPr>
            </a:p>
          </p:txBody>
        </p:sp>
      </p:grpSp>
      <p:pic>
        <p:nvPicPr>
          <p:cNvPr id="29" name="图片 28"/>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9731077" y="3976917"/>
            <a:ext cx="2075803" cy="2075803"/>
          </a:xfrm>
          <a:custGeom>
            <a:avLst/>
            <a:gdLst>
              <a:gd name="connsiteX0" fmla="*/ 0 w 2075803"/>
              <a:gd name="connsiteY0" fmla="*/ 0 h 2075803"/>
              <a:gd name="connsiteX1" fmla="*/ 2075803 w 2075803"/>
              <a:gd name="connsiteY1" fmla="*/ 0 h 2075803"/>
              <a:gd name="connsiteX2" fmla="*/ 2075803 w 2075803"/>
              <a:gd name="connsiteY2" fmla="*/ 2075803 h 2075803"/>
              <a:gd name="connsiteX3" fmla="*/ 0 w 2075803"/>
              <a:gd name="connsiteY3" fmla="*/ 2075803 h 2075803"/>
            </a:gdLst>
            <a:ahLst/>
            <a:cxnLst>
              <a:cxn ang="0">
                <a:pos x="connsiteX0" y="connsiteY0"/>
              </a:cxn>
              <a:cxn ang="0">
                <a:pos x="connsiteX1" y="connsiteY1"/>
              </a:cxn>
              <a:cxn ang="0">
                <a:pos x="connsiteX2" y="connsiteY2"/>
              </a:cxn>
              <a:cxn ang="0">
                <a:pos x="connsiteX3" y="connsiteY3"/>
              </a:cxn>
            </a:cxnLst>
            <a:rect l="l" t="t" r="r" b="b"/>
            <a:pathLst>
              <a:path w="2075803" h="2075803">
                <a:moveTo>
                  <a:pt x="0" y="0"/>
                </a:moveTo>
                <a:lnTo>
                  <a:pt x="2075803" y="0"/>
                </a:lnTo>
                <a:lnTo>
                  <a:pt x="2075803" y="2075803"/>
                </a:lnTo>
                <a:lnTo>
                  <a:pt x="0" y="2075803"/>
                </a:lnTo>
                <a:close/>
              </a:path>
            </a:pathLst>
          </a:custGeom>
        </p:spPr>
      </p:pic>
      <p:pic>
        <p:nvPicPr>
          <p:cNvPr id="27" name="图片 26"/>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7392234" y="3976917"/>
            <a:ext cx="2075803" cy="2075803"/>
          </a:xfrm>
          <a:custGeom>
            <a:avLst/>
            <a:gdLst>
              <a:gd name="connsiteX0" fmla="*/ 0 w 2075803"/>
              <a:gd name="connsiteY0" fmla="*/ 0 h 2075803"/>
              <a:gd name="connsiteX1" fmla="*/ 2075803 w 2075803"/>
              <a:gd name="connsiteY1" fmla="*/ 0 h 2075803"/>
              <a:gd name="connsiteX2" fmla="*/ 2075803 w 2075803"/>
              <a:gd name="connsiteY2" fmla="*/ 2075803 h 2075803"/>
              <a:gd name="connsiteX3" fmla="*/ 0 w 2075803"/>
              <a:gd name="connsiteY3" fmla="*/ 2075803 h 2075803"/>
            </a:gdLst>
            <a:ahLst/>
            <a:cxnLst>
              <a:cxn ang="0">
                <a:pos x="connsiteX0" y="connsiteY0"/>
              </a:cxn>
              <a:cxn ang="0">
                <a:pos x="connsiteX1" y="connsiteY1"/>
              </a:cxn>
              <a:cxn ang="0">
                <a:pos x="connsiteX2" y="connsiteY2"/>
              </a:cxn>
              <a:cxn ang="0">
                <a:pos x="connsiteX3" y="connsiteY3"/>
              </a:cxn>
            </a:cxnLst>
            <a:rect l="l" t="t" r="r" b="b"/>
            <a:pathLst>
              <a:path w="2075803" h="2075803">
                <a:moveTo>
                  <a:pt x="0" y="0"/>
                </a:moveTo>
                <a:lnTo>
                  <a:pt x="2075803" y="0"/>
                </a:lnTo>
                <a:lnTo>
                  <a:pt x="2075803" y="2075803"/>
                </a:lnTo>
                <a:lnTo>
                  <a:pt x="0" y="2075803"/>
                </a:lnTo>
                <a:close/>
              </a:path>
            </a:pathLst>
          </a:custGeom>
        </p:spPr>
      </p:pic>
      <p:pic>
        <p:nvPicPr>
          <p:cNvPr id="25" name="图片 24"/>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5053391" y="3976917"/>
            <a:ext cx="2075803" cy="2075803"/>
          </a:xfrm>
          <a:custGeom>
            <a:avLst/>
            <a:gdLst>
              <a:gd name="connsiteX0" fmla="*/ 0 w 2075803"/>
              <a:gd name="connsiteY0" fmla="*/ 0 h 2075803"/>
              <a:gd name="connsiteX1" fmla="*/ 2075803 w 2075803"/>
              <a:gd name="connsiteY1" fmla="*/ 0 h 2075803"/>
              <a:gd name="connsiteX2" fmla="*/ 2075803 w 2075803"/>
              <a:gd name="connsiteY2" fmla="*/ 2075803 h 2075803"/>
              <a:gd name="connsiteX3" fmla="*/ 0 w 2075803"/>
              <a:gd name="connsiteY3" fmla="*/ 2075803 h 2075803"/>
            </a:gdLst>
            <a:ahLst/>
            <a:cxnLst>
              <a:cxn ang="0">
                <a:pos x="connsiteX0" y="connsiteY0"/>
              </a:cxn>
              <a:cxn ang="0">
                <a:pos x="connsiteX1" y="connsiteY1"/>
              </a:cxn>
              <a:cxn ang="0">
                <a:pos x="connsiteX2" y="connsiteY2"/>
              </a:cxn>
              <a:cxn ang="0">
                <a:pos x="connsiteX3" y="connsiteY3"/>
              </a:cxn>
            </a:cxnLst>
            <a:rect l="l" t="t" r="r" b="b"/>
            <a:pathLst>
              <a:path w="2075803" h="2075803">
                <a:moveTo>
                  <a:pt x="0" y="0"/>
                </a:moveTo>
                <a:lnTo>
                  <a:pt x="2075803" y="0"/>
                </a:lnTo>
                <a:lnTo>
                  <a:pt x="2075803" y="2075803"/>
                </a:lnTo>
                <a:lnTo>
                  <a:pt x="0" y="2075803"/>
                </a:lnTo>
                <a:close/>
              </a:path>
            </a:pathLst>
          </a:custGeom>
        </p:spPr>
      </p:pic>
      <p:pic>
        <p:nvPicPr>
          <p:cNvPr id="23" name="图片 22"/>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9731077" y="1352250"/>
            <a:ext cx="2075803" cy="2075803"/>
          </a:xfrm>
          <a:custGeom>
            <a:avLst/>
            <a:gdLst>
              <a:gd name="connsiteX0" fmla="*/ 0 w 2075803"/>
              <a:gd name="connsiteY0" fmla="*/ 0 h 2075803"/>
              <a:gd name="connsiteX1" fmla="*/ 2075803 w 2075803"/>
              <a:gd name="connsiteY1" fmla="*/ 0 h 2075803"/>
              <a:gd name="connsiteX2" fmla="*/ 2075803 w 2075803"/>
              <a:gd name="connsiteY2" fmla="*/ 2075803 h 2075803"/>
              <a:gd name="connsiteX3" fmla="*/ 0 w 2075803"/>
              <a:gd name="connsiteY3" fmla="*/ 2075803 h 2075803"/>
            </a:gdLst>
            <a:ahLst/>
            <a:cxnLst>
              <a:cxn ang="0">
                <a:pos x="connsiteX0" y="connsiteY0"/>
              </a:cxn>
              <a:cxn ang="0">
                <a:pos x="connsiteX1" y="connsiteY1"/>
              </a:cxn>
              <a:cxn ang="0">
                <a:pos x="connsiteX2" y="connsiteY2"/>
              </a:cxn>
              <a:cxn ang="0">
                <a:pos x="connsiteX3" y="connsiteY3"/>
              </a:cxn>
            </a:cxnLst>
            <a:rect l="l" t="t" r="r" b="b"/>
            <a:pathLst>
              <a:path w="2075803" h="2075803">
                <a:moveTo>
                  <a:pt x="0" y="0"/>
                </a:moveTo>
                <a:lnTo>
                  <a:pt x="2075803" y="0"/>
                </a:lnTo>
                <a:lnTo>
                  <a:pt x="2075803" y="2075803"/>
                </a:lnTo>
                <a:lnTo>
                  <a:pt x="0" y="2075803"/>
                </a:lnTo>
                <a:close/>
              </a:path>
            </a:pathLst>
          </a:custGeom>
        </p:spPr>
      </p:pic>
      <p:pic>
        <p:nvPicPr>
          <p:cNvPr id="21" name="图片 20"/>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a:off x="7392234" y="1352250"/>
            <a:ext cx="2075803" cy="2075803"/>
          </a:xfrm>
          <a:custGeom>
            <a:avLst/>
            <a:gdLst>
              <a:gd name="connsiteX0" fmla="*/ 0 w 2075803"/>
              <a:gd name="connsiteY0" fmla="*/ 0 h 2075803"/>
              <a:gd name="connsiteX1" fmla="*/ 2075803 w 2075803"/>
              <a:gd name="connsiteY1" fmla="*/ 0 h 2075803"/>
              <a:gd name="connsiteX2" fmla="*/ 2075803 w 2075803"/>
              <a:gd name="connsiteY2" fmla="*/ 2075803 h 2075803"/>
              <a:gd name="connsiteX3" fmla="*/ 0 w 2075803"/>
              <a:gd name="connsiteY3" fmla="*/ 2075803 h 2075803"/>
            </a:gdLst>
            <a:ahLst/>
            <a:cxnLst>
              <a:cxn ang="0">
                <a:pos x="connsiteX0" y="connsiteY0"/>
              </a:cxn>
              <a:cxn ang="0">
                <a:pos x="connsiteX1" y="connsiteY1"/>
              </a:cxn>
              <a:cxn ang="0">
                <a:pos x="connsiteX2" y="connsiteY2"/>
              </a:cxn>
              <a:cxn ang="0">
                <a:pos x="connsiteX3" y="connsiteY3"/>
              </a:cxn>
            </a:cxnLst>
            <a:rect l="l" t="t" r="r" b="b"/>
            <a:pathLst>
              <a:path w="2075803" h="2075803">
                <a:moveTo>
                  <a:pt x="0" y="0"/>
                </a:moveTo>
                <a:lnTo>
                  <a:pt x="2075803" y="0"/>
                </a:lnTo>
                <a:lnTo>
                  <a:pt x="2075803" y="2075803"/>
                </a:lnTo>
                <a:lnTo>
                  <a:pt x="0" y="2075803"/>
                </a:lnTo>
                <a:close/>
              </a:path>
            </a:pathLst>
          </a:custGeom>
        </p:spPr>
      </p:pic>
      <p:pic>
        <p:nvPicPr>
          <p:cNvPr id="19" name="图片 18"/>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a:xfrm>
            <a:off x="5053391" y="1352250"/>
            <a:ext cx="2075803" cy="2075803"/>
          </a:xfrm>
          <a:custGeom>
            <a:avLst/>
            <a:gdLst>
              <a:gd name="connsiteX0" fmla="*/ 0 w 2075803"/>
              <a:gd name="connsiteY0" fmla="*/ 0 h 2075803"/>
              <a:gd name="connsiteX1" fmla="*/ 2075803 w 2075803"/>
              <a:gd name="connsiteY1" fmla="*/ 0 h 2075803"/>
              <a:gd name="connsiteX2" fmla="*/ 2075803 w 2075803"/>
              <a:gd name="connsiteY2" fmla="*/ 2075803 h 2075803"/>
              <a:gd name="connsiteX3" fmla="*/ 0 w 2075803"/>
              <a:gd name="connsiteY3" fmla="*/ 2075803 h 2075803"/>
            </a:gdLst>
            <a:ahLst/>
            <a:cxnLst>
              <a:cxn ang="0">
                <a:pos x="connsiteX0" y="connsiteY0"/>
              </a:cxn>
              <a:cxn ang="0">
                <a:pos x="connsiteX1" y="connsiteY1"/>
              </a:cxn>
              <a:cxn ang="0">
                <a:pos x="connsiteX2" y="connsiteY2"/>
              </a:cxn>
              <a:cxn ang="0">
                <a:pos x="connsiteX3" y="connsiteY3"/>
              </a:cxn>
            </a:cxnLst>
            <a:rect l="l" t="t" r="r" b="b"/>
            <a:pathLst>
              <a:path w="2075803" h="2075803">
                <a:moveTo>
                  <a:pt x="0" y="0"/>
                </a:moveTo>
                <a:lnTo>
                  <a:pt x="2075803" y="0"/>
                </a:lnTo>
                <a:lnTo>
                  <a:pt x="2075803" y="2075803"/>
                </a:lnTo>
                <a:lnTo>
                  <a:pt x="0" y="2075803"/>
                </a:lnTo>
                <a:close/>
              </a:path>
            </a:pathLst>
          </a:custGeom>
        </p:spPr>
      </p:pic>
    </p:spTree>
    <p:extLst>
      <p:ext uri="{BB962C8B-B14F-4D97-AF65-F5344CB8AC3E}">
        <p14:creationId xmlns:p14="http://schemas.microsoft.com/office/powerpoint/2010/main" val="2750735494"/>
      </p:ext>
    </p:extLst>
  </p:cSld>
  <p:clrMapOvr>
    <a:masterClrMapping/>
  </p:clrMapOvr>
  <p:transition spd="slow" advClick="0" advTm="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63" presetClass="path" presetSubtype="0" decel="50000" fill="hold" nodeType="withEffect">
                                  <p:stCondLst>
                                    <p:cond delay="0"/>
                                  </p:stCondLst>
                                  <p:childTnLst>
                                    <p:animMotion origin="layout" path="M 0.01523 1.11111E-6 L -0.0582 1.11111E-6 " pathEditMode="relative" rAng="0" ptsTypes="AA">
                                      <p:cBhvr>
                                        <p:cTn id="9" dur="750" spd="-100000" fill="hold"/>
                                        <p:tgtEl>
                                          <p:spTgt spid="11"/>
                                        </p:tgtEl>
                                        <p:attrNameLst>
                                          <p:attrName>ppt_x</p:attrName>
                                          <p:attrName>ppt_y</p:attrName>
                                        </p:attrNameLst>
                                      </p:cBhvr>
                                      <p:rCtr x="-3672" y="0"/>
                                    </p:animMotion>
                                  </p:childTnLst>
                                </p:cTn>
                              </p:par>
                              <p:par>
                                <p:cTn id="10" presetID="35" presetClass="path" presetSubtype="0" accel="50000" decel="50000" fill="hold" nodeType="withEffect">
                                  <p:stCondLst>
                                    <p:cond delay="750"/>
                                  </p:stCondLst>
                                  <p:childTnLst>
                                    <p:animMotion origin="layout" path="M 0.01602 1.11111E-6 L -2.08333E-7 1.11111E-6 " pathEditMode="relative" rAng="0" ptsTypes="AA">
                                      <p:cBhvr>
                                        <p:cTn id="11" dur="750" fill="hold"/>
                                        <p:tgtEl>
                                          <p:spTgt spid="11"/>
                                        </p:tgtEl>
                                        <p:attrNameLst>
                                          <p:attrName>ppt_x</p:attrName>
                                          <p:attrName>ppt_y</p:attrName>
                                        </p:attrNameLst>
                                      </p:cBhvr>
                                      <p:rCtr x="-807" y="0"/>
                                    </p:animMotion>
                                  </p:childTnLst>
                                </p:cTn>
                              </p:par>
                              <p:par>
                                <p:cTn id="12" presetID="10" presetClass="entr" presetSubtype="0" fill="hold" nodeType="with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
                                        <p:tgtEl>
                                          <p:spTgt spid="13"/>
                                        </p:tgtEl>
                                      </p:cBhvr>
                                    </p:animEffect>
                                  </p:childTnLst>
                                </p:cTn>
                              </p:par>
                              <p:par>
                                <p:cTn id="15" presetID="63" presetClass="path" presetSubtype="0" decel="50000" fill="hold" nodeType="withEffect">
                                  <p:stCondLst>
                                    <p:cond delay="0"/>
                                  </p:stCondLst>
                                  <p:childTnLst>
                                    <p:animMotion origin="layout" path="M 0.01523 1.11111E-6 L -0.0582 1.11111E-6 " pathEditMode="relative" rAng="0" ptsTypes="AA">
                                      <p:cBhvr>
                                        <p:cTn id="16" dur="750" spd="-100000" fill="hold"/>
                                        <p:tgtEl>
                                          <p:spTgt spid="13"/>
                                        </p:tgtEl>
                                        <p:attrNameLst>
                                          <p:attrName>ppt_x</p:attrName>
                                          <p:attrName>ppt_y</p:attrName>
                                        </p:attrNameLst>
                                      </p:cBhvr>
                                      <p:rCtr x="-3672" y="0"/>
                                    </p:animMotion>
                                  </p:childTnLst>
                                </p:cTn>
                              </p:par>
                              <p:par>
                                <p:cTn id="17" presetID="35" presetClass="path" presetSubtype="0" accel="50000" decel="50000" fill="hold" nodeType="withEffect">
                                  <p:stCondLst>
                                    <p:cond delay="750"/>
                                  </p:stCondLst>
                                  <p:childTnLst>
                                    <p:animMotion origin="layout" path="M 0.01602 1.11111E-6 L -2.08333E-7 1.11111E-6 " pathEditMode="relative" rAng="0" ptsTypes="AA">
                                      <p:cBhvr>
                                        <p:cTn id="18" dur="750" fill="hold"/>
                                        <p:tgtEl>
                                          <p:spTgt spid="13"/>
                                        </p:tgtEl>
                                        <p:attrNameLst>
                                          <p:attrName>ppt_x</p:attrName>
                                          <p:attrName>ppt_y</p:attrName>
                                        </p:attrNameLst>
                                      </p:cBhvr>
                                      <p:rCtr x="-807" y="0"/>
                                    </p:animMotion>
                                  </p:childTnLst>
                                </p:cTn>
                              </p:par>
                              <p:par>
                                <p:cTn id="19" presetID="10" presetClass="entr" presetSubtype="0" fill="hold" nodeType="with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fade">
                                      <p:cBhvr>
                                        <p:cTn id="21" dur="750"/>
                                        <p:tgtEl>
                                          <p:spTgt spid="19"/>
                                        </p:tgtEl>
                                      </p:cBhvr>
                                    </p:animEffect>
                                  </p:childTnLst>
                                </p:cTn>
                              </p:par>
                              <p:par>
                                <p:cTn id="22" presetID="42" presetClass="path" presetSubtype="0" decel="30000" fill="hold" nodeType="withEffect">
                                  <p:stCondLst>
                                    <p:cond delay="0"/>
                                  </p:stCondLst>
                                  <p:childTnLst>
                                    <p:animMotion origin="layout" path="M -4.16667E-7 -0.03982 L -4.16667E-7 0.14815 " pathEditMode="relative" rAng="0" ptsTypes="AA">
                                      <p:cBhvr>
                                        <p:cTn id="23" dur="750" spd="-100000" fill="hold"/>
                                        <p:tgtEl>
                                          <p:spTgt spid="19"/>
                                        </p:tgtEl>
                                        <p:attrNameLst>
                                          <p:attrName>ppt_x</p:attrName>
                                          <p:attrName>ppt_y</p:attrName>
                                        </p:attrNameLst>
                                      </p:cBhvr>
                                      <p:rCtr x="0" y="9398"/>
                                    </p:animMotion>
                                  </p:childTnLst>
                                </p:cTn>
                              </p:par>
                              <p:par>
                                <p:cTn id="24" presetID="42" presetClass="path" presetSubtype="0" accel="30000" decel="30000" fill="hold" nodeType="withEffect">
                                  <p:stCondLst>
                                    <p:cond delay="750"/>
                                  </p:stCondLst>
                                  <p:childTnLst>
                                    <p:animMotion origin="layout" path="M -4.16667E-7 -0.03982 L -4.16667E-7 2.59259E-6 " pathEditMode="relative" rAng="0" ptsTypes="AA">
                                      <p:cBhvr>
                                        <p:cTn id="25" dur="1250" fill="hold"/>
                                        <p:tgtEl>
                                          <p:spTgt spid="19"/>
                                        </p:tgtEl>
                                        <p:attrNameLst>
                                          <p:attrName>ppt_x</p:attrName>
                                          <p:attrName>ppt_y</p:attrName>
                                        </p:attrNameLst>
                                      </p:cBhvr>
                                      <p:rCtr x="0" y="1991"/>
                                    </p:animMotion>
                                  </p:childTnLst>
                                </p:cTn>
                              </p:par>
                              <p:par>
                                <p:cTn id="26" presetID="10" presetClass="entr" presetSubtype="0" fill="hold"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par>
                                <p:cTn id="29" presetID="64" presetClass="path" presetSubtype="0" decel="30000" fill="hold" nodeType="withEffect">
                                  <p:stCondLst>
                                    <p:cond delay="0"/>
                                  </p:stCondLst>
                                  <p:childTnLst>
                                    <p:animMotion origin="layout" path="M -4.16667E-6 0.03889 L -4.16667E-6 -0.07777 " pathEditMode="relative" rAng="0" ptsTypes="AA">
                                      <p:cBhvr>
                                        <p:cTn id="30" dur="750" spd="-100000" fill="hold"/>
                                        <p:tgtEl>
                                          <p:spTgt spid="25"/>
                                        </p:tgtEl>
                                        <p:attrNameLst>
                                          <p:attrName>ppt_x</p:attrName>
                                          <p:attrName>ppt_y</p:attrName>
                                        </p:attrNameLst>
                                      </p:cBhvr>
                                      <p:rCtr x="0" y="-5833"/>
                                    </p:animMotion>
                                  </p:childTnLst>
                                </p:cTn>
                              </p:par>
                              <p:par>
                                <p:cTn id="31" presetID="64" presetClass="path" presetSubtype="0" accel="30000" decel="30000" fill="hold" nodeType="withEffect">
                                  <p:stCondLst>
                                    <p:cond delay="750"/>
                                  </p:stCondLst>
                                  <p:childTnLst>
                                    <p:animMotion origin="layout" path="M -4.16667E-6 0.03843 L -4.16667E-6 -3.33333E-6 " pathEditMode="relative" rAng="0" ptsTypes="AA">
                                      <p:cBhvr>
                                        <p:cTn id="32" dur="750" fill="hold"/>
                                        <p:tgtEl>
                                          <p:spTgt spid="25"/>
                                        </p:tgtEl>
                                        <p:attrNameLst>
                                          <p:attrName>ppt_x</p:attrName>
                                          <p:attrName>ppt_y</p:attrName>
                                        </p:attrNameLst>
                                      </p:cBhvr>
                                      <p:rCtr x="0" y="-1921"/>
                                    </p:animMotion>
                                  </p:childTnLst>
                                </p:cTn>
                              </p:par>
                              <p:par>
                                <p:cTn id="33" presetID="10" presetClass="entr" presetSubtype="0" fill="hold" nodeType="with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fade">
                                      <p:cBhvr>
                                        <p:cTn id="35" dur="500"/>
                                        <p:tgtEl>
                                          <p:spTgt spid="27"/>
                                        </p:tgtEl>
                                      </p:cBhvr>
                                    </p:animEffect>
                                  </p:childTnLst>
                                </p:cTn>
                              </p:par>
                              <p:par>
                                <p:cTn id="36" presetID="64" presetClass="path" presetSubtype="0" decel="30000" fill="hold" nodeType="withEffect">
                                  <p:stCondLst>
                                    <p:cond delay="0"/>
                                  </p:stCondLst>
                                  <p:childTnLst>
                                    <p:animMotion origin="layout" path="M -4.16667E-6 0.03889 L -4.16667E-6 -0.07777 " pathEditMode="relative" rAng="0" ptsTypes="AA">
                                      <p:cBhvr>
                                        <p:cTn id="37" dur="750" spd="-100000" fill="hold"/>
                                        <p:tgtEl>
                                          <p:spTgt spid="27"/>
                                        </p:tgtEl>
                                        <p:attrNameLst>
                                          <p:attrName>ppt_x</p:attrName>
                                          <p:attrName>ppt_y</p:attrName>
                                        </p:attrNameLst>
                                      </p:cBhvr>
                                      <p:rCtr x="0" y="-5833"/>
                                    </p:animMotion>
                                  </p:childTnLst>
                                </p:cTn>
                              </p:par>
                              <p:par>
                                <p:cTn id="38" presetID="64" presetClass="path" presetSubtype="0" accel="30000" decel="30000" fill="hold" nodeType="withEffect">
                                  <p:stCondLst>
                                    <p:cond delay="750"/>
                                  </p:stCondLst>
                                  <p:childTnLst>
                                    <p:animMotion origin="layout" path="M -4.16667E-6 0.03843 L -4.16667E-6 -3.33333E-6 " pathEditMode="relative" rAng="0" ptsTypes="AA">
                                      <p:cBhvr>
                                        <p:cTn id="39" dur="750" fill="hold"/>
                                        <p:tgtEl>
                                          <p:spTgt spid="27"/>
                                        </p:tgtEl>
                                        <p:attrNameLst>
                                          <p:attrName>ppt_x</p:attrName>
                                          <p:attrName>ppt_y</p:attrName>
                                        </p:attrNameLst>
                                      </p:cBhvr>
                                      <p:rCtr x="0" y="-1921"/>
                                    </p:animMotion>
                                  </p:childTnLst>
                                </p:cTn>
                              </p:par>
                              <p:par>
                                <p:cTn id="40" presetID="10" presetClass="entr" presetSubtype="0" fill="hold" nodeType="with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fade">
                                      <p:cBhvr>
                                        <p:cTn id="42" dur="500"/>
                                        <p:tgtEl>
                                          <p:spTgt spid="29"/>
                                        </p:tgtEl>
                                      </p:cBhvr>
                                    </p:animEffect>
                                  </p:childTnLst>
                                </p:cTn>
                              </p:par>
                              <p:par>
                                <p:cTn id="43" presetID="64" presetClass="path" presetSubtype="0" decel="30000" fill="hold" nodeType="withEffect">
                                  <p:stCondLst>
                                    <p:cond delay="0"/>
                                  </p:stCondLst>
                                  <p:childTnLst>
                                    <p:animMotion origin="layout" path="M -4.16667E-6 0.03889 L -4.16667E-6 -0.07777 " pathEditMode="relative" rAng="0" ptsTypes="AA">
                                      <p:cBhvr>
                                        <p:cTn id="44" dur="750" spd="-100000" fill="hold"/>
                                        <p:tgtEl>
                                          <p:spTgt spid="29"/>
                                        </p:tgtEl>
                                        <p:attrNameLst>
                                          <p:attrName>ppt_x</p:attrName>
                                          <p:attrName>ppt_y</p:attrName>
                                        </p:attrNameLst>
                                      </p:cBhvr>
                                      <p:rCtr x="0" y="-5833"/>
                                    </p:animMotion>
                                  </p:childTnLst>
                                </p:cTn>
                              </p:par>
                              <p:par>
                                <p:cTn id="45" presetID="64" presetClass="path" presetSubtype="0" accel="30000" decel="30000" fill="hold" nodeType="withEffect">
                                  <p:stCondLst>
                                    <p:cond delay="750"/>
                                  </p:stCondLst>
                                  <p:childTnLst>
                                    <p:animMotion origin="layout" path="M -4.16667E-6 0.03843 L -4.16667E-6 -3.33333E-6 " pathEditMode="relative" rAng="0" ptsTypes="AA">
                                      <p:cBhvr>
                                        <p:cTn id="46" dur="750" fill="hold"/>
                                        <p:tgtEl>
                                          <p:spTgt spid="29"/>
                                        </p:tgtEl>
                                        <p:attrNameLst>
                                          <p:attrName>ppt_x</p:attrName>
                                          <p:attrName>ppt_y</p:attrName>
                                        </p:attrNameLst>
                                      </p:cBhvr>
                                      <p:rCtr x="0" y="-1921"/>
                                    </p:animMotion>
                                  </p:childTnLst>
                                </p:cTn>
                              </p:par>
                              <p:par>
                                <p:cTn id="47" presetID="10" presetClass="entr" presetSubtype="0" fill="hold" nodeType="with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fade">
                                      <p:cBhvr>
                                        <p:cTn id="49" dur="750"/>
                                        <p:tgtEl>
                                          <p:spTgt spid="21"/>
                                        </p:tgtEl>
                                      </p:cBhvr>
                                    </p:animEffect>
                                  </p:childTnLst>
                                </p:cTn>
                              </p:par>
                              <p:par>
                                <p:cTn id="50" presetID="42" presetClass="path" presetSubtype="0" decel="30000" fill="hold" nodeType="withEffect">
                                  <p:stCondLst>
                                    <p:cond delay="0"/>
                                  </p:stCondLst>
                                  <p:childTnLst>
                                    <p:animMotion origin="layout" path="M -4.16667E-7 -0.03982 L -4.16667E-7 0.14815 " pathEditMode="relative" rAng="0" ptsTypes="AA">
                                      <p:cBhvr>
                                        <p:cTn id="51" dur="750" spd="-100000" fill="hold"/>
                                        <p:tgtEl>
                                          <p:spTgt spid="21"/>
                                        </p:tgtEl>
                                        <p:attrNameLst>
                                          <p:attrName>ppt_x</p:attrName>
                                          <p:attrName>ppt_y</p:attrName>
                                        </p:attrNameLst>
                                      </p:cBhvr>
                                      <p:rCtr x="0" y="9398"/>
                                    </p:animMotion>
                                  </p:childTnLst>
                                </p:cTn>
                              </p:par>
                              <p:par>
                                <p:cTn id="52" presetID="42" presetClass="path" presetSubtype="0" accel="30000" decel="30000" fill="hold" nodeType="withEffect">
                                  <p:stCondLst>
                                    <p:cond delay="750"/>
                                  </p:stCondLst>
                                  <p:childTnLst>
                                    <p:animMotion origin="layout" path="M -4.16667E-7 -0.03982 L -4.16667E-7 2.59259E-6 " pathEditMode="relative" rAng="0" ptsTypes="AA">
                                      <p:cBhvr>
                                        <p:cTn id="53" dur="1250" fill="hold"/>
                                        <p:tgtEl>
                                          <p:spTgt spid="21"/>
                                        </p:tgtEl>
                                        <p:attrNameLst>
                                          <p:attrName>ppt_x</p:attrName>
                                          <p:attrName>ppt_y</p:attrName>
                                        </p:attrNameLst>
                                      </p:cBhvr>
                                      <p:rCtr x="0" y="1991"/>
                                    </p:animMotion>
                                  </p:childTnLst>
                                </p:cTn>
                              </p:par>
                              <p:par>
                                <p:cTn id="54" presetID="10" presetClass="entr" presetSubtype="0" fill="hold" nodeType="with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fade">
                                      <p:cBhvr>
                                        <p:cTn id="56" dur="750"/>
                                        <p:tgtEl>
                                          <p:spTgt spid="23"/>
                                        </p:tgtEl>
                                      </p:cBhvr>
                                    </p:animEffect>
                                  </p:childTnLst>
                                </p:cTn>
                              </p:par>
                              <p:par>
                                <p:cTn id="57" presetID="42" presetClass="path" presetSubtype="0" decel="30000" fill="hold" nodeType="withEffect">
                                  <p:stCondLst>
                                    <p:cond delay="0"/>
                                  </p:stCondLst>
                                  <p:childTnLst>
                                    <p:animMotion origin="layout" path="M -4.16667E-7 -0.03982 L -4.16667E-7 0.14815 " pathEditMode="relative" rAng="0" ptsTypes="AA">
                                      <p:cBhvr>
                                        <p:cTn id="58" dur="750" spd="-100000" fill="hold"/>
                                        <p:tgtEl>
                                          <p:spTgt spid="23"/>
                                        </p:tgtEl>
                                        <p:attrNameLst>
                                          <p:attrName>ppt_x</p:attrName>
                                          <p:attrName>ppt_y</p:attrName>
                                        </p:attrNameLst>
                                      </p:cBhvr>
                                      <p:rCtr x="0" y="9398"/>
                                    </p:animMotion>
                                  </p:childTnLst>
                                </p:cTn>
                              </p:par>
                              <p:par>
                                <p:cTn id="59" presetID="42" presetClass="path" presetSubtype="0" accel="30000" decel="30000" fill="hold" nodeType="withEffect">
                                  <p:stCondLst>
                                    <p:cond delay="750"/>
                                  </p:stCondLst>
                                  <p:childTnLst>
                                    <p:animMotion origin="layout" path="M -4.16667E-7 -0.03982 L -4.16667E-7 2.59259E-6 " pathEditMode="relative" rAng="0" ptsTypes="AA">
                                      <p:cBhvr>
                                        <p:cTn id="60" dur="1250" fill="hold"/>
                                        <p:tgtEl>
                                          <p:spTgt spid="23"/>
                                        </p:tgtEl>
                                        <p:attrNameLst>
                                          <p:attrName>ppt_x</p:attrName>
                                          <p:attrName>ppt_y</p:attrName>
                                        </p:attrNameLst>
                                      </p:cBhvr>
                                      <p:rCtr x="0" y="1991"/>
                                    </p:animMotion>
                                  </p:childTnLst>
                                </p:cTn>
                              </p:par>
                              <p:par>
                                <p:cTn id="61" presetID="22" presetClass="entr" presetSubtype="1" fill="hold" nodeType="withEffect">
                                  <p:stCondLst>
                                    <p:cond delay="750"/>
                                  </p:stCondLst>
                                  <p:childTnLst>
                                    <p:set>
                                      <p:cBhvr>
                                        <p:cTn id="62" dur="1" fill="hold">
                                          <p:stCondLst>
                                            <p:cond delay="0"/>
                                          </p:stCondLst>
                                        </p:cTn>
                                        <p:tgtEl>
                                          <p:spTgt spid="2"/>
                                        </p:tgtEl>
                                        <p:attrNameLst>
                                          <p:attrName>style.visibility</p:attrName>
                                        </p:attrNameLst>
                                      </p:cBhvr>
                                      <p:to>
                                        <p:strVal val="visible"/>
                                      </p:to>
                                    </p:set>
                                    <p:animEffect transition="in" filter="wipe(up)">
                                      <p:cBhvr>
                                        <p:cTn id="6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3343275" y="1914525"/>
            <a:ext cx="3810000" cy="3276600"/>
          </a:xfrm>
          <a:custGeom>
            <a:avLst/>
            <a:gdLst>
              <a:gd name="connsiteX0" fmla="*/ 0 w 3810000"/>
              <a:gd name="connsiteY0" fmla="*/ 0 h 3276600"/>
              <a:gd name="connsiteX1" fmla="*/ 3810000 w 3810000"/>
              <a:gd name="connsiteY1" fmla="*/ 0 h 3276600"/>
              <a:gd name="connsiteX2" fmla="*/ 3810000 w 3810000"/>
              <a:gd name="connsiteY2" fmla="*/ 3276600 h 3276600"/>
              <a:gd name="connsiteX3" fmla="*/ 0 w 3810000"/>
              <a:gd name="connsiteY3" fmla="*/ 3276600 h 3276600"/>
            </a:gdLst>
            <a:ahLst/>
            <a:cxnLst>
              <a:cxn ang="0">
                <a:pos x="connsiteX0" y="connsiteY0"/>
              </a:cxn>
              <a:cxn ang="0">
                <a:pos x="connsiteX1" y="connsiteY1"/>
              </a:cxn>
              <a:cxn ang="0">
                <a:pos x="connsiteX2" y="connsiteY2"/>
              </a:cxn>
              <a:cxn ang="0">
                <a:pos x="connsiteX3" y="connsiteY3"/>
              </a:cxn>
            </a:cxnLst>
            <a:rect l="l" t="t" r="r" b="b"/>
            <a:pathLst>
              <a:path w="3810000" h="3276600">
                <a:moveTo>
                  <a:pt x="0" y="0"/>
                </a:moveTo>
                <a:lnTo>
                  <a:pt x="3810000" y="0"/>
                </a:lnTo>
                <a:lnTo>
                  <a:pt x="3810000" y="3276600"/>
                </a:lnTo>
                <a:lnTo>
                  <a:pt x="0" y="3276600"/>
                </a:lnTo>
                <a:close/>
              </a:path>
            </a:pathLst>
          </a:custGeom>
        </p:spPr>
      </p:pic>
      <p:sp>
        <p:nvSpPr>
          <p:cNvPr id="4" name="矩形 3"/>
          <p:cNvSpPr/>
          <p:nvPr/>
        </p:nvSpPr>
        <p:spPr>
          <a:xfrm>
            <a:off x="0" y="1858114"/>
            <a:ext cx="12192000" cy="4999887"/>
          </a:xfrm>
          <a:prstGeom prst="rect">
            <a:avLst/>
          </a:prstGeom>
          <a:solidFill>
            <a:srgbClr val="EEB681">
              <a:alpha val="47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ea typeface="华文细黑" panose="02010600040101010101" pitchFamily="2" charset="-122"/>
              <a:cs typeface="+mn-ea"/>
              <a:sym typeface="+mn-lt"/>
            </a:endParaRPr>
          </a:p>
        </p:txBody>
      </p:sp>
      <p:sp>
        <p:nvSpPr>
          <p:cNvPr id="6" name="文本框 5"/>
          <p:cNvSpPr txBox="1"/>
          <p:nvPr/>
        </p:nvSpPr>
        <p:spPr>
          <a:xfrm>
            <a:off x="9323907" y="3012506"/>
            <a:ext cx="2981522" cy="1323439"/>
          </a:xfrm>
          <a:prstGeom prst="rect">
            <a:avLst/>
          </a:prstGeom>
          <a:noFill/>
        </p:spPr>
        <p:txBody>
          <a:bodyPr wrap="none" rtlCol="0">
            <a:spAutoFit/>
          </a:bodyPr>
          <a:lstStyle/>
          <a:p>
            <a:r>
              <a:rPr lang="en-US" altLang="zh-CN" sz="8000" dirty="0">
                <a:ea typeface="华文细黑" panose="02010600040101010101" pitchFamily="2" charset="-122"/>
                <a:cs typeface="+mn-ea"/>
                <a:sym typeface="+mn-lt"/>
              </a:rPr>
              <a:t>PART </a:t>
            </a:r>
            <a:endParaRPr lang="zh-CN" altLang="en-US" sz="8000" dirty="0">
              <a:ea typeface="华文细黑" panose="02010600040101010101" pitchFamily="2" charset="-122"/>
              <a:cs typeface="+mn-ea"/>
              <a:sym typeface="+mn-lt"/>
            </a:endParaRPr>
          </a:p>
        </p:txBody>
      </p:sp>
      <p:cxnSp>
        <p:nvCxnSpPr>
          <p:cNvPr id="5" name="直接连接符 4"/>
          <p:cNvCxnSpPr/>
          <p:nvPr/>
        </p:nvCxnSpPr>
        <p:spPr>
          <a:xfrm>
            <a:off x="4835670" y="3674224"/>
            <a:ext cx="2921583" cy="0"/>
          </a:xfrm>
          <a:prstGeom prst="line">
            <a:avLst/>
          </a:prstGeom>
          <a:ln w="3175">
            <a:solidFill>
              <a:schemeClr val="tx1"/>
            </a:solidFill>
            <a:tailEnd type="oval"/>
          </a:ln>
        </p:spPr>
        <p:style>
          <a:lnRef idx="1">
            <a:schemeClr val="accent1"/>
          </a:lnRef>
          <a:fillRef idx="0">
            <a:schemeClr val="accent1"/>
          </a:fillRef>
          <a:effectRef idx="0">
            <a:schemeClr val="accent1"/>
          </a:effectRef>
          <a:fontRef idx="minor">
            <a:schemeClr val="tx1"/>
          </a:fontRef>
        </p:style>
      </p:cxnSp>
      <p:sp>
        <p:nvSpPr>
          <p:cNvPr id="7" name="文本框 6"/>
          <p:cNvSpPr txBox="1"/>
          <p:nvPr/>
        </p:nvSpPr>
        <p:spPr>
          <a:xfrm>
            <a:off x="4835669" y="2520877"/>
            <a:ext cx="1386918" cy="1323439"/>
          </a:xfrm>
          <a:prstGeom prst="rect">
            <a:avLst/>
          </a:prstGeom>
          <a:noFill/>
        </p:spPr>
        <p:txBody>
          <a:bodyPr wrap="none" rtlCol="0">
            <a:spAutoFit/>
          </a:bodyPr>
          <a:lstStyle>
            <a:defPPr>
              <a:defRPr lang="zh-CN"/>
            </a:defPPr>
            <a:lvl1pPr>
              <a:defRPr sz="11500">
                <a:solidFill>
                  <a:schemeClr val="bg1"/>
                </a:solidFill>
                <a:latin typeface="Trajan Pro" panose="02020502050506020301" pitchFamily="18" charset="0"/>
              </a:defRPr>
            </a:lvl1pPr>
          </a:lstStyle>
          <a:p>
            <a:r>
              <a:rPr lang="en-US" altLang="zh-CN" sz="8000" dirty="0">
                <a:solidFill>
                  <a:schemeClr val="tx1"/>
                </a:solidFill>
                <a:latin typeface="+mn-lt"/>
                <a:ea typeface="华文细黑" panose="02010600040101010101" pitchFamily="2" charset="-122"/>
                <a:cs typeface="+mn-ea"/>
                <a:sym typeface="+mn-lt"/>
              </a:rPr>
              <a:t>02</a:t>
            </a:r>
            <a:endParaRPr lang="zh-CN" altLang="en-US" sz="8000" dirty="0">
              <a:solidFill>
                <a:schemeClr val="tx1"/>
              </a:solidFill>
              <a:latin typeface="+mn-lt"/>
              <a:ea typeface="华文细黑" panose="02010600040101010101" pitchFamily="2" charset="-122"/>
              <a:cs typeface="+mn-ea"/>
              <a:sym typeface="+mn-lt"/>
            </a:endParaRPr>
          </a:p>
        </p:txBody>
      </p:sp>
      <p:sp>
        <p:nvSpPr>
          <p:cNvPr id="11" name="矩形 10"/>
          <p:cNvSpPr/>
          <p:nvPr/>
        </p:nvSpPr>
        <p:spPr>
          <a:xfrm>
            <a:off x="4835670" y="3674224"/>
            <a:ext cx="3550020" cy="701346"/>
          </a:xfrm>
          <a:prstGeom prst="rect">
            <a:avLst/>
          </a:prstGeom>
        </p:spPr>
        <p:txBody>
          <a:bodyPr wrap="square">
            <a:spAutoFit/>
          </a:bodyPr>
          <a:lstStyle/>
          <a:p>
            <a:pPr>
              <a:lnSpc>
                <a:spcPct val="130000"/>
              </a:lnSpc>
            </a:pPr>
            <a:r>
              <a:rPr lang="en-US" altLang="zh-CN" sz="1600" dirty="0">
                <a:ea typeface="华文细黑" panose="02010600040101010101" pitchFamily="2" charset="-122"/>
                <a:cs typeface="Segoe UI" panose="020B0502040204020203" pitchFamily="34" charset="0"/>
                <a:sym typeface="+mn-lt"/>
              </a:rPr>
              <a:t>You must to tell these people how much they mean to you.</a:t>
            </a:r>
            <a:endParaRPr lang="zh-CN" altLang="en-US" sz="1600" dirty="0">
              <a:ea typeface="华文细黑" panose="02010600040101010101" pitchFamily="2" charset="-122"/>
              <a:cs typeface="+mn-ea"/>
              <a:sym typeface="+mn-lt"/>
            </a:endParaRPr>
          </a:p>
        </p:txBody>
      </p:sp>
      <p:sp>
        <p:nvSpPr>
          <p:cNvPr id="2" name="矩形 1"/>
          <p:cNvSpPr/>
          <p:nvPr/>
        </p:nvSpPr>
        <p:spPr>
          <a:xfrm>
            <a:off x="4194361" y="1422400"/>
            <a:ext cx="4571379" cy="3752968"/>
          </a:xfrm>
          <a:prstGeom prst="rect">
            <a:avLst/>
          </a:prstGeom>
          <a:noFill/>
          <a:ln w="133350" cap="flat" cmpd="sng" algn="ctr">
            <a:solidFill>
              <a:srgbClr val="F3F3F3">
                <a:alpha val="40000"/>
              </a:srgbClr>
            </a:solidFill>
            <a:prstDash val="solid"/>
            <a:miter lim="800000"/>
          </a:ln>
          <a:effectLst/>
        </p:spPr>
        <p:txBody>
          <a:bodyPr rtlCol="0" anchor="ctr"/>
          <a:lstStyle/>
          <a:p>
            <a:pPr algn="ctr"/>
            <a:endParaRPr lang="zh-CN" altLang="en-US" sz="2400" kern="0">
              <a:solidFill>
                <a:prstClr val="white"/>
              </a:solidFill>
              <a:ea typeface="华文细黑" panose="02010600040101010101" pitchFamily="2" charset="-122"/>
              <a:sym typeface="+mn-lt"/>
            </a:endParaRPr>
          </a:p>
        </p:txBody>
      </p:sp>
      <p:sp>
        <p:nvSpPr>
          <p:cNvPr id="15" name="矩形 14"/>
          <p:cNvSpPr/>
          <p:nvPr/>
        </p:nvSpPr>
        <p:spPr>
          <a:xfrm>
            <a:off x="-674316" y="-1615299"/>
            <a:ext cx="5119733" cy="9248557"/>
          </a:xfrm>
          <a:prstGeom prst="rect">
            <a:avLst/>
          </a:prstGeom>
          <a:noFill/>
          <a:ln>
            <a:noFill/>
          </a:ln>
          <a:effectLst/>
        </p:spPr>
        <p:txBody>
          <a:bodyPr wrap="square">
            <a:spAutoFit/>
          </a:bodyPr>
          <a:lstStyle/>
          <a:p>
            <a:pPr lvl="2"/>
            <a:r>
              <a:rPr lang="en-US" altLang="zh-CN" sz="59499" dirty="0">
                <a:solidFill>
                  <a:schemeClr val="tx1">
                    <a:alpha val="79000"/>
                  </a:schemeClr>
                </a:solidFill>
                <a:ea typeface="华文细黑" panose="02010600040101010101" pitchFamily="2" charset="-122"/>
                <a:cs typeface="+mn-ea"/>
                <a:sym typeface="+mn-lt"/>
              </a:rPr>
              <a:t>P</a:t>
            </a:r>
            <a:endParaRPr lang="zh-CN" altLang="en-US" sz="6000" dirty="0">
              <a:solidFill>
                <a:schemeClr val="tx1">
                  <a:alpha val="79000"/>
                </a:schemeClr>
              </a:solidFill>
              <a:ea typeface="华文细黑" panose="02010600040101010101" pitchFamily="2" charset="-122"/>
              <a:cs typeface="+mn-ea"/>
              <a:sym typeface="+mn-lt"/>
            </a:endParaRPr>
          </a:p>
        </p:txBody>
      </p:sp>
    </p:spTree>
    <p:extLst>
      <p:ext uri="{BB962C8B-B14F-4D97-AF65-F5344CB8AC3E}">
        <p14:creationId xmlns:p14="http://schemas.microsoft.com/office/powerpoint/2010/main" val="3500319309"/>
      </p:ext>
    </p:extLst>
  </p:cSld>
  <p:clrMapOvr>
    <a:masterClrMapping/>
  </p:clrMapOvr>
  <p:transition spd="slow" advClick="0" advTm="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10" presetClass="entr" presetSubtype="0" fill="hold" grpId="1"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childTnLst>
                                </p:cTn>
                              </p:par>
                              <p:par>
                                <p:cTn id="13" presetID="63" presetClass="path" presetSubtype="0" accel="50000" decel="50000" fill="hold" grpId="0" nodeType="withEffect">
                                  <p:stCondLst>
                                    <p:cond delay="0"/>
                                  </p:stCondLst>
                                  <p:childTnLst>
                                    <p:animMotion origin="layout" path="M -0.08724 2.59259E-6 L 0.05026 2.59259E-6 " pathEditMode="relative" rAng="0" ptsTypes="AA">
                                      <p:cBhvr>
                                        <p:cTn id="14" dur="2000" fill="hold"/>
                                        <p:tgtEl>
                                          <p:spTgt spid="15"/>
                                        </p:tgtEl>
                                        <p:attrNameLst>
                                          <p:attrName>ppt_x</p:attrName>
                                          <p:attrName>ppt_y</p:attrName>
                                        </p:attrNameLst>
                                      </p:cBhvr>
                                      <p:rCtr x="6875" y="0"/>
                                    </p:animMotion>
                                  </p:childTnLst>
                                </p:cTn>
                              </p:par>
                              <p:par>
                                <p:cTn id="15" presetID="10" presetClass="entr" presetSubtype="0" fill="hold" grpId="0" nodeType="withEffect">
                                  <p:stCondLst>
                                    <p:cond delay="125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childTnLst>
                                </p:cTn>
                              </p:par>
                              <p:par>
                                <p:cTn id="18" presetID="10" presetClass="entr" presetSubtype="0" fill="hold" grpId="0" nodeType="withEffect">
                                  <p:stCondLst>
                                    <p:cond delay="75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par>
                                <p:cTn id="21" presetID="63" presetClass="path" presetSubtype="0" decel="50000" fill="hold" grpId="1" nodeType="withEffect">
                                  <p:stCondLst>
                                    <p:cond delay="750"/>
                                  </p:stCondLst>
                                  <p:childTnLst>
                                    <p:animMotion origin="layout" path="M -0.02773 -3.7037E-7 L 0.05456 -3.7037E-7 " pathEditMode="relative" rAng="0" ptsTypes="AA">
                                      <p:cBhvr>
                                        <p:cTn id="22" dur="750" spd="-100000" fill="hold"/>
                                        <p:tgtEl>
                                          <p:spTgt spid="7"/>
                                        </p:tgtEl>
                                        <p:attrNameLst>
                                          <p:attrName>ppt_x</p:attrName>
                                          <p:attrName>ppt_y</p:attrName>
                                        </p:attrNameLst>
                                      </p:cBhvr>
                                      <p:rCtr x="4115" y="0"/>
                                    </p:animMotion>
                                  </p:childTnLst>
                                </p:cTn>
                              </p:par>
                              <p:par>
                                <p:cTn id="23" presetID="35" presetClass="path" presetSubtype="0" accel="50000" decel="50000" fill="hold" grpId="2" nodeType="withEffect">
                                  <p:stCondLst>
                                    <p:cond delay="1500"/>
                                  </p:stCondLst>
                                  <p:childTnLst>
                                    <p:animMotion origin="layout" path="M -0.02799 -3.7037E-7 L -1.25E-6 -3.7037E-7 " pathEditMode="relative" rAng="0" ptsTypes="AA">
                                      <p:cBhvr>
                                        <p:cTn id="24" dur="750" fill="hold"/>
                                        <p:tgtEl>
                                          <p:spTgt spid="7"/>
                                        </p:tgtEl>
                                        <p:attrNameLst>
                                          <p:attrName>ppt_x</p:attrName>
                                          <p:attrName>ppt_y</p:attrName>
                                        </p:attrNameLst>
                                      </p:cBhvr>
                                      <p:rCtr x="1393" y="0"/>
                                    </p:animMotion>
                                  </p:childTnLst>
                                </p:cTn>
                              </p:par>
                              <p:par>
                                <p:cTn id="25" presetID="10" presetClass="entr" presetSubtype="0" fill="hold" nodeType="withEffect">
                                  <p:stCondLst>
                                    <p:cond delay="175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par>
                                <p:cTn id="28" presetID="10" presetClass="entr" presetSubtype="0" fill="hold" grpId="0" nodeType="withEffect">
                                  <p:stCondLst>
                                    <p:cond delay="175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par>
                                <p:cTn id="31" presetID="31" presetClass="entr" presetSubtype="0" fill="hold" grpId="0" nodeType="withEffect">
                                  <p:stCondLst>
                                    <p:cond delay="500"/>
                                  </p:stCondLst>
                                  <p:childTnLst>
                                    <p:set>
                                      <p:cBhvr>
                                        <p:cTn id="32" dur="1" fill="hold">
                                          <p:stCondLst>
                                            <p:cond delay="0"/>
                                          </p:stCondLst>
                                        </p:cTn>
                                        <p:tgtEl>
                                          <p:spTgt spid="2"/>
                                        </p:tgtEl>
                                        <p:attrNameLst>
                                          <p:attrName>style.visibility</p:attrName>
                                        </p:attrNameLst>
                                      </p:cBhvr>
                                      <p:to>
                                        <p:strVal val="visible"/>
                                      </p:to>
                                    </p:set>
                                    <p:anim calcmode="lin" valueType="num">
                                      <p:cBhvr>
                                        <p:cTn id="33" dur="1000" fill="hold"/>
                                        <p:tgtEl>
                                          <p:spTgt spid="2"/>
                                        </p:tgtEl>
                                        <p:attrNameLst>
                                          <p:attrName>ppt_w</p:attrName>
                                        </p:attrNameLst>
                                      </p:cBhvr>
                                      <p:tavLst>
                                        <p:tav tm="0">
                                          <p:val>
                                            <p:fltVal val="0"/>
                                          </p:val>
                                        </p:tav>
                                        <p:tav tm="100000">
                                          <p:val>
                                            <p:strVal val="#ppt_w"/>
                                          </p:val>
                                        </p:tav>
                                      </p:tavLst>
                                    </p:anim>
                                    <p:anim calcmode="lin" valueType="num">
                                      <p:cBhvr>
                                        <p:cTn id="34" dur="1000" fill="hold"/>
                                        <p:tgtEl>
                                          <p:spTgt spid="2"/>
                                        </p:tgtEl>
                                        <p:attrNameLst>
                                          <p:attrName>ppt_h</p:attrName>
                                        </p:attrNameLst>
                                      </p:cBhvr>
                                      <p:tavLst>
                                        <p:tav tm="0">
                                          <p:val>
                                            <p:fltVal val="0"/>
                                          </p:val>
                                        </p:tav>
                                        <p:tav tm="100000">
                                          <p:val>
                                            <p:strVal val="#ppt_h"/>
                                          </p:val>
                                        </p:tav>
                                      </p:tavLst>
                                    </p:anim>
                                    <p:anim calcmode="lin" valueType="num">
                                      <p:cBhvr>
                                        <p:cTn id="35" dur="1000" fill="hold"/>
                                        <p:tgtEl>
                                          <p:spTgt spid="2"/>
                                        </p:tgtEl>
                                        <p:attrNameLst>
                                          <p:attrName>style.rotation</p:attrName>
                                        </p:attrNameLst>
                                      </p:cBhvr>
                                      <p:tavLst>
                                        <p:tav tm="0">
                                          <p:val>
                                            <p:fltVal val="90"/>
                                          </p:val>
                                        </p:tav>
                                        <p:tav tm="100000">
                                          <p:val>
                                            <p:fltVal val="0"/>
                                          </p:val>
                                        </p:tav>
                                      </p:tavLst>
                                    </p:anim>
                                    <p:animEffect transition="in" filter="fade">
                                      <p:cBhvr>
                                        <p:cTn id="36" dur="1000"/>
                                        <p:tgtEl>
                                          <p:spTgt spid="2"/>
                                        </p:tgtEl>
                                      </p:cBhvr>
                                    </p:animEffect>
                                  </p:childTnLst>
                                </p:cTn>
                              </p:par>
                              <p:par>
                                <p:cTn id="37" presetID="10" presetClass="entr" presetSubtype="0"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750"/>
                                        <p:tgtEl>
                                          <p:spTgt spid="13"/>
                                        </p:tgtEl>
                                      </p:cBhvr>
                                    </p:animEffect>
                                  </p:childTnLst>
                                </p:cTn>
                              </p:par>
                              <p:par>
                                <p:cTn id="40" presetID="42" presetClass="path" presetSubtype="0" decel="30000" fill="hold" nodeType="withEffect">
                                  <p:stCondLst>
                                    <p:cond delay="0"/>
                                  </p:stCondLst>
                                  <p:childTnLst>
                                    <p:animMotion origin="layout" path="M 1.25E-6 -0.03982 L 1.25E-6 0.14814 " pathEditMode="relative" rAng="0" ptsTypes="AA">
                                      <p:cBhvr>
                                        <p:cTn id="41" dur="750" spd="-100000" fill="hold"/>
                                        <p:tgtEl>
                                          <p:spTgt spid="13"/>
                                        </p:tgtEl>
                                        <p:attrNameLst>
                                          <p:attrName>ppt_x</p:attrName>
                                          <p:attrName>ppt_y</p:attrName>
                                        </p:attrNameLst>
                                      </p:cBhvr>
                                      <p:rCtr x="0" y="9398"/>
                                    </p:animMotion>
                                  </p:childTnLst>
                                </p:cTn>
                              </p:par>
                              <p:par>
                                <p:cTn id="42" presetID="42" presetClass="path" presetSubtype="0" accel="30000" decel="30000" fill="hold" nodeType="withEffect">
                                  <p:stCondLst>
                                    <p:cond delay="750"/>
                                  </p:stCondLst>
                                  <p:childTnLst>
                                    <p:animMotion origin="layout" path="M 1.25E-6 -0.03982 L 1.25E-6 4.44444E-6 " pathEditMode="relative" rAng="0" ptsTypes="AA">
                                      <p:cBhvr>
                                        <p:cTn id="43" dur="1250" fill="hold"/>
                                        <p:tgtEl>
                                          <p:spTgt spid="13"/>
                                        </p:tgtEl>
                                        <p:attrNameLst>
                                          <p:attrName>ppt_x</p:attrName>
                                          <p:attrName>ppt_y</p:attrName>
                                        </p:attrNameLst>
                                      </p:cBhvr>
                                      <p:rCtr x="0" y="199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7" grpId="0"/>
      <p:bldP spid="7" grpId="1"/>
      <p:bldP spid="7" grpId="2"/>
      <p:bldP spid="11" grpId="0"/>
      <p:bldP spid="2" grpId="0" animBg="1"/>
      <p:bldP spid="15" grpId="0"/>
      <p:bldP spid="15"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858933" y="0"/>
            <a:ext cx="6333067" cy="6858000"/>
          </a:xfrm>
          <a:prstGeom prst="rect">
            <a:avLst/>
          </a:prstGeom>
          <a:solidFill>
            <a:srgbClr val="F3F3F3"/>
          </a:solidFill>
          <a:ln>
            <a:noFill/>
          </a:ln>
          <a:effectLst>
            <a:outerShdw blurRad="1905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ym typeface="+mn-lt"/>
            </a:endParaRPr>
          </a:p>
        </p:txBody>
      </p:sp>
      <p:pic>
        <p:nvPicPr>
          <p:cNvPr id="12" name="图片 11"/>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7412341" y="1795411"/>
            <a:ext cx="3199924" cy="3199924"/>
          </a:xfrm>
          <a:custGeom>
            <a:avLst/>
            <a:gdLst>
              <a:gd name="connsiteX0" fmla="*/ 1599962 w 3199924"/>
              <a:gd name="connsiteY0" fmla="*/ 0 h 3199924"/>
              <a:gd name="connsiteX1" fmla="*/ 3199924 w 3199924"/>
              <a:gd name="connsiteY1" fmla="*/ 1599962 h 3199924"/>
              <a:gd name="connsiteX2" fmla="*/ 1599962 w 3199924"/>
              <a:gd name="connsiteY2" fmla="*/ 3199924 h 3199924"/>
              <a:gd name="connsiteX3" fmla="*/ 0 w 3199924"/>
              <a:gd name="connsiteY3" fmla="*/ 1599962 h 3199924"/>
              <a:gd name="connsiteX4" fmla="*/ 1599962 w 3199924"/>
              <a:gd name="connsiteY4" fmla="*/ 0 h 31999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99924" h="3199924">
                <a:moveTo>
                  <a:pt x="1599962" y="0"/>
                </a:moveTo>
                <a:cubicBezTo>
                  <a:pt x="2483597" y="0"/>
                  <a:pt x="3199924" y="716327"/>
                  <a:pt x="3199924" y="1599962"/>
                </a:cubicBezTo>
                <a:cubicBezTo>
                  <a:pt x="3199924" y="2483597"/>
                  <a:pt x="2483597" y="3199924"/>
                  <a:pt x="1599962" y="3199924"/>
                </a:cubicBezTo>
                <a:cubicBezTo>
                  <a:pt x="716327" y="3199924"/>
                  <a:pt x="0" y="2483597"/>
                  <a:pt x="0" y="1599962"/>
                </a:cubicBezTo>
                <a:cubicBezTo>
                  <a:pt x="0" y="716327"/>
                  <a:pt x="716327" y="0"/>
                  <a:pt x="1599962" y="0"/>
                </a:cubicBezTo>
                <a:close/>
              </a:path>
            </a:pathLst>
          </a:custGeom>
        </p:spPr>
      </p:pic>
      <p:sp>
        <p:nvSpPr>
          <p:cNvPr id="6" name="等腰三角形 5"/>
          <p:cNvSpPr/>
          <p:nvPr/>
        </p:nvSpPr>
        <p:spPr>
          <a:xfrm>
            <a:off x="7168896" y="1460779"/>
            <a:ext cx="3736171" cy="3220837"/>
          </a:xfrm>
          <a:prstGeom prst="triangle">
            <a:avLst/>
          </a:prstGeom>
          <a:noFill/>
          <a:ln w="38100">
            <a:solidFill>
              <a:srgbClr val="EEB68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ym typeface="+mn-lt"/>
            </a:endParaRPr>
          </a:p>
        </p:txBody>
      </p:sp>
      <p:grpSp>
        <p:nvGrpSpPr>
          <p:cNvPr id="3" name="组合 2"/>
          <p:cNvGrpSpPr/>
          <p:nvPr/>
        </p:nvGrpSpPr>
        <p:grpSpPr>
          <a:xfrm>
            <a:off x="651933" y="1911351"/>
            <a:ext cx="4445000" cy="2727216"/>
            <a:chOff x="651933" y="1911351"/>
            <a:chExt cx="4445000" cy="2727216"/>
          </a:xfrm>
        </p:grpSpPr>
        <p:sp>
          <p:nvSpPr>
            <p:cNvPr id="7" name="TextBox 1"/>
            <p:cNvSpPr txBox="1"/>
            <p:nvPr/>
          </p:nvSpPr>
          <p:spPr>
            <a:xfrm>
              <a:off x="769660" y="1911351"/>
              <a:ext cx="4209550" cy="666786"/>
            </a:xfrm>
            <a:prstGeom prst="rect">
              <a:avLst/>
            </a:prstGeom>
            <a:noFill/>
          </p:spPr>
          <p:txBody>
            <a:bodyPr wrap="none">
              <a:spAutoFit/>
            </a:bodyPr>
            <a:lstStyle/>
            <a:p>
              <a:pPr algn="ctr"/>
              <a:r>
                <a:rPr lang="en-US" altLang="zh-CN" sz="3733" dirty="0">
                  <a:solidFill>
                    <a:schemeClr val="tx1">
                      <a:lumMod val="85000"/>
                      <a:lumOff val="15000"/>
                    </a:schemeClr>
                  </a:solidFill>
                  <a:ea typeface="Segoe UI" panose="020B0502040204020203" pitchFamily="34" charset="0"/>
                  <a:cs typeface="Segoe UI" panose="020B0502040204020203" pitchFamily="34" charset="0"/>
                  <a:sym typeface="+mn-lt"/>
                </a:rPr>
                <a:t>YOUR TITLE HERE</a:t>
              </a:r>
              <a:endParaRPr lang="zh-CN" altLang="en-US" sz="3733" dirty="0">
                <a:solidFill>
                  <a:schemeClr val="tx1">
                    <a:lumMod val="85000"/>
                    <a:lumOff val="15000"/>
                  </a:schemeClr>
                </a:solidFill>
                <a:cs typeface="Segoe UI" panose="020B0502040204020203" pitchFamily="34" charset="0"/>
                <a:sym typeface="+mn-lt"/>
              </a:endParaRPr>
            </a:p>
          </p:txBody>
        </p:sp>
        <p:sp>
          <p:nvSpPr>
            <p:cNvPr id="8" name="Rectangle 2"/>
            <p:cNvSpPr/>
            <p:nvPr/>
          </p:nvSpPr>
          <p:spPr>
            <a:xfrm>
              <a:off x="651933" y="3396945"/>
              <a:ext cx="4445000" cy="1241622"/>
            </a:xfrm>
            <a:prstGeom prst="rect">
              <a:avLst/>
            </a:prstGeom>
          </p:spPr>
          <p:txBody>
            <a:bodyPr wrap="square">
              <a:spAutoFit/>
            </a:bodyPr>
            <a:lstStyle/>
            <a:p>
              <a:pPr algn="ctr">
                <a:defRPr/>
              </a:pPr>
              <a:r>
                <a:rPr lang="en-US" sz="1867" dirty="0">
                  <a:solidFill>
                    <a:schemeClr val="tx1">
                      <a:lumMod val="75000"/>
                      <a:lumOff val="25000"/>
                    </a:schemeClr>
                  </a:solidFill>
                  <a:ea typeface="Segoe UI" panose="020B0502040204020203" pitchFamily="34" charset="0"/>
                  <a:cs typeface="Segoe UI" panose="020B0502040204020203" pitchFamily="34" charset="0"/>
                  <a:sym typeface="+mn-lt"/>
                </a:rPr>
                <a:t>Time goes by so fast, people go in and out of your life. You must never miss the opportunity to tell these people how much they mean to you.</a:t>
              </a:r>
            </a:p>
          </p:txBody>
        </p:sp>
        <p:cxnSp>
          <p:nvCxnSpPr>
            <p:cNvPr id="10" name="直接连接符 9"/>
            <p:cNvCxnSpPr/>
            <p:nvPr/>
          </p:nvCxnSpPr>
          <p:spPr>
            <a:xfrm>
              <a:off x="1807633" y="3014133"/>
              <a:ext cx="2133600" cy="0"/>
            </a:xfrm>
            <a:prstGeom prst="line">
              <a:avLst/>
            </a:prstGeom>
            <a:ln w="38100">
              <a:solidFill>
                <a:srgbClr val="EEB681"/>
              </a:solidFill>
            </a:ln>
          </p:spPr>
          <p:style>
            <a:lnRef idx="1">
              <a:schemeClr val="accent1"/>
            </a:lnRef>
            <a:fillRef idx="0">
              <a:schemeClr val="accent1"/>
            </a:fillRef>
            <a:effectRef idx="0">
              <a:schemeClr val="accent1"/>
            </a:effectRef>
            <a:fontRef idx="minor">
              <a:schemeClr val="tx1"/>
            </a:fontRef>
          </p:style>
        </p:cxnSp>
      </p:grpSp>
      <p:sp>
        <p:nvSpPr>
          <p:cNvPr id="11" name="圆角矩形 10"/>
          <p:cNvSpPr/>
          <p:nvPr/>
        </p:nvSpPr>
        <p:spPr>
          <a:xfrm>
            <a:off x="2041641" y="5568344"/>
            <a:ext cx="1674055" cy="436099"/>
          </a:xfrm>
          <a:prstGeom prst="roundRect">
            <a:avLst/>
          </a:prstGeom>
          <a:solidFill>
            <a:srgbClr val="EEB681"/>
          </a:solidFill>
          <a:ln>
            <a:noFill/>
          </a:ln>
          <a:effectLst>
            <a:outerShdw blurRad="1905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351" dirty="0">
                <a:solidFill>
                  <a:schemeClr val="bg1"/>
                </a:solidFill>
                <a:ea typeface="华文细黑" panose="02010600040101010101" pitchFamily="2" charset="-122"/>
                <a:cs typeface="Segoe UI" panose="020B0502040204020203" pitchFamily="34" charset="0"/>
                <a:sym typeface="+mn-lt"/>
              </a:rPr>
              <a:t>XIMING PPT</a:t>
            </a:r>
            <a:endParaRPr lang="zh-CN" altLang="en-US" sz="1351" dirty="0">
              <a:solidFill>
                <a:schemeClr val="bg1"/>
              </a:solidFill>
              <a:ea typeface="华文细黑" panose="02010600040101010101" pitchFamily="2" charset="-122"/>
              <a:cs typeface="Segoe UI" panose="020B0502040204020203" pitchFamily="34" charset="0"/>
              <a:sym typeface="+mn-lt"/>
            </a:endParaRPr>
          </a:p>
        </p:txBody>
      </p:sp>
    </p:spTree>
    <p:extLst>
      <p:ext uri="{BB962C8B-B14F-4D97-AF65-F5344CB8AC3E}">
        <p14:creationId xmlns:p14="http://schemas.microsoft.com/office/powerpoint/2010/main" val="3317282347"/>
      </p:ext>
    </p:extLst>
  </p:cSld>
  <p:clrMapOvr>
    <a:masterClrMapping/>
  </p:clrMapOvr>
  <p:transition spd="slow" advClick="0" advTm="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anim calcmode="lin" valueType="num">
                                      <p:cBhvr>
                                        <p:cTn id="17" dur="1000" fill="hold"/>
                                        <p:tgtEl>
                                          <p:spTgt spid="11"/>
                                        </p:tgtEl>
                                        <p:attrNameLst>
                                          <p:attrName>ppt_x</p:attrName>
                                        </p:attrNameLst>
                                      </p:cBhvr>
                                      <p:tavLst>
                                        <p:tav tm="0">
                                          <p:val>
                                            <p:strVal val="#ppt_x"/>
                                          </p:val>
                                        </p:tav>
                                        <p:tav tm="100000">
                                          <p:val>
                                            <p:strVal val="#ppt_x"/>
                                          </p:val>
                                        </p:tav>
                                      </p:tavLst>
                                    </p:anim>
                                    <p:anim calcmode="lin" valueType="num">
                                      <p:cBhvr>
                                        <p:cTn id="18" dur="1000" fill="hold"/>
                                        <p:tgtEl>
                                          <p:spTgt spid="11"/>
                                        </p:tgtEl>
                                        <p:attrNameLst>
                                          <p:attrName>ppt_y</p:attrName>
                                        </p:attrNameLst>
                                      </p:cBhvr>
                                      <p:tavLst>
                                        <p:tav tm="0">
                                          <p:val>
                                            <p:strVal val="#ppt_y+.1"/>
                                          </p:val>
                                        </p:tav>
                                        <p:tav tm="100000">
                                          <p:val>
                                            <p:strVal val="#ppt_y"/>
                                          </p:val>
                                        </p:tav>
                                      </p:tavLst>
                                    </p:anim>
                                  </p:childTnLst>
                                </p:cTn>
                              </p:par>
                              <p:par>
                                <p:cTn id="19" presetID="10" presetClass="entr" presetSubtype="0"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750"/>
                                        <p:tgtEl>
                                          <p:spTgt spid="3"/>
                                        </p:tgtEl>
                                      </p:cBhvr>
                                    </p:animEffect>
                                  </p:childTnLst>
                                </p:cTn>
                              </p:par>
                              <p:par>
                                <p:cTn id="22" presetID="42" presetClass="path" presetSubtype="0" decel="30000" fill="hold" nodeType="withEffect">
                                  <p:stCondLst>
                                    <p:cond delay="0"/>
                                  </p:stCondLst>
                                  <p:childTnLst>
                                    <p:animMotion origin="layout" path="M -4.16667E-7 -0.03982 L -4.16667E-7 0.14815 " pathEditMode="relative" rAng="0" ptsTypes="AA">
                                      <p:cBhvr>
                                        <p:cTn id="23" dur="750" spd="-100000" fill="hold"/>
                                        <p:tgtEl>
                                          <p:spTgt spid="3"/>
                                        </p:tgtEl>
                                        <p:attrNameLst>
                                          <p:attrName>ppt_x</p:attrName>
                                          <p:attrName>ppt_y</p:attrName>
                                        </p:attrNameLst>
                                      </p:cBhvr>
                                      <p:rCtr x="0" y="9398"/>
                                    </p:animMotion>
                                  </p:childTnLst>
                                </p:cTn>
                              </p:par>
                              <p:par>
                                <p:cTn id="24" presetID="42" presetClass="path" presetSubtype="0" accel="30000" decel="30000" fill="hold" nodeType="withEffect">
                                  <p:stCondLst>
                                    <p:cond delay="750"/>
                                  </p:stCondLst>
                                  <p:childTnLst>
                                    <p:animMotion origin="layout" path="M -4.16667E-7 -0.03982 L -4.16667E-7 2.59259E-6 " pathEditMode="relative" rAng="0" ptsTypes="AA">
                                      <p:cBhvr>
                                        <p:cTn id="25" dur="1250" fill="hold"/>
                                        <p:tgtEl>
                                          <p:spTgt spid="3"/>
                                        </p:tgtEl>
                                        <p:attrNameLst>
                                          <p:attrName>ppt_x</p:attrName>
                                          <p:attrName>ppt_y</p:attrName>
                                        </p:attrNameLst>
                                      </p:cBhvr>
                                      <p:rCtr x="0" y="1991"/>
                                    </p:animMotion>
                                  </p:childTnLst>
                                </p:cTn>
                              </p:par>
                              <p:par>
                                <p:cTn id="26" presetID="10" presetClass="entr" presetSubtype="0" fill="hold" grpId="0" nodeType="with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500"/>
                                        <p:tgtEl>
                                          <p:spTgt spid="2"/>
                                        </p:tgtEl>
                                      </p:cBhvr>
                                    </p:animEffect>
                                  </p:childTnLst>
                                </p:cTn>
                              </p:par>
                              <p:par>
                                <p:cTn id="29" presetID="63" presetClass="path" presetSubtype="0" decel="50000" fill="hold" grpId="1" nodeType="withEffect">
                                  <p:stCondLst>
                                    <p:cond delay="0"/>
                                  </p:stCondLst>
                                  <p:childTnLst>
                                    <p:animMotion origin="layout" path="M -0.02774 1.11111E-6 L 0.05455 1.11111E-6 " pathEditMode="relative" rAng="0" ptsTypes="AA">
                                      <p:cBhvr>
                                        <p:cTn id="30" dur="750" spd="-100000" fill="hold"/>
                                        <p:tgtEl>
                                          <p:spTgt spid="2"/>
                                        </p:tgtEl>
                                        <p:attrNameLst>
                                          <p:attrName>ppt_x</p:attrName>
                                          <p:attrName>ppt_y</p:attrName>
                                        </p:attrNameLst>
                                      </p:cBhvr>
                                      <p:rCtr x="4115" y="0"/>
                                    </p:animMotion>
                                  </p:childTnLst>
                                </p:cTn>
                              </p:par>
                              <p:par>
                                <p:cTn id="31" presetID="35" presetClass="path" presetSubtype="0" accel="50000" decel="50000" fill="hold" grpId="2" nodeType="withEffect">
                                  <p:stCondLst>
                                    <p:cond delay="750"/>
                                  </p:stCondLst>
                                  <p:childTnLst>
                                    <p:animMotion origin="layout" path="M -0.028 1.11111E-6 L 4.16667E-6 1.11111E-6 " pathEditMode="relative" rAng="0" ptsTypes="AA">
                                      <p:cBhvr>
                                        <p:cTn id="32" dur="750" fill="hold"/>
                                        <p:tgtEl>
                                          <p:spTgt spid="2"/>
                                        </p:tgtEl>
                                        <p:attrNameLst>
                                          <p:attrName>ppt_x</p:attrName>
                                          <p:attrName>ppt_y</p:attrName>
                                        </p:attrNameLst>
                                      </p:cBhvr>
                                      <p:rCtr x="1393"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6" grpId="0"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220134" y="2675467"/>
            <a:ext cx="6265333" cy="3640667"/>
          </a:xfrm>
          <a:prstGeom prst="rect">
            <a:avLst/>
          </a:prstGeom>
          <a:noFill/>
          <a:ln>
            <a:solidFill>
              <a:srgbClr val="EEB68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ym typeface="+mn-lt"/>
            </a:endParaRPr>
          </a:p>
        </p:txBody>
      </p:sp>
      <p:pic>
        <p:nvPicPr>
          <p:cNvPr id="24" name="图片 2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9533467" y="3420533"/>
            <a:ext cx="2200088" cy="2895600"/>
          </a:xfrm>
          <a:custGeom>
            <a:avLst/>
            <a:gdLst>
              <a:gd name="connsiteX0" fmla="*/ 0 w 2200088"/>
              <a:gd name="connsiteY0" fmla="*/ 0 h 2895600"/>
              <a:gd name="connsiteX1" fmla="*/ 2200088 w 2200088"/>
              <a:gd name="connsiteY1" fmla="*/ 0 h 2895600"/>
              <a:gd name="connsiteX2" fmla="*/ 2200088 w 2200088"/>
              <a:gd name="connsiteY2" fmla="*/ 2895600 h 2895600"/>
              <a:gd name="connsiteX3" fmla="*/ 0 w 2200088"/>
              <a:gd name="connsiteY3" fmla="*/ 2895600 h 2895600"/>
            </a:gdLst>
            <a:ahLst/>
            <a:cxnLst>
              <a:cxn ang="0">
                <a:pos x="connsiteX0" y="connsiteY0"/>
              </a:cxn>
              <a:cxn ang="0">
                <a:pos x="connsiteX1" y="connsiteY1"/>
              </a:cxn>
              <a:cxn ang="0">
                <a:pos x="connsiteX2" y="connsiteY2"/>
              </a:cxn>
              <a:cxn ang="0">
                <a:pos x="connsiteX3" y="connsiteY3"/>
              </a:cxn>
            </a:cxnLst>
            <a:rect l="l" t="t" r="r" b="b"/>
            <a:pathLst>
              <a:path w="2200088" h="2895600">
                <a:moveTo>
                  <a:pt x="0" y="0"/>
                </a:moveTo>
                <a:lnTo>
                  <a:pt x="2200088" y="0"/>
                </a:lnTo>
                <a:lnTo>
                  <a:pt x="2200088" y="2895600"/>
                </a:lnTo>
                <a:lnTo>
                  <a:pt x="0" y="2895600"/>
                </a:lnTo>
                <a:close/>
              </a:path>
            </a:pathLst>
          </a:custGeom>
        </p:spPr>
      </p:pic>
      <p:pic>
        <p:nvPicPr>
          <p:cNvPr id="22" name="图片 21"/>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6997700" y="3420533"/>
            <a:ext cx="2200088" cy="2895600"/>
          </a:xfrm>
          <a:custGeom>
            <a:avLst/>
            <a:gdLst>
              <a:gd name="connsiteX0" fmla="*/ 0 w 2200088"/>
              <a:gd name="connsiteY0" fmla="*/ 0 h 2895600"/>
              <a:gd name="connsiteX1" fmla="*/ 2200088 w 2200088"/>
              <a:gd name="connsiteY1" fmla="*/ 0 h 2895600"/>
              <a:gd name="connsiteX2" fmla="*/ 2200088 w 2200088"/>
              <a:gd name="connsiteY2" fmla="*/ 2895600 h 2895600"/>
              <a:gd name="connsiteX3" fmla="*/ 0 w 2200088"/>
              <a:gd name="connsiteY3" fmla="*/ 2895600 h 2895600"/>
            </a:gdLst>
            <a:ahLst/>
            <a:cxnLst>
              <a:cxn ang="0">
                <a:pos x="connsiteX0" y="connsiteY0"/>
              </a:cxn>
              <a:cxn ang="0">
                <a:pos x="connsiteX1" y="connsiteY1"/>
              </a:cxn>
              <a:cxn ang="0">
                <a:pos x="connsiteX2" y="connsiteY2"/>
              </a:cxn>
              <a:cxn ang="0">
                <a:pos x="connsiteX3" y="connsiteY3"/>
              </a:cxn>
            </a:cxnLst>
            <a:rect l="l" t="t" r="r" b="b"/>
            <a:pathLst>
              <a:path w="2200088" h="2895600">
                <a:moveTo>
                  <a:pt x="0" y="0"/>
                </a:moveTo>
                <a:lnTo>
                  <a:pt x="2200088" y="0"/>
                </a:lnTo>
                <a:lnTo>
                  <a:pt x="2200088" y="2895600"/>
                </a:lnTo>
                <a:lnTo>
                  <a:pt x="0" y="2895600"/>
                </a:lnTo>
                <a:close/>
              </a:path>
            </a:pathLst>
          </a:custGeom>
        </p:spPr>
      </p:pic>
      <p:pic>
        <p:nvPicPr>
          <p:cNvPr id="20" name="图片 19"/>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3488267" y="795867"/>
            <a:ext cx="2200088" cy="2895600"/>
          </a:xfrm>
          <a:custGeom>
            <a:avLst/>
            <a:gdLst>
              <a:gd name="connsiteX0" fmla="*/ 0 w 2200088"/>
              <a:gd name="connsiteY0" fmla="*/ 0 h 2895600"/>
              <a:gd name="connsiteX1" fmla="*/ 2200088 w 2200088"/>
              <a:gd name="connsiteY1" fmla="*/ 0 h 2895600"/>
              <a:gd name="connsiteX2" fmla="*/ 2200088 w 2200088"/>
              <a:gd name="connsiteY2" fmla="*/ 2895600 h 2895600"/>
              <a:gd name="connsiteX3" fmla="*/ 0 w 2200088"/>
              <a:gd name="connsiteY3" fmla="*/ 2895600 h 2895600"/>
            </a:gdLst>
            <a:ahLst/>
            <a:cxnLst>
              <a:cxn ang="0">
                <a:pos x="connsiteX0" y="connsiteY0"/>
              </a:cxn>
              <a:cxn ang="0">
                <a:pos x="connsiteX1" y="connsiteY1"/>
              </a:cxn>
              <a:cxn ang="0">
                <a:pos x="connsiteX2" y="connsiteY2"/>
              </a:cxn>
              <a:cxn ang="0">
                <a:pos x="connsiteX3" y="connsiteY3"/>
              </a:cxn>
            </a:cxnLst>
            <a:rect l="l" t="t" r="r" b="b"/>
            <a:pathLst>
              <a:path w="2200088" h="2895600">
                <a:moveTo>
                  <a:pt x="0" y="0"/>
                </a:moveTo>
                <a:lnTo>
                  <a:pt x="2200088" y="0"/>
                </a:lnTo>
                <a:lnTo>
                  <a:pt x="2200088" y="2895600"/>
                </a:lnTo>
                <a:lnTo>
                  <a:pt x="0" y="2895600"/>
                </a:lnTo>
                <a:close/>
              </a:path>
            </a:pathLst>
          </a:custGeom>
        </p:spPr>
      </p:pic>
      <p:pic>
        <p:nvPicPr>
          <p:cNvPr id="18" name="图片 17"/>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982133" y="778933"/>
            <a:ext cx="2200088" cy="2895600"/>
          </a:xfrm>
          <a:custGeom>
            <a:avLst/>
            <a:gdLst>
              <a:gd name="connsiteX0" fmla="*/ 0 w 2200088"/>
              <a:gd name="connsiteY0" fmla="*/ 0 h 2895600"/>
              <a:gd name="connsiteX1" fmla="*/ 2200088 w 2200088"/>
              <a:gd name="connsiteY1" fmla="*/ 0 h 2895600"/>
              <a:gd name="connsiteX2" fmla="*/ 2200088 w 2200088"/>
              <a:gd name="connsiteY2" fmla="*/ 2895600 h 2895600"/>
              <a:gd name="connsiteX3" fmla="*/ 0 w 2200088"/>
              <a:gd name="connsiteY3" fmla="*/ 2895600 h 2895600"/>
            </a:gdLst>
            <a:ahLst/>
            <a:cxnLst>
              <a:cxn ang="0">
                <a:pos x="connsiteX0" y="connsiteY0"/>
              </a:cxn>
              <a:cxn ang="0">
                <a:pos x="connsiteX1" y="connsiteY1"/>
              </a:cxn>
              <a:cxn ang="0">
                <a:pos x="connsiteX2" y="connsiteY2"/>
              </a:cxn>
              <a:cxn ang="0">
                <a:pos x="connsiteX3" y="connsiteY3"/>
              </a:cxn>
            </a:cxnLst>
            <a:rect l="l" t="t" r="r" b="b"/>
            <a:pathLst>
              <a:path w="2200088" h="2895600">
                <a:moveTo>
                  <a:pt x="0" y="0"/>
                </a:moveTo>
                <a:lnTo>
                  <a:pt x="2200088" y="0"/>
                </a:lnTo>
                <a:lnTo>
                  <a:pt x="2200088" y="2895600"/>
                </a:lnTo>
                <a:lnTo>
                  <a:pt x="0" y="2895600"/>
                </a:lnTo>
                <a:close/>
              </a:path>
            </a:pathLst>
          </a:custGeom>
        </p:spPr>
      </p:pic>
      <p:sp>
        <p:nvSpPr>
          <p:cNvPr id="9" name="文本框 8"/>
          <p:cNvSpPr txBox="1"/>
          <p:nvPr/>
        </p:nvSpPr>
        <p:spPr>
          <a:xfrm>
            <a:off x="875182" y="3928534"/>
            <a:ext cx="5017617" cy="1135054"/>
          </a:xfrm>
          <a:prstGeom prst="rect">
            <a:avLst/>
          </a:prstGeom>
          <a:noFill/>
        </p:spPr>
        <p:txBody>
          <a:bodyPr wrap="square" rtlCol="0">
            <a:spAutoFit/>
          </a:bodyPr>
          <a:lstStyle/>
          <a:p>
            <a:pPr algn="ctr">
              <a:lnSpc>
                <a:spcPct val="150000"/>
              </a:lnSpc>
            </a:pPr>
            <a:r>
              <a:rPr lang="en-US" altLang="zh-CN" sz="2400" dirty="0">
                <a:ea typeface="华文细黑" panose="02010600040101010101" pitchFamily="2" charset="-122"/>
                <a:cs typeface="Segoe UI" panose="020B0502040204020203" pitchFamily="34" charset="0"/>
                <a:sym typeface="+mn-lt"/>
              </a:rPr>
              <a:t>YOU MUST TO TELL THESE PEOPLE.</a:t>
            </a:r>
            <a:endParaRPr lang="zh-CN" altLang="en-US" sz="2400" dirty="0">
              <a:ea typeface="华文细黑" panose="02010600040101010101" pitchFamily="2" charset="-122"/>
              <a:sym typeface="+mn-lt"/>
            </a:endParaRPr>
          </a:p>
        </p:txBody>
      </p:sp>
      <p:sp>
        <p:nvSpPr>
          <p:cNvPr id="10" name="矩形 9"/>
          <p:cNvSpPr/>
          <p:nvPr/>
        </p:nvSpPr>
        <p:spPr>
          <a:xfrm>
            <a:off x="1487213" y="4742105"/>
            <a:ext cx="3711321" cy="1323439"/>
          </a:xfrm>
          <a:prstGeom prst="rect">
            <a:avLst/>
          </a:prstGeom>
        </p:spPr>
        <p:txBody>
          <a:bodyPr wrap="square">
            <a:spAutoFit/>
          </a:bodyPr>
          <a:lstStyle/>
          <a:p>
            <a:pPr algn="ctr"/>
            <a:r>
              <a:rPr lang="en-US" altLang="zh-CN" sz="1600" dirty="0">
                <a:ea typeface="华文细黑" panose="02010600040101010101" pitchFamily="2" charset="-122"/>
                <a:cs typeface="Segoe UI" panose="020B0502040204020203" pitchFamily="34" charset="0"/>
                <a:sym typeface="+mn-lt"/>
              </a:rPr>
              <a:t>You must to tell these people how much they mean to you. You must to tell these people how much they mean to you.</a:t>
            </a:r>
          </a:p>
          <a:p>
            <a:pPr algn="ctr"/>
            <a:endParaRPr lang="en-US" altLang="zh-CN" sz="1600" dirty="0">
              <a:ea typeface="华文细黑" panose="02010600040101010101" pitchFamily="2" charset="-122"/>
              <a:cs typeface="Segoe UI" panose="020B0502040204020203" pitchFamily="34" charset="0"/>
              <a:sym typeface="+mn-lt"/>
            </a:endParaRPr>
          </a:p>
        </p:txBody>
      </p:sp>
      <p:grpSp>
        <p:nvGrpSpPr>
          <p:cNvPr id="2" name="组合 1"/>
          <p:cNvGrpSpPr/>
          <p:nvPr/>
        </p:nvGrpSpPr>
        <p:grpSpPr>
          <a:xfrm>
            <a:off x="6914347" y="1480353"/>
            <a:ext cx="4909353" cy="1425749"/>
            <a:chOff x="6914347" y="1480353"/>
            <a:chExt cx="4909353" cy="1425749"/>
          </a:xfrm>
        </p:grpSpPr>
        <p:sp>
          <p:nvSpPr>
            <p:cNvPr id="11" name="文本框 10"/>
            <p:cNvSpPr txBox="1"/>
            <p:nvPr/>
          </p:nvSpPr>
          <p:spPr>
            <a:xfrm>
              <a:off x="7785564" y="1480353"/>
              <a:ext cx="829073" cy="420564"/>
            </a:xfrm>
            <a:prstGeom prst="rect">
              <a:avLst/>
            </a:prstGeom>
            <a:noFill/>
          </p:spPr>
          <p:txBody>
            <a:bodyPr wrap="none" rtlCol="0">
              <a:spAutoFit/>
            </a:bodyPr>
            <a:lstStyle/>
            <a:p>
              <a:pPr algn="ctr"/>
              <a:r>
                <a:rPr lang="en-US" altLang="zh-CN" sz="2133" dirty="0">
                  <a:ea typeface="华文细黑" panose="02010600040101010101" pitchFamily="2" charset="-122"/>
                  <a:sym typeface="+mn-lt"/>
                </a:rPr>
                <a:t>80% </a:t>
              </a:r>
              <a:endParaRPr lang="zh-CN" altLang="en-US" sz="2133" dirty="0">
                <a:ea typeface="华文细黑" panose="02010600040101010101" pitchFamily="2" charset="-122"/>
                <a:sym typeface="+mn-lt"/>
              </a:endParaRPr>
            </a:p>
          </p:txBody>
        </p:sp>
        <p:sp>
          <p:nvSpPr>
            <p:cNvPr id="12" name="矩形 11"/>
            <p:cNvSpPr/>
            <p:nvPr/>
          </p:nvSpPr>
          <p:spPr>
            <a:xfrm>
              <a:off x="6914347" y="2075105"/>
              <a:ext cx="2382053" cy="830997"/>
            </a:xfrm>
            <a:prstGeom prst="rect">
              <a:avLst/>
            </a:prstGeom>
          </p:spPr>
          <p:txBody>
            <a:bodyPr wrap="square">
              <a:spAutoFit/>
            </a:bodyPr>
            <a:lstStyle/>
            <a:p>
              <a:pPr algn="ctr"/>
              <a:r>
                <a:rPr lang="en-US" altLang="zh-CN" sz="1600" dirty="0">
                  <a:ea typeface="华文细黑" panose="02010600040101010101" pitchFamily="2" charset="-122"/>
                  <a:cs typeface="Segoe UI" panose="020B0502040204020203" pitchFamily="34" charset="0"/>
                  <a:sym typeface="+mn-lt"/>
                </a:rPr>
                <a:t>You must to tell these people how much they mean to you.</a:t>
              </a:r>
            </a:p>
          </p:txBody>
        </p:sp>
        <p:sp>
          <p:nvSpPr>
            <p:cNvPr id="13" name="矩形 12"/>
            <p:cNvSpPr/>
            <p:nvPr/>
          </p:nvSpPr>
          <p:spPr>
            <a:xfrm>
              <a:off x="9441647" y="2037005"/>
              <a:ext cx="2382053" cy="830997"/>
            </a:xfrm>
            <a:prstGeom prst="rect">
              <a:avLst/>
            </a:prstGeom>
          </p:spPr>
          <p:txBody>
            <a:bodyPr wrap="square">
              <a:spAutoFit/>
            </a:bodyPr>
            <a:lstStyle/>
            <a:p>
              <a:pPr algn="ctr"/>
              <a:r>
                <a:rPr lang="en-US" altLang="zh-CN" sz="1600" dirty="0">
                  <a:ea typeface="华文细黑" panose="02010600040101010101" pitchFamily="2" charset="-122"/>
                  <a:cs typeface="Segoe UI" panose="020B0502040204020203" pitchFamily="34" charset="0"/>
                  <a:sym typeface="+mn-lt"/>
                </a:rPr>
                <a:t>You must to tell these people how much they mean to you.</a:t>
              </a:r>
            </a:p>
          </p:txBody>
        </p:sp>
        <p:sp>
          <p:nvSpPr>
            <p:cNvPr id="14" name="文本框 13"/>
            <p:cNvSpPr txBox="1"/>
            <p:nvPr/>
          </p:nvSpPr>
          <p:spPr>
            <a:xfrm>
              <a:off x="10207003" y="1480353"/>
              <a:ext cx="829073" cy="420564"/>
            </a:xfrm>
            <a:prstGeom prst="rect">
              <a:avLst/>
            </a:prstGeom>
            <a:noFill/>
          </p:spPr>
          <p:txBody>
            <a:bodyPr wrap="none" rtlCol="0">
              <a:spAutoFit/>
            </a:bodyPr>
            <a:lstStyle/>
            <a:p>
              <a:r>
                <a:rPr lang="en-US" altLang="zh-CN" sz="2133" dirty="0">
                  <a:ea typeface="华文细黑" panose="02010600040101010101" pitchFamily="2" charset="-122"/>
                  <a:sym typeface="+mn-lt"/>
                </a:rPr>
                <a:t>20% </a:t>
              </a:r>
              <a:endParaRPr lang="zh-CN" altLang="en-US" sz="2133" dirty="0">
                <a:ea typeface="华文细黑" panose="02010600040101010101" pitchFamily="2" charset="-122"/>
                <a:sym typeface="+mn-lt"/>
              </a:endParaRPr>
            </a:p>
          </p:txBody>
        </p:sp>
      </p:grpSp>
      <p:cxnSp>
        <p:nvCxnSpPr>
          <p:cNvPr id="16" name="直接连接符 15"/>
          <p:cNvCxnSpPr/>
          <p:nvPr/>
        </p:nvCxnSpPr>
        <p:spPr>
          <a:xfrm>
            <a:off x="6997700" y="1169276"/>
            <a:ext cx="2198400" cy="0"/>
          </a:xfrm>
          <a:prstGeom prst="line">
            <a:avLst/>
          </a:prstGeom>
          <a:ln>
            <a:solidFill>
              <a:srgbClr val="EEB681"/>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9535155" y="1169276"/>
            <a:ext cx="2198400" cy="0"/>
          </a:xfrm>
          <a:prstGeom prst="line">
            <a:avLst/>
          </a:prstGeom>
          <a:ln>
            <a:solidFill>
              <a:srgbClr val="EEB68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05137638"/>
      </p:ext>
    </p:extLst>
  </p:cSld>
  <p:clrMapOvr>
    <a:masterClrMapping/>
  </p:clrMapOvr>
  <p:transition spd="slow" advClick="0" advTm="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64" presetClass="path" presetSubtype="0" decel="30000" fill="hold" nodeType="withEffect">
                                  <p:stCondLst>
                                    <p:cond delay="0"/>
                                  </p:stCondLst>
                                  <p:childTnLst>
                                    <p:animMotion origin="layout" path="M -4.16667E-6 0.03889 L -4.16667E-6 -0.07777 " pathEditMode="relative" rAng="0" ptsTypes="AA">
                                      <p:cBhvr>
                                        <p:cTn id="9" dur="750" spd="-100000" fill="hold"/>
                                        <p:tgtEl>
                                          <p:spTgt spid="18"/>
                                        </p:tgtEl>
                                        <p:attrNameLst>
                                          <p:attrName>ppt_x</p:attrName>
                                          <p:attrName>ppt_y</p:attrName>
                                        </p:attrNameLst>
                                      </p:cBhvr>
                                      <p:rCtr x="0" y="-5833"/>
                                    </p:animMotion>
                                  </p:childTnLst>
                                </p:cTn>
                              </p:par>
                              <p:par>
                                <p:cTn id="10" presetID="64" presetClass="path" presetSubtype="0" accel="30000" decel="30000" fill="hold" nodeType="withEffect">
                                  <p:stCondLst>
                                    <p:cond delay="750"/>
                                  </p:stCondLst>
                                  <p:childTnLst>
                                    <p:animMotion origin="layout" path="M -4.16667E-6 0.03843 L -4.16667E-6 -3.33333E-6 " pathEditMode="relative" rAng="0" ptsTypes="AA">
                                      <p:cBhvr>
                                        <p:cTn id="11" dur="750" fill="hold"/>
                                        <p:tgtEl>
                                          <p:spTgt spid="18"/>
                                        </p:tgtEl>
                                        <p:attrNameLst>
                                          <p:attrName>ppt_x</p:attrName>
                                          <p:attrName>ppt_y</p:attrName>
                                        </p:attrNameLst>
                                      </p:cBhvr>
                                      <p:rCtr x="0" y="-1921"/>
                                    </p:animMotion>
                                  </p:childTnLst>
                                </p:cTn>
                              </p:par>
                              <p:par>
                                <p:cTn id="12" presetID="10" presetClass="entr" presetSubtype="0" fill="hold"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par>
                                <p:cTn id="15" presetID="64" presetClass="path" presetSubtype="0" decel="30000" fill="hold" nodeType="withEffect">
                                  <p:stCondLst>
                                    <p:cond delay="0"/>
                                  </p:stCondLst>
                                  <p:childTnLst>
                                    <p:animMotion origin="layout" path="M -4.16667E-6 0.03889 L -4.16667E-6 -0.07777 " pathEditMode="relative" rAng="0" ptsTypes="AA">
                                      <p:cBhvr>
                                        <p:cTn id="16" dur="750" spd="-100000" fill="hold"/>
                                        <p:tgtEl>
                                          <p:spTgt spid="20"/>
                                        </p:tgtEl>
                                        <p:attrNameLst>
                                          <p:attrName>ppt_x</p:attrName>
                                          <p:attrName>ppt_y</p:attrName>
                                        </p:attrNameLst>
                                      </p:cBhvr>
                                      <p:rCtr x="0" y="-5833"/>
                                    </p:animMotion>
                                  </p:childTnLst>
                                </p:cTn>
                              </p:par>
                              <p:par>
                                <p:cTn id="17" presetID="64" presetClass="path" presetSubtype="0" accel="30000" decel="30000" fill="hold" nodeType="withEffect">
                                  <p:stCondLst>
                                    <p:cond delay="750"/>
                                  </p:stCondLst>
                                  <p:childTnLst>
                                    <p:animMotion origin="layout" path="M -4.16667E-6 0.03843 L -4.16667E-6 -3.33333E-6 " pathEditMode="relative" rAng="0" ptsTypes="AA">
                                      <p:cBhvr>
                                        <p:cTn id="18" dur="750" fill="hold"/>
                                        <p:tgtEl>
                                          <p:spTgt spid="20"/>
                                        </p:tgtEl>
                                        <p:attrNameLst>
                                          <p:attrName>ppt_x</p:attrName>
                                          <p:attrName>ppt_y</p:attrName>
                                        </p:attrNameLst>
                                      </p:cBhvr>
                                      <p:rCtr x="0" y="-1921"/>
                                    </p:animMotion>
                                  </p:childTnLst>
                                </p:cTn>
                              </p:par>
                              <p:par>
                                <p:cTn id="19" presetID="10"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750"/>
                                        <p:tgtEl>
                                          <p:spTgt spid="8"/>
                                        </p:tgtEl>
                                      </p:cBhvr>
                                    </p:animEffect>
                                  </p:childTnLst>
                                </p:cTn>
                              </p:par>
                              <p:par>
                                <p:cTn id="22" presetID="42" presetClass="path" presetSubtype="0" decel="30000" fill="hold" grpId="1" nodeType="withEffect">
                                  <p:stCondLst>
                                    <p:cond delay="0"/>
                                  </p:stCondLst>
                                  <p:childTnLst>
                                    <p:animMotion origin="layout" path="M -4.16667E-7 -0.03982 L -4.16667E-7 0.14815 " pathEditMode="relative" rAng="0" ptsTypes="AA">
                                      <p:cBhvr>
                                        <p:cTn id="23" dur="750" spd="-100000" fill="hold"/>
                                        <p:tgtEl>
                                          <p:spTgt spid="8"/>
                                        </p:tgtEl>
                                        <p:attrNameLst>
                                          <p:attrName>ppt_x</p:attrName>
                                          <p:attrName>ppt_y</p:attrName>
                                        </p:attrNameLst>
                                      </p:cBhvr>
                                      <p:rCtr x="0" y="9398"/>
                                    </p:animMotion>
                                  </p:childTnLst>
                                </p:cTn>
                              </p:par>
                              <p:par>
                                <p:cTn id="24" presetID="42" presetClass="path" presetSubtype="0" accel="30000" decel="30000" fill="hold" grpId="2" nodeType="withEffect">
                                  <p:stCondLst>
                                    <p:cond delay="750"/>
                                  </p:stCondLst>
                                  <p:childTnLst>
                                    <p:animMotion origin="layout" path="M -4.16667E-7 -0.03982 L -4.16667E-7 2.59259E-6 " pathEditMode="relative" rAng="0" ptsTypes="AA">
                                      <p:cBhvr>
                                        <p:cTn id="25" dur="1250" fill="hold"/>
                                        <p:tgtEl>
                                          <p:spTgt spid="8"/>
                                        </p:tgtEl>
                                        <p:attrNameLst>
                                          <p:attrName>ppt_x</p:attrName>
                                          <p:attrName>ppt_y</p:attrName>
                                        </p:attrNameLst>
                                      </p:cBhvr>
                                      <p:rCtr x="0" y="1991"/>
                                    </p:animMotion>
                                  </p:childTnLst>
                                </p:cTn>
                              </p:par>
                              <p:par>
                                <p:cTn id="26" presetID="47" presetClass="entr" presetSubtype="0" fill="hold" nodeType="withEffect">
                                  <p:stCondLst>
                                    <p:cond delay="75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1000"/>
                                        <p:tgtEl>
                                          <p:spTgt spid="16"/>
                                        </p:tgtEl>
                                      </p:cBhvr>
                                    </p:animEffect>
                                    <p:anim calcmode="lin" valueType="num">
                                      <p:cBhvr>
                                        <p:cTn id="29" dur="1000" fill="hold"/>
                                        <p:tgtEl>
                                          <p:spTgt spid="16"/>
                                        </p:tgtEl>
                                        <p:attrNameLst>
                                          <p:attrName>ppt_x</p:attrName>
                                        </p:attrNameLst>
                                      </p:cBhvr>
                                      <p:tavLst>
                                        <p:tav tm="0">
                                          <p:val>
                                            <p:strVal val="#ppt_x"/>
                                          </p:val>
                                        </p:tav>
                                        <p:tav tm="100000">
                                          <p:val>
                                            <p:strVal val="#ppt_x"/>
                                          </p:val>
                                        </p:tav>
                                      </p:tavLst>
                                    </p:anim>
                                    <p:anim calcmode="lin" valueType="num">
                                      <p:cBhvr>
                                        <p:cTn id="30" dur="1000" fill="hold"/>
                                        <p:tgtEl>
                                          <p:spTgt spid="16"/>
                                        </p:tgtEl>
                                        <p:attrNameLst>
                                          <p:attrName>ppt_y</p:attrName>
                                        </p:attrNameLst>
                                      </p:cBhvr>
                                      <p:tavLst>
                                        <p:tav tm="0">
                                          <p:val>
                                            <p:strVal val="#ppt_y-.1"/>
                                          </p:val>
                                        </p:tav>
                                        <p:tav tm="100000">
                                          <p:val>
                                            <p:strVal val="#ppt_y"/>
                                          </p:val>
                                        </p:tav>
                                      </p:tavLst>
                                    </p:anim>
                                  </p:childTnLst>
                                </p:cTn>
                              </p:par>
                              <p:par>
                                <p:cTn id="31" presetID="47" presetClass="entr" presetSubtype="0" fill="hold" nodeType="withEffect">
                                  <p:stCondLst>
                                    <p:cond delay="750"/>
                                  </p:stCondLst>
                                  <p:childTnLst>
                                    <p:set>
                                      <p:cBhvr>
                                        <p:cTn id="32" dur="1" fill="hold">
                                          <p:stCondLst>
                                            <p:cond delay="0"/>
                                          </p:stCondLst>
                                        </p:cTn>
                                        <p:tgtEl>
                                          <p:spTgt spid="17"/>
                                        </p:tgtEl>
                                        <p:attrNameLst>
                                          <p:attrName>style.visibility</p:attrName>
                                        </p:attrNameLst>
                                      </p:cBhvr>
                                      <p:to>
                                        <p:strVal val="visible"/>
                                      </p:to>
                                    </p:set>
                                    <p:animEffect transition="in" filter="fade">
                                      <p:cBhvr>
                                        <p:cTn id="33" dur="1000"/>
                                        <p:tgtEl>
                                          <p:spTgt spid="17"/>
                                        </p:tgtEl>
                                      </p:cBhvr>
                                    </p:animEffect>
                                    <p:anim calcmode="lin" valueType="num">
                                      <p:cBhvr>
                                        <p:cTn id="34" dur="1000" fill="hold"/>
                                        <p:tgtEl>
                                          <p:spTgt spid="17"/>
                                        </p:tgtEl>
                                        <p:attrNameLst>
                                          <p:attrName>ppt_x</p:attrName>
                                        </p:attrNameLst>
                                      </p:cBhvr>
                                      <p:tavLst>
                                        <p:tav tm="0">
                                          <p:val>
                                            <p:strVal val="#ppt_x"/>
                                          </p:val>
                                        </p:tav>
                                        <p:tav tm="100000">
                                          <p:val>
                                            <p:strVal val="#ppt_x"/>
                                          </p:val>
                                        </p:tav>
                                      </p:tavLst>
                                    </p:anim>
                                    <p:anim calcmode="lin" valueType="num">
                                      <p:cBhvr>
                                        <p:cTn id="35" dur="1000" fill="hold"/>
                                        <p:tgtEl>
                                          <p:spTgt spid="17"/>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75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1000"/>
                                        <p:tgtEl>
                                          <p:spTgt spid="10"/>
                                        </p:tgtEl>
                                      </p:cBhvr>
                                    </p:animEffect>
                                    <p:anim calcmode="lin" valueType="num">
                                      <p:cBhvr>
                                        <p:cTn id="39" dur="1000" fill="hold"/>
                                        <p:tgtEl>
                                          <p:spTgt spid="10"/>
                                        </p:tgtEl>
                                        <p:attrNameLst>
                                          <p:attrName>ppt_x</p:attrName>
                                        </p:attrNameLst>
                                      </p:cBhvr>
                                      <p:tavLst>
                                        <p:tav tm="0">
                                          <p:val>
                                            <p:strVal val="#ppt_x"/>
                                          </p:val>
                                        </p:tav>
                                        <p:tav tm="100000">
                                          <p:val>
                                            <p:strVal val="#ppt_x"/>
                                          </p:val>
                                        </p:tav>
                                      </p:tavLst>
                                    </p:anim>
                                    <p:anim calcmode="lin" valueType="num">
                                      <p:cBhvr>
                                        <p:cTn id="40" dur="1000" fill="hold"/>
                                        <p:tgtEl>
                                          <p:spTgt spid="10"/>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75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1000"/>
                                        <p:tgtEl>
                                          <p:spTgt spid="9"/>
                                        </p:tgtEl>
                                      </p:cBhvr>
                                    </p:animEffect>
                                    <p:anim calcmode="lin" valueType="num">
                                      <p:cBhvr>
                                        <p:cTn id="44" dur="1000" fill="hold"/>
                                        <p:tgtEl>
                                          <p:spTgt spid="9"/>
                                        </p:tgtEl>
                                        <p:attrNameLst>
                                          <p:attrName>ppt_x</p:attrName>
                                        </p:attrNameLst>
                                      </p:cBhvr>
                                      <p:tavLst>
                                        <p:tav tm="0">
                                          <p:val>
                                            <p:strVal val="#ppt_x"/>
                                          </p:val>
                                        </p:tav>
                                        <p:tav tm="100000">
                                          <p:val>
                                            <p:strVal val="#ppt_x"/>
                                          </p:val>
                                        </p:tav>
                                      </p:tavLst>
                                    </p:anim>
                                    <p:anim calcmode="lin" valueType="num">
                                      <p:cBhvr>
                                        <p:cTn id="45" dur="1000" fill="hold"/>
                                        <p:tgtEl>
                                          <p:spTgt spid="9"/>
                                        </p:tgtEl>
                                        <p:attrNameLst>
                                          <p:attrName>ppt_y</p:attrName>
                                        </p:attrNameLst>
                                      </p:cBhvr>
                                      <p:tavLst>
                                        <p:tav tm="0">
                                          <p:val>
                                            <p:strVal val="#ppt_y+.1"/>
                                          </p:val>
                                        </p:tav>
                                        <p:tav tm="100000">
                                          <p:val>
                                            <p:strVal val="#ppt_y"/>
                                          </p:val>
                                        </p:tav>
                                      </p:tavLst>
                                    </p:anim>
                                  </p:childTnLst>
                                </p:cTn>
                              </p:par>
                              <p:par>
                                <p:cTn id="46" presetID="47" presetClass="entr" presetSubtype="0" fill="hold" nodeType="withEffect">
                                  <p:stCondLst>
                                    <p:cond delay="750"/>
                                  </p:stCondLst>
                                  <p:childTnLst>
                                    <p:set>
                                      <p:cBhvr>
                                        <p:cTn id="47" dur="1" fill="hold">
                                          <p:stCondLst>
                                            <p:cond delay="0"/>
                                          </p:stCondLst>
                                        </p:cTn>
                                        <p:tgtEl>
                                          <p:spTgt spid="2"/>
                                        </p:tgtEl>
                                        <p:attrNameLst>
                                          <p:attrName>style.visibility</p:attrName>
                                        </p:attrNameLst>
                                      </p:cBhvr>
                                      <p:to>
                                        <p:strVal val="visible"/>
                                      </p:to>
                                    </p:set>
                                    <p:animEffect transition="in" filter="fade">
                                      <p:cBhvr>
                                        <p:cTn id="48" dur="1000"/>
                                        <p:tgtEl>
                                          <p:spTgt spid="2"/>
                                        </p:tgtEl>
                                      </p:cBhvr>
                                    </p:animEffect>
                                    <p:anim calcmode="lin" valueType="num">
                                      <p:cBhvr>
                                        <p:cTn id="49" dur="1000" fill="hold"/>
                                        <p:tgtEl>
                                          <p:spTgt spid="2"/>
                                        </p:tgtEl>
                                        <p:attrNameLst>
                                          <p:attrName>ppt_x</p:attrName>
                                        </p:attrNameLst>
                                      </p:cBhvr>
                                      <p:tavLst>
                                        <p:tav tm="0">
                                          <p:val>
                                            <p:strVal val="#ppt_x"/>
                                          </p:val>
                                        </p:tav>
                                        <p:tav tm="100000">
                                          <p:val>
                                            <p:strVal val="#ppt_x"/>
                                          </p:val>
                                        </p:tav>
                                      </p:tavLst>
                                    </p:anim>
                                    <p:anim calcmode="lin" valueType="num">
                                      <p:cBhvr>
                                        <p:cTn id="50" dur="1000" fill="hold"/>
                                        <p:tgtEl>
                                          <p:spTgt spid="2"/>
                                        </p:tgtEl>
                                        <p:attrNameLst>
                                          <p:attrName>ppt_y</p:attrName>
                                        </p:attrNameLst>
                                      </p:cBhvr>
                                      <p:tavLst>
                                        <p:tav tm="0">
                                          <p:val>
                                            <p:strVal val="#ppt_y-.1"/>
                                          </p:val>
                                        </p:tav>
                                        <p:tav tm="100000">
                                          <p:val>
                                            <p:strVal val="#ppt_y"/>
                                          </p:val>
                                        </p:tav>
                                      </p:tavLst>
                                    </p:anim>
                                  </p:childTnLst>
                                </p:cTn>
                              </p:par>
                              <p:par>
                                <p:cTn id="51" presetID="10" presetClass="entr" presetSubtype="0" fill="hold" nodeType="with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750"/>
                                        <p:tgtEl>
                                          <p:spTgt spid="22"/>
                                        </p:tgtEl>
                                      </p:cBhvr>
                                    </p:animEffect>
                                  </p:childTnLst>
                                </p:cTn>
                              </p:par>
                              <p:par>
                                <p:cTn id="54" presetID="42" presetClass="path" presetSubtype="0" decel="30000" fill="hold" nodeType="withEffect">
                                  <p:stCondLst>
                                    <p:cond delay="0"/>
                                  </p:stCondLst>
                                  <p:childTnLst>
                                    <p:animMotion origin="layout" path="M -4.16667E-7 -0.03982 L -4.16667E-7 0.14815 " pathEditMode="relative" rAng="0" ptsTypes="AA">
                                      <p:cBhvr>
                                        <p:cTn id="55" dur="750" spd="-100000" fill="hold"/>
                                        <p:tgtEl>
                                          <p:spTgt spid="22"/>
                                        </p:tgtEl>
                                        <p:attrNameLst>
                                          <p:attrName>ppt_x</p:attrName>
                                          <p:attrName>ppt_y</p:attrName>
                                        </p:attrNameLst>
                                      </p:cBhvr>
                                      <p:rCtr x="0" y="9398"/>
                                    </p:animMotion>
                                  </p:childTnLst>
                                </p:cTn>
                              </p:par>
                              <p:par>
                                <p:cTn id="56" presetID="42" presetClass="path" presetSubtype="0" accel="30000" decel="30000" fill="hold" nodeType="withEffect">
                                  <p:stCondLst>
                                    <p:cond delay="750"/>
                                  </p:stCondLst>
                                  <p:childTnLst>
                                    <p:animMotion origin="layout" path="M -4.16667E-7 -0.03982 L -4.16667E-7 2.59259E-6 " pathEditMode="relative" rAng="0" ptsTypes="AA">
                                      <p:cBhvr>
                                        <p:cTn id="57" dur="1250" fill="hold"/>
                                        <p:tgtEl>
                                          <p:spTgt spid="22"/>
                                        </p:tgtEl>
                                        <p:attrNameLst>
                                          <p:attrName>ppt_x</p:attrName>
                                          <p:attrName>ppt_y</p:attrName>
                                        </p:attrNameLst>
                                      </p:cBhvr>
                                      <p:rCtr x="0" y="1991"/>
                                    </p:animMotion>
                                  </p:childTnLst>
                                </p:cTn>
                              </p:par>
                              <p:par>
                                <p:cTn id="58" presetID="10" presetClass="entr" presetSubtype="0" fill="hold" nodeType="withEffect">
                                  <p:stCondLst>
                                    <p:cond delay="0"/>
                                  </p:stCondLst>
                                  <p:childTnLst>
                                    <p:set>
                                      <p:cBhvr>
                                        <p:cTn id="59" dur="1" fill="hold">
                                          <p:stCondLst>
                                            <p:cond delay="0"/>
                                          </p:stCondLst>
                                        </p:cTn>
                                        <p:tgtEl>
                                          <p:spTgt spid="24"/>
                                        </p:tgtEl>
                                        <p:attrNameLst>
                                          <p:attrName>style.visibility</p:attrName>
                                        </p:attrNameLst>
                                      </p:cBhvr>
                                      <p:to>
                                        <p:strVal val="visible"/>
                                      </p:to>
                                    </p:set>
                                    <p:animEffect transition="in" filter="fade">
                                      <p:cBhvr>
                                        <p:cTn id="60" dur="750"/>
                                        <p:tgtEl>
                                          <p:spTgt spid="24"/>
                                        </p:tgtEl>
                                      </p:cBhvr>
                                    </p:animEffect>
                                  </p:childTnLst>
                                </p:cTn>
                              </p:par>
                              <p:par>
                                <p:cTn id="61" presetID="42" presetClass="path" presetSubtype="0" decel="30000" fill="hold" nodeType="withEffect">
                                  <p:stCondLst>
                                    <p:cond delay="0"/>
                                  </p:stCondLst>
                                  <p:childTnLst>
                                    <p:animMotion origin="layout" path="M -4.16667E-7 -0.03982 L -4.16667E-7 0.14815 " pathEditMode="relative" rAng="0" ptsTypes="AA">
                                      <p:cBhvr>
                                        <p:cTn id="62" dur="750" spd="-100000" fill="hold"/>
                                        <p:tgtEl>
                                          <p:spTgt spid="24"/>
                                        </p:tgtEl>
                                        <p:attrNameLst>
                                          <p:attrName>ppt_x</p:attrName>
                                          <p:attrName>ppt_y</p:attrName>
                                        </p:attrNameLst>
                                      </p:cBhvr>
                                      <p:rCtr x="0" y="9398"/>
                                    </p:animMotion>
                                  </p:childTnLst>
                                </p:cTn>
                              </p:par>
                              <p:par>
                                <p:cTn id="63" presetID="42" presetClass="path" presetSubtype="0" accel="30000" decel="30000" fill="hold" nodeType="withEffect">
                                  <p:stCondLst>
                                    <p:cond delay="750"/>
                                  </p:stCondLst>
                                  <p:childTnLst>
                                    <p:animMotion origin="layout" path="M -4.16667E-7 -0.03982 L -4.16667E-7 2.59259E-6 " pathEditMode="relative" rAng="0" ptsTypes="AA">
                                      <p:cBhvr>
                                        <p:cTn id="64" dur="1250" fill="hold"/>
                                        <p:tgtEl>
                                          <p:spTgt spid="24"/>
                                        </p:tgtEl>
                                        <p:attrNameLst>
                                          <p:attrName>ppt_x</p:attrName>
                                          <p:attrName>ppt_y</p:attrName>
                                        </p:attrNameLst>
                                      </p:cBhvr>
                                      <p:rCtr x="0" y="199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9"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3" name="图片 2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0" y="2902859"/>
            <a:ext cx="12192000" cy="3955143"/>
          </a:xfrm>
          <a:custGeom>
            <a:avLst/>
            <a:gdLst>
              <a:gd name="connsiteX0" fmla="*/ 0 w 12192000"/>
              <a:gd name="connsiteY0" fmla="*/ 0 h 3955143"/>
              <a:gd name="connsiteX1" fmla="*/ 12192000 w 12192000"/>
              <a:gd name="connsiteY1" fmla="*/ 0 h 3955143"/>
              <a:gd name="connsiteX2" fmla="*/ 12192000 w 12192000"/>
              <a:gd name="connsiteY2" fmla="*/ 3955143 h 3955143"/>
              <a:gd name="connsiteX3" fmla="*/ 0 w 12192000"/>
              <a:gd name="connsiteY3" fmla="*/ 3955143 h 3955143"/>
            </a:gdLst>
            <a:ahLst/>
            <a:cxnLst>
              <a:cxn ang="0">
                <a:pos x="connsiteX0" y="connsiteY0"/>
              </a:cxn>
              <a:cxn ang="0">
                <a:pos x="connsiteX1" y="connsiteY1"/>
              </a:cxn>
              <a:cxn ang="0">
                <a:pos x="connsiteX2" y="connsiteY2"/>
              </a:cxn>
              <a:cxn ang="0">
                <a:pos x="connsiteX3" y="connsiteY3"/>
              </a:cxn>
            </a:cxnLst>
            <a:rect l="l" t="t" r="r" b="b"/>
            <a:pathLst>
              <a:path w="12192000" h="3955143">
                <a:moveTo>
                  <a:pt x="0" y="0"/>
                </a:moveTo>
                <a:lnTo>
                  <a:pt x="12192000" y="0"/>
                </a:lnTo>
                <a:lnTo>
                  <a:pt x="12192000" y="3955143"/>
                </a:lnTo>
                <a:lnTo>
                  <a:pt x="0" y="3955143"/>
                </a:lnTo>
                <a:close/>
              </a:path>
            </a:pathLst>
          </a:custGeom>
        </p:spPr>
      </p:pic>
      <p:sp>
        <p:nvSpPr>
          <p:cNvPr id="3" name="矩形 2"/>
          <p:cNvSpPr/>
          <p:nvPr/>
        </p:nvSpPr>
        <p:spPr>
          <a:xfrm>
            <a:off x="531991" y="928915"/>
            <a:ext cx="11128019" cy="5031619"/>
          </a:xfrm>
          <a:prstGeom prst="rect">
            <a:avLst/>
          </a:prstGeom>
          <a:solidFill>
            <a:srgbClr val="F3F3F3"/>
          </a:solidFill>
          <a:ln>
            <a:solidFill>
              <a:srgbClr val="F3F3F3"/>
            </a:solidFill>
          </a:ln>
          <a:effectLst>
            <a:outerShdw blurRad="1905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ym typeface="+mn-lt"/>
            </a:endParaRPr>
          </a:p>
        </p:txBody>
      </p:sp>
      <p:grpSp>
        <p:nvGrpSpPr>
          <p:cNvPr id="2" name="组合 1"/>
          <p:cNvGrpSpPr/>
          <p:nvPr/>
        </p:nvGrpSpPr>
        <p:grpSpPr>
          <a:xfrm>
            <a:off x="1580848" y="1781775"/>
            <a:ext cx="9056133" cy="3350619"/>
            <a:chOff x="1580848" y="1781775"/>
            <a:chExt cx="9056133" cy="3350619"/>
          </a:xfrm>
        </p:grpSpPr>
        <p:grpSp>
          <p:nvGrpSpPr>
            <p:cNvPr id="7" name="组合 6"/>
            <p:cNvGrpSpPr/>
            <p:nvPr/>
          </p:nvGrpSpPr>
          <p:grpSpPr>
            <a:xfrm>
              <a:off x="1580848" y="1807175"/>
              <a:ext cx="3950733" cy="1115419"/>
              <a:chOff x="1509486" y="-1111594"/>
              <a:chExt cx="2963050" cy="836564"/>
            </a:xfrm>
          </p:grpSpPr>
          <p:sp>
            <p:nvSpPr>
              <p:cNvPr id="4" name="矩形 3"/>
              <p:cNvSpPr/>
              <p:nvPr/>
            </p:nvSpPr>
            <p:spPr>
              <a:xfrm>
                <a:off x="1509486" y="-1016794"/>
                <a:ext cx="203200" cy="671514"/>
              </a:xfrm>
              <a:prstGeom prst="rect">
                <a:avLst/>
              </a:prstGeom>
              <a:solidFill>
                <a:srgbClr val="EEB6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ym typeface="+mn-lt"/>
                </a:endParaRPr>
              </a:p>
            </p:txBody>
          </p:sp>
          <p:sp>
            <p:nvSpPr>
              <p:cNvPr id="5" name="文本框 4"/>
              <p:cNvSpPr txBox="1"/>
              <p:nvPr/>
            </p:nvSpPr>
            <p:spPr>
              <a:xfrm>
                <a:off x="1779250" y="-775263"/>
                <a:ext cx="2693286" cy="500233"/>
              </a:xfrm>
              <a:prstGeom prst="rect">
                <a:avLst/>
              </a:prstGeom>
              <a:noFill/>
            </p:spPr>
            <p:txBody>
              <a:bodyPr wrap="none" rtlCol="0">
                <a:spAutoFit/>
              </a:bodyPr>
              <a:lstStyle/>
              <a:p>
                <a:r>
                  <a:rPr lang="en-US" altLang="zh-CN" sz="1867" dirty="0">
                    <a:ea typeface="华文细黑" panose="02010600040101010101" pitchFamily="2" charset="-122"/>
                    <a:cs typeface="Segoe UI" panose="020B0502040204020203" pitchFamily="34" charset="0"/>
                    <a:sym typeface="+mn-lt"/>
                  </a:rPr>
                  <a:t>You must to tell these people </a:t>
                </a:r>
              </a:p>
              <a:p>
                <a:r>
                  <a:rPr lang="en-US" altLang="zh-CN" sz="1867" dirty="0">
                    <a:ea typeface="华文细黑" panose="02010600040101010101" pitchFamily="2" charset="-122"/>
                    <a:cs typeface="Segoe UI" panose="020B0502040204020203" pitchFamily="34" charset="0"/>
                    <a:sym typeface="+mn-lt"/>
                  </a:rPr>
                  <a:t>how much they mean to you.</a:t>
                </a:r>
                <a:endParaRPr lang="zh-CN" altLang="en-US" sz="2400" dirty="0">
                  <a:sym typeface="+mn-lt"/>
                </a:endParaRPr>
              </a:p>
            </p:txBody>
          </p:sp>
          <p:sp>
            <p:nvSpPr>
              <p:cNvPr id="6" name="文本框 5"/>
              <p:cNvSpPr txBox="1"/>
              <p:nvPr/>
            </p:nvSpPr>
            <p:spPr>
              <a:xfrm>
                <a:off x="1779251" y="-1111594"/>
                <a:ext cx="1981553" cy="315423"/>
              </a:xfrm>
              <a:prstGeom prst="rect">
                <a:avLst/>
              </a:prstGeom>
              <a:noFill/>
            </p:spPr>
            <p:txBody>
              <a:bodyPr wrap="none" rtlCol="0">
                <a:spAutoFit/>
              </a:bodyPr>
              <a:lstStyle/>
              <a:p>
                <a:r>
                  <a:rPr lang="en-US" altLang="zh-CN" sz="2133" dirty="0">
                    <a:ea typeface="华文细黑" panose="02010600040101010101" pitchFamily="2" charset="-122"/>
                    <a:sym typeface="+mn-lt"/>
                  </a:rPr>
                  <a:t>Add your text here</a:t>
                </a:r>
                <a:endParaRPr lang="zh-CN" altLang="en-US" sz="2133" dirty="0">
                  <a:ea typeface="华文细黑" panose="02010600040101010101" pitchFamily="2" charset="-122"/>
                  <a:sym typeface="+mn-lt"/>
                </a:endParaRPr>
              </a:p>
            </p:txBody>
          </p:sp>
        </p:grpSp>
        <p:grpSp>
          <p:nvGrpSpPr>
            <p:cNvPr id="8" name="组合 7"/>
            <p:cNvGrpSpPr/>
            <p:nvPr/>
          </p:nvGrpSpPr>
          <p:grpSpPr>
            <a:xfrm>
              <a:off x="1580848" y="4016975"/>
              <a:ext cx="3950733" cy="1115419"/>
              <a:chOff x="1509486" y="-1111594"/>
              <a:chExt cx="2963050" cy="836564"/>
            </a:xfrm>
          </p:grpSpPr>
          <p:sp>
            <p:nvSpPr>
              <p:cNvPr id="9" name="矩形 8"/>
              <p:cNvSpPr/>
              <p:nvPr/>
            </p:nvSpPr>
            <p:spPr>
              <a:xfrm>
                <a:off x="1509486" y="-1016794"/>
                <a:ext cx="203200" cy="671514"/>
              </a:xfrm>
              <a:prstGeom prst="rect">
                <a:avLst/>
              </a:prstGeom>
              <a:solidFill>
                <a:srgbClr val="EEB6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ym typeface="+mn-lt"/>
                </a:endParaRPr>
              </a:p>
            </p:txBody>
          </p:sp>
          <p:sp>
            <p:nvSpPr>
              <p:cNvPr id="10" name="文本框 9"/>
              <p:cNvSpPr txBox="1"/>
              <p:nvPr/>
            </p:nvSpPr>
            <p:spPr>
              <a:xfrm>
                <a:off x="1779250" y="-775263"/>
                <a:ext cx="2693286" cy="500233"/>
              </a:xfrm>
              <a:prstGeom prst="rect">
                <a:avLst/>
              </a:prstGeom>
              <a:noFill/>
            </p:spPr>
            <p:txBody>
              <a:bodyPr wrap="none" rtlCol="0">
                <a:spAutoFit/>
              </a:bodyPr>
              <a:lstStyle/>
              <a:p>
                <a:r>
                  <a:rPr lang="en-US" altLang="zh-CN" sz="1867" dirty="0">
                    <a:ea typeface="华文细黑" panose="02010600040101010101" pitchFamily="2" charset="-122"/>
                    <a:cs typeface="Segoe UI" panose="020B0502040204020203" pitchFamily="34" charset="0"/>
                    <a:sym typeface="+mn-lt"/>
                  </a:rPr>
                  <a:t>You must to tell these people </a:t>
                </a:r>
              </a:p>
              <a:p>
                <a:r>
                  <a:rPr lang="en-US" altLang="zh-CN" sz="1867" dirty="0">
                    <a:ea typeface="华文细黑" panose="02010600040101010101" pitchFamily="2" charset="-122"/>
                    <a:cs typeface="Segoe UI" panose="020B0502040204020203" pitchFamily="34" charset="0"/>
                    <a:sym typeface="+mn-lt"/>
                  </a:rPr>
                  <a:t>how much they mean to you.</a:t>
                </a:r>
                <a:endParaRPr lang="zh-CN" altLang="en-US" sz="2400" dirty="0">
                  <a:sym typeface="+mn-lt"/>
                </a:endParaRPr>
              </a:p>
            </p:txBody>
          </p:sp>
          <p:sp>
            <p:nvSpPr>
              <p:cNvPr id="11" name="文本框 10"/>
              <p:cNvSpPr txBox="1"/>
              <p:nvPr/>
            </p:nvSpPr>
            <p:spPr>
              <a:xfrm>
                <a:off x="1779251" y="-1111594"/>
                <a:ext cx="1981553" cy="315423"/>
              </a:xfrm>
              <a:prstGeom prst="rect">
                <a:avLst/>
              </a:prstGeom>
              <a:noFill/>
            </p:spPr>
            <p:txBody>
              <a:bodyPr wrap="none" rtlCol="0">
                <a:spAutoFit/>
              </a:bodyPr>
              <a:lstStyle/>
              <a:p>
                <a:r>
                  <a:rPr lang="en-US" altLang="zh-CN" sz="2133" dirty="0">
                    <a:ea typeface="华文细黑" panose="02010600040101010101" pitchFamily="2" charset="-122"/>
                    <a:sym typeface="+mn-lt"/>
                  </a:rPr>
                  <a:t>Add your text here</a:t>
                </a:r>
                <a:endParaRPr lang="zh-CN" altLang="en-US" sz="2133" dirty="0">
                  <a:ea typeface="华文细黑" panose="02010600040101010101" pitchFamily="2" charset="-122"/>
                  <a:sym typeface="+mn-lt"/>
                </a:endParaRPr>
              </a:p>
            </p:txBody>
          </p:sp>
        </p:grpSp>
        <p:grpSp>
          <p:nvGrpSpPr>
            <p:cNvPr id="12" name="组合 11"/>
            <p:cNvGrpSpPr/>
            <p:nvPr/>
          </p:nvGrpSpPr>
          <p:grpSpPr>
            <a:xfrm>
              <a:off x="6686248" y="1781775"/>
              <a:ext cx="3950733" cy="1115419"/>
              <a:chOff x="1509486" y="-1111594"/>
              <a:chExt cx="2963050" cy="836564"/>
            </a:xfrm>
          </p:grpSpPr>
          <p:sp>
            <p:nvSpPr>
              <p:cNvPr id="13" name="矩形 12"/>
              <p:cNvSpPr/>
              <p:nvPr/>
            </p:nvSpPr>
            <p:spPr>
              <a:xfrm>
                <a:off x="1509486" y="-1016794"/>
                <a:ext cx="203200" cy="671514"/>
              </a:xfrm>
              <a:prstGeom prst="rect">
                <a:avLst/>
              </a:prstGeom>
              <a:solidFill>
                <a:srgbClr val="EEB6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ym typeface="+mn-lt"/>
                </a:endParaRPr>
              </a:p>
            </p:txBody>
          </p:sp>
          <p:sp>
            <p:nvSpPr>
              <p:cNvPr id="14" name="文本框 13"/>
              <p:cNvSpPr txBox="1"/>
              <p:nvPr/>
            </p:nvSpPr>
            <p:spPr>
              <a:xfrm>
                <a:off x="1779250" y="-775263"/>
                <a:ext cx="2693286" cy="500233"/>
              </a:xfrm>
              <a:prstGeom prst="rect">
                <a:avLst/>
              </a:prstGeom>
              <a:noFill/>
            </p:spPr>
            <p:txBody>
              <a:bodyPr wrap="none" rtlCol="0">
                <a:spAutoFit/>
              </a:bodyPr>
              <a:lstStyle/>
              <a:p>
                <a:r>
                  <a:rPr lang="en-US" altLang="zh-CN" sz="1867" dirty="0">
                    <a:ea typeface="华文细黑" panose="02010600040101010101" pitchFamily="2" charset="-122"/>
                    <a:cs typeface="Segoe UI" panose="020B0502040204020203" pitchFamily="34" charset="0"/>
                    <a:sym typeface="+mn-lt"/>
                  </a:rPr>
                  <a:t>You must to tell these people </a:t>
                </a:r>
              </a:p>
              <a:p>
                <a:r>
                  <a:rPr lang="en-US" altLang="zh-CN" sz="1867" dirty="0">
                    <a:ea typeface="华文细黑" panose="02010600040101010101" pitchFamily="2" charset="-122"/>
                    <a:cs typeface="Segoe UI" panose="020B0502040204020203" pitchFamily="34" charset="0"/>
                    <a:sym typeface="+mn-lt"/>
                  </a:rPr>
                  <a:t>how much they mean to you.</a:t>
                </a:r>
                <a:endParaRPr lang="zh-CN" altLang="en-US" sz="2400" dirty="0">
                  <a:sym typeface="+mn-lt"/>
                </a:endParaRPr>
              </a:p>
            </p:txBody>
          </p:sp>
          <p:sp>
            <p:nvSpPr>
              <p:cNvPr id="15" name="文本框 14"/>
              <p:cNvSpPr txBox="1"/>
              <p:nvPr/>
            </p:nvSpPr>
            <p:spPr>
              <a:xfrm>
                <a:off x="1779251" y="-1111594"/>
                <a:ext cx="1981553" cy="315423"/>
              </a:xfrm>
              <a:prstGeom prst="rect">
                <a:avLst/>
              </a:prstGeom>
              <a:noFill/>
            </p:spPr>
            <p:txBody>
              <a:bodyPr wrap="none" rtlCol="0">
                <a:spAutoFit/>
              </a:bodyPr>
              <a:lstStyle/>
              <a:p>
                <a:r>
                  <a:rPr lang="en-US" altLang="zh-CN" sz="2133" dirty="0">
                    <a:ea typeface="华文细黑" panose="02010600040101010101" pitchFamily="2" charset="-122"/>
                    <a:sym typeface="+mn-lt"/>
                  </a:rPr>
                  <a:t>Add your text here</a:t>
                </a:r>
                <a:endParaRPr lang="zh-CN" altLang="en-US" sz="2133" dirty="0">
                  <a:ea typeface="华文细黑" panose="02010600040101010101" pitchFamily="2" charset="-122"/>
                  <a:sym typeface="+mn-lt"/>
                </a:endParaRPr>
              </a:p>
            </p:txBody>
          </p:sp>
        </p:grpSp>
        <p:grpSp>
          <p:nvGrpSpPr>
            <p:cNvPr id="16" name="组合 15"/>
            <p:cNvGrpSpPr/>
            <p:nvPr/>
          </p:nvGrpSpPr>
          <p:grpSpPr>
            <a:xfrm>
              <a:off x="6686248" y="3991575"/>
              <a:ext cx="3950733" cy="1115419"/>
              <a:chOff x="1509486" y="-1111594"/>
              <a:chExt cx="2963050" cy="836564"/>
            </a:xfrm>
          </p:grpSpPr>
          <p:sp>
            <p:nvSpPr>
              <p:cNvPr id="17" name="矩形 16"/>
              <p:cNvSpPr/>
              <p:nvPr/>
            </p:nvSpPr>
            <p:spPr>
              <a:xfrm>
                <a:off x="1509486" y="-1016794"/>
                <a:ext cx="203200" cy="671514"/>
              </a:xfrm>
              <a:prstGeom prst="rect">
                <a:avLst/>
              </a:prstGeom>
              <a:solidFill>
                <a:srgbClr val="EEB6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ym typeface="+mn-lt"/>
                </a:endParaRPr>
              </a:p>
            </p:txBody>
          </p:sp>
          <p:sp>
            <p:nvSpPr>
              <p:cNvPr id="18" name="文本框 17"/>
              <p:cNvSpPr txBox="1"/>
              <p:nvPr/>
            </p:nvSpPr>
            <p:spPr>
              <a:xfrm>
                <a:off x="1779250" y="-775263"/>
                <a:ext cx="2693286" cy="500233"/>
              </a:xfrm>
              <a:prstGeom prst="rect">
                <a:avLst/>
              </a:prstGeom>
              <a:noFill/>
            </p:spPr>
            <p:txBody>
              <a:bodyPr wrap="none" rtlCol="0">
                <a:spAutoFit/>
              </a:bodyPr>
              <a:lstStyle/>
              <a:p>
                <a:r>
                  <a:rPr lang="en-US" altLang="zh-CN" sz="1867" dirty="0">
                    <a:ea typeface="华文细黑" panose="02010600040101010101" pitchFamily="2" charset="-122"/>
                    <a:cs typeface="Segoe UI" panose="020B0502040204020203" pitchFamily="34" charset="0"/>
                    <a:sym typeface="+mn-lt"/>
                  </a:rPr>
                  <a:t>You must to tell these people </a:t>
                </a:r>
              </a:p>
              <a:p>
                <a:r>
                  <a:rPr lang="en-US" altLang="zh-CN" sz="1867" dirty="0">
                    <a:ea typeface="华文细黑" panose="02010600040101010101" pitchFamily="2" charset="-122"/>
                    <a:cs typeface="Segoe UI" panose="020B0502040204020203" pitchFamily="34" charset="0"/>
                    <a:sym typeface="+mn-lt"/>
                  </a:rPr>
                  <a:t>how much they mean to you.</a:t>
                </a:r>
                <a:endParaRPr lang="zh-CN" altLang="en-US" sz="2400" dirty="0">
                  <a:sym typeface="+mn-lt"/>
                </a:endParaRPr>
              </a:p>
            </p:txBody>
          </p:sp>
          <p:sp>
            <p:nvSpPr>
              <p:cNvPr id="19" name="文本框 18"/>
              <p:cNvSpPr txBox="1"/>
              <p:nvPr/>
            </p:nvSpPr>
            <p:spPr>
              <a:xfrm>
                <a:off x="1779251" y="-1111594"/>
                <a:ext cx="1981553" cy="315423"/>
              </a:xfrm>
              <a:prstGeom prst="rect">
                <a:avLst/>
              </a:prstGeom>
              <a:noFill/>
            </p:spPr>
            <p:txBody>
              <a:bodyPr wrap="none" rtlCol="0">
                <a:spAutoFit/>
              </a:bodyPr>
              <a:lstStyle/>
              <a:p>
                <a:r>
                  <a:rPr lang="en-US" altLang="zh-CN" sz="2133" dirty="0">
                    <a:ea typeface="华文细黑" panose="02010600040101010101" pitchFamily="2" charset="-122"/>
                    <a:sym typeface="+mn-lt"/>
                  </a:rPr>
                  <a:t>Add your text here</a:t>
                </a:r>
                <a:endParaRPr lang="zh-CN" altLang="en-US" sz="2133" dirty="0">
                  <a:ea typeface="华文细黑" panose="02010600040101010101" pitchFamily="2" charset="-122"/>
                  <a:sym typeface="+mn-lt"/>
                </a:endParaRPr>
              </a:p>
            </p:txBody>
          </p:sp>
        </p:grpSp>
      </p:grpSp>
    </p:spTree>
    <p:extLst>
      <p:ext uri="{BB962C8B-B14F-4D97-AF65-F5344CB8AC3E}">
        <p14:creationId xmlns:p14="http://schemas.microsoft.com/office/powerpoint/2010/main" val="2839631175"/>
      </p:ext>
    </p:extLst>
  </p:cSld>
  <p:clrMapOvr>
    <a:masterClrMapping/>
  </p:clrMapOvr>
  <p:transition spd="slow" advClick="0" advTm="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63" presetClass="path" presetSubtype="0" decel="50000" fill="hold" grpId="1" nodeType="withEffect">
                                  <p:stCondLst>
                                    <p:cond delay="0"/>
                                  </p:stCondLst>
                                  <p:childTnLst>
                                    <p:animMotion origin="layout" path="M -0.02774 1.11111E-6 L 0.05455 1.11111E-6 " pathEditMode="relative" rAng="0" ptsTypes="AA">
                                      <p:cBhvr>
                                        <p:cTn id="9" dur="750" spd="-100000" fill="hold"/>
                                        <p:tgtEl>
                                          <p:spTgt spid="3"/>
                                        </p:tgtEl>
                                        <p:attrNameLst>
                                          <p:attrName>ppt_x</p:attrName>
                                          <p:attrName>ppt_y</p:attrName>
                                        </p:attrNameLst>
                                      </p:cBhvr>
                                      <p:rCtr x="4115" y="0"/>
                                    </p:animMotion>
                                  </p:childTnLst>
                                </p:cTn>
                              </p:par>
                              <p:par>
                                <p:cTn id="10" presetID="35" presetClass="path" presetSubtype="0" accel="50000" decel="50000" fill="hold" grpId="2" nodeType="withEffect">
                                  <p:stCondLst>
                                    <p:cond delay="750"/>
                                  </p:stCondLst>
                                  <p:childTnLst>
                                    <p:animMotion origin="layout" path="M -0.028 1.11111E-6 L 4.16667E-6 1.11111E-6 " pathEditMode="relative" rAng="0" ptsTypes="AA">
                                      <p:cBhvr>
                                        <p:cTn id="11" dur="750" fill="hold"/>
                                        <p:tgtEl>
                                          <p:spTgt spid="3"/>
                                        </p:tgtEl>
                                        <p:attrNameLst>
                                          <p:attrName>ppt_x</p:attrName>
                                          <p:attrName>ppt_y</p:attrName>
                                        </p:attrNameLst>
                                      </p:cBhvr>
                                      <p:rCtr x="1393" y="0"/>
                                    </p:animMotion>
                                  </p:childTnLst>
                                </p:cTn>
                              </p:par>
                              <p:par>
                                <p:cTn id="12" presetID="10" presetClass="entr" presetSubtype="0" fill="hold" nodeType="withEffect">
                                  <p:stCondLst>
                                    <p:cond delay="0"/>
                                  </p:stCondLst>
                                  <p:childTnLst>
                                    <p:set>
                                      <p:cBhvr>
                                        <p:cTn id="13" dur="1" fill="hold">
                                          <p:stCondLst>
                                            <p:cond delay="0"/>
                                          </p:stCondLst>
                                        </p:cTn>
                                        <p:tgtEl>
                                          <p:spTgt spid="23"/>
                                        </p:tgtEl>
                                        <p:attrNameLst>
                                          <p:attrName>style.visibility</p:attrName>
                                        </p:attrNameLst>
                                      </p:cBhvr>
                                      <p:to>
                                        <p:strVal val="visible"/>
                                      </p:to>
                                    </p:set>
                                    <p:animEffect transition="in" filter="fade">
                                      <p:cBhvr>
                                        <p:cTn id="14" dur="750"/>
                                        <p:tgtEl>
                                          <p:spTgt spid="23"/>
                                        </p:tgtEl>
                                      </p:cBhvr>
                                    </p:animEffect>
                                  </p:childTnLst>
                                </p:cTn>
                              </p:par>
                              <p:par>
                                <p:cTn id="15" presetID="42" presetClass="path" presetSubtype="0" decel="30000" fill="hold" nodeType="withEffect">
                                  <p:stCondLst>
                                    <p:cond delay="0"/>
                                  </p:stCondLst>
                                  <p:childTnLst>
                                    <p:animMotion origin="layout" path="M -4.16667E-7 -0.03982 L -4.16667E-7 0.14815 " pathEditMode="relative" rAng="0" ptsTypes="AA">
                                      <p:cBhvr>
                                        <p:cTn id="16" dur="750" spd="-100000" fill="hold"/>
                                        <p:tgtEl>
                                          <p:spTgt spid="23"/>
                                        </p:tgtEl>
                                        <p:attrNameLst>
                                          <p:attrName>ppt_x</p:attrName>
                                          <p:attrName>ppt_y</p:attrName>
                                        </p:attrNameLst>
                                      </p:cBhvr>
                                      <p:rCtr x="0" y="9398"/>
                                    </p:animMotion>
                                  </p:childTnLst>
                                </p:cTn>
                              </p:par>
                              <p:par>
                                <p:cTn id="17" presetID="42" presetClass="path" presetSubtype="0" accel="30000" decel="30000" fill="hold" nodeType="withEffect">
                                  <p:stCondLst>
                                    <p:cond delay="750"/>
                                  </p:stCondLst>
                                  <p:childTnLst>
                                    <p:animMotion origin="layout" path="M -4.16667E-7 -0.03982 L -4.16667E-7 2.59259E-6 " pathEditMode="relative" rAng="0" ptsTypes="AA">
                                      <p:cBhvr>
                                        <p:cTn id="18" dur="1250" fill="hold"/>
                                        <p:tgtEl>
                                          <p:spTgt spid="23"/>
                                        </p:tgtEl>
                                        <p:attrNameLst>
                                          <p:attrName>ppt_x</p:attrName>
                                          <p:attrName>ppt_y</p:attrName>
                                        </p:attrNameLst>
                                      </p:cBhvr>
                                      <p:rCtr x="0" y="1991"/>
                                    </p:animMotion>
                                  </p:childTnLst>
                                </p:cTn>
                              </p:par>
                              <p:par>
                                <p:cTn id="19" presetID="10" presetClass="entr" presetSubtype="0" fill="hold" nodeType="withEffect">
                                  <p:stCondLst>
                                    <p:cond delay="75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 1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079067" y="0"/>
            <a:ext cx="3115733" cy="6858000"/>
          </a:xfrm>
          <a:custGeom>
            <a:avLst/>
            <a:gdLst>
              <a:gd name="connsiteX0" fmla="*/ 0 w 3115733"/>
              <a:gd name="connsiteY0" fmla="*/ 0 h 6858000"/>
              <a:gd name="connsiteX1" fmla="*/ 3115733 w 3115733"/>
              <a:gd name="connsiteY1" fmla="*/ 0 h 6858000"/>
              <a:gd name="connsiteX2" fmla="*/ 3115733 w 3115733"/>
              <a:gd name="connsiteY2" fmla="*/ 6858000 h 6858000"/>
              <a:gd name="connsiteX3" fmla="*/ 0 w 311573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115733" h="6858000">
                <a:moveTo>
                  <a:pt x="0" y="0"/>
                </a:moveTo>
                <a:lnTo>
                  <a:pt x="3115733" y="0"/>
                </a:lnTo>
                <a:lnTo>
                  <a:pt x="3115733" y="6858000"/>
                </a:lnTo>
                <a:lnTo>
                  <a:pt x="0" y="6858000"/>
                </a:lnTo>
                <a:close/>
              </a:path>
            </a:pathLst>
          </a:custGeom>
        </p:spPr>
      </p:pic>
      <p:grpSp>
        <p:nvGrpSpPr>
          <p:cNvPr id="3" name="组合 2"/>
          <p:cNvGrpSpPr/>
          <p:nvPr/>
        </p:nvGrpSpPr>
        <p:grpSpPr>
          <a:xfrm>
            <a:off x="9338059" y="4612058"/>
            <a:ext cx="2532208" cy="1150342"/>
            <a:chOff x="745471" y="1998544"/>
            <a:chExt cx="1766481" cy="862757"/>
          </a:xfrm>
        </p:grpSpPr>
        <p:sp>
          <p:nvSpPr>
            <p:cNvPr id="4" name="文本框 3"/>
            <p:cNvSpPr txBox="1"/>
            <p:nvPr/>
          </p:nvSpPr>
          <p:spPr>
            <a:xfrm>
              <a:off x="745471" y="1998544"/>
              <a:ext cx="1304119" cy="238575"/>
            </a:xfrm>
            <a:prstGeom prst="rect">
              <a:avLst/>
            </a:prstGeom>
            <a:noFill/>
          </p:spPr>
          <p:txBody>
            <a:bodyPr wrap="none" rtlCol="0">
              <a:spAutoFit/>
            </a:bodyPr>
            <a:lstStyle/>
            <a:p>
              <a:r>
                <a:rPr lang="en-US" altLang="zh-CN" sz="1467" dirty="0">
                  <a:ea typeface="华文细黑" panose="02010600040101010101" pitchFamily="2" charset="-122"/>
                  <a:sym typeface="+mn-lt"/>
                </a:rPr>
                <a:t>Add your text here</a:t>
              </a:r>
              <a:endParaRPr lang="zh-CN" altLang="en-US" sz="1467" dirty="0">
                <a:ea typeface="华文细黑" panose="02010600040101010101" pitchFamily="2" charset="-122"/>
                <a:sym typeface="+mn-lt"/>
              </a:endParaRPr>
            </a:p>
          </p:txBody>
        </p:sp>
        <p:sp>
          <p:nvSpPr>
            <p:cNvPr id="5" name="文本框 4"/>
            <p:cNvSpPr txBox="1"/>
            <p:nvPr/>
          </p:nvSpPr>
          <p:spPr>
            <a:xfrm>
              <a:off x="752475" y="2284075"/>
              <a:ext cx="1759477" cy="577226"/>
            </a:xfrm>
            <a:prstGeom prst="rect">
              <a:avLst/>
            </a:prstGeom>
            <a:noFill/>
          </p:spPr>
          <p:txBody>
            <a:bodyPr wrap="square" rtlCol="0">
              <a:spAutoFit/>
            </a:bodyPr>
            <a:lstStyle/>
            <a:p>
              <a:r>
                <a:rPr lang="en-US" altLang="zh-CN" sz="1467" dirty="0">
                  <a:ea typeface="华文细黑" panose="02010600040101010101" pitchFamily="2" charset="-122"/>
                  <a:cs typeface="Segoe UI" panose="020B0502040204020203" pitchFamily="34" charset="0"/>
                  <a:sym typeface="+mn-lt"/>
                </a:rPr>
                <a:t>You must to tell these people how much they mean to you.</a:t>
              </a:r>
              <a:endParaRPr lang="zh-CN" altLang="en-US" sz="1467" dirty="0">
                <a:sym typeface="+mn-lt"/>
              </a:endParaRPr>
            </a:p>
          </p:txBody>
        </p:sp>
      </p:grpSp>
      <p:sp>
        <p:nvSpPr>
          <p:cNvPr id="6" name="文本框 5"/>
          <p:cNvSpPr txBox="1"/>
          <p:nvPr/>
        </p:nvSpPr>
        <p:spPr>
          <a:xfrm>
            <a:off x="333316" y="1676400"/>
            <a:ext cx="4662017" cy="1077218"/>
          </a:xfrm>
          <a:prstGeom prst="rect">
            <a:avLst/>
          </a:prstGeom>
          <a:noFill/>
        </p:spPr>
        <p:txBody>
          <a:bodyPr wrap="square" rtlCol="0">
            <a:spAutoFit/>
          </a:bodyPr>
          <a:lstStyle/>
          <a:p>
            <a:r>
              <a:rPr lang="en-US" altLang="zh-CN" sz="3200" dirty="0">
                <a:ea typeface="华文细黑" panose="02010600040101010101" pitchFamily="2" charset="-122"/>
                <a:cs typeface="Segoe UI" panose="020B0502040204020203" pitchFamily="34" charset="0"/>
                <a:sym typeface="+mn-lt"/>
              </a:rPr>
              <a:t>YOU MUST TO TELL </a:t>
            </a:r>
          </a:p>
          <a:p>
            <a:r>
              <a:rPr lang="en-US" altLang="zh-CN" sz="3200" dirty="0">
                <a:ea typeface="华文细黑" panose="02010600040101010101" pitchFamily="2" charset="-122"/>
                <a:cs typeface="Segoe UI" panose="020B0502040204020203" pitchFamily="34" charset="0"/>
                <a:sym typeface="+mn-lt"/>
              </a:rPr>
              <a:t>THESE PEOPLE.</a:t>
            </a:r>
            <a:endParaRPr lang="zh-CN" altLang="en-US" sz="3200" dirty="0">
              <a:ea typeface="华文细黑" panose="02010600040101010101" pitchFamily="2" charset="-122"/>
              <a:sym typeface="+mn-lt"/>
            </a:endParaRPr>
          </a:p>
        </p:txBody>
      </p:sp>
      <p:sp>
        <p:nvSpPr>
          <p:cNvPr id="7" name="矩形 6"/>
          <p:cNvSpPr/>
          <p:nvPr/>
        </p:nvSpPr>
        <p:spPr>
          <a:xfrm>
            <a:off x="392178" y="2929946"/>
            <a:ext cx="5483689" cy="584775"/>
          </a:xfrm>
          <a:prstGeom prst="rect">
            <a:avLst/>
          </a:prstGeom>
        </p:spPr>
        <p:txBody>
          <a:bodyPr wrap="square">
            <a:spAutoFit/>
          </a:bodyPr>
          <a:lstStyle/>
          <a:p>
            <a:r>
              <a:rPr lang="en-US" altLang="zh-CN" sz="1600" dirty="0">
                <a:ea typeface="华文细黑" panose="02010600040101010101" pitchFamily="2" charset="-122"/>
                <a:cs typeface="Segoe UI" panose="020B0502040204020203" pitchFamily="34" charset="0"/>
                <a:sym typeface="+mn-lt"/>
              </a:rPr>
              <a:t>You must to tell these people how much they mean to you. You must to tell these people.</a:t>
            </a:r>
          </a:p>
        </p:txBody>
      </p:sp>
      <p:sp>
        <p:nvSpPr>
          <p:cNvPr id="8" name="矩形 7"/>
          <p:cNvSpPr/>
          <p:nvPr/>
        </p:nvSpPr>
        <p:spPr>
          <a:xfrm>
            <a:off x="355600" y="4261556"/>
            <a:ext cx="1862667" cy="225777"/>
          </a:xfrm>
          <a:prstGeom prst="rect">
            <a:avLst/>
          </a:prstGeom>
          <a:solidFill>
            <a:srgbClr val="EEB6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ym typeface="+mn-lt"/>
            </a:endParaRPr>
          </a:p>
        </p:txBody>
      </p:sp>
      <p:sp>
        <p:nvSpPr>
          <p:cNvPr id="9" name="矩形 8"/>
          <p:cNvSpPr/>
          <p:nvPr/>
        </p:nvSpPr>
        <p:spPr>
          <a:xfrm>
            <a:off x="3166533" y="4261556"/>
            <a:ext cx="1862667" cy="225777"/>
          </a:xfrm>
          <a:prstGeom prst="rect">
            <a:avLst/>
          </a:prstGeom>
          <a:solidFill>
            <a:srgbClr val="EEB6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ym typeface="+mn-lt"/>
            </a:endParaRPr>
          </a:p>
        </p:txBody>
      </p:sp>
      <p:sp>
        <p:nvSpPr>
          <p:cNvPr id="10" name="文本框 9"/>
          <p:cNvSpPr txBox="1"/>
          <p:nvPr/>
        </p:nvSpPr>
        <p:spPr>
          <a:xfrm>
            <a:off x="272685" y="4667760"/>
            <a:ext cx="1268296" cy="502766"/>
          </a:xfrm>
          <a:prstGeom prst="rect">
            <a:avLst/>
          </a:prstGeom>
          <a:noFill/>
        </p:spPr>
        <p:txBody>
          <a:bodyPr wrap="none" rtlCol="0">
            <a:spAutoFit/>
          </a:bodyPr>
          <a:lstStyle/>
          <a:p>
            <a:r>
              <a:rPr lang="en-US" altLang="zh-CN" sz="2667" dirty="0">
                <a:ea typeface="华文细黑" panose="02010600040101010101" pitchFamily="2" charset="-122"/>
                <a:sym typeface="+mn-lt"/>
              </a:rPr>
              <a:t>$1,309</a:t>
            </a:r>
            <a:endParaRPr lang="zh-CN" altLang="en-US" sz="2667" dirty="0">
              <a:ea typeface="华文细黑" panose="02010600040101010101" pitchFamily="2" charset="-122"/>
              <a:sym typeface="+mn-lt"/>
            </a:endParaRPr>
          </a:p>
        </p:txBody>
      </p:sp>
      <p:sp>
        <p:nvSpPr>
          <p:cNvPr id="11" name="文本框 10"/>
          <p:cNvSpPr txBox="1"/>
          <p:nvPr/>
        </p:nvSpPr>
        <p:spPr>
          <a:xfrm>
            <a:off x="3049751" y="4667760"/>
            <a:ext cx="986167" cy="502766"/>
          </a:xfrm>
          <a:prstGeom prst="rect">
            <a:avLst/>
          </a:prstGeom>
          <a:noFill/>
        </p:spPr>
        <p:txBody>
          <a:bodyPr wrap="none" rtlCol="0">
            <a:spAutoFit/>
          </a:bodyPr>
          <a:lstStyle/>
          <a:p>
            <a:r>
              <a:rPr lang="en-US" altLang="zh-CN" sz="2667" dirty="0">
                <a:ea typeface="华文细黑" panose="02010600040101010101" pitchFamily="2" charset="-122"/>
                <a:sym typeface="+mn-lt"/>
              </a:rPr>
              <a:t>$605</a:t>
            </a:r>
            <a:endParaRPr lang="zh-CN" altLang="en-US" sz="2667" dirty="0">
              <a:ea typeface="华文细黑" panose="02010600040101010101" pitchFamily="2" charset="-122"/>
              <a:sym typeface="+mn-lt"/>
            </a:endParaRPr>
          </a:p>
        </p:txBody>
      </p:sp>
      <p:sp>
        <p:nvSpPr>
          <p:cNvPr id="12" name="文本框 11"/>
          <p:cNvSpPr txBox="1"/>
          <p:nvPr/>
        </p:nvSpPr>
        <p:spPr>
          <a:xfrm>
            <a:off x="305699" y="5246768"/>
            <a:ext cx="2522168" cy="769634"/>
          </a:xfrm>
          <a:prstGeom prst="rect">
            <a:avLst/>
          </a:prstGeom>
          <a:noFill/>
        </p:spPr>
        <p:txBody>
          <a:bodyPr wrap="square" rtlCol="0">
            <a:spAutoFit/>
          </a:bodyPr>
          <a:lstStyle/>
          <a:p>
            <a:r>
              <a:rPr lang="en-US" altLang="zh-CN" sz="1467" dirty="0">
                <a:ea typeface="华文细黑" panose="02010600040101010101" pitchFamily="2" charset="-122"/>
                <a:cs typeface="Segoe UI" panose="020B0502040204020203" pitchFamily="34" charset="0"/>
                <a:sym typeface="+mn-lt"/>
              </a:rPr>
              <a:t>You must to tell these people how much they mean to you.</a:t>
            </a:r>
            <a:endParaRPr lang="zh-CN" altLang="en-US" sz="1467" dirty="0">
              <a:sym typeface="+mn-lt"/>
            </a:endParaRPr>
          </a:p>
        </p:txBody>
      </p:sp>
      <p:sp>
        <p:nvSpPr>
          <p:cNvPr id="13" name="文本框 12"/>
          <p:cNvSpPr txBox="1"/>
          <p:nvPr/>
        </p:nvSpPr>
        <p:spPr>
          <a:xfrm>
            <a:off x="3031965" y="5280634"/>
            <a:ext cx="2522168" cy="769634"/>
          </a:xfrm>
          <a:prstGeom prst="rect">
            <a:avLst/>
          </a:prstGeom>
          <a:noFill/>
        </p:spPr>
        <p:txBody>
          <a:bodyPr wrap="square" rtlCol="0">
            <a:spAutoFit/>
          </a:bodyPr>
          <a:lstStyle/>
          <a:p>
            <a:r>
              <a:rPr lang="en-US" altLang="zh-CN" sz="1467" dirty="0">
                <a:ea typeface="华文细黑" panose="02010600040101010101" pitchFamily="2" charset="-122"/>
                <a:cs typeface="Segoe UI" panose="020B0502040204020203" pitchFamily="34" charset="0"/>
                <a:sym typeface="+mn-lt"/>
              </a:rPr>
              <a:t>You must to tell these people how much they mean to you.</a:t>
            </a:r>
            <a:endParaRPr lang="zh-CN" altLang="en-US" sz="1467" dirty="0">
              <a:sym typeface="+mn-lt"/>
            </a:endParaRPr>
          </a:p>
        </p:txBody>
      </p:sp>
    </p:spTree>
    <p:extLst>
      <p:ext uri="{BB962C8B-B14F-4D97-AF65-F5344CB8AC3E}">
        <p14:creationId xmlns:p14="http://schemas.microsoft.com/office/powerpoint/2010/main" val="3433702134"/>
      </p:ext>
    </p:extLst>
  </p:cSld>
  <p:clrMapOvr>
    <a:masterClrMapping/>
  </p:clrMapOvr>
  <p:transition spd="slow" advClick="0" advTm="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64" presetClass="path" presetSubtype="0" decel="30000" fill="hold" nodeType="withEffect">
                                  <p:stCondLst>
                                    <p:cond delay="0"/>
                                  </p:stCondLst>
                                  <p:childTnLst>
                                    <p:animMotion origin="layout" path="M -4.16667E-6 0.03889 L -4.16667E-6 -0.07777 " pathEditMode="relative" rAng="0" ptsTypes="AA">
                                      <p:cBhvr>
                                        <p:cTn id="9" dur="750" spd="-100000" fill="hold"/>
                                        <p:tgtEl>
                                          <p:spTgt spid="15"/>
                                        </p:tgtEl>
                                        <p:attrNameLst>
                                          <p:attrName>ppt_x</p:attrName>
                                          <p:attrName>ppt_y</p:attrName>
                                        </p:attrNameLst>
                                      </p:cBhvr>
                                      <p:rCtr x="0" y="-5833"/>
                                    </p:animMotion>
                                  </p:childTnLst>
                                </p:cTn>
                              </p:par>
                              <p:par>
                                <p:cTn id="10" presetID="64" presetClass="path" presetSubtype="0" accel="30000" decel="30000" fill="hold" nodeType="withEffect">
                                  <p:stCondLst>
                                    <p:cond delay="750"/>
                                  </p:stCondLst>
                                  <p:childTnLst>
                                    <p:animMotion origin="layout" path="M -4.16667E-6 0.03843 L -4.16667E-6 -3.33333E-6 " pathEditMode="relative" rAng="0" ptsTypes="AA">
                                      <p:cBhvr>
                                        <p:cTn id="11" dur="750" fill="hold"/>
                                        <p:tgtEl>
                                          <p:spTgt spid="15"/>
                                        </p:tgtEl>
                                        <p:attrNameLst>
                                          <p:attrName>ppt_x</p:attrName>
                                          <p:attrName>ppt_y</p:attrName>
                                        </p:attrNameLst>
                                      </p:cBhvr>
                                      <p:rCtr x="0" y="-1921"/>
                                    </p:animMotion>
                                  </p:childTnLst>
                                </p:cTn>
                              </p:par>
                              <p:par>
                                <p:cTn id="12" presetID="10" presetClass="entr" presetSubtype="0"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par>
                                <p:cTn id="15" presetID="63" presetClass="path" presetSubtype="0" decel="50000" fill="hold" grpId="1" nodeType="withEffect">
                                  <p:stCondLst>
                                    <p:cond delay="0"/>
                                  </p:stCondLst>
                                  <p:childTnLst>
                                    <p:animMotion origin="layout" path="M 0.01523 1.11111E-6 L -0.0582 1.11111E-6 " pathEditMode="relative" rAng="0" ptsTypes="AA">
                                      <p:cBhvr>
                                        <p:cTn id="16" dur="750" spd="-100000" fill="hold"/>
                                        <p:tgtEl>
                                          <p:spTgt spid="6"/>
                                        </p:tgtEl>
                                        <p:attrNameLst>
                                          <p:attrName>ppt_x</p:attrName>
                                          <p:attrName>ppt_y</p:attrName>
                                        </p:attrNameLst>
                                      </p:cBhvr>
                                      <p:rCtr x="-3672" y="0"/>
                                    </p:animMotion>
                                  </p:childTnLst>
                                </p:cTn>
                              </p:par>
                              <p:par>
                                <p:cTn id="17" presetID="35" presetClass="path" presetSubtype="0" accel="50000" decel="50000" fill="hold" grpId="2" nodeType="withEffect">
                                  <p:stCondLst>
                                    <p:cond delay="750"/>
                                  </p:stCondLst>
                                  <p:childTnLst>
                                    <p:animMotion origin="layout" path="M 0.01602 1.11111E-6 L -2.08333E-7 1.11111E-6 " pathEditMode="relative" rAng="0" ptsTypes="AA">
                                      <p:cBhvr>
                                        <p:cTn id="18" dur="750" fill="hold"/>
                                        <p:tgtEl>
                                          <p:spTgt spid="6"/>
                                        </p:tgtEl>
                                        <p:attrNameLst>
                                          <p:attrName>ppt_x</p:attrName>
                                          <p:attrName>ppt_y</p:attrName>
                                        </p:attrNameLst>
                                      </p:cBhvr>
                                      <p:rCtr x="-807" y="0"/>
                                    </p:animMotion>
                                  </p:childTnLst>
                                </p:cTn>
                              </p:par>
                              <p:par>
                                <p:cTn id="19" presetID="10"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par>
                                <p:cTn id="22" presetID="63" presetClass="path" presetSubtype="0" decel="50000" fill="hold" grpId="1" nodeType="withEffect">
                                  <p:stCondLst>
                                    <p:cond delay="0"/>
                                  </p:stCondLst>
                                  <p:childTnLst>
                                    <p:animMotion origin="layout" path="M 0.01523 1.11111E-6 L -0.0582 1.11111E-6 " pathEditMode="relative" rAng="0" ptsTypes="AA">
                                      <p:cBhvr>
                                        <p:cTn id="23" dur="750" spd="-100000" fill="hold"/>
                                        <p:tgtEl>
                                          <p:spTgt spid="7"/>
                                        </p:tgtEl>
                                        <p:attrNameLst>
                                          <p:attrName>ppt_x</p:attrName>
                                          <p:attrName>ppt_y</p:attrName>
                                        </p:attrNameLst>
                                      </p:cBhvr>
                                      <p:rCtr x="-3672" y="0"/>
                                    </p:animMotion>
                                  </p:childTnLst>
                                </p:cTn>
                              </p:par>
                              <p:par>
                                <p:cTn id="24" presetID="35" presetClass="path" presetSubtype="0" accel="50000" decel="50000" fill="hold" grpId="2" nodeType="withEffect">
                                  <p:stCondLst>
                                    <p:cond delay="750"/>
                                  </p:stCondLst>
                                  <p:childTnLst>
                                    <p:animMotion origin="layout" path="M 0.01602 1.11111E-6 L -2.08333E-7 1.11111E-6 " pathEditMode="relative" rAng="0" ptsTypes="AA">
                                      <p:cBhvr>
                                        <p:cTn id="25" dur="750" fill="hold"/>
                                        <p:tgtEl>
                                          <p:spTgt spid="7"/>
                                        </p:tgtEl>
                                        <p:attrNameLst>
                                          <p:attrName>ppt_x</p:attrName>
                                          <p:attrName>ppt_y</p:attrName>
                                        </p:attrNameLst>
                                      </p:cBhvr>
                                      <p:rCtr x="-807" y="0"/>
                                    </p:animMotion>
                                  </p:childTnLst>
                                </p:cTn>
                              </p:par>
                              <p:par>
                                <p:cTn id="26" presetID="10" presetClass="entr" presetSubtype="0"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par>
                                <p:cTn id="29" presetID="63" presetClass="path" presetSubtype="0" decel="50000" fill="hold" grpId="1" nodeType="withEffect">
                                  <p:stCondLst>
                                    <p:cond delay="0"/>
                                  </p:stCondLst>
                                  <p:childTnLst>
                                    <p:animMotion origin="layout" path="M 0.01523 1.11111E-6 L -0.0582 1.11111E-6 " pathEditMode="relative" rAng="0" ptsTypes="AA">
                                      <p:cBhvr>
                                        <p:cTn id="30" dur="750" spd="-100000" fill="hold"/>
                                        <p:tgtEl>
                                          <p:spTgt spid="12"/>
                                        </p:tgtEl>
                                        <p:attrNameLst>
                                          <p:attrName>ppt_x</p:attrName>
                                          <p:attrName>ppt_y</p:attrName>
                                        </p:attrNameLst>
                                      </p:cBhvr>
                                      <p:rCtr x="-3672" y="0"/>
                                    </p:animMotion>
                                  </p:childTnLst>
                                </p:cTn>
                              </p:par>
                              <p:par>
                                <p:cTn id="31" presetID="35" presetClass="path" presetSubtype="0" accel="50000" decel="50000" fill="hold" grpId="2" nodeType="withEffect">
                                  <p:stCondLst>
                                    <p:cond delay="750"/>
                                  </p:stCondLst>
                                  <p:childTnLst>
                                    <p:animMotion origin="layout" path="M 0.01602 1.11111E-6 L -2.08333E-7 1.11111E-6 " pathEditMode="relative" rAng="0" ptsTypes="AA">
                                      <p:cBhvr>
                                        <p:cTn id="32" dur="750" fill="hold"/>
                                        <p:tgtEl>
                                          <p:spTgt spid="12"/>
                                        </p:tgtEl>
                                        <p:attrNameLst>
                                          <p:attrName>ppt_x</p:attrName>
                                          <p:attrName>ppt_y</p:attrName>
                                        </p:attrNameLst>
                                      </p:cBhvr>
                                      <p:rCtr x="-807" y="0"/>
                                    </p:animMotion>
                                  </p:childTnLst>
                                </p:cTn>
                              </p:par>
                              <p:par>
                                <p:cTn id="33" presetID="10" presetClass="entr" presetSubtype="0"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childTnLst>
                                </p:cTn>
                              </p:par>
                              <p:par>
                                <p:cTn id="36" presetID="63" presetClass="path" presetSubtype="0" decel="50000" fill="hold" grpId="1" nodeType="withEffect">
                                  <p:stCondLst>
                                    <p:cond delay="0"/>
                                  </p:stCondLst>
                                  <p:childTnLst>
                                    <p:animMotion origin="layout" path="M 0.01523 1.11111E-6 L -0.0582 1.11111E-6 " pathEditMode="relative" rAng="0" ptsTypes="AA">
                                      <p:cBhvr>
                                        <p:cTn id="37" dur="750" spd="-100000" fill="hold"/>
                                        <p:tgtEl>
                                          <p:spTgt spid="13"/>
                                        </p:tgtEl>
                                        <p:attrNameLst>
                                          <p:attrName>ppt_x</p:attrName>
                                          <p:attrName>ppt_y</p:attrName>
                                        </p:attrNameLst>
                                      </p:cBhvr>
                                      <p:rCtr x="-3672" y="0"/>
                                    </p:animMotion>
                                  </p:childTnLst>
                                </p:cTn>
                              </p:par>
                              <p:par>
                                <p:cTn id="38" presetID="35" presetClass="path" presetSubtype="0" accel="50000" decel="50000" fill="hold" grpId="2" nodeType="withEffect">
                                  <p:stCondLst>
                                    <p:cond delay="750"/>
                                  </p:stCondLst>
                                  <p:childTnLst>
                                    <p:animMotion origin="layout" path="M 0.01602 1.11111E-6 L -2.08333E-7 1.11111E-6 " pathEditMode="relative" rAng="0" ptsTypes="AA">
                                      <p:cBhvr>
                                        <p:cTn id="39" dur="750" fill="hold"/>
                                        <p:tgtEl>
                                          <p:spTgt spid="13"/>
                                        </p:tgtEl>
                                        <p:attrNameLst>
                                          <p:attrName>ppt_x</p:attrName>
                                          <p:attrName>ppt_y</p:attrName>
                                        </p:attrNameLst>
                                      </p:cBhvr>
                                      <p:rCtr x="-807" y="0"/>
                                    </p:animMotion>
                                  </p:childTnLst>
                                </p:cTn>
                              </p:par>
                              <p:par>
                                <p:cTn id="40" presetID="10"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par>
                                <p:cTn id="43" presetID="63" presetClass="path" presetSubtype="0" decel="50000" fill="hold" grpId="1" nodeType="withEffect">
                                  <p:stCondLst>
                                    <p:cond delay="0"/>
                                  </p:stCondLst>
                                  <p:childTnLst>
                                    <p:animMotion origin="layout" path="M 0.01523 1.11111E-6 L -0.0582 1.11111E-6 " pathEditMode="relative" rAng="0" ptsTypes="AA">
                                      <p:cBhvr>
                                        <p:cTn id="44" dur="750" spd="-100000" fill="hold"/>
                                        <p:tgtEl>
                                          <p:spTgt spid="11"/>
                                        </p:tgtEl>
                                        <p:attrNameLst>
                                          <p:attrName>ppt_x</p:attrName>
                                          <p:attrName>ppt_y</p:attrName>
                                        </p:attrNameLst>
                                      </p:cBhvr>
                                      <p:rCtr x="-3672" y="0"/>
                                    </p:animMotion>
                                  </p:childTnLst>
                                </p:cTn>
                              </p:par>
                              <p:par>
                                <p:cTn id="45" presetID="35" presetClass="path" presetSubtype="0" accel="50000" decel="50000" fill="hold" grpId="2" nodeType="withEffect">
                                  <p:stCondLst>
                                    <p:cond delay="750"/>
                                  </p:stCondLst>
                                  <p:childTnLst>
                                    <p:animMotion origin="layout" path="M 0.01602 1.11111E-6 L -2.08333E-7 1.11111E-6 " pathEditMode="relative" rAng="0" ptsTypes="AA">
                                      <p:cBhvr>
                                        <p:cTn id="46" dur="750" fill="hold"/>
                                        <p:tgtEl>
                                          <p:spTgt spid="11"/>
                                        </p:tgtEl>
                                        <p:attrNameLst>
                                          <p:attrName>ppt_x</p:attrName>
                                          <p:attrName>ppt_y</p:attrName>
                                        </p:attrNameLst>
                                      </p:cBhvr>
                                      <p:rCtr x="-807" y="0"/>
                                    </p:animMotion>
                                  </p:childTnLst>
                                </p:cTn>
                              </p:par>
                              <p:par>
                                <p:cTn id="47" presetID="10" presetClass="entr" presetSubtype="0"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fade">
                                      <p:cBhvr>
                                        <p:cTn id="49" dur="500"/>
                                        <p:tgtEl>
                                          <p:spTgt spid="10"/>
                                        </p:tgtEl>
                                      </p:cBhvr>
                                    </p:animEffect>
                                  </p:childTnLst>
                                </p:cTn>
                              </p:par>
                              <p:par>
                                <p:cTn id="50" presetID="63" presetClass="path" presetSubtype="0" decel="50000" fill="hold" grpId="1" nodeType="withEffect">
                                  <p:stCondLst>
                                    <p:cond delay="0"/>
                                  </p:stCondLst>
                                  <p:childTnLst>
                                    <p:animMotion origin="layout" path="M 0.01523 1.11111E-6 L -0.0582 1.11111E-6 " pathEditMode="relative" rAng="0" ptsTypes="AA">
                                      <p:cBhvr>
                                        <p:cTn id="51" dur="750" spd="-100000" fill="hold"/>
                                        <p:tgtEl>
                                          <p:spTgt spid="10"/>
                                        </p:tgtEl>
                                        <p:attrNameLst>
                                          <p:attrName>ppt_x</p:attrName>
                                          <p:attrName>ppt_y</p:attrName>
                                        </p:attrNameLst>
                                      </p:cBhvr>
                                      <p:rCtr x="-3672" y="0"/>
                                    </p:animMotion>
                                  </p:childTnLst>
                                </p:cTn>
                              </p:par>
                              <p:par>
                                <p:cTn id="52" presetID="35" presetClass="path" presetSubtype="0" accel="50000" decel="50000" fill="hold" grpId="2" nodeType="withEffect">
                                  <p:stCondLst>
                                    <p:cond delay="750"/>
                                  </p:stCondLst>
                                  <p:childTnLst>
                                    <p:animMotion origin="layout" path="M 0.01602 1.11111E-6 L -2.08333E-7 1.11111E-6 " pathEditMode="relative" rAng="0" ptsTypes="AA">
                                      <p:cBhvr>
                                        <p:cTn id="53" dur="750" fill="hold"/>
                                        <p:tgtEl>
                                          <p:spTgt spid="10"/>
                                        </p:tgtEl>
                                        <p:attrNameLst>
                                          <p:attrName>ppt_x</p:attrName>
                                          <p:attrName>ppt_y</p:attrName>
                                        </p:attrNameLst>
                                      </p:cBhvr>
                                      <p:rCtr x="-807" y="0"/>
                                    </p:animMotion>
                                  </p:childTnLst>
                                </p:cTn>
                              </p:par>
                              <p:par>
                                <p:cTn id="54" presetID="10" presetClass="entr" presetSubtype="0" fill="hold" grpId="0"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fade">
                                      <p:cBhvr>
                                        <p:cTn id="56" dur="500"/>
                                        <p:tgtEl>
                                          <p:spTgt spid="9"/>
                                        </p:tgtEl>
                                      </p:cBhvr>
                                    </p:animEffect>
                                  </p:childTnLst>
                                </p:cTn>
                              </p:par>
                              <p:par>
                                <p:cTn id="57" presetID="63" presetClass="path" presetSubtype="0" decel="50000" fill="hold" grpId="1" nodeType="withEffect">
                                  <p:stCondLst>
                                    <p:cond delay="0"/>
                                  </p:stCondLst>
                                  <p:childTnLst>
                                    <p:animMotion origin="layout" path="M 0.01523 1.11111E-6 L -0.0582 1.11111E-6 " pathEditMode="relative" rAng="0" ptsTypes="AA">
                                      <p:cBhvr>
                                        <p:cTn id="58" dur="750" spd="-100000" fill="hold"/>
                                        <p:tgtEl>
                                          <p:spTgt spid="9"/>
                                        </p:tgtEl>
                                        <p:attrNameLst>
                                          <p:attrName>ppt_x</p:attrName>
                                          <p:attrName>ppt_y</p:attrName>
                                        </p:attrNameLst>
                                      </p:cBhvr>
                                      <p:rCtr x="-3672" y="0"/>
                                    </p:animMotion>
                                  </p:childTnLst>
                                </p:cTn>
                              </p:par>
                              <p:par>
                                <p:cTn id="59" presetID="35" presetClass="path" presetSubtype="0" accel="50000" decel="50000" fill="hold" grpId="2" nodeType="withEffect">
                                  <p:stCondLst>
                                    <p:cond delay="750"/>
                                  </p:stCondLst>
                                  <p:childTnLst>
                                    <p:animMotion origin="layout" path="M 0.01602 1.11111E-6 L -2.08333E-7 1.11111E-6 " pathEditMode="relative" rAng="0" ptsTypes="AA">
                                      <p:cBhvr>
                                        <p:cTn id="60" dur="750" fill="hold"/>
                                        <p:tgtEl>
                                          <p:spTgt spid="9"/>
                                        </p:tgtEl>
                                        <p:attrNameLst>
                                          <p:attrName>ppt_x</p:attrName>
                                          <p:attrName>ppt_y</p:attrName>
                                        </p:attrNameLst>
                                      </p:cBhvr>
                                      <p:rCtr x="-807" y="0"/>
                                    </p:animMotion>
                                  </p:childTnLst>
                                </p:cTn>
                              </p:par>
                              <p:par>
                                <p:cTn id="61" presetID="10" presetClass="entr" presetSubtype="0" fill="hold" grpId="0" nodeType="with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fade">
                                      <p:cBhvr>
                                        <p:cTn id="63" dur="500"/>
                                        <p:tgtEl>
                                          <p:spTgt spid="8"/>
                                        </p:tgtEl>
                                      </p:cBhvr>
                                    </p:animEffect>
                                  </p:childTnLst>
                                </p:cTn>
                              </p:par>
                              <p:par>
                                <p:cTn id="64" presetID="63" presetClass="path" presetSubtype="0" decel="50000" fill="hold" grpId="1" nodeType="withEffect">
                                  <p:stCondLst>
                                    <p:cond delay="0"/>
                                  </p:stCondLst>
                                  <p:childTnLst>
                                    <p:animMotion origin="layout" path="M 0.01523 1.11111E-6 L -0.0582 1.11111E-6 " pathEditMode="relative" rAng="0" ptsTypes="AA">
                                      <p:cBhvr>
                                        <p:cTn id="65" dur="750" spd="-100000" fill="hold"/>
                                        <p:tgtEl>
                                          <p:spTgt spid="8"/>
                                        </p:tgtEl>
                                        <p:attrNameLst>
                                          <p:attrName>ppt_x</p:attrName>
                                          <p:attrName>ppt_y</p:attrName>
                                        </p:attrNameLst>
                                      </p:cBhvr>
                                      <p:rCtr x="-3672" y="0"/>
                                    </p:animMotion>
                                  </p:childTnLst>
                                </p:cTn>
                              </p:par>
                              <p:par>
                                <p:cTn id="66" presetID="35" presetClass="path" presetSubtype="0" accel="50000" decel="50000" fill="hold" grpId="2" nodeType="withEffect">
                                  <p:stCondLst>
                                    <p:cond delay="750"/>
                                  </p:stCondLst>
                                  <p:childTnLst>
                                    <p:animMotion origin="layout" path="M 0.01602 1.11111E-6 L -2.08333E-7 1.11111E-6 " pathEditMode="relative" rAng="0" ptsTypes="AA">
                                      <p:cBhvr>
                                        <p:cTn id="67" dur="750" fill="hold"/>
                                        <p:tgtEl>
                                          <p:spTgt spid="8"/>
                                        </p:tgtEl>
                                        <p:attrNameLst>
                                          <p:attrName>ppt_x</p:attrName>
                                          <p:attrName>ppt_y</p:attrName>
                                        </p:attrNameLst>
                                      </p:cBhvr>
                                      <p:rCtr x="-807" y="0"/>
                                    </p:animMotion>
                                  </p:childTnLst>
                                </p:cTn>
                              </p:par>
                              <p:par>
                                <p:cTn id="68" presetID="10" presetClass="entr" presetSubtype="0" fill="hold" nodeType="withEffect">
                                  <p:stCondLst>
                                    <p:cond delay="0"/>
                                  </p:stCondLst>
                                  <p:childTnLst>
                                    <p:set>
                                      <p:cBhvr>
                                        <p:cTn id="69" dur="1" fill="hold">
                                          <p:stCondLst>
                                            <p:cond delay="0"/>
                                          </p:stCondLst>
                                        </p:cTn>
                                        <p:tgtEl>
                                          <p:spTgt spid="3"/>
                                        </p:tgtEl>
                                        <p:attrNameLst>
                                          <p:attrName>style.visibility</p:attrName>
                                        </p:attrNameLst>
                                      </p:cBhvr>
                                      <p:to>
                                        <p:strVal val="visible"/>
                                      </p:to>
                                    </p:set>
                                    <p:animEffect transition="in" filter="fade">
                                      <p:cBhvr>
                                        <p:cTn id="70" dur="500"/>
                                        <p:tgtEl>
                                          <p:spTgt spid="3"/>
                                        </p:tgtEl>
                                      </p:cBhvr>
                                    </p:animEffect>
                                  </p:childTnLst>
                                </p:cTn>
                              </p:par>
                              <p:par>
                                <p:cTn id="71" presetID="63" presetClass="path" presetSubtype="0" decel="50000" fill="hold" nodeType="withEffect">
                                  <p:stCondLst>
                                    <p:cond delay="0"/>
                                  </p:stCondLst>
                                  <p:childTnLst>
                                    <p:animMotion origin="layout" path="M 0.01523 1.11111E-6 L -0.0582 1.11111E-6 " pathEditMode="relative" rAng="0" ptsTypes="AA">
                                      <p:cBhvr>
                                        <p:cTn id="72" dur="750" spd="-100000" fill="hold"/>
                                        <p:tgtEl>
                                          <p:spTgt spid="3"/>
                                        </p:tgtEl>
                                        <p:attrNameLst>
                                          <p:attrName>ppt_x</p:attrName>
                                          <p:attrName>ppt_y</p:attrName>
                                        </p:attrNameLst>
                                      </p:cBhvr>
                                      <p:rCtr x="-3672" y="0"/>
                                    </p:animMotion>
                                  </p:childTnLst>
                                </p:cTn>
                              </p:par>
                              <p:par>
                                <p:cTn id="73" presetID="35" presetClass="path" presetSubtype="0" accel="50000" decel="50000" fill="hold" nodeType="withEffect">
                                  <p:stCondLst>
                                    <p:cond delay="750"/>
                                  </p:stCondLst>
                                  <p:childTnLst>
                                    <p:animMotion origin="layout" path="M 0.01602 1.11111E-6 L -2.08333E-7 1.11111E-6 " pathEditMode="relative" rAng="0" ptsTypes="AA">
                                      <p:cBhvr>
                                        <p:cTn id="74" dur="750" fill="hold"/>
                                        <p:tgtEl>
                                          <p:spTgt spid="3"/>
                                        </p:tgtEl>
                                        <p:attrNameLst>
                                          <p:attrName>ppt_x</p:attrName>
                                          <p:attrName>ppt_y</p:attrName>
                                        </p:attrNameLst>
                                      </p:cBhvr>
                                      <p:rCtr x="-80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6" grpId="2"/>
      <p:bldP spid="7" grpId="0"/>
      <p:bldP spid="7" grpId="1"/>
      <p:bldP spid="7" grpId="2"/>
      <p:bldP spid="8" grpId="0" animBg="1"/>
      <p:bldP spid="8" grpId="1" animBg="1"/>
      <p:bldP spid="8" grpId="2" animBg="1"/>
      <p:bldP spid="9" grpId="0" animBg="1"/>
      <p:bldP spid="9" grpId="1" animBg="1"/>
      <p:bldP spid="9" grpId="2" animBg="1"/>
      <p:bldP spid="10" grpId="0"/>
      <p:bldP spid="10" grpId="1"/>
      <p:bldP spid="10" grpId="2"/>
      <p:bldP spid="11" grpId="0"/>
      <p:bldP spid="11" grpId="1"/>
      <p:bldP spid="11" grpId="2"/>
      <p:bldP spid="12" grpId="0"/>
      <p:bldP spid="12" grpId="1"/>
      <p:bldP spid="12" grpId="2"/>
      <p:bldP spid="13" grpId="0"/>
      <p:bldP spid="13" grpId="1"/>
      <p:bldP spid="13" grpId="2"/>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3343275" y="1914525"/>
            <a:ext cx="3810000" cy="3276600"/>
          </a:xfrm>
          <a:custGeom>
            <a:avLst/>
            <a:gdLst>
              <a:gd name="connsiteX0" fmla="*/ 0 w 3810000"/>
              <a:gd name="connsiteY0" fmla="*/ 0 h 3276600"/>
              <a:gd name="connsiteX1" fmla="*/ 3810000 w 3810000"/>
              <a:gd name="connsiteY1" fmla="*/ 0 h 3276600"/>
              <a:gd name="connsiteX2" fmla="*/ 3810000 w 3810000"/>
              <a:gd name="connsiteY2" fmla="*/ 3276600 h 3276600"/>
              <a:gd name="connsiteX3" fmla="*/ 0 w 3810000"/>
              <a:gd name="connsiteY3" fmla="*/ 3276600 h 3276600"/>
            </a:gdLst>
            <a:ahLst/>
            <a:cxnLst>
              <a:cxn ang="0">
                <a:pos x="connsiteX0" y="connsiteY0"/>
              </a:cxn>
              <a:cxn ang="0">
                <a:pos x="connsiteX1" y="connsiteY1"/>
              </a:cxn>
              <a:cxn ang="0">
                <a:pos x="connsiteX2" y="connsiteY2"/>
              </a:cxn>
              <a:cxn ang="0">
                <a:pos x="connsiteX3" y="connsiteY3"/>
              </a:cxn>
            </a:cxnLst>
            <a:rect l="l" t="t" r="r" b="b"/>
            <a:pathLst>
              <a:path w="3810000" h="3276600">
                <a:moveTo>
                  <a:pt x="0" y="0"/>
                </a:moveTo>
                <a:lnTo>
                  <a:pt x="3810000" y="0"/>
                </a:lnTo>
                <a:lnTo>
                  <a:pt x="3810000" y="3276600"/>
                </a:lnTo>
                <a:lnTo>
                  <a:pt x="0" y="3276600"/>
                </a:lnTo>
                <a:close/>
              </a:path>
            </a:pathLst>
          </a:custGeom>
        </p:spPr>
      </p:pic>
      <p:sp>
        <p:nvSpPr>
          <p:cNvPr id="4" name="矩形 3"/>
          <p:cNvSpPr/>
          <p:nvPr/>
        </p:nvSpPr>
        <p:spPr>
          <a:xfrm>
            <a:off x="0" y="1858114"/>
            <a:ext cx="12192000" cy="4999887"/>
          </a:xfrm>
          <a:prstGeom prst="rect">
            <a:avLst/>
          </a:prstGeom>
          <a:solidFill>
            <a:srgbClr val="EEB681">
              <a:alpha val="47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ea typeface="华文细黑" panose="02010600040101010101" pitchFamily="2" charset="-122"/>
              <a:cs typeface="+mn-ea"/>
              <a:sym typeface="+mn-lt"/>
            </a:endParaRPr>
          </a:p>
        </p:txBody>
      </p:sp>
      <p:sp>
        <p:nvSpPr>
          <p:cNvPr id="6" name="文本框 5"/>
          <p:cNvSpPr txBox="1"/>
          <p:nvPr/>
        </p:nvSpPr>
        <p:spPr>
          <a:xfrm>
            <a:off x="9323907" y="3012506"/>
            <a:ext cx="2981522" cy="1323439"/>
          </a:xfrm>
          <a:prstGeom prst="rect">
            <a:avLst/>
          </a:prstGeom>
          <a:noFill/>
        </p:spPr>
        <p:txBody>
          <a:bodyPr wrap="none" rtlCol="0">
            <a:spAutoFit/>
          </a:bodyPr>
          <a:lstStyle/>
          <a:p>
            <a:r>
              <a:rPr lang="en-US" altLang="zh-CN" sz="8000" dirty="0">
                <a:ea typeface="华文细黑" panose="02010600040101010101" pitchFamily="2" charset="-122"/>
                <a:cs typeface="+mn-ea"/>
                <a:sym typeface="+mn-lt"/>
              </a:rPr>
              <a:t>PART </a:t>
            </a:r>
            <a:endParaRPr lang="zh-CN" altLang="en-US" sz="8000" dirty="0">
              <a:ea typeface="华文细黑" panose="02010600040101010101" pitchFamily="2" charset="-122"/>
              <a:cs typeface="+mn-ea"/>
              <a:sym typeface="+mn-lt"/>
            </a:endParaRPr>
          </a:p>
        </p:txBody>
      </p:sp>
      <p:cxnSp>
        <p:nvCxnSpPr>
          <p:cNvPr id="5" name="直接连接符 4"/>
          <p:cNvCxnSpPr/>
          <p:nvPr/>
        </p:nvCxnSpPr>
        <p:spPr>
          <a:xfrm>
            <a:off x="4835670" y="3674224"/>
            <a:ext cx="2921583" cy="0"/>
          </a:xfrm>
          <a:prstGeom prst="line">
            <a:avLst/>
          </a:prstGeom>
          <a:ln w="3175">
            <a:solidFill>
              <a:schemeClr val="tx1"/>
            </a:solidFill>
            <a:tailEnd type="oval"/>
          </a:ln>
        </p:spPr>
        <p:style>
          <a:lnRef idx="1">
            <a:schemeClr val="accent1"/>
          </a:lnRef>
          <a:fillRef idx="0">
            <a:schemeClr val="accent1"/>
          </a:fillRef>
          <a:effectRef idx="0">
            <a:schemeClr val="accent1"/>
          </a:effectRef>
          <a:fontRef idx="minor">
            <a:schemeClr val="tx1"/>
          </a:fontRef>
        </p:style>
      </p:cxnSp>
      <p:sp>
        <p:nvSpPr>
          <p:cNvPr id="7" name="文本框 6"/>
          <p:cNvSpPr txBox="1"/>
          <p:nvPr/>
        </p:nvSpPr>
        <p:spPr>
          <a:xfrm>
            <a:off x="4835669" y="2520877"/>
            <a:ext cx="1386918" cy="1323439"/>
          </a:xfrm>
          <a:prstGeom prst="rect">
            <a:avLst/>
          </a:prstGeom>
          <a:noFill/>
        </p:spPr>
        <p:txBody>
          <a:bodyPr wrap="none" rtlCol="0">
            <a:spAutoFit/>
          </a:bodyPr>
          <a:lstStyle>
            <a:defPPr>
              <a:defRPr lang="zh-CN"/>
            </a:defPPr>
            <a:lvl1pPr>
              <a:defRPr sz="11500">
                <a:solidFill>
                  <a:schemeClr val="bg1"/>
                </a:solidFill>
                <a:latin typeface="Trajan Pro" panose="02020502050506020301" pitchFamily="18" charset="0"/>
              </a:defRPr>
            </a:lvl1pPr>
          </a:lstStyle>
          <a:p>
            <a:r>
              <a:rPr lang="en-US" altLang="zh-CN" sz="8000" dirty="0">
                <a:solidFill>
                  <a:schemeClr val="tx1"/>
                </a:solidFill>
                <a:latin typeface="+mn-lt"/>
                <a:ea typeface="华文细黑" panose="02010600040101010101" pitchFamily="2" charset="-122"/>
                <a:cs typeface="+mn-ea"/>
                <a:sym typeface="+mn-lt"/>
              </a:rPr>
              <a:t>03</a:t>
            </a:r>
            <a:endParaRPr lang="zh-CN" altLang="en-US" sz="8000" dirty="0">
              <a:solidFill>
                <a:schemeClr val="tx1"/>
              </a:solidFill>
              <a:latin typeface="+mn-lt"/>
              <a:ea typeface="华文细黑" panose="02010600040101010101" pitchFamily="2" charset="-122"/>
              <a:cs typeface="+mn-ea"/>
              <a:sym typeface="+mn-lt"/>
            </a:endParaRPr>
          </a:p>
        </p:txBody>
      </p:sp>
      <p:sp>
        <p:nvSpPr>
          <p:cNvPr id="11" name="矩形 10"/>
          <p:cNvSpPr/>
          <p:nvPr/>
        </p:nvSpPr>
        <p:spPr>
          <a:xfrm>
            <a:off x="4835670" y="3674224"/>
            <a:ext cx="3550020" cy="701346"/>
          </a:xfrm>
          <a:prstGeom prst="rect">
            <a:avLst/>
          </a:prstGeom>
        </p:spPr>
        <p:txBody>
          <a:bodyPr wrap="square">
            <a:spAutoFit/>
          </a:bodyPr>
          <a:lstStyle/>
          <a:p>
            <a:pPr>
              <a:lnSpc>
                <a:spcPct val="130000"/>
              </a:lnSpc>
            </a:pPr>
            <a:r>
              <a:rPr lang="en-US" altLang="zh-CN" sz="1600" dirty="0">
                <a:ea typeface="华文细黑" panose="02010600040101010101" pitchFamily="2" charset="-122"/>
                <a:cs typeface="Segoe UI" panose="020B0502040204020203" pitchFamily="34" charset="0"/>
                <a:sym typeface="+mn-lt"/>
              </a:rPr>
              <a:t>You must to tell these people how much they mean to you.</a:t>
            </a:r>
            <a:endParaRPr lang="zh-CN" altLang="en-US" sz="1600" dirty="0">
              <a:ea typeface="华文细黑" panose="02010600040101010101" pitchFamily="2" charset="-122"/>
              <a:cs typeface="+mn-ea"/>
              <a:sym typeface="+mn-lt"/>
            </a:endParaRPr>
          </a:p>
        </p:txBody>
      </p:sp>
      <p:sp>
        <p:nvSpPr>
          <p:cNvPr id="2" name="矩形 1"/>
          <p:cNvSpPr/>
          <p:nvPr/>
        </p:nvSpPr>
        <p:spPr>
          <a:xfrm>
            <a:off x="4194361" y="1422400"/>
            <a:ext cx="4571379" cy="3752968"/>
          </a:xfrm>
          <a:prstGeom prst="rect">
            <a:avLst/>
          </a:prstGeom>
          <a:noFill/>
          <a:ln w="133350" cap="flat" cmpd="sng" algn="ctr">
            <a:solidFill>
              <a:srgbClr val="F3F3F3">
                <a:alpha val="40000"/>
              </a:srgbClr>
            </a:solidFill>
            <a:prstDash val="solid"/>
            <a:miter lim="800000"/>
          </a:ln>
          <a:effectLst/>
        </p:spPr>
        <p:txBody>
          <a:bodyPr rtlCol="0" anchor="ctr"/>
          <a:lstStyle/>
          <a:p>
            <a:pPr algn="ctr"/>
            <a:endParaRPr lang="zh-CN" altLang="en-US" sz="2400" kern="0">
              <a:solidFill>
                <a:prstClr val="white"/>
              </a:solidFill>
              <a:ea typeface="华文细黑" panose="02010600040101010101" pitchFamily="2" charset="-122"/>
              <a:sym typeface="+mn-lt"/>
            </a:endParaRPr>
          </a:p>
        </p:txBody>
      </p:sp>
      <p:sp>
        <p:nvSpPr>
          <p:cNvPr id="15" name="矩形 14"/>
          <p:cNvSpPr/>
          <p:nvPr/>
        </p:nvSpPr>
        <p:spPr>
          <a:xfrm>
            <a:off x="-674316" y="-1615299"/>
            <a:ext cx="5119733" cy="9248557"/>
          </a:xfrm>
          <a:prstGeom prst="rect">
            <a:avLst/>
          </a:prstGeom>
          <a:noFill/>
          <a:ln>
            <a:noFill/>
          </a:ln>
          <a:effectLst/>
        </p:spPr>
        <p:txBody>
          <a:bodyPr wrap="square">
            <a:spAutoFit/>
          </a:bodyPr>
          <a:lstStyle/>
          <a:p>
            <a:pPr lvl="2"/>
            <a:r>
              <a:rPr lang="en-US" altLang="zh-CN" sz="59499" dirty="0">
                <a:solidFill>
                  <a:schemeClr val="tx1">
                    <a:alpha val="79000"/>
                  </a:schemeClr>
                </a:solidFill>
                <a:ea typeface="华文细黑" panose="02010600040101010101" pitchFamily="2" charset="-122"/>
                <a:cs typeface="+mn-ea"/>
                <a:sym typeface="+mn-lt"/>
              </a:rPr>
              <a:t>P</a:t>
            </a:r>
            <a:endParaRPr lang="zh-CN" altLang="en-US" sz="6000" dirty="0">
              <a:solidFill>
                <a:schemeClr val="tx1">
                  <a:alpha val="79000"/>
                </a:schemeClr>
              </a:solidFill>
              <a:ea typeface="华文细黑" panose="02010600040101010101" pitchFamily="2" charset="-122"/>
              <a:cs typeface="+mn-ea"/>
              <a:sym typeface="+mn-lt"/>
            </a:endParaRPr>
          </a:p>
        </p:txBody>
      </p:sp>
    </p:spTree>
    <p:extLst>
      <p:ext uri="{BB962C8B-B14F-4D97-AF65-F5344CB8AC3E}">
        <p14:creationId xmlns:p14="http://schemas.microsoft.com/office/powerpoint/2010/main" val="1224351894"/>
      </p:ext>
    </p:extLst>
  </p:cSld>
  <p:clrMapOvr>
    <a:masterClrMapping/>
  </p:clrMapOvr>
  <p:transition spd="slow" advClick="0" advTm="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10" presetClass="entr" presetSubtype="0" fill="hold" grpId="1"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childTnLst>
                                </p:cTn>
                              </p:par>
                              <p:par>
                                <p:cTn id="13" presetID="63" presetClass="path" presetSubtype="0" accel="50000" decel="50000" fill="hold" grpId="0" nodeType="withEffect">
                                  <p:stCondLst>
                                    <p:cond delay="0"/>
                                  </p:stCondLst>
                                  <p:childTnLst>
                                    <p:animMotion origin="layout" path="M -0.08724 2.59259E-6 L 0.05026 2.59259E-6 " pathEditMode="relative" rAng="0" ptsTypes="AA">
                                      <p:cBhvr>
                                        <p:cTn id="14" dur="2000" fill="hold"/>
                                        <p:tgtEl>
                                          <p:spTgt spid="15"/>
                                        </p:tgtEl>
                                        <p:attrNameLst>
                                          <p:attrName>ppt_x</p:attrName>
                                          <p:attrName>ppt_y</p:attrName>
                                        </p:attrNameLst>
                                      </p:cBhvr>
                                      <p:rCtr x="6875" y="0"/>
                                    </p:animMotion>
                                  </p:childTnLst>
                                </p:cTn>
                              </p:par>
                              <p:par>
                                <p:cTn id="15" presetID="10" presetClass="entr" presetSubtype="0" fill="hold" grpId="0" nodeType="withEffect">
                                  <p:stCondLst>
                                    <p:cond delay="125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childTnLst>
                                </p:cTn>
                              </p:par>
                              <p:par>
                                <p:cTn id="18" presetID="10" presetClass="entr" presetSubtype="0" fill="hold" grpId="0" nodeType="withEffect">
                                  <p:stCondLst>
                                    <p:cond delay="75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par>
                                <p:cTn id="21" presetID="63" presetClass="path" presetSubtype="0" decel="50000" fill="hold" grpId="1" nodeType="withEffect">
                                  <p:stCondLst>
                                    <p:cond delay="750"/>
                                  </p:stCondLst>
                                  <p:childTnLst>
                                    <p:animMotion origin="layout" path="M -0.02773 -3.7037E-7 L 0.05456 -3.7037E-7 " pathEditMode="relative" rAng="0" ptsTypes="AA">
                                      <p:cBhvr>
                                        <p:cTn id="22" dur="750" spd="-100000" fill="hold"/>
                                        <p:tgtEl>
                                          <p:spTgt spid="7"/>
                                        </p:tgtEl>
                                        <p:attrNameLst>
                                          <p:attrName>ppt_x</p:attrName>
                                          <p:attrName>ppt_y</p:attrName>
                                        </p:attrNameLst>
                                      </p:cBhvr>
                                      <p:rCtr x="4115" y="0"/>
                                    </p:animMotion>
                                  </p:childTnLst>
                                </p:cTn>
                              </p:par>
                              <p:par>
                                <p:cTn id="23" presetID="35" presetClass="path" presetSubtype="0" accel="50000" decel="50000" fill="hold" grpId="2" nodeType="withEffect">
                                  <p:stCondLst>
                                    <p:cond delay="1500"/>
                                  </p:stCondLst>
                                  <p:childTnLst>
                                    <p:animMotion origin="layout" path="M -0.02799 -3.7037E-7 L -1.25E-6 -3.7037E-7 " pathEditMode="relative" rAng="0" ptsTypes="AA">
                                      <p:cBhvr>
                                        <p:cTn id="24" dur="750" fill="hold"/>
                                        <p:tgtEl>
                                          <p:spTgt spid="7"/>
                                        </p:tgtEl>
                                        <p:attrNameLst>
                                          <p:attrName>ppt_x</p:attrName>
                                          <p:attrName>ppt_y</p:attrName>
                                        </p:attrNameLst>
                                      </p:cBhvr>
                                      <p:rCtr x="1393" y="0"/>
                                    </p:animMotion>
                                  </p:childTnLst>
                                </p:cTn>
                              </p:par>
                              <p:par>
                                <p:cTn id="25" presetID="10" presetClass="entr" presetSubtype="0" fill="hold" nodeType="withEffect">
                                  <p:stCondLst>
                                    <p:cond delay="175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par>
                                <p:cTn id="28" presetID="10" presetClass="entr" presetSubtype="0" fill="hold" grpId="0" nodeType="withEffect">
                                  <p:stCondLst>
                                    <p:cond delay="175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par>
                                <p:cTn id="31" presetID="31" presetClass="entr" presetSubtype="0" fill="hold" grpId="0" nodeType="withEffect">
                                  <p:stCondLst>
                                    <p:cond delay="500"/>
                                  </p:stCondLst>
                                  <p:childTnLst>
                                    <p:set>
                                      <p:cBhvr>
                                        <p:cTn id="32" dur="1" fill="hold">
                                          <p:stCondLst>
                                            <p:cond delay="0"/>
                                          </p:stCondLst>
                                        </p:cTn>
                                        <p:tgtEl>
                                          <p:spTgt spid="2"/>
                                        </p:tgtEl>
                                        <p:attrNameLst>
                                          <p:attrName>style.visibility</p:attrName>
                                        </p:attrNameLst>
                                      </p:cBhvr>
                                      <p:to>
                                        <p:strVal val="visible"/>
                                      </p:to>
                                    </p:set>
                                    <p:anim calcmode="lin" valueType="num">
                                      <p:cBhvr>
                                        <p:cTn id="33" dur="1000" fill="hold"/>
                                        <p:tgtEl>
                                          <p:spTgt spid="2"/>
                                        </p:tgtEl>
                                        <p:attrNameLst>
                                          <p:attrName>ppt_w</p:attrName>
                                        </p:attrNameLst>
                                      </p:cBhvr>
                                      <p:tavLst>
                                        <p:tav tm="0">
                                          <p:val>
                                            <p:fltVal val="0"/>
                                          </p:val>
                                        </p:tav>
                                        <p:tav tm="100000">
                                          <p:val>
                                            <p:strVal val="#ppt_w"/>
                                          </p:val>
                                        </p:tav>
                                      </p:tavLst>
                                    </p:anim>
                                    <p:anim calcmode="lin" valueType="num">
                                      <p:cBhvr>
                                        <p:cTn id="34" dur="1000" fill="hold"/>
                                        <p:tgtEl>
                                          <p:spTgt spid="2"/>
                                        </p:tgtEl>
                                        <p:attrNameLst>
                                          <p:attrName>ppt_h</p:attrName>
                                        </p:attrNameLst>
                                      </p:cBhvr>
                                      <p:tavLst>
                                        <p:tav tm="0">
                                          <p:val>
                                            <p:fltVal val="0"/>
                                          </p:val>
                                        </p:tav>
                                        <p:tav tm="100000">
                                          <p:val>
                                            <p:strVal val="#ppt_h"/>
                                          </p:val>
                                        </p:tav>
                                      </p:tavLst>
                                    </p:anim>
                                    <p:anim calcmode="lin" valueType="num">
                                      <p:cBhvr>
                                        <p:cTn id="35" dur="1000" fill="hold"/>
                                        <p:tgtEl>
                                          <p:spTgt spid="2"/>
                                        </p:tgtEl>
                                        <p:attrNameLst>
                                          <p:attrName>style.rotation</p:attrName>
                                        </p:attrNameLst>
                                      </p:cBhvr>
                                      <p:tavLst>
                                        <p:tav tm="0">
                                          <p:val>
                                            <p:fltVal val="90"/>
                                          </p:val>
                                        </p:tav>
                                        <p:tav tm="100000">
                                          <p:val>
                                            <p:fltVal val="0"/>
                                          </p:val>
                                        </p:tav>
                                      </p:tavLst>
                                    </p:anim>
                                    <p:animEffect transition="in" filter="fade">
                                      <p:cBhvr>
                                        <p:cTn id="36" dur="1000"/>
                                        <p:tgtEl>
                                          <p:spTgt spid="2"/>
                                        </p:tgtEl>
                                      </p:cBhvr>
                                    </p:animEffect>
                                  </p:childTnLst>
                                </p:cTn>
                              </p:par>
                              <p:par>
                                <p:cTn id="37" presetID="10" presetClass="entr" presetSubtype="0"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750"/>
                                        <p:tgtEl>
                                          <p:spTgt spid="13"/>
                                        </p:tgtEl>
                                      </p:cBhvr>
                                    </p:animEffect>
                                  </p:childTnLst>
                                </p:cTn>
                              </p:par>
                              <p:par>
                                <p:cTn id="40" presetID="42" presetClass="path" presetSubtype="0" decel="30000" fill="hold" nodeType="withEffect">
                                  <p:stCondLst>
                                    <p:cond delay="0"/>
                                  </p:stCondLst>
                                  <p:childTnLst>
                                    <p:animMotion origin="layout" path="M 1.25E-6 -0.03982 L 1.25E-6 0.14814 " pathEditMode="relative" rAng="0" ptsTypes="AA">
                                      <p:cBhvr>
                                        <p:cTn id="41" dur="750" spd="-100000" fill="hold"/>
                                        <p:tgtEl>
                                          <p:spTgt spid="13"/>
                                        </p:tgtEl>
                                        <p:attrNameLst>
                                          <p:attrName>ppt_x</p:attrName>
                                          <p:attrName>ppt_y</p:attrName>
                                        </p:attrNameLst>
                                      </p:cBhvr>
                                      <p:rCtr x="0" y="9398"/>
                                    </p:animMotion>
                                  </p:childTnLst>
                                </p:cTn>
                              </p:par>
                              <p:par>
                                <p:cTn id="42" presetID="42" presetClass="path" presetSubtype="0" accel="30000" decel="30000" fill="hold" nodeType="withEffect">
                                  <p:stCondLst>
                                    <p:cond delay="750"/>
                                  </p:stCondLst>
                                  <p:childTnLst>
                                    <p:animMotion origin="layout" path="M 1.25E-6 -0.03982 L 1.25E-6 4.44444E-6 " pathEditMode="relative" rAng="0" ptsTypes="AA">
                                      <p:cBhvr>
                                        <p:cTn id="43" dur="1250" fill="hold"/>
                                        <p:tgtEl>
                                          <p:spTgt spid="13"/>
                                        </p:tgtEl>
                                        <p:attrNameLst>
                                          <p:attrName>ppt_x</p:attrName>
                                          <p:attrName>ppt_y</p:attrName>
                                        </p:attrNameLst>
                                      </p:cBhvr>
                                      <p:rCtr x="0" y="199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7" grpId="0"/>
      <p:bldP spid="7" grpId="1"/>
      <p:bldP spid="7" grpId="2"/>
      <p:bldP spid="11" grpId="0"/>
      <p:bldP spid="2" grpId="0" animBg="1"/>
      <p:bldP spid="15" grpId="0"/>
      <p:bldP spid="15"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673600" y="0"/>
            <a:ext cx="2506133" cy="6858000"/>
          </a:xfrm>
          <a:custGeom>
            <a:avLst/>
            <a:gdLst>
              <a:gd name="connsiteX0" fmla="*/ 0 w 2506133"/>
              <a:gd name="connsiteY0" fmla="*/ 0 h 6858000"/>
              <a:gd name="connsiteX1" fmla="*/ 2506133 w 2506133"/>
              <a:gd name="connsiteY1" fmla="*/ 0 h 6858000"/>
              <a:gd name="connsiteX2" fmla="*/ 2506133 w 2506133"/>
              <a:gd name="connsiteY2" fmla="*/ 6858000 h 6858000"/>
              <a:gd name="connsiteX3" fmla="*/ 0 w 250613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2506133" h="6858000">
                <a:moveTo>
                  <a:pt x="0" y="0"/>
                </a:moveTo>
                <a:lnTo>
                  <a:pt x="2506133" y="0"/>
                </a:lnTo>
                <a:lnTo>
                  <a:pt x="2506133" y="6858000"/>
                </a:lnTo>
                <a:lnTo>
                  <a:pt x="0" y="6858000"/>
                </a:lnTo>
                <a:close/>
              </a:path>
            </a:pathLst>
          </a:custGeom>
        </p:spPr>
      </p:pic>
      <p:pic>
        <p:nvPicPr>
          <p:cNvPr id="17" name="图片 16"/>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9685867" y="0"/>
            <a:ext cx="2506133" cy="6858000"/>
          </a:xfrm>
          <a:custGeom>
            <a:avLst/>
            <a:gdLst>
              <a:gd name="connsiteX0" fmla="*/ 0 w 2506133"/>
              <a:gd name="connsiteY0" fmla="*/ 0 h 6858000"/>
              <a:gd name="connsiteX1" fmla="*/ 2506133 w 2506133"/>
              <a:gd name="connsiteY1" fmla="*/ 0 h 6858000"/>
              <a:gd name="connsiteX2" fmla="*/ 2506133 w 2506133"/>
              <a:gd name="connsiteY2" fmla="*/ 6858000 h 6858000"/>
              <a:gd name="connsiteX3" fmla="*/ 0 w 250613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2506133" h="6858000">
                <a:moveTo>
                  <a:pt x="0" y="0"/>
                </a:moveTo>
                <a:lnTo>
                  <a:pt x="2506133" y="0"/>
                </a:lnTo>
                <a:lnTo>
                  <a:pt x="2506133" y="6858000"/>
                </a:lnTo>
                <a:lnTo>
                  <a:pt x="0" y="6858000"/>
                </a:lnTo>
                <a:close/>
              </a:path>
            </a:pathLst>
          </a:custGeom>
        </p:spPr>
      </p:pic>
      <p:pic>
        <p:nvPicPr>
          <p:cNvPr id="12" name="图片 11"/>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7179735" y="0"/>
            <a:ext cx="2506133" cy="6858000"/>
          </a:xfrm>
          <a:custGeom>
            <a:avLst/>
            <a:gdLst>
              <a:gd name="connsiteX0" fmla="*/ 0 w 2506133"/>
              <a:gd name="connsiteY0" fmla="*/ 0 h 6858000"/>
              <a:gd name="connsiteX1" fmla="*/ 2506133 w 2506133"/>
              <a:gd name="connsiteY1" fmla="*/ 0 h 6858000"/>
              <a:gd name="connsiteX2" fmla="*/ 2506133 w 2506133"/>
              <a:gd name="connsiteY2" fmla="*/ 6858000 h 6858000"/>
              <a:gd name="connsiteX3" fmla="*/ 0 w 250613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2506133" h="6858000">
                <a:moveTo>
                  <a:pt x="0" y="0"/>
                </a:moveTo>
                <a:lnTo>
                  <a:pt x="2506133" y="0"/>
                </a:lnTo>
                <a:lnTo>
                  <a:pt x="2506133" y="6858000"/>
                </a:lnTo>
                <a:lnTo>
                  <a:pt x="0" y="6858000"/>
                </a:lnTo>
                <a:close/>
              </a:path>
            </a:pathLst>
          </a:custGeom>
        </p:spPr>
      </p:pic>
      <p:sp>
        <p:nvSpPr>
          <p:cNvPr id="5" name="矩形 4"/>
          <p:cNvSpPr/>
          <p:nvPr/>
        </p:nvSpPr>
        <p:spPr>
          <a:xfrm>
            <a:off x="6096000" y="999067"/>
            <a:ext cx="2235200" cy="5046133"/>
          </a:xfrm>
          <a:prstGeom prst="rect">
            <a:avLst/>
          </a:prstGeom>
          <a:noFill/>
          <a:ln w="50800">
            <a:solidFill>
              <a:srgbClr val="EEB68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ym typeface="+mn-lt"/>
            </a:endParaRPr>
          </a:p>
        </p:txBody>
      </p:sp>
      <p:sp>
        <p:nvSpPr>
          <p:cNvPr id="6" name="菱形 5"/>
          <p:cNvSpPr/>
          <p:nvPr/>
        </p:nvSpPr>
        <p:spPr>
          <a:xfrm>
            <a:off x="10092267" y="2099733"/>
            <a:ext cx="1828800" cy="1828800"/>
          </a:xfrm>
          <a:prstGeom prst="diamond">
            <a:avLst/>
          </a:prstGeom>
          <a:noFill/>
          <a:ln w="63500">
            <a:solidFill>
              <a:srgbClr val="EEB68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ym typeface="+mn-lt"/>
            </a:endParaRPr>
          </a:p>
        </p:txBody>
      </p:sp>
      <p:sp>
        <p:nvSpPr>
          <p:cNvPr id="7" name="菱形 6"/>
          <p:cNvSpPr/>
          <p:nvPr/>
        </p:nvSpPr>
        <p:spPr>
          <a:xfrm>
            <a:off x="10193867" y="3860800"/>
            <a:ext cx="863600" cy="863600"/>
          </a:xfrm>
          <a:prstGeom prst="diamond">
            <a:avLst/>
          </a:prstGeom>
          <a:noFill/>
          <a:ln w="63500">
            <a:solidFill>
              <a:srgbClr val="EEB68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ym typeface="+mn-lt"/>
            </a:endParaRPr>
          </a:p>
        </p:txBody>
      </p:sp>
      <p:grpSp>
        <p:nvGrpSpPr>
          <p:cNvPr id="2" name="组合 1"/>
          <p:cNvGrpSpPr/>
          <p:nvPr/>
        </p:nvGrpSpPr>
        <p:grpSpPr>
          <a:xfrm>
            <a:off x="339069" y="1969407"/>
            <a:ext cx="4209550" cy="3268539"/>
            <a:chOff x="339069" y="1969407"/>
            <a:chExt cx="4209550" cy="3268539"/>
          </a:xfrm>
        </p:grpSpPr>
        <p:sp>
          <p:nvSpPr>
            <p:cNvPr id="8" name="TextBox 1"/>
            <p:cNvSpPr txBox="1"/>
            <p:nvPr/>
          </p:nvSpPr>
          <p:spPr>
            <a:xfrm>
              <a:off x="339069" y="1969407"/>
              <a:ext cx="4209550" cy="666786"/>
            </a:xfrm>
            <a:prstGeom prst="rect">
              <a:avLst/>
            </a:prstGeom>
            <a:noFill/>
          </p:spPr>
          <p:txBody>
            <a:bodyPr wrap="none">
              <a:spAutoFit/>
            </a:bodyPr>
            <a:lstStyle/>
            <a:p>
              <a:pPr algn="ctr"/>
              <a:r>
                <a:rPr lang="en-US" altLang="zh-CN" sz="3733" dirty="0">
                  <a:solidFill>
                    <a:schemeClr val="tx1">
                      <a:lumMod val="85000"/>
                      <a:lumOff val="15000"/>
                    </a:schemeClr>
                  </a:solidFill>
                  <a:ea typeface="Segoe UI" panose="020B0502040204020203" pitchFamily="34" charset="0"/>
                  <a:cs typeface="Segoe UI" panose="020B0502040204020203" pitchFamily="34" charset="0"/>
                  <a:sym typeface="+mn-lt"/>
                </a:rPr>
                <a:t>YOUR TITLE HERE</a:t>
              </a:r>
              <a:endParaRPr lang="zh-CN" altLang="en-US" sz="3733" dirty="0">
                <a:solidFill>
                  <a:schemeClr val="tx1">
                    <a:lumMod val="85000"/>
                    <a:lumOff val="15000"/>
                  </a:schemeClr>
                </a:solidFill>
                <a:cs typeface="Segoe UI" panose="020B0502040204020203" pitchFamily="34" charset="0"/>
                <a:sym typeface="+mn-lt"/>
              </a:endParaRPr>
            </a:p>
          </p:txBody>
        </p:sp>
        <p:sp>
          <p:nvSpPr>
            <p:cNvPr id="9" name="Rectangle 2"/>
            <p:cNvSpPr/>
            <p:nvPr/>
          </p:nvSpPr>
          <p:spPr>
            <a:xfrm>
              <a:off x="609600" y="3709001"/>
              <a:ext cx="3835400" cy="1528945"/>
            </a:xfrm>
            <a:prstGeom prst="rect">
              <a:avLst/>
            </a:prstGeom>
          </p:spPr>
          <p:txBody>
            <a:bodyPr wrap="square">
              <a:spAutoFit/>
            </a:bodyPr>
            <a:lstStyle/>
            <a:p>
              <a:pPr algn="r">
                <a:defRPr/>
              </a:pPr>
              <a:r>
                <a:rPr lang="en-US" sz="1867" dirty="0">
                  <a:solidFill>
                    <a:schemeClr val="tx1">
                      <a:lumMod val="75000"/>
                      <a:lumOff val="25000"/>
                    </a:schemeClr>
                  </a:solidFill>
                  <a:ea typeface="Segoe UI" panose="020B0502040204020203" pitchFamily="34" charset="0"/>
                  <a:cs typeface="Segoe UI" panose="020B0502040204020203" pitchFamily="34" charset="0"/>
                  <a:sym typeface="+mn-lt"/>
                </a:rPr>
                <a:t>Time goes by so fast, people go in and out of your life. You must never miss the opportunity to tell these people how much they mean to you.</a:t>
              </a:r>
            </a:p>
          </p:txBody>
        </p:sp>
        <p:cxnSp>
          <p:nvCxnSpPr>
            <p:cNvPr id="10" name="直接连接符 9"/>
            <p:cNvCxnSpPr/>
            <p:nvPr/>
          </p:nvCxnSpPr>
          <p:spPr>
            <a:xfrm>
              <a:off x="1972733" y="3132667"/>
              <a:ext cx="2286000" cy="0"/>
            </a:xfrm>
            <a:prstGeom prst="line">
              <a:avLst/>
            </a:prstGeom>
            <a:ln w="38100">
              <a:solidFill>
                <a:srgbClr val="EEB68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852639661"/>
      </p:ext>
    </p:extLst>
  </p:cSld>
  <p:clrMapOvr>
    <a:masterClrMapping/>
  </p:clrMapOvr>
  <p:transition spd="slow" advClick="0" advTm="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par>
                                <p:cTn id="11" presetID="31" presetClass="entr" presetSubtype="0" fill="hold" grpId="0" nodeType="withEffect">
                                  <p:stCondLst>
                                    <p:cond delay="500"/>
                                  </p:stCondLst>
                                  <p:childTnLst>
                                    <p:set>
                                      <p:cBhvr>
                                        <p:cTn id="12" dur="1" fill="hold">
                                          <p:stCondLst>
                                            <p:cond delay="0"/>
                                          </p:stCondLst>
                                        </p:cTn>
                                        <p:tgtEl>
                                          <p:spTgt spid="7"/>
                                        </p:tgtEl>
                                        <p:attrNameLst>
                                          <p:attrName>style.visibility</p:attrName>
                                        </p:attrNameLst>
                                      </p:cBhvr>
                                      <p:to>
                                        <p:strVal val="visible"/>
                                      </p:to>
                                    </p:set>
                                    <p:anim calcmode="lin" valueType="num">
                                      <p:cBhvr>
                                        <p:cTn id="13" dur="1000" fill="hold"/>
                                        <p:tgtEl>
                                          <p:spTgt spid="7"/>
                                        </p:tgtEl>
                                        <p:attrNameLst>
                                          <p:attrName>ppt_w</p:attrName>
                                        </p:attrNameLst>
                                      </p:cBhvr>
                                      <p:tavLst>
                                        <p:tav tm="0">
                                          <p:val>
                                            <p:fltVal val="0"/>
                                          </p:val>
                                        </p:tav>
                                        <p:tav tm="100000">
                                          <p:val>
                                            <p:strVal val="#ppt_w"/>
                                          </p:val>
                                        </p:tav>
                                      </p:tavLst>
                                    </p:anim>
                                    <p:anim calcmode="lin" valueType="num">
                                      <p:cBhvr>
                                        <p:cTn id="14" dur="1000" fill="hold"/>
                                        <p:tgtEl>
                                          <p:spTgt spid="7"/>
                                        </p:tgtEl>
                                        <p:attrNameLst>
                                          <p:attrName>ppt_h</p:attrName>
                                        </p:attrNameLst>
                                      </p:cBhvr>
                                      <p:tavLst>
                                        <p:tav tm="0">
                                          <p:val>
                                            <p:fltVal val="0"/>
                                          </p:val>
                                        </p:tav>
                                        <p:tav tm="100000">
                                          <p:val>
                                            <p:strVal val="#ppt_h"/>
                                          </p:val>
                                        </p:tav>
                                      </p:tavLst>
                                    </p:anim>
                                    <p:anim calcmode="lin" valueType="num">
                                      <p:cBhvr>
                                        <p:cTn id="15" dur="1000" fill="hold"/>
                                        <p:tgtEl>
                                          <p:spTgt spid="7"/>
                                        </p:tgtEl>
                                        <p:attrNameLst>
                                          <p:attrName>style.rotation</p:attrName>
                                        </p:attrNameLst>
                                      </p:cBhvr>
                                      <p:tavLst>
                                        <p:tav tm="0">
                                          <p:val>
                                            <p:fltVal val="90"/>
                                          </p:val>
                                        </p:tav>
                                        <p:tav tm="100000">
                                          <p:val>
                                            <p:fltVal val="0"/>
                                          </p:val>
                                        </p:tav>
                                      </p:tavLst>
                                    </p:anim>
                                    <p:animEffect transition="in" filter="fade">
                                      <p:cBhvr>
                                        <p:cTn id="16" dur="1000"/>
                                        <p:tgtEl>
                                          <p:spTgt spid="7"/>
                                        </p:tgtEl>
                                      </p:cBhvr>
                                    </p:animEffect>
                                  </p:childTnLst>
                                </p:cTn>
                              </p:par>
                              <p:par>
                                <p:cTn id="17" presetID="31" presetClass="entr" presetSubtype="0" fill="hold" grpId="0" nodeType="withEffect">
                                  <p:stCondLst>
                                    <p:cond delay="50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ppt_w</p:attrName>
                                        </p:attrNameLst>
                                      </p:cBhvr>
                                      <p:tavLst>
                                        <p:tav tm="0">
                                          <p:val>
                                            <p:fltVal val="0"/>
                                          </p:val>
                                        </p:tav>
                                        <p:tav tm="100000">
                                          <p:val>
                                            <p:strVal val="#ppt_w"/>
                                          </p:val>
                                        </p:tav>
                                      </p:tavLst>
                                    </p:anim>
                                    <p:anim calcmode="lin" valueType="num">
                                      <p:cBhvr>
                                        <p:cTn id="20" dur="1000" fill="hold"/>
                                        <p:tgtEl>
                                          <p:spTgt spid="5"/>
                                        </p:tgtEl>
                                        <p:attrNameLst>
                                          <p:attrName>ppt_h</p:attrName>
                                        </p:attrNameLst>
                                      </p:cBhvr>
                                      <p:tavLst>
                                        <p:tav tm="0">
                                          <p:val>
                                            <p:fltVal val="0"/>
                                          </p:val>
                                        </p:tav>
                                        <p:tav tm="100000">
                                          <p:val>
                                            <p:strVal val="#ppt_h"/>
                                          </p:val>
                                        </p:tav>
                                      </p:tavLst>
                                    </p:anim>
                                    <p:anim calcmode="lin" valueType="num">
                                      <p:cBhvr>
                                        <p:cTn id="21" dur="1000" fill="hold"/>
                                        <p:tgtEl>
                                          <p:spTgt spid="5"/>
                                        </p:tgtEl>
                                        <p:attrNameLst>
                                          <p:attrName>style.rotation</p:attrName>
                                        </p:attrNameLst>
                                      </p:cBhvr>
                                      <p:tavLst>
                                        <p:tav tm="0">
                                          <p:val>
                                            <p:fltVal val="90"/>
                                          </p:val>
                                        </p:tav>
                                        <p:tav tm="100000">
                                          <p:val>
                                            <p:fltVal val="0"/>
                                          </p:val>
                                        </p:tav>
                                      </p:tavLst>
                                    </p:anim>
                                    <p:animEffect transition="in" filter="fade">
                                      <p:cBhvr>
                                        <p:cTn id="22" dur="1000"/>
                                        <p:tgtEl>
                                          <p:spTgt spid="5"/>
                                        </p:tgtEl>
                                      </p:cBhvr>
                                    </p:animEffect>
                                  </p:childTnLst>
                                </p:cTn>
                              </p:par>
                              <p:par>
                                <p:cTn id="23" presetID="10" presetClass="entr" presetSubtype="0"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500"/>
                                        <p:tgtEl>
                                          <p:spTgt spid="19"/>
                                        </p:tgtEl>
                                      </p:cBhvr>
                                    </p:animEffect>
                                  </p:childTnLst>
                                </p:cTn>
                              </p:par>
                              <p:par>
                                <p:cTn id="26" presetID="64" presetClass="path" presetSubtype="0" decel="30000" fill="hold" nodeType="withEffect">
                                  <p:stCondLst>
                                    <p:cond delay="0"/>
                                  </p:stCondLst>
                                  <p:childTnLst>
                                    <p:animMotion origin="layout" path="M -4.16667E-6 0.03889 L -4.16667E-6 -0.07777 " pathEditMode="relative" rAng="0" ptsTypes="AA">
                                      <p:cBhvr>
                                        <p:cTn id="27" dur="750" spd="-100000" fill="hold"/>
                                        <p:tgtEl>
                                          <p:spTgt spid="19"/>
                                        </p:tgtEl>
                                        <p:attrNameLst>
                                          <p:attrName>ppt_x</p:attrName>
                                          <p:attrName>ppt_y</p:attrName>
                                        </p:attrNameLst>
                                      </p:cBhvr>
                                      <p:rCtr x="0" y="-5833"/>
                                    </p:animMotion>
                                  </p:childTnLst>
                                </p:cTn>
                              </p:par>
                              <p:par>
                                <p:cTn id="28" presetID="64" presetClass="path" presetSubtype="0" accel="30000" decel="30000" fill="hold" nodeType="withEffect">
                                  <p:stCondLst>
                                    <p:cond delay="750"/>
                                  </p:stCondLst>
                                  <p:childTnLst>
                                    <p:animMotion origin="layout" path="M -4.16667E-6 0.03843 L -4.16667E-6 -3.33333E-6 " pathEditMode="relative" rAng="0" ptsTypes="AA">
                                      <p:cBhvr>
                                        <p:cTn id="29" dur="750" fill="hold"/>
                                        <p:tgtEl>
                                          <p:spTgt spid="19"/>
                                        </p:tgtEl>
                                        <p:attrNameLst>
                                          <p:attrName>ppt_x</p:attrName>
                                          <p:attrName>ppt_y</p:attrName>
                                        </p:attrNameLst>
                                      </p:cBhvr>
                                      <p:rCtr x="0" y="-1921"/>
                                    </p:animMotion>
                                  </p:childTnLst>
                                </p:cTn>
                              </p:par>
                              <p:par>
                                <p:cTn id="30" presetID="10" presetClass="entr" presetSubtype="0" fill="hold" nodeType="with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500"/>
                                        <p:tgtEl>
                                          <p:spTgt spid="17"/>
                                        </p:tgtEl>
                                      </p:cBhvr>
                                    </p:animEffect>
                                  </p:childTnLst>
                                </p:cTn>
                              </p:par>
                              <p:par>
                                <p:cTn id="33" presetID="64" presetClass="path" presetSubtype="0" decel="30000" fill="hold" nodeType="withEffect">
                                  <p:stCondLst>
                                    <p:cond delay="0"/>
                                  </p:stCondLst>
                                  <p:childTnLst>
                                    <p:animMotion origin="layout" path="M -4.16667E-6 0.03889 L -4.16667E-6 -0.07777 " pathEditMode="relative" rAng="0" ptsTypes="AA">
                                      <p:cBhvr>
                                        <p:cTn id="34" dur="750" spd="-100000" fill="hold"/>
                                        <p:tgtEl>
                                          <p:spTgt spid="17"/>
                                        </p:tgtEl>
                                        <p:attrNameLst>
                                          <p:attrName>ppt_x</p:attrName>
                                          <p:attrName>ppt_y</p:attrName>
                                        </p:attrNameLst>
                                      </p:cBhvr>
                                      <p:rCtr x="0" y="-5833"/>
                                    </p:animMotion>
                                  </p:childTnLst>
                                </p:cTn>
                              </p:par>
                              <p:par>
                                <p:cTn id="35" presetID="64" presetClass="path" presetSubtype="0" accel="30000" decel="30000" fill="hold" nodeType="withEffect">
                                  <p:stCondLst>
                                    <p:cond delay="750"/>
                                  </p:stCondLst>
                                  <p:childTnLst>
                                    <p:animMotion origin="layout" path="M -4.16667E-6 0.03843 L -4.16667E-6 -3.33333E-6 " pathEditMode="relative" rAng="0" ptsTypes="AA">
                                      <p:cBhvr>
                                        <p:cTn id="36" dur="750" fill="hold"/>
                                        <p:tgtEl>
                                          <p:spTgt spid="17"/>
                                        </p:tgtEl>
                                        <p:attrNameLst>
                                          <p:attrName>ppt_x</p:attrName>
                                          <p:attrName>ppt_y</p:attrName>
                                        </p:attrNameLst>
                                      </p:cBhvr>
                                      <p:rCtr x="0" y="-1921"/>
                                    </p:animMotion>
                                  </p:childTnLst>
                                </p:cTn>
                              </p:par>
                              <p:par>
                                <p:cTn id="37" presetID="10" presetClass="entr" presetSubtype="0"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750"/>
                                        <p:tgtEl>
                                          <p:spTgt spid="12"/>
                                        </p:tgtEl>
                                      </p:cBhvr>
                                    </p:animEffect>
                                  </p:childTnLst>
                                </p:cTn>
                              </p:par>
                              <p:par>
                                <p:cTn id="40" presetID="42" presetClass="path" presetSubtype="0" decel="30000" fill="hold" nodeType="withEffect">
                                  <p:stCondLst>
                                    <p:cond delay="0"/>
                                  </p:stCondLst>
                                  <p:childTnLst>
                                    <p:animMotion origin="layout" path="M -4.16667E-7 -0.03982 L -4.16667E-7 0.14815 " pathEditMode="relative" rAng="0" ptsTypes="AA">
                                      <p:cBhvr>
                                        <p:cTn id="41" dur="750" spd="-100000" fill="hold"/>
                                        <p:tgtEl>
                                          <p:spTgt spid="12"/>
                                        </p:tgtEl>
                                        <p:attrNameLst>
                                          <p:attrName>ppt_x</p:attrName>
                                          <p:attrName>ppt_y</p:attrName>
                                        </p:attrNameLst>
                                      </p:cBhvr>
                                      <p:rCtr x="0" y="9398"/>
                                    </p:animMotion>
                                  </p:childTnLst>
                                </p:cTn>
                              </p:par>
                              <p:par>
                                <p:cTn id="42" presetID="42" presetClass="path" presetSubtype="0" accel="30000" decel="30000" fill="hold" nodeType="withEffect">
                                  <p:stCondLst>
                                    <p:cond delay="750"/>
                                  </p:stCondLst>
                                  <p:childTnLst>
                                    <p:animMotion origin="layout" path="M -4.16667E-7 -0.03982 L -4.16667E-7 2.59259E-6 " pathEditMode="relative" rAng="0" ptsTypes="AA">
                                      <p:cBhvr>
                                        <p:cTn id="43" dur="1250" fill="hold"/>
                                        <p:tgtEl>
                                          <p:spTgt spid="12"/>
                                        </p:tgtEl>
                                        <p:attrNameLst>
                                          <p:attrName>ppt_x</p:attrName>
                                          <p:attrName>ppt_y</p:attrName>
                                        </p:attrNameLst>
                                      </p:cBhvr>
                                      <p:rCtr x="0" y="1991"/>
                                    </p:animMotion>
                                  </p:childTnLst>
                                </p:cTn>
                              </p:par>
                              <p:par>
                                <p:cTn id="44" presetID="10" presetClass="entr" presetSubtype="0"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fade">
                                      <p:cBhvr>
                                        <p:cTn id="46" dur="500"/>
                                        <p:tgtEl>
                                          <p:spTgt spid="2"/>
                                        </p:tgtEl>
                                      </p:cBhvr>
                                    </p:animEffect>
                                  </p:childTnLst>
                                </p:cTn>
                              </p:par>
                              <p:par>
                                <p:cTn id="47" presetID="63" presetClass="path" presetSubtype="0" decel="50000" fill="hold" nodeType="withEffect">
                                  <p:stCondLst>
                                    <p:cond delay="0"/>
                                  </p:stCondLst>
                                  <p:childTnLst>
                                    <p:animMotion origin="layout" path="M 0.01523 1.11111E-6 L -0.0582 1.11111E-6 " pathEditMode="relative" rAng="0" ptsTypes="AA">
                                      <p:cBhvr>
                                        <p:cTn id="48" dur="750" spd="-100000" fill="hold"/>
                                        <p:tgtEl>
                                          <p:spTgt spid="2"/>
                                        </p:tgtEl>
                                        <p:attrNameLst>
                                          <p:attrName>ppt_x</p:attrName>
                                          <p:attrName>ppt_y</p:attrName>
                                        </p:attrNameLst>
                                      </p:cBhvr>
                                      <p:rCtr x="-3672" y="0"/>
                                    </p:animMotion>
                                  </p:childTnLst>
                                </p:cTn>
                              </p:par>
                              <p:par>
                                <p:cTn id="49" presetID="35" presetClass="path" presetSubtype="0" accel="50000" decel="50000" fill="hold" nodeType="withEffect">
                                  <p:stCondLst>
                                    <p:cond delay="750"/>
                                  </p:stCondLst>
                                  <p:childTnLst>
                                    <p:animMotion origin="layout" path="M 0.01602 1.11111E-6 L -2.08333E-7 1.11111E-6 " pathEditMode="relative" rAng="0" ptsTypes="AA">
                                      <p:cBhvr>
                                        <p:cTn id="50" dur="750" fill="hold"/>
                                        <p:tgtEl>
                                          <p:spTgt spid="2"/>
                                        </p:tgtEl>
                                        <p:attrNameLst>
                                          <p:attrName>ppt_x</p:attrName>
                                          <p:attrName>ppt_y</p:attrName>
                                        </p:attrNameLst>
                                      </p:cBhvr>
                                      <p:rCtr x="-80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 1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8390467" y="762000"/>
            <a:ext cx="3302000" cy="5249333"/>
          </a:xfrm>
          <a:custGeom>
            <a:avLst/>
            <a:gdLst>
              <a:gd name="connsiteX0" fmla="*/ 0 w 3302000"/>
              <a:gd name="connsiteY0" fmla="*/ 0 h 5249333"/>
              <a:gd name="connsiteX1" fmla="*/ 3302000 w 3302000"/>
              <a:gd name="connsiteY1" fmla="*/ 0 h 5249333"/>
              <a:gd name="connsiteX2" fmla="*/ 3302000 w 3302000"/>
              <a:gd name="connsiteY2" fmla="*/ 5249333 h 5249333"/>
              <a:gd name="connsiteX3" fmla="*/ 0 w 3302000"/>
              <a:gd name="connsiteY3" fmla="*/ 5249333 h 5249333"/>
            </a:gdLst>
            <a:ahLst/>
            <a:cxnLst>
              <a:cxn ang="0">
                <a:pos x="connsiteX0" y="connsiteY0"/>
              </a:cxn>
              <a:cxn ang="0">
                <a:pos x="connsiteX1" y="connsiteY1"/>
              </a:cxn>
              <a:cxn ang="0">
                <a:pos x="connsiteX2" y="connsiteY2"/>
              </a:cxn>
              <a:cxn ang="0">
                <a:pos x="connsiteX3" y="connsiteY3"/>
              </a:cxn>
            </a:cxnLst>
            <a:rect l="l" t="t" r="r" b="b"/>
            <a:pathLst>
              <a:path w="3302000" h="5249333">
                <a:moveTo>
                  <a:pt x="0" y="0"/>
                </a:moveTo>
                <a:lnTo>
                  <a:pt x="3302000" y="0"/>
                </a:lnTo>
                <a:lnTo>
                  <a:pt x="3302000" y="5249333"/>
                </a:lnTo>
                <a:lnTo>
                  <a:pt x="0" y="5249333"/>
                </a:lnTo>
                <a:close/>
              </a:path>
            </a:pathLst>
          </a:custGeom>
        </p:spPr>
      </p:pic>
      <p:pic>
        <p:nvPicPr>
          <p:cNvPr id="13" name="图片 12"/>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4445001" y="762000"/>
            <a:ext cx="3302000" cy="5249333"/>
          </a:xfrm>
          <a:custGeom>
            <a:avLst/>
            <a:gdLst>
              <a:gd name="connsiteX0" fmla="*/ 0 w 3302000"/>
              <a:gd name="connsiteY0" fmla="*/ 0 h 5249333"/>
              <a:gd name="connsiteX1" fmla="*/ 3302000 w 3302000"/>
              <a:gd name="connsiteY1" fmla="*/ 0 h 5249333"/>
              <a:gd name="connsiteX2" fmla="*/ 3302000 w 3302000"/>
              <a:gd name="connsiteY2" fmla="*/ 5249333 h 5249333"/>
              <a:gd name="connsiteX3" fmla="*/ 0 w 3302000"/>
              <a:gd name="connsiteY3" fmla="*/ 5249333 h 5249333"/>
            </a:gdLst>
            <a:ahLst/>
            <a:cxnLst>
              <a:cxn ang="0">
                <a:pos x="connsiteX0" y="connsiteY0"/>
              </a:cxn>
              <a:cxn ang="0">
                <a:pos x="connsiteX1" y="connsiteY1"/>
              </a:cxn>
              <a:cxn ang="0">
                <a:pos x="connsiteX2" y="connsiteY2"/>
              </a:cxn>
              <a:cxn ang="0">
                <a:pos x="connsiteX3" y="connsiteY3"/>
              </a:cxn>
            </a:cxnLst>
            <a:rect l="l" t="t" r="r" b="b"/>
            <a:pathLst>
              <a:path w="3302000" h="5249333">
                <a:moveTo>
                  <a:pt x="0" y="0"/>
                </a:moveTo>
                <a:lnTo>
                  <a:pt x="3302000" y="0"/>
                </a:lnTo>
                <a:lnTo>
                  <a:pt x="3302000" y="5249333"/>
                </a:lnTo>
                <a:lnTo>
                  <a:pt x="0" y="5249333"/>
                </a:lnTo>
                <a:close/>
              </a:path>
            </a:pathLst>
          </a:custGeom>
        </p:spPr>
      </p:pic>
      <p:pic>
        <p:nvPicPr>
          <p:cNvPr id="11" name="图片 10"/>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499534" y="762000"/>
            <a:ext cx="3302000" cy="5249333"/>
          </a:xfrm>
          <a:custGeom>
            <a:avLst/>
            <a:gdLst>
              <a:gd name="connsiteX0" fmla="*/ 0 w 3302000"/>
              <a:gd name="connsiteY0" fmla="*/ 0 h 5249333"/>
              <a:gd name="connsiteX1" fmla="*/ 3302000 w 3302000"/>
              <a:gd name="connsiteY1" fmla="*/ 0 h 5249333"/>
              <a:gd name="connsiteX2" fmla="*/ 3302000 w 3302000"/>
              <a:gd name="connsiteY2" fmla="*/ 5249333 h 5249333"/>
              <a:gd name="connsiteX3" fmla="*/ 0 w 3302000"/>
              <a:gd name="connsiteY3" fmla="*/ 5249333 h 5249333"/>
            </a:gdLst>
            <a:ahLst/>
            <a:cxnLst>
              <a:cxn ang="0">
                <a:pos x="connsiteX0" y="connsiteY0"/>
              </a:cxn>
              <a:cxn ang="0">
                <a:pos x="connsiteX1" y="connsiteY1"/>
              </a:cxn>
              <a:cxn ang="0">
                <a:pos x="connsiteX2" y="connsiteY2"/>
              </a:cxn>
              <a:cxn ang="0">
                <a:pos x="connsiteX3" y="connsiteY3"/>
              </a:cxn>
            </a:cxnLst>
            <a:rect l="l" t="t" r="r" b="b"/>
            <a:pathLst>
              <a:path w="3302000" h="5249333">
                <a:moveTo>
                  <a:pt x="0" y="0"/>
                </a:moveTo>
                <a:lnTo>
                  <a:pt x="3302000" y="0"/>
                </a:lnTo>
                <a:lnTo>
                  <a:pt x="3302000" y="5249333"/>
                </a:lnTo>
                <a:lnTo>
                  <a:pt x="0" y="5249333"/>
                </a:lnTo>
                <a:close/>
              </a:path>
            </a:pathLst>
          </a:custGeom>
        </p:spPr>
      </p:pic>
      <p:sp>
        <p:nvSpPr>
          <p:cNvPr id="5" name="矩形 4"/>
          <p:cNvSpPr/>
          <p:nvPr/>
        </p:nvSpPr>
        <p:spPr>
          <a:xfrm>
            <a:off x="67733" y="1583267"/>
            <a:ext cx="12073467" cy="3691467"/>
          </a:xfrm>
          <a:prstGeom prst="rect">
            <a:avLst/>
          </a:prstGeom>
          <a:noFill/>
          <a:ln w="25400">
            <a:solidFill>
              <a:srgbClr val="EEB68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ym typeface="+mn-lt"/>
            </a:endParaRPr>
          </a:p>
        </p:txBody>
      </p:sp>
      <p:sp>
        <p:nvSpPr>
          <p:cNvPr id="6" name="矩形 5"/>
          <p:cNvSpPr/>
          <p:nvPr/>
        </p:nvSpPr>
        <p:spPr>
          <a:xfrm>
            <a:off x="626534" y="1921934"/>
            <a:ext cx="10938933" cy="3014133"/>
          </a:xfrm>
          <a:prstGeom prst="rect">
            <a:avLst/>
          </a:prstGeom>
          <a:solidFill>
            <a:schemeClr val="bg1">
              <a:alpha val="9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ym typeface="+mn-lt"/>
            </a:endParaRPr>
          </a:p>
        </p:txBody>
      </p:sp>
      <p:sp>
        <p:nvSpPr>
          <p:cNvPr id="8" name="文本框 7"/>
          <p:cNvSpPr txBox="1"/>
          <p:nvPr/>
        </p:nvSpPr>
        <p:spPr>
          <a:xfrm>
            <a:off x="2762250" y="2351167"/>
            <a:ext cx="6667501" cy="913199"/>
          </a:xfrm>
          <a:prstGeom prst="rect">
            <a:avLst/>
          </a:prstGeom>
          <a:noFill/>
        </p:spPr>
        <p:txBody>
          <a:bodyPr wrap="square" rtlCol="0">
            <a:spAutoFit/>
          </a:bodyPr>
          <a:lstStyle/>
          <a:p>
            <a:pPr algn="ctr"/>
            <a:r>
              <a:rPr lang="en-US" altLang="zh-CN" sz="2667" dirty="0">
                <a:ea typeface="华文细黑" panose="02010600040101010101" pitchFamily="2" charset="-122"/>
                <a:cs typeface="Segoe UI" panose="020B0502040204020203" pitchFamily="34" charset="0"/>
                <a:sym typeface="+mn-lt"/>
              </a:rPr>
              <a:t>You must to tell these people how much they mean to you.</a:t>
            </a:r>
            <a:endParaRPr lang="zh-CN" altLang="en-US" sz="2667" dirty="0">
              <a:sym typeface="+mn-lt"/>
            </a:endParaRPr>
          </a:p>
        </p:txBody>
      </p:sp>
      <p:sp>
        <p:nvSpPr>
          <p:cNvPr id="9" name="文本框 8"/>
          <p:cNvSpPr txBox="1"/>
          <p:nvPr/>
        </p:nvSpPr>
        <p:spPr>
          <a:xfrm>
            <a:off x="3219451" y="3925967"/>
            <a:ext cx="5753099" cy="307777"/>
          </a:xfrm>
          <a:prstGeom prst="rect">
            <a:avLst/>
          </a:prstGeom>
          <a:noFill/>
        </p:spPr>
        <p:txBody>
          <a:bodyPr wrap="square" rtlCol="0">
            <a:spAutoFit/>
          </a:bodyPr>
          <a:lstStyle/>
          <a:p>
            <a:pPr algn="ctr"/>
            <a:r>
              <a:rPr lang="en-US" altLang="zh-CN" sz="1400" dirty="0">
                <a:ea typeface="华文细黑" panose="02010600040101010101" pitchFamily="2" charset="-122"/>
                <a:cs typeface="Segoe UI" panose="020B0502040204020203" pitchFamily="34" charset="0"/>
                <a:sym typeface="+mn-lt"/>
              </a:rPr>
              <a:t>You must to tell these people how much they mean to you. </a:t>
            </a:r>
            <a:endParaRPr lang="zh-CN" altLang="en-US" sz="2133" dirty="0">
              <a:sym typeface="+mn-lt"/>
            </a:endParaRPr>
          </a:p>
        </p:txBody>
      </p:sp>
    </p:spTree>
    <p:extLst>
      <p:ext uri="{BB962C8B-B14F-4D97-AF65-F5344CB8AC3E}">
        <p14:creationId xmlns:p14="http://schemas.microsoft.com/office/powerpoint/2010/main" val="2566966832"/>
      </p:ext>
    </p:extLst>
  </p:cSld>
  <p:clrMapOvr>
    <a:masterClrMapping/>
  </p:clrMapOvr>
  <p:transition spd="slow" advClick="0" advTm="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750"/>
                                        <p:tgtEl>
                                          <p:spTgt spid="11"/>
                                        </p:tgtEl>
                                      </p:cBhvr>
                                    </p:animEffect>
                                  </p:childTnLst>
                                </p:cTn>
                              </p:par>
                              <p:par>
                                <p:cTn id="8" presetID="42" presetClass="path" presetSubtype="0" decel="30000" fill="hold" nodeType="withEffect">
                                  <p:stCondLst>
                                    <p:cond delay="0"/>
                                  </p:stCondLst>
                                  <p:childTnLst>
                                    <p:animMotion origin="layout" path="M -4.16667E-7 -0.03982 L -4.16667E-7 0.14815 " pathEditMode="relative" rAng="0" ptsTypes="AA">
                                      <p:cBhvr>
                                        <p:cTn id="9" dur="750" spd="-100000" fill="hold"/>
                                        <p:tgtEl>
                                          <p:spTgt spid="11"/>
                                        </p:tgtEl>
                                        <p:attrNameLst>
                                          <p:attrName>ppt_x</p:attrName>
                                          <p:attrName>ppt_y</p:attrName>
                                        </p:attrNameLst>
                                      </p:cBhvr>
                                      <p:rCtr x="0" y="9398"/>
                                    </p:animMotion>
                                  </p:childTnLst>
                                </p:cTn>
                              </p:par>
                              <p:par>
                                <p:cTn id="10" presetID="42" presetClass="path" presetSubtype="0" accel="30000" decel="30000" fill="hold" nodeType="withEffect">
                                  <p:stCondLst>
                                    <p:cond delay="750"/>
                                  </p:stCondLst>
                                  <p:childTnLst>
                                    <p:animMotion origin="layout" path="M -4.16667E-7 -0.03982 L -4.16667E-7 2.59259E-6 " pathEditMode="relative" rAng="0" ptsTypes="AA">
                                      <p:cBhvr>
                                        <p:cTn id="11" dur="1250" fill="hold"/>
                                        <p:tgtEl>
                                          <p:spTgt spid="11"/>
                                        </p:tgtEl>
                                        <p:attrNameLst>
                                          <p:attrName>ppt_x</p:attrName>
                                          <p:attrName>ppt_y</p:attrName>
                                        </p:attrNameLst>
                                      </p:cBhvr>
                                      <p:rCtr x="0" y="1991"/>
                                    </p:animMotion>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750"/>
                                        <p:tgtEl>
                                          <p:spTgt spid="15"/>
                                        </p:tgtEl>
                                      </p:cBhvr>
                                    </p:animEffect>
                                  </p:childTnLst>
                                </p:cTn>
                              </p:par>
                              <p:par>
                                <p:cTn id="15" presetID="42" presetClass="path" presetSubtype="0" decel="30000" fill="hold" nodeType="withEffect">
                                  <p:stCondLst>
                                    <p:cond delay="0"/>
                                  </p:stCondLst>
                                  <p:childTnLst>
                                    <p:animMotion origin="layout" path="M -4.16667E-7 -0.03982 L -4.16667E-7 0.14815 " pathEditMode="relative" rAng="0" ptsTypes="AA">
                                      <p:cBhvr>
                                        <p:cTn id="16" dur="750" spd="-100000" fill="hold"/>
                                        <p:tgtEl>
                                          <p:spTgt spid="15"/>
                                        </p:tgtEl>
                                        <p:attrNameLst>
                                          <p:attrName>ppt_x</p:attrName>
                                          <p:attrName>ppt_y</p:attrName>
                                        </p:attrNameLst>
                                      </p:cBhvr>
                                      <p:rCtr x="0" y="9398"/>
                                    </p:animMotion>
                                  </p:childTnLst>
                                </p:cTn>
                              </p:par>
                              <p:par>
                                <p:cTn id="17" presetID="42" presetClass="path" presetSubtype="0" accel="30000" decel="30000" fill="hold" nodeType="withEffect">
                                  <p:stCondLst>
                                    <p:cond delay="750"/>
                                  </p:stCondLst>
                                  <p:childTnLst>
                                    <p:animMotion origin="layout" path="M -4.16667E-7 -0.03982 L -4.16667E-7 2.59259E-6 " pathEditMode="relative" rAng="0" ptsTypes="AA">
                                      <p:cBhvr>
                                        <p:cTn id="18" dur="1250" fill="hold"/>
                                        <p:tgtEl>
                                          <p:spTgt spid="15"/>
                                        </p:tgtEl>
                                        <p:attrNameLst>
                                          <p:attrName>ppt_x</p:attrName>
                                          <p:attrName>ppt_y</p:attrName>
                                        </p:attrNameLst>
                                      </p:cBhvr>
                                      <p:rCtr x="0" y="1991"/>
                                    </p:animMotion>
                                  </p:childTnLst>
                                </p:cTn>
                              </p:par>
                              <p:par>
                                <p:cTn id="19" presetID="10"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par>
                                <p:cTn id="22" presetID="64" presetClass="path" presetSubtype="0" decel="30000" fill="hold" nodeType="withEffect">
                                  <p:stCondLst>
                                    <p:cond delay="0"/>
                                  </p:stCondLst>
                                  <p:childTnLst>
                                    <p:animMotion origin="layout" path="M -4.16667E-6 0.03889 L -4.16667E-6 -0.07777 " pathEditMode="relative" rAng="0" ptsTypes="AA">
                                      <p:cBhvr>
                                        <p:cTn id="23" dur="750" spd="-100000" fill="hold"/>
                                        <p:tgtEl>
                                          <p:spTgt spid="13"/>
                                        </p:tgtEl>
                                        <p:attrNameLst>
                                          <p:attrName>ppt_x</p:attrName>
                                          <p:attrName>ppt_y</p:attrName>
                                        </p:attrNameLst>
                                      </p:cBhvr>
                                      <p:rCtr x="0" y="-5833"/>
                                    </p:animMotion>
                                  </p:childTnLst>
                                </p:cTn>
                              </p:par>
                              <p:par>
                                <p:cTn id="24" presetID="64" presetClass="path" presetSubtype="0" accel="30000" decel="30000" fill="hold" nodeType="withEffect">
                                  <p:stCondLst>
                                    <p:cond delay="750"/>
                                  </p:stCondLst>
                                  <p:childTnLst>
                                    <p:animMotion origin="layout" path="M -4.16667E-6 0.03843 L -4.16667E-6 -3.33333E-6 " pathEditMode="relative" rAng="0" ptsTypes="AA">
                                      <p:cBhvr>
                                        <p:cTn id="25" dur="750" fill="hold"/>
                                        <p:tgtEl>
                                          <p:spTgt spid="13"/>
                                        </p:tgtEl>
                                        <p:attrNameLst>
                                          <p:attrName>ppt_x</p:attrName>
                                          <p:attrName>ppt_y</p:attrName>
                                        </p:attrNameLst>
                                      </p:cBhvr>
                                      <p:rCtr x="0" y="-1921"/>
                                    </p:animMotion>
                                  </p:childTnLst>
                                </p:cTn>
                              </p:par>
                              <p:par>
                                <p:cTn id="26" presetID="21" presetClass="entr" presetSubtype="1" fill="hold" grpId="0" nodeType="withEffect">
                                  <p:stCondLst>
                                    <p:cond delay="750"/>
                                  </p:stCondLst>
                                  <p:childTnLst>
                                    <p:set>
                                      <p:cBhvr>
                                        <p:cTn id="27" dur="1" fill="hold">
                                          <p:stCondLst>
                                            <p:cond delay="0"/>
                                          </p:stCondLst>
                                        </p:cTn>
                                        <p:tgtEl>
                                          <p:spTgt spid="5"/>
                                        </p:tgtEl>
                                        <p:attrNameLst>
                                          <p:attrName>style.visibility</p:attrName>
                                        </p:attrNameLst>
                                      </p:cBhvr>
                                      <p:to>
                                        <p:strVal val="visible"/>
                                      </p:to>
                                    </p:set>
                                    <p:animEffect transition="in" filter="wheel(1)">
                                      <p:cBhvr>
                                        <p:cTn id="28" dur="2000"/>
                                        <p:tgtEl>
                                          <p:spTgt spid="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500"/>
                                        <p:tgtEl>
                                          <p:spTgt spid="6"/>
                                        </p:tgtEl>
                                      </p:cBhvr>
                                    </p:animEffect>
                                  </p:childTnLst>
                                </p:cTn>
                              </p:par>
                              <p:par>
                                <p:cTn id="32" presetID="42" presetClass="entr" presetSubtype="0" fill="hold" grpId="0" nodeType="withEffect">
                                  <p:stCondLst>
                                    <p:cond delay="80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
                                          </p:val>
                                        </p:tav>
                                        <p:tav tm="100000">
                                          <p:val>
                                            <p:strVal val="#ppt_x"/>
                                          </p:val>
                                        </p:tav>
                                      </p:tavLst>
                                    </p:anim>
                                    <p:anim calcmode="lin" valueType="num">
                                      <p:cBhvr>
                                        <p:cTn id="36" dur="1000" fill="hold"/>
                                        <p:tgtEl>
                                          <p:spTgt spid="8"/>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80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
                                          </p:val>
                                        </p:tav>
                                        <p:tav tm="100000">
                                          <p:val>
                                            <p:strVal val="#ppt_x"/>
                                          </p:val>
                                        </p:tav>
                                      </p:tavLst>
                                    </p:anim>
                                    <p:anim calcmode="lin" valueType="num">
                                      <p:cBhvr>
                                        <p:cTn id="4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3330892" y="-561091"/>
            <a:ext cx="8417243" cy="8417243"/>
            <a:chOff x="-3330892" y="-561091"/>
            <a:chExt cx="8417243" cy="8417243"/>
          </a:xfrm>
        </p:grpSpPr>
        <p:pic>
          <p:nvPicPr>
            <p:cNvPr id="2" name="图片 1" descr="b052e450e8816176253e3130e5c6601b"/>
            <p:cNvPicPr>
              <a:picLocks noChangeAspect="1"/>
            </p:cNvPicPr>
            <p:nvPr/>
          </p:nvPicPr>
          <p:blipFill>
            <a:blip r:embed="rId3"/>
            <a:stretch>
              <a:fillRect/>
            </a:stretch>
          </p:blipFill>
          <p:spPr>
            <a:xfrm>
              <a:off x="-3330892" y="-561091"/>
              <a:ext cx="8417243" cy="8417243"/>
            </a:xfrm>
            <a:prstGeom prst="rect">
              <a:avLst/>
            </a:prstGeom>
          </p:spPr>
        </p:pic>
        <p:pic>
          <p:nvPicPr>
            <p:cNvPr id="19" name="图片 18"/>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743200" y="704850"/>
              <a:ext cx="7200900" cy="4229100"/>
            </a:xfrm>
            <a:custGeom>
              <a:avLst/>
              <a:gdLst>
                <a:gd name="connsiteX0" fmla="*/ 0 w 7200900"/>
                <a:gd name="connsiteY0" fmla="*/ 0 h 4229100"/>
                <a:gd name="connsiteX1" fmla="*/ 7200900 w 7200900"/>
                <a:gd name="connsiteY1" fmla="*/ 0 h 4229100"/>
                <a:gd name="connsiteX2" fmla="*/ 7200900 w 7200900"/>
                <a:gd name="connsiteY2" fmla="*/ 4229100 h 4229100"/>
                <a:gd name="connsiteX3" fmla="*/ 0 w 7200900"/>
                <a:gd name="connsiteY3" fmla="*/ 4229100 h 4229100"/>
              </a:gdLst>
              <a:ahLst/>
              <a:cxnLst>
                <a:cxn ang="0">
                  <a:pos x="connsiteX0" y="connsiteY0"/>
                </a:cxn>
                <a:cxn ang="0">
                  <a:pos x="connsiteX1" y="connsiteY1"/>
                </a:cxn>
                <a:cxn ang="0">
                  <a:pos x="connsiteX2" y="connsiteY2"/>
                </a:cxn>
                <a:cxn ang="0">
                  <a:pos x="connsiteX3" y="connsiteY3"/>
                </a:cxn>
              </a:cxnLst>
              <a:rect l="l" t="t" r="r" b="b"/>
              <a:pathLst>
                <a:path w="7200900" h="4229100">
                  <a:moveTo>
                    <a:pt x="0" y="0"/>
                  </a:moveTo>
                  <a:lnTo>
                    <a:pt x="7200900" y="0"/>
                  </a:lnTo>
                  <a:lnTo>
                    <a:pt x="7200900" y="4229100"/>
                  </a:lnTo>
                  <a:lnTo>
                    <a:pt x="0" y="4229100"/>
                  </a:lnTo>
                  <a:close/>
                </a:path>
              </a:pathLst>
            </a:custGeom>
          </p:spPr>
        </p:pic>
      </p:grpSp>
      <p:sp>
        <p:nvSpPr>
          <p:cNvPr id="3" name="直角三角形 2"/>
          <p:cNvSpPr/>
          <p:nvPr/>
        </p:nvSpPr>
        <p:spPr>
          <a:xfrm flipH="1" flipV="1">
            <a:off x="11248572" y="0"/>
            <a:ext cx="943429" cy="1625600"/>
          </a:xfrm>
          <a:prstGeom prst="rtTriangle">
            <a:avLst/>
          </a:prstGeom>
          <a:solidFill>
            <a:srgbClr val="F3F3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ym typeface="+mn-lt"/>
            </a:endParaRPr>
          </a:p>
        </p:txBody>
      </p:sp>
      <p:grpSp>
        <p:nvGrpSpPr>
          <p:cNvPr id="12" name="组合 11"/>
          <p:cNvGrpSpPr/>
          <p:nvPr/>
        </p:nvGrpSpPr>
        <p:grpSpPr>
          <a:xfrm>
            <a:off x="5588768" y="637758"/>
            <a:ext cx="6167804" cy="1757503"/>
            <a:chOff x="5588768" y="637758"/>
            <a:chExt cx="6167804" cy="1757503"/>
          </a:xfrm>
        </p:grpSpPr>
        <p:sp>
          <p:nvSpPr>
            <p:cNvPr id="4" name="文本框 3"/>
            <p:cNvSpPr txBox="1"/>
            <p:nvPr/>
          </p:nvSpPr>
          <p:spPr>
            <a:xfrm>
              <a:off x="5588768" y="637758"/>
              <a:ext cx="3202543" cy="830997"/>
            </a:xfrm>
            <a:prstGeom prst="rect">
              <a:avLst/>
            </a:prstGeom>
            <a:noFill/>
          </p:spPr>
          <p:txBody>
            <a:bodyPr wrap="none" rtlCol="0">
              <a:spAutoFit/>
            </a:bodyPr>
            <a:lstStyle/>
            <a:p>
              <a:r>
                <a:rPr lang="en-US" altLang="zh-CN" sz="2000" dirty="0">
                  <a:ea typeface="华文细黑" panose="02010600040101010101" pitchFamily="2" charset="-122"/>
                  <a:cs typeface="Segoe UI" panose="020B0502040204020203" pitchFamily="34" charset="0"/>
                  <a:sym typeface="+mn-lt"/>
                </a:rPr>
                <a:t>PLEASE ADD </a:t>
              </a:r>
            </a:p>
            <a:p>
              <a:r>
                <a:rPr lang="en-US" altLang="zh-CN" sz="2800" dirty="0">
                  <a:ea typeface="华文细黑" panose="02010600040101010101" pitchFamily="2" charset="-122"/>
                  <a:cs typeface="Segoe UI" panose="020B0502040204020203" pitchFamily="34" charset="0"/>
                  <a:sym typeface="+mn-lt"/>
                </a:rPr>
                <a:t>YOUR TITLE HERE</a:t>
              </a:r>
              <a:endParaRPr lang="zh-CN" altLang="en-US" sz="2800" dirty="0">
                <a:ea typeface="华文细黑" panose="02010600040101010101" pitchFamily="2" charset="-122"/>
                <a:cs typeface="Segoe UI" panose="020B0502040204020203" pitchFamily="34" charset="0"/>
                <a:sym typeface="+mn-lt"/>
              </a:endParaRPr>
            </a:p>
          </p:txBody>
        </p:sp>
        <p:sp>
          <p:nvSpPr>
            <p:cNvPr id="5" name="矩形 4"/>
            <p:cNvSpPr/>
            <p:nvPr/>
          </p:nvSpPr>
          <p:spPr>
            <a:xfrm>
              <a:off x="5617380" y="1607738"/>
              <a:ext cx="6139192" cy="787523"/>
            </a:xfrm>
            <a:prstGeom prst="rect">
              <a:avLst/>
            </a:prstGeom>
          </p:spPr>
          <p:txBody>
            <a:bodyPr wrap="square">
              <a:spAutoFit/>
            </a:bodyPr>
            <a:lstStyle/>
            <a:p>
              <a:pPr>
                <a:lnSpc>
                  <a:spcPct val="150000"/>
                </a:lnSpc>
              </a:pPr>
              <a:r>
                <a:rPr lang="en-US" altLang="zh-CN" sz="1600" dirty="0">
                  <a:ea typeface="华文细黑" panose="02010600040101010101" pitchFamily="2" charset="-122"/>
                  <a:cs typeface="Segoe UI" panose="020B0502040204020203" pitchFamily="34" charset="0"/>
                  <a:sym typeface="+mn-lt"/>
                </a:rPr>
                <a:t>You must to tell these people how much they mean to you. You must to tell these people how much they mean to you. </a:t>
              </a:r>
            </a:p>
          </p:txBody>
        </p:sp>
      </p:grpSp>
      <p:grpSp>
        <p:nvGrpSpPr>
          <p:cNvPr id="13" name="组合 12"/>
          <p:cNvGrpSpPr/>
          <p:nvPr/>
        </p:nvGrpSpPr>
        <p:grpSpPr>
          <a:xfrm>
            <a:off x="5715001" y="3505201"/>
            <a:ext cx="2495551" cy="2495551"/>
            <a:chOff x="5715001" y="3505201"/>
            <a:chExt cx="2495551" cy="2495551"/>
          </a:xfrm>
        </p:grpSpPr>
        <p:sp>
          <p:nvSpPr>
            <p:cNvPr id="6" name="矩形 5"/>
            <p:cNvSpPr/>
            <p:nvPr/>
          </p:nvSpPr>
          <p:spPr>
            <a:xfrm>
              <a:off x="5715001" y="3505201"/>
              <a:ext cx="2495551" cy="2495551"/>
            </a:xfrm>
            <a:prstGeom prst="rect">
              <a:avLst/>
            </a:prstGeom>
            <a:solidFill>
              <a:srgbClr val="EEB6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ym typeface="+mn-lt"/>
              </a:endParaRPr>
            </a:p>
          </p:txBody>
        </p:sp>
        <p:grpSp>
          <p:nvGrpSpPr>
            <p:cNvPr id="8" name="组合 7"/>
            <p:cNvGrpSpPr/>
            <p:nvPr/>
          </p:nvGrpSpPr>
          <p:grpSpPr>
            <a:xfrm>
              <a:off x="5828885" y="4172030"/>
              <a:ext cx="2231903" cy="1215380"/>
              <a:chOff x="9361801" y="4536247"/>
              <a:chExt cx="2231904" cy="1215379"/>
            </a:xfrm>
          </p:grpSpPr>
          <p:sp>
            <p:nvSpPr>
              <p:cNvPr id="9" name="文本框 8"/>
              <p:cNvSpPr txBox="1"/>
              <p:nvPr/>
            </p:nvSpPr>
            <p:spPr>
              <a:xfrm>
                <a:off x="9743064" y="4536247"/>
                <a:ext cx="1624164" cy="400110"/>
              </a:xfrm>
              <a:prstGeom prst="rect">
                <a:avLst/>
              </a:prstGeom>
              <a:noFill/>
            </p:spPr>
            <p:txBody>
              <a:bodyPr wrap="none" rtlCol="0">
                <a:spAutoFit/>
              </a:bodyPr>
              <a:lstStyle/>
              <a:p>
                <a:pPr lvl="0">
                  <a:defRPr/>
                </a:pPr>
                <a:r>
                  <a:rPr lang="en-US" altLang="zh-CN" sz="2000" kern="0" dirty="0">
                    <a:solidFill>
                      <a:schemeClr val="bg1"/>
                    </a:solidFill>
                    <a:ea typeface="Segoe UI" panose="020B0502040204020203" pitchFamily="34" charset="0"/>
                    <a:cs typeface="Segoe UI" panose="020B0502040204020203" pitchFamily="34" charset="0"/>
                    <a:sym typeface="+mn-lt"/>
                  </a:rPr>
                  <a:t>YOUR TITLE</a:t>
                </a:r>
                <a:endParaRPr lang="zh-CN" altLang="en-US" sz="2000" kern="0" dirty="0">
                  <a:solidFill>
                    <a:schemeClr val="bg1"/>
                  </a:solidFill>
                  <a:cs typeface="Segoe UI" panose="020B0502040204020203" pitchFamily="34" charset="0"/>
                  <a:sym typeface="+mn-lt"/>
                </a:endParaRPr>
              </a:p>
            </p:txBody>
          </p:sp>
          <p:sp>
            <p:nvSpPr>
              <p:cNvPr id="10" name="矩形 9"/>
              <p:cNvSpPr/>
              <p:nvPr/>
            </p:nvSpPr>
            <p:spPr>
              <a:xfrm>
                <a:off x="9361801" y="5035662"/>
                <a:ext cx="2231904" cy="715964"/>
              </a:xfrm>
              <a:prstGeom prst="rect">
                <a:avLst/>
              </a:prstGeom>
            </p:spPr>
            <p:txBody>
              <a:bodyPr wrap="square">
                <a:spAutoFit/>
              </a:bodyPr>
              <a:lstStyle/>
              <a:p>
                <a:pPr algn="ctr"/>
                <a:r>
                  <a:rPr lang="en-US" altLang="zh-CN" sz="1351" dirty="0">
                    <a:solidFill>
                      <a:schemeClr val="bg1"/>
                    </a:solidFill>
                    <a:cs typeface="Segoe UI" panose="020B0502040204020203" pitchFamily="34" charset="0"/>
                    <a:sym typeface="+mn-lt"/>
                  </a:rPr>
                  <a:t>You must to tell these people how much they mean to you.</a:t>
                </a:r>
                <a:endParaRPr lang="en-US" altLang="zh-CN" sz="1351" dirty="0">
                  <a:solidFill>
                    <a:schemeClr val="bg1"/>
                  </a:solidFill>
                  <a:ea typeface="Segoe UI" panose="020B0502040204020203" pitchFamily="34" charset="0"/>
                  <a:cs typeface="Segoe UI" panose="020B0502040204020203" pitchFamily="34" charset="0"/>
                  <a:sym typeface="+mn-lt"/>
                </a:endParaRPr>
              </a:p>
            </p:txBody>
          </p:sp>
        </p:grpSp>
      </p:grpSp>
      <p:grpSp>
        <p:nvGrpSpPr>
          <p:cNvPr id="17" name="组合 16"/>
          <p:cNvGrpSpPr/>
          <p:nvPr/>
        </p:nvGrpSpPr>
        <p:grpSpPr>
          <a:xfrm>
            <a:off x="8858250" y="3505201"/>
            <a:ext cx="2495551" cy="2495551"/>
            <a:chOff x="8858250" y="3505201"/>
            <a:chExt cx="2495551" cy="2495551"/>
          </a:xfrm>
        </p:grpSpPr>
        <p:sp>
          <p:nvSpPr>
            <p:cNvPr id="7" name="矩形 6"/>
            <p:cNvSpPr/>
            <p:nvPr/>
          </p:nvSpPr>
          <p:spPr>
            <a:xfrm>
              <a:off x="8858250" y="3505201"/>
              <a:ext cx="2495551" cy="2495551"/>
            </a:xfrm>
            <a:prstGeom prst="rect">
              <a:avLst/>
            </a:prstGeom>
            <a:solidFill>
              <a:srgbClr val="F3F3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ym typeface="+mn-lt"/>
              </a:endParaRPr>
            </a:p>
          </p:txBody>
        </p:sp>
        <p:grpSp>
          <p:nvGrpSpPr>
            <p:cNvPr id="14" name="组合 13"/>
            <p:cNvGrpSpPr/>
            <p:nvPr/>
          </p:nvGrpSpPr>
          <p:grpSpPr>
            <a:xfrm>
              <a:off x="8980048" y="4157962"/>
              <a:ext cx="2231903" cy="1215380"/>
              <a:chOff x="9361801" y="4536247"/>
              <a:chExt cx="2231904" cy="1215379"/>
            </a:xfrm>
          </p:grpSpPr>
          <p:sp>
            <p:nvSpPr>
              <p:cNvPr id="15" name="文本框 14"/>
              <p:cNvSpPr txBox="1"/>
              <p:nvPr/>
            </p:nvSpPr>
            <p:spPr>
              <a:xfrm>
                <a:off x="9743064" y="4536247"/>
                <a:ext cx="1624164" cy="400110"/>
              </a:xfrm>
              <a:prstGeom prst="rect">
                <a:avLst/>
              </a:prstGeom>
              <a:noFill/>
            </p:spPr>
            <p:txBody>
              <a:bodyPr wrap="none" rtlCol="0">
                <a:spAutoFit/>
              </a:bodyPr>
              <a:lstStyle/>
              <a:p>
                <a:pPr lvl="0">
                  <a:defRPr/>
                </a:pPr>
                <a:r>
                  <a:rPr lang="en-US" altLang="zh-CN" sz="2000" kern="0" dirty="0">
                    <a:ea typeface="Segoe UI" panose="020B0502040204020203" pitchFamily="34" charset="0"/>
                    <a:cs typeface="Segoe UI" panose="020B0502040204020203" pitchFamily="34" charset="0"/>
                    <a:sym typeface="+mn-lt"/>
                  </a:rPr>
                  <a:t>YOUR TITLE</a:t>
                </a:r>
                <a:endParaRPr lang="zh-CN" altLang="en-US" sz="2000" kern="0" dirty="0">
                  <a:cs typeface="Segoe UI" panose="020B0502040204020203" pitchFamily="34" charset="0"/>
                  <a:sym typeface="+mn-lt"/>
                </a:endParaRPr>
              </a:p>
            </p:txBody>
          </p:sp>
          <p:sp>
            <p:nvSpPr>
              <p:cNvPr id="16" name="矩形 15"/>
              <p:cNvSpPr/>
              <p:nvPr/>
            </p:nvSpPr>
            <p:spPr>
              <a:xfrm>
                <a:off x="9361801" y="5035662"/>
                <a:ext cx="2231904" cy="715964"/>
              </a:xfrm>
              <a:prstGeom prst="rect">
                <a:avLst/>
              </a:prstGeom>
            </p:spPr>
            <p:txBody>
              <a:bodyPr wrap="square">
                <a:spAutoFit/>
              </a:bodyPr>
              <a:lstStyle/>
              <a:p>
                <a:pPr algn="ctr"/>
                <a:r>
                  <a:rPr lang="en-US" altLang="zh-CN" sz="1351" dirty="0">
                    <a:cs typeface="Segoe UI" panose="020B0502040204020203" pitchFamily="34" charset="0"/>
                    <a:sym typeface="+mn-lt"/>
                  </a:rPr>
                  <a:t>You must to tell these people how much they mean to you.</a:t>
                </a:r>
                <a:endParaRPr lang="en-US" altLang="zh-CN" sz="1351" dirty="0">
                  <a:ea typeface="Segoe UI" panose="020B0502040204020203" pitchFamily="34" charset="0"/>
                  <a:cs typeface="Segoe UI" panose="020B0502040204020203" pitchFamily="34" charset="0"/>
                  <a:sym typeface="+mn-lt"/>
                </a:endParaRPr>
              </a:p>
            </p:txBody>
          </p:sp>
        </p:grpSp>
      </p:grpSp>
    </p:spTree>
    <p:extLst>
      <p:ext uri="{BB962C8B-B14F-4D97-AF65-F5344CB8AC3E}">
        <p14:creationId xmlns:p14="http://schemas.microsoft.com/office/powerpoint/2010/main" val="1619654428"/>
      </p:ext>
    </p:extLst>
  </p:cSld>
  <p:clrMapOvr>
    <a:masterClrMapping/>
  </p:clrMapOvr>
  <p:transition spd="slow" advClick="0" advTm="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par>
                                <p:cTn id="16" presetID="10" presetClass="entr" presetSubtype="0"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par>
                                <p:cTn id="19" presetID="63" presetClass="path" presetSubtype="0" decel="50000" fill="hold" nodeType="withEffect">
                                  <p:stCondLst>
                                    <p:cond delay="0"/>
                                  </p:stCondLst>
                                  <p:childTnLst>
                                    <p:animMotion origin="layout" path="M -0.02774 1.11111E-6 L 0.05455 1.11111E-6 " pathEditMode="relative" rAng="0" ptsTypes="AA">
                                      <p:cBhvr>
                                        <p:cTn id="20" dur="750" spd="-100000" fill="hold"/>
                                        <p:tgtEl>
                                          <p:spTgt spid="12"/>
                                        </p:tgtEl>
                                        <p:attrNameLst>
                                          <p:attrName>ppt_x</p:attrName>
                                          <p:attrName>ppt_y</p:attrName>
                                        </p:attrNameLst>
                                      </p:cBhvr>
                                      <p:rCtr x="4115" y="0"/>
                                    </p:animMotion>
                                  </p:childTnLst>
                                </p:cTn>
                              </p:par>
                              <p:par>
                                <p:cTn id="21" presetID="35" presetClass="path" presetSubtype="0" accel="50000" decel="50000" fill="hold" nodeType="withEffect">
                                  <p:stCondLst>
                                    <p:cond delay="750"/>
                                  </p:stCondLst>
                                  <p:childTnLst>
                                    <p:animMotion origin="layout" path="M -0.028 1.11111E-6 L 4.16667E-6 1.11111E-6 " pathEditMode="relative" rAng="0" ptsTypes="AA">
                                      <p:cBhvr>
                                        <p:cTn id="22" dur="750" fill="hold"/>
                                        <p:tgtEl>
                                          <p:spTgt spid="12"/>
                                        </p:tgtEl>
                                        <p:attrNameLst>
                                          <p:attrName>ppt_x</p:attrName>
                                          <p:attrName>ppt_y</p:attrName>
                                        </p:attrNameLst>
                                      </p:cBhvr>
                                      <p:rCtr x="1393" y="0"/>
                                    </p:animMotion>
                                  </p:childTnLst>
                                </p:cTn>
                              </p:par>
                              <p:par>
                                <p:cTn id="23" presetID="10" presetClass="entr" presetSubtype="0"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750"/>
                                        <p:tgtEl>
                                          <p:spTgt spid="13"/>
                                        </p:tgtEl>
                                      </p:cBhvr>
                                    </p:animEffect>
                                  </p:childTnLst>
                                </p:cTn>
                              </p:par>
                              <p:par>
                                <p:cTn id="26" presetID="42" presetClass="path" presetSubtype="0" decel="30000" fill="hold" nodeType="withEffect">
                                  <p:stCondLst>
                                    <p:cond delay="0"/>
                                  </p:stCondLst>
                                  <p:childTnLst>
                                    <p:animMotion origin="layout" path="M -4.16667E-7 -0.03982 L -4.16667E-7 0.14815 " pathEditMode="relative" rAng="0" ptsTypes="AA">
                                      <p:cBhvr>
                                        <p:cTn id="27" dur="750" spd="-100000" fill="hold"/>
                                        <p:tgtEl>
                                          <p:spTgt spid="13"/>
                                        </p:tgtEl>
                                        <p:attrNameLst>
                                          <p:attrName>ppt_x</p:attrName>
                                          <p:attrName>ppt_y</p:attrName>
                                        </p:attrNameLst>
                                      </p:cBhvr>
                                      <p:rCtr x="0" y="9398"/>
                                    </p:animMotion>
                                  </p:childTnLst>
                                </p:cTn>
                              </p:par>
                              <p:par>
                                <p:cTn id="28" presetID="42" presetClass="path" presetSubtype="0" accel="30000" decel="30000" fill="hold" nodeType="withEffect">
                                  <p:stCondLst>
                                    <p:cond delay="750"/>
                                  </p:stCondLst>
                                  <p:childTnLst>
                                    <p:animMotion origin="layout" path="M -4.16667E-7 -0.03982 L -4.16667E-7 2.59259E-6 " pathEditMode="relative" rAng="0" ptsTypes="AA">
                                      <p:cBhvr>
                                        <p:cTn id="29" dur="1250" fill="hold"/>
                                        <p:tgtEl>
                                          <p:spTgt spid="13"/>
                                        </p:tgtEl>
                                        <p:attrNameLst>
                                          <p:attrName>ppt_x</p:attrName>
                                          <p:attrName>ppt_y</p:attrName>
                                        </p:attrNameLst>
                                      </p:cBhvr>
                                      <p:rCtr x="0" y="1991"/>
                                    </p:animMotion>
                                  </p:childTnLst>
                                </p:cTn>
                              </p:par>
                              <p:par>
                                <p:cTn id="30" presetID="10" presetClass="entr" presetSubtype="0" fill="hold" nodeType="with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750"/>
                                        <p:tgtEl>
                                          <p:spTgt spid="17"/>
                                        </p:tgtEl>
                                      </p:cBhvr>
                                    </p:animEffect>
                                  </p:childTnLst>
                                </p:cTn>
                              </p:par>
                              <p:par>
                                <p:cTn id="33" presetID="42" presetClass="path" presetSubtype="0" decel="30000" fill="hold" nodeType="withEffect">
                                  <p:stCondLst>
                                    <p:cond delay="0"/>
                                  </p:stCondLst>
                                  <p:childTnLst>
                                    <p:animMotion origin="layout" path="M -4.16667E-7 -0.03982 L -4.16667E-7 0.14815 " pathEditMode="relative" rAng="0" ptsTypes="AA">
                                      <p:cBhvr>
                                        <p:cTn id="34" dur="750" spd="-100000" fill="hold"/>
                                        <p:tgtEl>
                                          <p:spTgt spid="17"/>
                                        </p:tgtEl>
                                        <p:attrNameLst>
                                          <p:attrName>ppt_x</p:attrName>
                                          <p:attrName>ppt_y</p:attrName>
                                        </p:attrNameLst>
                                      </p:cBhvr>
                                      <p:rCtr x="0" y="9398"/>
                                    </p:animMotion>
                                  </p:childTnLst>
                                </p:cTn>
                              </p:par>
                              <p:par>
                                <p:cTn id="35" presetID="42" presetClass="path" presetSubtype="0" accel="30000" decel="30000" fill="hold" nodeType="withEffect">
                                  <p:stCondLst>
                                    <p:cond delay="750"/>
                                  </p:stCondLst>
                                  <p:childTnLst>
                                    <p:animMotion origin="layout" path="M -4.16667E-7 -0.03982 L -4.16667E-7 2.59259E-6 " pathEditMode="relative" rAng="0" ptsTypes="AA">
                                      <p:cBhvr>
                                        <p:cTn id="36" dur="1250" fill="hold"/>
                                        <p:tgtEl>
                                          <p:spTgt spid="17"/>
                                        </p:tgtEl>
                                        <p:attrNameLst>
                                          <p:attrName>ppt_x</p:attrName>
                                          <p:attrName>ppt_y</p:attrName>
                                        </p:attrNameLst>
                                      </p:cBhvr>
                                      <p:rCtr x="0" y="199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192000" cy="2813539"/>
          </a:xfrm>
          <a:prstGeom prst="rect">
            <a:avLst/>
          </a:prstGeom>
          <a:solidFill>
            <a:srgbClr val="F3F3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ea typeface="华文细黑" panose="02010600040101010101" pitchFamily="2" charset="-122"/>
              <a:sym typeface="+mn-lt"/>
            </a:endParaRPr>
          </a:p>
        </p:txBody>
      </p:sp>
      <p:grpSp>
        <p:nvGrpSpPr>
          <p:cNvPr id="7" name="组合 6"/>
          <p:cNvGrpSpPr/>
          <p:nvPr/>
        </p:nvGrpSpPr>
        <p:grpSpPr>
          <a:xfrm>
            <a:off x="1195754" y="1519311"/>
            <a:ext cx="3896751" cy="4557932"/>
            <a:chOff x="1195754" y="1519311"/>
            <a:chExt cx="3896751" cy="4557932"/>
          </a:xfrm>
        </p:grpSpPr>
        <p:sp>
          <p:nvSpPr>
            <p:cNvPr id="3" name="矩形 2"/>
            <p:cNvSpPr/>
            <p:nvPr/>
          </p:nvSpPr>
          <p:spPr>
            <a:xfrm>
              <a:off x="1195754" y="1519311"/>
              <a:ext cx="3896751" cy="4557932"/>
            </a:xfrm>
            <a:prstGeom prst="rect">
              <a:avLst/>
            </a:prstGeom>
            <a:solidFill>
              <a:srgbClr val="EEB681"/>
            </a:solidFill>
            <a:ln>
              <a:noFill/>
            </a:ln>
            <a:effectLst>
              <a:outerShdw blurRad="1905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ea typeface="华文细黑" panose="02010600040101010101" pitchFamily="2" charset="-122"/>
                <a:sym typeface="+mn-lt"/>
              </a:endParaRPr>
            </a:p>
          </p:txBody>
        </p:sp>
        <p:sp>
          <p:nvSpPr>
            <p:cNvPr id="4" name="矩形 3"/>
            <p:cNvSpPr/>
            <p:nvPr/>
          </p:nvSpPr>
          <p:spPr>
            <a:xfrm>
              <a:off x="1392759" y="3290697"/>
              <a:ext cx="3498637" cy="1569660"/>
            </a:xfrm>
            <a:prstGeom prst="rect">
              <a:avLst/>
            </a:prstGeom>
          </p:spPr>
          <p:txBody>
            <a:bodyPr wrap="square">
              <a:spAutoFit/>
            </a:bodyPr>
            <a:lstStyle/>
            <a:p>
              <a:pPr algn="ctr">
                <a:lnSpc>
                  <a:spcPct val="150000"/>
                </a:lnSpc>
              </a:pPr>
              <a:r>
                <a:rPr lang="en-US" altLang="zh-CN" sz="1600" dirty="0">
                  <a:ea typeface="华文细黑" panose="02010600040101010101" pitchFamily="2" charset="-122"/>
                  <a:cs typeface="Segoe UI" panose="020B0502040204020203" pitchFamily="34" charset="0"/>
                  <a:sym typeface="+mn-lt"/>
                </a:rPr>
                <a:t>You must to tell these people how much they mean to you. You must to tell these people how much they mean to you. </a:t>
              </a:r>
            </a:p>
          </p:txBody>
        </p:sp>
        <p:sp>
          <p:nvSpPr>
            <p:cNvPr id="5" name="TextBox 1"/>
            <p:cNvSpPr txBox="1"/>
            <p:nvPr/>
          </p:nvSpPr>
          <p:spPr>
            <a:xfrm>
              <a:off x="1383538" y="2541727"/>
              <a:ext cx="3512019" cy="400110"/>
            </a:xfrm>
            <a:prstGeom prst="rect">
              <a:avLst/>
            </a:prstGeom>
            <a:noFill/>
          </p:spPr>
          <p:txBody>
            <a:bodyPr wrap="square">
              <a:spAutoFit/>
            </a:bodyPr>
            <a:lstStyle/>
            <a:p>
              <a:pPr algn="ctr"/>
              <a:r>
                <a:rPr lang="en-US" altLang="zh-CN" sz="2000" dirty="0">
                  <a:ea typeface="华文细黑" panose="02010600040101010101" pitchFamily="2" charset="-122"/>
                  <a:cs typeface="Segoe UI" panose="020B0502040204020203" pitchFamily="34" charset="0"/>
                  <a:sym typeface="+mn-lt"/>
                </a:rPr>
                <a:t>ADD YOUR TITLE HERE</a:t>
              </a:r>
              <a:endParaRPr lang="zh-CN" altLang="en-US" sz="2000" dirty="0">
                <a:ea typeface="华文细黑" panose="02010600040101010101" pitchFamily="2" charset="-122"/>
                <a:cs typeface="Segoe UI" panose="020B0502040204020203" pitchFamily="34" charset="0"/>
                <a:sym typeface="+mn-lt"/>
              </a:endParaRPr>
            </a:p>
          </p:txBody>
        </p:sp>
      </p:grpSp>
      <p:graphicFrame>
        <p:nvGraphicFramePr>
          <p:cNvPr id="13" name="图表 12"/>
          <p:cNvGraphicFramePr/>
          <p:nvPr>
            <p:extLst>
              <p:ext uri="{D42A27DB-BD31-4B8C-83A1-F6EECF244321}">
                <p14:modId xmlns:p14="http://schemas.microsoft.com/office/powerpoint/2010/main" val="2306989078"/>
              </p:ext>
            </p:extLst>
          </p:nvPr>
        </p:nvGraphicFramePr>
        <p:xfrm>
          <a:off x="5498906" y="3651071"/>
          <a:ext cx="6444567" cy="2613871"/>
        </p:xfrm>
        <a:graphic>
          <a:graphicData uri="http://schemas.openxmlformats.org/drawingml/2006/chart">
            <c:chart xmlns:c="http://schemas.openxmlformats.org/drawingml/2006/chart" xmlns:r="http://schemas.openxmlformats.org/officeDocument/2006/relationships" r:id="rId3"/>
          </a:graphicData>
        </a:graphic>
      </p:graphicFrame>
      <p:sp>
        <p:nvSpPr>
          <p:cNvPr id="15" name="文本框 14"/>
          <p:cNvSpPr txBox="1"/>
          <p:nvPr/>
        </p:nvSpPr>
        <p:spPr>
          <a:xfrm>
            <a:off x="6490836" y="708891"/>
            <a:ext cx="5366854" cy="1384995"/>
          </a:xfrm>
          <a:prstGeom prst="rect">
            <a:avLst/>
          </a:prstGeom>
          <a:noFill/>
        </p:spPr>
        <p:txBody>
          <a:bodyPr wrap="none" rtlCol="0">
            <a:spAutoFit/>
          </a:bodyPr>
          <a:lstStyle/>
          <a:p>
            <a:pPr algn="r"/>
            <a:r>
              <a:rPr lang="en-US" altLang="zh-CN" sz="3600" dirty="0">
                <a:ea typeface="华文细黑" panose="02010600040101010101" pitchFamily="2" charset="-122"/>
                <a:cs typeface="Segoe UI" panose="020B0502040204020203" pitchFamily="34" charset="0"/>
                <a:sym typeface="+mn-lt"/>
              </a:rPr>
              <a:t>PLEASE ADD </a:t>
            </a:r>
          </a:p>
          <a:p>
            <a:pPr algn="r"/>
            <a:r>
              <a:rPr lang="en-US" altLang="zh-CN" sz="4800" dirty="0">
                <a:ea typeface="华文细黑" panose="02010600040101010101" pitchFamily="2" charset="-122"/>
                <a:cs typeface="Segoe UI" panose="020B0502040204020203" pitchFamily="34" charset="0"/>
                <a:sym typeface="+mn-lt"/>
              </a:rPr>
              <a:t>YOUR TITLE HERE</a:t>
            </a:r>
            <a:endParaRPr lang="zh-CN" altLang="en-US" sz="4800" dirty="0">
              <a:ea typeface="华文细黑" panose="02010600040101010101" pitchFamily="2" charset="-122"/>
              <a:cs typeface="Segoe UI" panose="020B0502040204020203" pitchFamily="34" charset="0"/>
              <a:sym typeface="+mn-lt"/>
            </a:endParaRPr>
          </a:p>
        </p:txBody>
      </p:sp>
      <p:grpSp>
        <p:nvGrpSpPr>
          <p:cNvPr id="8" name="组合 7"/>
          <p:cNvGrpSpPr/>
          <p:nvPr/>
        </p:nvGrpSpPr>
        <p:grpSpPr>
          <a:xfrm>
            <a:off x="6907238" y="3108961"/>
            <a:ext cx="4503927" cy="548640"/>
            <a:chOff x="6907238" y="3108961"/>
            <a:chExt cx="4503927" cy="548640"/>
          </a:xfrm>
        </p:grpSpPr>
        <p:sp>
          <p:nvSpPr>
            <p:cNvPr id="16" name="椭圆 15"/>
            <p:cNvSpPr/>
            <p:nvPr/>
          </p:nvSpPr>
          <p:spPr>
            <a:xfrm>
              <a:off x="6907238" y="3123029"/>
              <a:ext cx="534572" cy="534572"/>
            </a:xfrm>
            <a:prstGeom prst="ellipse">
              <a:avLst/>
            </a:prstGeom>
            <a:solidFill>
              <a:srgbClr val="EEB6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ea typeface="华文细黑" panose="02010600040101010101" pitchFamily="2" charset="-122"/>
                <a:sym typeface="+mn-lt"/>
              </a:endParaRPr>
            </a:p>
          </p:txBody>
        </p:sp>
        <p:sp>
          <p:nvSpPr>
            <p:cNvPr id="17" name="椭圆 16"/>
            <p:cNvSpPr/>
            <p:nvPr/>
          </p:nvSpPr>
          <p:spPr>
            <a:xfrm>
              <a:off x="9425355" y="3108961"/>
              <a:ext cx="534572" cy="534572"/>
            </a:xfrm>
            <a:prstGeom prst="ellipse">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ea typeface="华文细黑" panose="02010600040101010101" pitchFamily="2" charset="-122"/>
                <a:sym typeface="+mn-lt"/>
              </a:endParaRPr>
            </a:p>
          </p:txBody>
        </p:sp>
        <p:sp>
          <p:nvSpPr>
            <p:cNvPr id="6" name="文本框 5"/>
            <p:cNvSpPr txBox="1"/>
            <p:nvPr/>
          </p:nvSpPr>
          <p:spPr>
            <a:xfrm>
              <a:off x="7524750" y="3200400"/>
              <a:ext cx="1382366" cy="369332"/>
            </a:xfrm>
            <a:prstGeom prst="rect">
              <a:avLst/>
            </a:prstGeom>
            <a:noFill/>
          </p:spPr>
          <p:txBody>
            <a:bodyPr wrap="none" rtlCol="0">
              <a:spAutoFit/>
            </a:bodyPr>
            <a:lstStyle/>
            <a:p>
              <a:r>
                <a:rPr lang="en-US" altLang="zh-CN" dirty="0">
                  <a:ea typeface="华文细黑" panose="02010600040101010101" pitchFamily="2" charset="-122"/>
                  <a:sym typeface="+mn-lt"/>
                </a:rPr>
                <a:t>TEXT HERE</a:t>
              </a:r>
              <a:endParaRPr lang="zh-CN" altLang="en-US" dirty="0">
                <a:ea typeface="华文细黑" panose="02010600040101010101" pitchFamily="2" charset="-122"/>
                <a:sym typeface="+mn-lt"/>
              </a:endParaRPr>
            </a:p>
          </p:txBody>
        </p:sp>
        <p:sp>
          <p:nvSpPr>
            <p:cNvPr id="12" name="文本框 11"/>
            <p:cNvSpPr txBox="1"/>
            <p:nvPr/>
          </p:nvSpPr>
          <p:spPr>
            <a:xfrm>
              <a:off x="10028799" y="3186332"/>
              <a:ext cx="1382366" cy="369332"/>
            </a:xfrm>
            <a:prstGeom prst="rect">
              <a:avLst/>
            </a:prstGeom>
            <a:noFill/>
          </p:spPr>
          <p:txBody>
            <a:bodyPr wrap="none" rtlCol="0">
              <a:spAutoFit/>
            </a:bodyPr>
            <a:lstStyle/>
            <a:p>
              <a:r>
                <a:rPr lang="en-US" altLang="zh-CN" dirty="0">
                  <a:ea typeface="华文细黑" panose="02010600040101010101" pitchFamily="2" charset="-122"/>
                  <a:sym typeface="+mn-lt"/>
                </a:rPr>
                <a:t>TEXT HERE</a:t>
              </a:r>
              <a:endParaRPr lang="zh-CN" altLang="en-US" dirty="0">
                <a:ea typeface="华文细黑" panose="02010600040101010101" pitchFamily="2" charset="-122"/>
                <a:sym typeface="+mn-lt"/>
              </a:endParaRPr>
            </a:p>
          </p:txBody>
        </p:sp>
      </p:grpSp>
    </p:spTree>
    <p:extLst>
      <p:ext uri="{BB962C8B-B14F-4D97-AF65-F5344CB8AC3E}">
        <p14:creationId xmlns:p14="http://schemas.microsoft.com/office/powerpoint/2010/main" val="2221530819"/>
      </p:ext>
    </p:extLst>
  </p:cSld>
  <p:clrMapOvr>
    <a:masterClrMapping/>
  </p:clrMapOvr>
  <p:transition spd="slow" advClick="0" advTm="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64" presetClass="path" presetSubtype="0" decel="30000" fill="hold" nodeType="withEffect">
                                  <p:stCondLst>
                                    <p:cond delay="0"/>
                                  </p:stCondLst>
                                  <p:childTnLst>
                                    <p:animMotion origin="layout" path="M -4.16667E-6 0.03889 L -4.16667E-6 -0.07777 " pathEditMode="relative" rAng="0" ptsTypes="AA">
                                      <p:cBhvr>
                                        <p:cTn id="14" dur="750" spd="-100000" fill="hold"/>
                                        <p:tgtEl>
                                          <p:spTgt spid="7"/>
                                        </p:tgtEl>
                                        <p:attrNameLst>
                                          <p:attrName>ppt_x</p:attrName>
                                          <p:attrName>ppt_y</p:attrName>
                                        </p:attrNameLst>
                                      </p:cBhvr>
                                      <p:rCtr x="0" y="-5833"/>
                                    </p:animMotion>
                                  </p:childTnLst>
                                </p:cTn>
                              </p:par>
                              <p:par>
                                <p:cTn id="15" presetID="64" presetClass="path" presetSubtype="0" accel="30000" decel="30000" fill="hold" nodeType="withEffect">
                                  <p:stCondLst>
                                    <p:cond delay="750"/>
                                  </p:stCondLst>
                                  <p:childTnLst>
                                    <p:animMotion origin="layout" path="M -4.16667E-6 0.03843 L -4.16667E-6 -3.33333E-6 " pathEditMode="relative" rAng="0" ptsTypes="AA">
                                      <p:cBhvr>
                                        <p:cTn id="16" dur="750" fill="hold"/>
                                        <p:tgtEl>
                                          <p:spTgt spid="7"/>
                                        </p:tgtEl>
                                        <p:attrNameLst>
                                          <p:attrName>ppt_x</p:attrName>
                                          <p:attrName>ppt_y</p:attrName>
                                        </p:attrNameLst>
                                      </p:cBhvr>
                                      <p:rCtr x="0" y="-1921"/>
                                    </p:animMotion>
                                  </p:childTnLst>
                                </p:cTn>
                              </p:par>
                              <p:par>
                                <p:cTn id="17" presetID="22" presetClass="entr" presetSubtype="8" fill="hold" nodeType="withEffect">
                                  <p:stCondLst>
                                    <p:cond delay="75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11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par>
                                <p:cTn id="23" presetID="63" presetClass="path" presetSubtype="0" decel="50000" fill="hold" grpId="1" nodeType="withEffect">
                                  <p:stCondLst>
                                    <p:cond delay="0"/>
                                  </p:stCondLst>
                                  <p:childTnLst>
                                    <p:animMotion origin="layout" path="M -0.02774 1.11111E-6 L 0.05455 1.11111E-6 " pathEditMode="relative" rAng="0" ptsTypes="AA">
                                      <p:cBhvr>
                                        <p:cTn id="24" dur="750" spd="-100000" fill="hold"/>
                                        <p:tgtEl>
                                          <p:spTgt spid="15"/>
                                        </p:tgtEl>
                                        <p:attrNameLst>
                                          <p:attrName>ppt_x</p:attrName>
                                          <p:attrName>ppt_y</p:attrName>
                                        </p:attrNameLst>
                                      </p:cBhvr>
                                      <p:rCtr x="4115" y="0"/>
                                    </p:animMotion>
                                  </p:childTnLst>
                                </p:cTn>
                              </p:par>
                              <p:par>
                                <p:cTn id="25" presetID="35" presetClass="path" presetSubtype="0" accel="50000" decel="50000" fill="hold" grpId="2" nodeType="withEffect">
                                  <p:stCondLst>
                                    <p:cond delay="750"/>
                                  </p:stCondLst>
                                  <p:childTnLst>
                                    <p:animMotion origin="layout" path="M -0.028 1.11111E-6 L 4.16667E-6 1.11111E-6 " pathEditMode="relative" rAng="0" ptsTypes="AA">
                                      <p:cBhvr>
                                        <p:cTn id="26" dur="750" fill="hold"/>
                                        <p:tgtEl>
                                          <p:spTgt spid="15"/>
                                        </p:tgtEl>
                                        <p:attrNameLst>
                                          <p:attrName>ppt_x</p:attrName>
                                          <p:attrName>ppt_y</p:attrName>
                                        </p:attrNameLst>
                                      </p:cBhvr>
                                      <p:rCtr x="1393" y="0"/>
                                    </p:animMotion>
                                  </p:childTnLst>
                                </p:cTn>
                              </p:par>
                              <p:par>
                                <p:cTn id="27" presetID="10" presetClass="entr" presetSubtype="0"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750"/>
                                        <p:tgtEl>
                                          <p:spTgt spid="13"/>
                                        </p:tgtEl>
                                      </p:cBhvr>
                                    </p:animEffect>
                                  </p:childTnLst>
                                </p:cTn>
                              </p:par>
                              <p:par>
                                <p:cTn id="30" presetID="42" presetClass="path" presetSubtype="0" decel="30000" fill="hold" grpId="1" nodeType="withEffect">
                                  <p:stCondLst>
                                    <p:cond delay="0"/>
                                  </p:stCondLst>
                                  <p:childTnLst>
                                    <p:animMotion origin="layout" path="M -4.16667E-7 -0.03982 L -4.16667E-7 0.14815 " pathEditMode="relative" rAng="0" ptsTypes="AA">
                                      <p:cBhvr>
                                        <p:cTn id="31" dur="750" spd="-100000" fill="hold"/>
                                        <p:tgtEl>
                                          <p:spTgt spid="13"/>
                                        </p:tgtEl>
                                        <p:attrNameLst>
                                          <p:attrName>ppt_x</p:attrName>
                                          <p:attrName>ppt_y</p:attrName>
                                        </p:attrNameLst>
                                      </p:cBhvr>
                                      <p:rCtr x="0" y="9398"/>
                                    </p:animMotion>
                                  </p:childTnLst>
                                </p:cTn>
                              </p:par>
                              <p:par>
                                <p:cTn id="32" presetID="42" presetClass="path" presetSubtype="0" accel="30000" decel="30000" fill="hold" grpId="2" nodeType="withEffect">
                                  <p:stCondLst>
                                    <p:cond delay="750"/>
                                  </p:stCondLst>
                                  <p:childTnLst>
                                    <p:animMotion origin="layout" path="M -4.16667E-7 -0.03982 L -4.16667E-7 2.59259E-6 " pathEditMode="relative" rAng="0" ptsTypes="AA">
                                      <p:cBhvr>
                                        <p:cTn id="33" dur="1250" fill="hold"/>
                                        <p:tgtEl>
                                          <p:spTgt spid="13"/>
                                        </p:tgtEl>
                                        <p:attrNameLst>
                                          <p:attrName>ppt_x</p:attrName>
                                          <p:attrName>ppt_y</p:attrName>
                                        </p:attrNameLst>
                                      </p:cBhvr>
                                      <p:rCtr x="0" y="199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13" grpId="0">
        <p:bldAsOne/>
      </p:bldGraphic>
      <p:bldGraphic spid="13" grpId="1">
        <p:bldAsOne/>
      </p:bldGraphic>
      <p:bldGraphic spid="13" grpId="2">
        <p:bldAsOne/>
      </p:bldGraphic>
      <p:bldP spid="15" grpId="0"/>
      <p:bldP spid="15" grpId="1"/>
      <p:bldP spid="15" grpId="2"/>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3343275" y="1914525"/>
            <a:ext cx="3810000" cy="3276600"/>
          </a:xfrm>
          <a:custGeom>
            <a:avLst/>
            <a:gdLst>
              <a:gd name="connsiteX0" fmla="*/ 0 w 3810000"/>
              <a:gd name="connsiteY0" fmla="*/ 0 h 3276600"/>
              <a:gd name="connsiteX1" fmla="*/ 3810000 w 3810000"/>
              <a:gd name="connsiteY1" fmla="*/ 0 h 3276600"/>
              <a:gd name="connsiteX2" fmla="*/ 3810000 w 3810000"/>
              <a:gd name="connsiteY2" fmla="*/ 3276600 h 3276600"/>
              <a:gd name="connsiteX3" fmla="*/ 0 w 3810000"/>
              <a:gd name="connsiteY3" fmla="*/ 3276600 h 3276600"/>
            </a:gdLst>
            <a:ahLst/>
            <a:cxnLst>
              <a:cxn ang="0">
                <a:pos x="connsiteX0" y="connsiteY0"/>
              </a:cxn>
              <a:cxn ang="0">
                <a:pos x="connsiteX1" y="connsiteY1"/>
              </a:cxn>
              <a:cxn ang="0">
                <a:pos x="connsiteX2" y="connsiteY2"/>
              </a:cxn>
              <a:cxn ang="0">
                <a:pos x="connsiteX3" y="connsiteY3"/>
              </a:cxn>
            </a:cxnLst>
            <a:rect l="l" t="t" r="r" b="b"/>
            <a:pathLst>
              <a:path w="3810000" h="3276600">
                <a:moveTo>
                  <a:pt x="0" y="0"/>
                </a:moveTo>
                <a:lnTo>
                  <a:pt x="3810000" y="0"/>
                </a:lnTo>
                <a:lnTo>
                  <a:pt x="3810000" y="3276600"/>
                </a:lnTo>
                <a:lnTo>
                  <a:pt x="0" y="3276600"/>
                </a:lnTo>
                <a:close/>
              </a:path>
            </a:pathLst>
          </a:custGeom>
        </p:spPr>
      </p:pic>
      <p:sp>
        <p:nvSpPr>
          <p:cNvPr id="4" name="矩形 3"/>
          <p:cNvSpPr/>
          <p:nvPr/>
        </p:nvSpPr>
        <p:spPr>
          <a:xfrm>
            <a:off x="0" y="1858114"/>
            <a:ext cx="12192000" cy="4999887"/>
          </a:xfrm>
          <a:prstGeom prst="rect">
            <a:avLst/>
          </a:prstGeom>
          <a:solidFill>
            <a:srgbClr val="EEB681">
              <a:alpha val="47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dirty="0">
              <a:ea typeface="华文细黑" panose="02010600040101010101" pitchFamily="2" charset="-122"/>
              <a:cs typeface="+mn-ea"/>
              <a:sym typeface="+mn-lt"/>
            </a:endParaRPr>
          </a:p>
        </p:txBody>
      </p:sp>
      <p:sp>
        <p:nvSpPr>
          <p:cNvPr id="6" name="文本框 5"/>
          <p:cNvSpPr txBox="1"/>
          <p:nvPr/>
        </p:nvSpPr>
        <p:spPr>
          <a:xfrm>
            <a:off x="9323907" y="3012506"/>
            <a:ext cx="2981522" cy="1323439"/>
          </a:xfrm>
          <a:prstGeom prst="rect">
            <a:avLst/>
          </a:prstGeom>
          <a:noFill/>
        </p:spPr>
        <p:txBody>
          <a:bodyPr wrap="none" rtlCol="0">
            <a:spAutoFit/>
          </a:bodyPr>
          <a:lstStyle/>
          <a:p>
            <a:r>
              <a:rPr lang="en-US" altLang="zh-CN" sz="8000" dirty="0">
                <a:ea typeface="华文细黑" panose="02010600040101010101" pitchFamily="2" charset="-122"/>
                <a:cs typeface="+mn-ea"/>
                <a:sym typeface="+mn-lt"/>
              </a:rPr>
              <a:t>PART </a:t>
            </a:r>
            <a:endParaRPr lang="zh-CN" altLang="en-US" sz="8000" dirty="0">
              <a:ea typeface="华文细黑" panose="02010600040101010101" pitchFamily="2" charset="-122"/>
              <a:cs typeface="+mn-ea"/>
              <a:sym typeface="+mn-lt"/>
            </a:endParaRPr>
          </a:p>
        </p:txBody>
      </p:sp>
      <p:cxnSp>
        <p:nvCxnSpPr>
          <p:cNvPr id="5" name="直接连接符 4"/>
          <p:cNvCxnSpPr/>
          <p:nvPr/>
        </p:nvCxnSpPr>
        <p:spPr>
          <a:xfrm>
            <a:off x="4835670" y="3674224"/>
            <a:ext cx="2921583" cy="0"/>
          </a:xfrm>
          <a:prstGeom prst="line">
            <a:avLst/>
          </a:prstGeom>
          <a:ln w="3175">
            <a:solidFill>
              <a:schemeClr val="tx1"/>
            </a:solidFill>
            <a:tailEnd type="oval"/>
          </a:ln>
        </p:spPr>
        <p:style>
          <a:lnRef idx="1">
            <a:schemeClr val="accent1"/>
          </a:lnRef>
          <a:fillRef idx="0">
            <a:schemeClr val="accent1"/>
          </a:fillRef>
          <a:effectRef idx="0">
            <a:schemeClr val="accent1"/>
          </a:effectRef>
          <a:fontRef idx="minor">
            <a:schemeClr val="tx1"/>
          </a:fontRef>
        </p:style>
      </p:cxnSp>
      <p:sp>
        <p:nvSpPr>
          <p:cNvPr id="7" name="文本框 6"/>
          <p:cNvSpPr txBox="1"/>
          <p:nvPr/>
        </p:nvSpPr>
        <p:spPr>
          <a:xfrm>
            <a:off x="4835669" y="2520877"/>
            <a:ext cx="1386918" cy="1323439"/>
          </a:xfrm>
          <a:prstGeom prst="rect">
            <a:avLst/>
          </a:prstGeom>
          <a:noFill/>
        </p:spPr>
        <p:txBody>
          <a:bodyPr wrap="none" rtlCol="0">
            <a:spAutoFit/>
          </a:bodyPr>
          <a:lstStyle>
            <a:defPPr>
              <a:defRPr lang="zh-CN"/>
            </a:defPPr>
            <a:lvl1pPr>
              <a:defRPr sz="11500">
                <a:solidFill>
                  <a:schemeClr val="bg1"/>
                </a:solidFill>
                <a:latin typeface="Trajan Pro" panose="02020502050506020301" pitchFamily="18" charset="0"/>
              </a:defRPr>
            </a:lvl1pPr>
          </a:lstStyle>
          <a:p>
            <a:r>
              <a:rPr lang="en-US" altLang="zh-CN" sz="8000" dirty="0">
                <a:solidFill>
                  <a:schemeClr val="tx1"/>
                </a:solidFill>
                <a:latin typeface="+mn-lt"/>
                <a:ea typeface="华文细黑" panose="02010600040101010101" pitchFamily="2" charset="-122"/>
                <a:cs typeface="+mn-ea"/>
                <a:sym typeface="+mn-lt"/>
              </a:rPr>
              <a:t>04</a:t>
            </a:r>
            <a:endParaRPr lang="zh-CN" altLang="en-US" sz="8000" dirty="0">
              <a:solidFill>
                <a:schemeClr val="tx1"/>
              </a:solidFill>
              <a:latin typeface="+mn-lt"/>
              <a:ea typeface="华文细黑" panose="02010600040101010101" pitchFamily="2" charset="-122"/>
              <a:cs typeface="+mn-ea"/>
              <a:sym typeface="+mn-lt"/>
            </a:endParaRPr>
          </a:p>
        </p:txBody>
      </p:sp>
      <p:sp>
        <p:nvSpPr>
          <p:cNvPr id="11" name="矩形 10"/>
          <p:cNvSpPr/>
          <p:nvPr/>
        </p:nvSpPr>
        <p:spPr>
          <a:xfrm>
            <a:off x="4835670" y="3674224"/>
            <a:ext cx="3550020" cy="701346"/>
          </a:xfrm>
          <a:prstGeom prst="rect">
            <a:avLst/>
          </a:prstGeom>
        </p:spPr>
        <p:txBody>
          <a:bodyPr wrap="square">
            <a:spAutoFit/>
          </a:bodyPr>
          <a:lstStyle/>
          <a:p>
            <a:pPr>
              <a:lnSpc>
                <a:spcPct val="130000"/>
              </a:lnSpc>
            </a:pPr>
            <a:r>
              <a:rPr lang="en-US" altLang="zh-CN" sz="1600" dirty="0">
                <a:ea typeface="华文细黑" panose="02010600040101010101" pitchFamily="2" charset="-122"/>
                <a:cs typeface="Segoe UI" panose="020B0502040204020203" pitchFamily="34" charset="0"/>
                <a:sym typeface="+mn-lt"/>
              </a:rPr>
              <a:t>You must to tell these people how much they mean to you.</a:t>
            </a:r>
            <a:endParaRPr lang="zh-CN" altLang="en-US" sz="1600" dirty="0">
              <a:ea typeface="华文细黑" panose="02010600040101010101" pitchFamily="2" charset="-122"/>
              <a:cs typeface="+mn-ea"/>
              <a:sym typeface="+mn-lt"/>
            </a:endParaRPr>
          </a:p>
        </p:txBody>
      </p:sp>
      <p:sp>
        <p:nvSpPr>
          <p:cNvPr id="2" name="矩形 1"/>
          <p:cNvSpPr/>
          <p:nvPr/>
        </p:nvSpPr>
        <p:spPr>
          <a:xfrm>
            <a:off x="4194361" y="1422400"/>
            <a:ext cx="4571379" cy="3752968"/>
          </a:xfrm>
          <a:prstGeom prst="rect">
            <a:avLst/>
          </a:prstGeom>
          <a:noFill/>
          <a:ln w="133350" cap="flat" cmpd="sng" algn="ctr">
            <a:solidFill>
              <a:srgbClr val="F3F3F3">
                <a:alpha val="40000"/>
              </a:srgbClr>
            </a:solidFill>
            <a:prstDash val="solid"/>
            <a:miter lim="800000"/>
          </a:ln>
          <a:effectLst/>
        </p:spPr>
        <p:txBody>
          <a:bodyPr rtlCol="0" anchor="ctr"/>
          <a:lstStyle/>
          <a:p>
            <a:pPr algn="ctr"/>
            <a:endParaRPr lang="zh-CN" altLang="en-US" sz="2400" kern="0">
              <a:solidFill>
                <a:prstClr val="white"/>
              </a:solidFill>
              <a:ea typeface="华文细黑" panose="02010600040101010101" pitchFamily="2" charset="-122"/>
              <a:sym typeface="+mn-lt"/>
            </a:endParaRPr>
          </a:p>
        </p:txBody>
      </p:sp>
      <p:sp>
        <p:nvSpPr>
          <p:cNvPr id="15" name="矩形 14"/>
          <p:cNvSpPr/>
          <p:nvPr/>
        </p:nvSpPr>
        <p:spPr>
          <a:xfrm>
            <a:off x="-674316" y="-1615299"/>
            <a:ext cx="5119733" cy="9248557"/>
          </a:xfrm>
          <a:prstGeom prst="rect">
            <a:avLst/>
          </a:prstGeom>
          <a:noFill/>
          <a:ln>
            <a:noFill/>
          </a:ln>
          <a:effectLst/>
        </p:spPr>
        <p:txBody>
          <a:bodyPr wrap="square">
            <a:spAutoFit/>
          </a:bodyPr>
          <a:lstStyle/>
          <a:p>
            <a:pPr lvl="2"/>
            <a:r>
              <a:rPr lang="en-US" altLang="zh-CN" sz="59499" dirty="0">
                <a:solidFill>
                  <a:schemeClr val="tx1">
                    <a:alpha val="79000"/>
                  </a:schemeClr>
                </a:solidFill>
                <a:ea typeface="华文细黑" panose="02010600040101010101" pitchFamily="2" charset="-122"/>
                <a:cs typeface="+mn-ea"/>
                <a:sym typeface="+mn-lt"/>
              </a:rPr>
              <a:t>P</a:t>
            </a:r>
            <a:endParaRPr lang="zh-CN" altLang="en-US" sz="6000" dirty="0">
              <a:solidFill>
                <a:schemeClr val="tx1">
                  <a:alpha val="79000"/>
                </a:schemeClr>
              </a:solidFill>
              <a:ea typeface="华文细黑" panose="02010600040101010101" pitchFamily="2" charset="-122"/>
              <a:cs typeface="+mn-ea"/>
              <a:sym typeface="+mn-lt"/>
            </a:endParaRPr>
          </a:p>
        </p:txBody>
      </p:sp>
    </p:spTree>
    <p:extLst>
      <p:ext uri="{BB962C8B-B14F-4D97-AF65-F5344CB8AC3E}">
        <p14:creationId xmlns:p14="http://schemas.microsoft.com/office/powerpoint/2010/main" val="2835659395"/>
      </p:ext>
    </p:extLst>
  </p:cSld>
  <p:clrMapOvr>
    <a:masterClrMapping/>
  </p:clrMapOvr>
  <p:transition spd="slow" advClick="0" advTm="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10" presetClass="entr" presetSubtype="0" fill="hold" grpId="1"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childTnLst>
                                </p:cTn>
                              </p:par>
                              <p:par>
                                <p:cTn id="13" presetID="63" presetClass="path" presetSubtype="0" accel="50000" decel="50000" fill="hold" grpId="0" nodeType="withEffect">
                                  <p:stCondLst>
                                    <p:cond delay="0"/>
                                  </p:stCondLst>
                                  <p:childTnLst>
                                    <p:animMotion origin="layout" path="M -0.08724 2.59259E-6 L 0.05026 2.59259E-6 " pathEditMode="relative" rAng="0" ptsTypes="AA">
                                      <p:cBhvr>
                                        <p:cTn id="14" dur="2000" fill="hold"/>
                                        <p:tgtEl>
                                          <p:spTgt spid="15"/>
                                        </p:tgtEl>
                                        <p:attrNameLst>
                                          <p:attrName>ppt_x</p:attrName>
                                          <p:attrName>ppt_y</p:attrName>
                                        </p:attrNameLst>
                                      </p:cBhvr>
                                      <p:rCtr x="6875" y="0"/>
                                    </p:animMotion>
                                  </p:childTnLst>
                                </p:cTn>
                              </p:par>
                              <p:par>
                                <p:cTn id="15" presetID="10" presetClass="entr" presetSubtype="0" fill="hold" grpId="0" nodeType="withEffect">
                                  <p:stCondLst>
                                    <p:cond delay="125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childTnLst>
                                </p:cTn>
                              </p:par>
                              <p:par>
                                <p:cTn id="18" presetID="10" presetClass="entr" presetSubtype="0" fill="hold" grpId="0" nodeType="withEffect">
                                  <p:stCondLst>
                                    <p:cond delay="75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par>
                                <p:cTn id="21" presetID="63" presetClass="path" presetSubtype="0" decel="50000" fill="hold" grpId="1" nodeType="withEffect">
                                  <p:stCondLst>
                                    <p:cond delay="750"/>
                                  </p:stCondLst>
                                  <p:childTnLst>
                                    <p:animMotion origin="layout" path="M -0.02773 -3.7037E-7 L 0.05456 -3.7037E-7 " pathEditMode="relative" rAng="0" ptsTypes="AA">
                                      <p:cBhvr>
                                        <p:cTn id="22" dur="750" spd="-100000" fill="hold"/>
                                        <p:tgtEl>
                                          <p:spTgt spid="7"/>
                                        </p:tgtEl>
                                        <p:attrNameLst>
                                          <p:attrName>ppt_x</p:attrName>
                                          <p:attrName>ppt_y</p:attrName>
                                        </p:attrNameLst>
                                      </p:cBhvr>
                                      <p:rCtr x="4115" y="0"/>
                                    </p:animMotion>
                                  </p:childTnLst>
                                </p:cTn>
                              </p:par>
                              <p:par>
                                <p:cTn id="23" presetID="35" presetClass="path" presetSubtype="0" accel="50000" decel="50000" fill="hold" grpId="2" nodeType="withEffect">
                                  <p:stCondLst>
                                    <p:cond delay="1500"/>
                                  </p:stCondLst>
                                  <p:childTnLst>
                                    <p:animMotion origin="layout" path="M -0.02799 -3.7037E-7 L -1.25E-6 -3.7037E-7 " pathEditMode="relative" rAng="0" ptsTypes="AA">
                                      <p:cBhvr>
                                        <p:cTn id="24" dur="750" fill="hold"/>
                                        <p:tgtEl>
                                          <p:spTgt spid="7"/>
                                        </p:tgtEl>
                                        <p:attrNameLst>
                                          <p:attrName>ppt_x</p:attrName>
                                          <p:attrName>ppt_y</p:attrName>
                                        </p:attrNameLst>
                                      </p:cBhvr>
                                      <p:rCtr x="1393" y="0"/>
                                    </p:animMotion>
                                  </p:childTnLst>
                                </p:cTn>
                              </p:par>
                              <p:par>
                                <p:cTn id="25" presetID="10" presetClass="entr" presetSubtype="0" fill="hold" nodeType="withEffect">
                                  <p:stCondLst>
                                    <p:cond delay="175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par>
                                <p:cTn id="28" presetID="10" presetClass="entr" presetSubtype="0" fill="hold" grpId="0" nodeType="withEffect">
                                  <p:stCondLst>
                                    <p:cond delay="175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par>
                                <p:cTn id="31" presetID="31" presetClass="entr" presetSubtype="0" fill="hold" grpId="0" nodeType="withEffect">
                                  <p:stCondLst>
                                    <p:cond delay="500"/>
                                  </p:stCondLst>
                                  <p:childTnLst>
                                    <p:set>
                                      <p:cBhvr>
                                        <p:cTn id="32" dur="1" fill="hold">
                                          <p:stCondLst>
                                            <p:cond delay="0"/>
                                          </p:stCondLst>
                                        </p:cTn>
                                        <p:tgtEl>
                                          <p:spTgt spid="2"/>
                                        </p:tgtEl>
                                        <p:attrNameLst>
                                          <p:attrName>style.visibility</p:attrName>
                                        </p:attrNameLst>
                                      </p:cBhvr>
                                      <p:to>
                                        <p:strVal val="visible"/>
                                      </p:to>
                                    </p:set>
                                    <p:anim calcmode="lin" valueType="num">
                                      <p:cBhvr>
                                        <p:cTn id="33" dur="1000" fill="hold"/>
                                        <p:tgtEl>
                                          <p:spTgt spid="2"/>
                                        </p:tgtEl>
                                        <p:attrNameLst>
                                          <p:attrName>ppt_w</p:attrName>
                                        </p:attrNameLst>
                                      </p:cBhvr>
                                      <p:tavLst>
                                        <p:tav tm="0">
                                          <p:val>
                                            <p:fltVal val="0"/>
                                          </p:val>
                                        </p:tav>
                                        <p:tav tm="100000">
                                          <p:val>
                                            <p:strVal val="#ppt_w"/>
                                          </p:val>
                                        </p:tav>
                                      </p:tavLst>
                                    </p:anim>
                                    <p:anim calcmode="lin" valueType="num">
                                      <p:cBhvr>
                                        <p:cTn id="34" dur="1000" fill="hold"/>
                                        <p:tgtEl>
                                          <p:spTgt spid="2"/>
                                        </p:tgtEl>
                                        <p:attrNameLst>
                                          <p:attrName>ppt_h</p:attrName>
                                        </p:attrNameLst>
                                      </p:cBhvr>
                                      <p:tavLst>
                                        <p:tav tm="0">
                                          <p:val>
                                            <p:fltVal val="0"/>
                                          </p:val>
                                        </p:tav>
                                        <p:tav tm="100000">
                                          <p:val>
                                            <p:strVal val="#ppt_h"/>
                                          </p:val>
                                        </p:tav>
                                      </p:tavLst>
                                    </p:anim>
                                    <p:anim calcmode="lin" valueType="num">
                                      <p:cBhvr>
                                        <p:cTn id="35" dur="1000" fill="hold"/>
                                        <p:tgtEl>
                                          <p:spTgt spid="2"/>
                                        </p:tgtEl>
                                        <p:attrNameLst>
                                          <p:attrName>style.rotation</p:attrName>
                                        </p:attrNameLst>
                                      </p:cBhvr>
                                      <p:tavLst>
                                        <p:tav tm="0">
                                          <p:val>
                                            <p:fltVal val="90"/>
                                          </p:val>
                                        </p:tav>
                                        <p:tav tm="100000">
                                          <p:val>
                                            <p:fltVal val="0"/>
                                          </p:val>
                                        </p:tav>
                                      </p:tavLst>
                                    </p:anim>
                                    <p:animEffect transition="in" filter="fade">
                                      <p:cBhvr>
                                        <p:cTn id="36" dur="1000"/>
                                        <p:tgtEl>
                                          <p:spTgt spid="2"/>
                                        </p:tgtEl>
                                      </p:cBhvr>
                                    </p:animEffect>
                                  </p:childTnLst>
                                </p:cTn>
                              </p:par>
                              <p:par>
                                <p:cTn id="37" presetID="10" presetClass="entr" presetSubtype="0"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750"/>
                                        <p:tgtEl>
                                          <p:spTgt spid="13"/>
                                        </p:tgtEl>
                                      </p:cBhvr>
                                    </p:animEffect>
                                  </p:childTnLst>
                                </p:cTn>
                              </p:par>
                              <p:par>
                                <p:cTn id="40" presetID="42" presetClass="path" presetSubtype="0" decel="30000" fill="hold" nodeType="withEffect">
                                  <p:stCondLst>
                                    <p:cond delay="0"/>
                                  </p:stCondLst>
                                  <p:childTnLst>
                                    <p:animMotion origin="layout" path="M 1.25E-6 -0.03982 L 1.25E-6 0.14814 " pathEditMode="relative" rAng="0" ptsTypes="AA">
                                      <p:cBhvr>
                                        <p:cTn id="41" dur="750" spd="-100000" fill="hold"/>
                                        <p:tgtEl>
                                          <p:spTgt spid="13"/>
                                        </p:tgtEl>
                                        <p:attrNameLst>
                                          <p:attrName>ppt_x</p:attrName>
                                          <p:attrName>ppt_y</p:attrName>
                                        </p:attrNameLst>
                                      </p:cBhvr>
                                      <p:rCtr x="0" y="9398"/>
                                    </p:animMotion>
                                  </p:childTnLst>
                                </p:cTn>
                              </p:par>
                              <p:par>
                                <p:cTn id="42" presetID="42" presetClass="path" presetSubtype="0" accel="30000" decel="30000" fill="hold" nodeType="withEffect">
                                  <p:stCondLst>
                                    <p:cond delay="750"/>
                                  </p:stCondLst>
                                  <p:childTnLst>
                                    <p:animMotion origin="layout" path="M 1.25E-6 -0.03982 L 1.25E-6 4.44444E-6 " pathEditMode="relative" rAng="0" ptsTypes="AA">
                                      <p:cBhvr>
                                        <p:cTn id="43" dur="1250" fill="hold"/>
                                        <p:tgtEl>
                                          <p:spTgt spid="13"/>
                                        </p:tgtEl>
                                        <p:attrNameLst>
                                          <p:attrName>ppt_x</p:attrName>
                                          <p:attrName>ppt_y</p:attrName>
                                        </p:attrNameLst>
                                      </p:cBhvr>
                                      <p:rCtr x="0" y="199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7" grpId="0"/>
      <p:bldP spid="7" grpId="1"/>
      <p:bldP spid="7" grpId="2"/>
      <p:bldP spid="11" grpId="0"/>
      <p:bldP spid="2" grpId="0" animBg="1"/>
      <p:bldP spid="15" grpId="0"/>
      <p:bldP spid="15" grpId="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7145867" y="3657394"/>
            <a:ext cx="4876800" cy="2317033"/>
          </a:xfrm>
          <a:custGeom>
            <a:avLst/>
            <a:gdLst>
              <a:gd name="connsiteX0" fmla="*/ 0 w 4876800"/>
              <a:gd name="connsiteY0" fmla="*/ 0 h 2317033"/>
              <a:gd name="connsiteX1" fmla="*/ 4876800 w 4876800"/>
              <a:gd name="connsiteY1" fmla="*/ 0 h 2317033"/>
              <a:gd name="connsiteX2" fmla="*/ 4876800 w 4876800"/>
              <a:gd name="connsiteY2" fmla="*/ 2317033 h 2317033"/>
              <a:gd name="connsiteX3" fmla="*/ 0 w 4876800"/>
              <a:gd name="connsiteY3" fmla="*/ 2317033 h 2317033"/>
            </a:gdLst>
            <a:ahLst/>
            <a:cxnLst>
              <a:cxn ang="0">
                <a:pos x="connsiteX0" y="connsiteY0"/>
              </a:cxn>
              <a:cxn ang="0">
                <a:pos x="connsiteX1" y="connsiteY1"/>
              </a:cxn>
              <a:cxn ang="0">
                <a:pos x="connsiteX2" y="connsiteY2"/>
              </a:cxn>
              <a:cxn ang="0">
                <a:pos x="connsiteX3" y="connsiteY3"/>
              </a:cxn>
            </a:cxnLst>
            <a:rect l="l" t="t" r="r" b="b"/>
            <a:pathLst>
              <a:path w="4876800" h="2317033">
                <a:moveTo>
                  <a:pt x="0" y="0"/>
                </a:moveTo>
                <a:lnTo>
                  <a:pt x="4876800" y="0"/>
                </a:lnTo>
                <a:lnTo>
                  <a:pt x="4876800" y="2317033"/>
                </a:lnTo>
                <a:lnTo>
                  <a:pt x="0" y="2317033"/>
                </a:lnTo>
                <a:close/>
              </a:path>
            </a:pathLst>
          </a:custGeom>
        </p:spPr>
      </p:pic>
      <p:pic>
        <p:nvPicPr>
          <p:cNvPr id="16" name="图片 15"/>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7145867" y="1100668"/>
            <a:ext cx="4876800" cy="2317033"/>
          </a:xfrm>
          <a:custGeom>
            <a:avLst/>
            <a:gdLst>
              <a:gd name="connsiteX0" fmla="*/ 0 w 4876800"/>
              <a:gd name="connsiteY0" fmla="*/ 0 h 2317033"/>
              <a:gd name="connsiteX1" fmla="*/ 4876800 w 4876800"/>
              <a:gd name="connsiteY1" fmla="*/ 0 h 2317033"/>
              <a:gd name="connsiteX2" fmla="*/ 4876800 w 4876800"/>
              <a:gd name="connsiteY2" fmla="*/ 2317033 h 2317033"/>
              <a:gd name="connsiteX3" fmla="*/ 0 w 4876800"/>
              <a:gd name="connsiteY3" fmla="*/ 2317033 h 2317033"/>
            </a:gdLst>
            <a:ahLst/>
            <a:cxnLst>
              <a:cxn ang="0">
                <a:pos x="connsiteX0" y="connsiteY0"/>
              </a:cxn>
              <a:cxn ang="0">
                <a:pos x="connsiteX1" y="connsiteY1"/>
              </a:cxn>
              <a:cxn ang="0">
                <a:pos x="connsiteX2" y="connsiteY2"/>
              </a:cxn>
              <a:cxn ang="0">
                <a:pos x="connsiteX3" y="connsiteY3"/>
              </a:cxn>
            </a:cxnLst>
            <a:rect l="l" t="t" r="r" b="b"/>
            <a:pathLst>
              <a:path w="4876800" h="2317033">
                <a:moveTo>
                  <a:pt x="0" y="0"/>
                </a:moveTo>
                <a:lnTo>
                  <a:pt x="4876800" y="0"/>
                </a:lnTo>
                <a:lnTo>
                  <a:pt x="4876800" y="2317033"/>
                </a:lnTo>
                <a:lnTo>
                  <a:pt x="0" y="2317033"/>
                </a:lnTo>
                <a:close/>
              </a:path>
            </a:pathLst>
          </a:custGeom>
        </p:spPr>
      </p:pic>
      <p:sp>
        <p:nvSpPr>
          <p:cNvPr id="2" name="矩形 1"/>
          <p:cNvSpPr/>
          <p:nvPr/>
        </p:nvSpPr>
        <p:spPr>
          <a:xfrm>
            <a:off x="186267" y="1100667"/>
            <a:ext cx="6807200" cy="4893733"/>
          </a:xfrm>
          <a:prstGeom prst="rect">
            <a:avLst/>
          </a:prstGeom>
          <a:solidFill>
            <a:srgbClr val="F3F3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ym typeface="+mn-lt"/>
            </a:endParaRPr>
          </a:p>
        </p:txBody>
      </p:sp>
      <p:cxnSp>
        <p:nvCxnSpPr>
          <p:cNvPr id="6" name="直接连接符 5"/>
          <p:cNvCxnSpPr/>
          <p:nvPr/>
        </p:nvCxnSpPr>
        <p:spPr>
          <a:xfrm flipH="1">
            <a:off x="728133" y="1580656"/>
            <a:ext cx="508000" cy="688411"/>
          </a:xfrm>
          <a:prstGeom prst="line">
            <a:avLst/>
          </a:prstGeom>
          <a:ln w="25400">
            <a:solidFill>
              <a:srgbClr val="EEB681"/>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1231326" y="1716460"/>
            <a:ext cx="2951449" cy="461665"/>
          </a:xfrm>
          <a:prstGeom prst="rect">
            <a:avLst/>
          </a:prstGeom>
          <a:noFill/>
        </p:spPr>
        <p:txBody>
          <a:bodyPr wrap="none" rtlCol="0">
            <a:spAutoFit/>
          </a:bodyPr>
          <a:lstStyle/>
          <a:p>
            <a:pPr algn="ctr"/>
            <a:r>
              <a:rPr lang="en-US" altLang="zh-CN" sz="2400" dirty="0">
                <a:ea typeface="华文细黑" panose="02010600040101010101" pitchFamily="2" charset="-122"/>
                <a:sym typeface="+mn-lt"/>
              </a:rPr>
              <a:t>Add your text here</a:t>
            </a:r>
            <a:endParaRPr lang="zh-CN" altLang="en-US" sz="2400" dirty="0">
              <a:ea typeface="华文细黑" panose="02010600040101010101" pitchFamily="2" charset="-122"/>
              <a:sym typeface="+mn-lt"/>
            </a:endParaRPr>
          </a:p>
        </p:txBody>
      </p:sp>
      <p:grpSp>
        <p:nvGrpSpPr>
          <p:cNvPr id="10" name="组合 9"/>
          <p:cNvGrpSpPr/>
          <p:nvPr/>
        </p:nvGrpSpPr>
        <p:grpSpPr>
          <a:xfrm>
            <a:off x="718992" y="2834059"/>
            <a:ext cx="5766475" cy="1232160"/>
            <a:chOff x="745471" y="1998544"/>
            <a:chExt cx="3019456" cy="924120"/>
          </a:xfrm>
        </p:grpSpPr>
        <p:sp>
          <p:nvSpPr>
            <p:cNvPr id="11" name="文本框 10"/>
            <p:cNvSpPr txBox="1"/>
            <p:nvPr/>
          </p:nvSpPr>
          <p:spPr>
            <a:xfrm>
              <a:off x="745471" y="1998544"/>
              <a:ext cx="1383447" cy="315423"/>
            </a:xfrm>
            <a:prstGeom prst="rect">
              <a:avLst/>
            </a:prstGeom>
            <a:noFill/>
          </p:spPr>
          <p:txBody>
            <a:bodyPr wrap="none" rtlCol="0">
              <a:spAutoFit/>
            </a:bodyPr>
            <a:lstStyle/>
            <a:p>
              <a:r>
                <a:rPr lang="en-US" altLang="zh-CN" sz="2133" dirty="0">
                  <a:ea typeface="华文细黑" panose="02010600040101010101" pitchFamily="2" charset="-122"/>
                  <a:sym typeface="+mn-lt"/>
                </a:rPr>
                <a:t>Add your text here</a:t>
              </a:r>
              <a:endParaRPr lang="zh-CN" altLang="en-US" sz="2133" dirty="0">
                <a:ea typeface="华文细黑" panose="02010600040101010101" pitchFamily="2" charset="-122"/>
                <a:sym typeface="+mn-lt"/>
              </a:endParaRPr>
            </a:p>
          </p:txBody>
        </p:sp>
        <p:sp>
          <p:nvSpPr>
            <p:cNvPr id="12" name="文本框 11"/>
            <p:cNvSpPr txBox="1"/>
            <p:nvPr/>
          </p:nvSpPr>
          <p:spPr>
            <a:xfrm>
              <a:off x="752475" y="2284075"/>
              <a:ext cx="3012452" cy="638589"/>
            </a:xfrm>
            <a:prstGeom prst="rect">
              <a:avLst/>
            </a:prstGeom>
            <a:noFill/>
          </p:spPr>
          <p:txBody>
            <a:bodyPr wrap="square" rtlCol="0">
              <a:spAutoFit/>
            </a:bodyPr>
            <a:lstStyle/>
            <a:p>
              <a:r>
                <a:rPr lang="en-US" altLang="zh-CN" sz="1400" dirty="0">
                  <a:ea typeface="华文细黑" panose="02010600040101010101" pitchFamily="2" charset="-122"/>
                  <a:cs typeface="Segoe UI" panose="020B0502040204020203" pitchFamily="34" charset="0"/>
                  <a:sym typeface="+mn-lt"/>
                </a:rPr>
                <a:t>You must to tell these people how much they mean to you. You must to tell these people how much they mean to you.</a:t>
              </a:r>
              <a:endParaRPr lang="zh-CN" altLang="en-US" sz="1400" dirty="0">
                <a:sym typeface="+mn-lt"/>
              </a:endParaRPr>
            </a:p>
            <a:p>
              <a:endParaRPr lang="zh-CN" altLang="en-US" sz="2133" dirty="0">
                <a:sym typeface="+mn-lt"/>
              </a:endParaRPr>
            </a:p>
          </p:txBody>
        </p:sp>
      </p:grpSp>
      <p:grpSp>
        <p:nvGrpSpPr>
          <p:cNvPr id="13" name="组合 12"/>
          <p:cNvGrpSpPr/>
          <p:nvPr/>
        </p:nvGrpSpPr>
        <p:grpSpPr>
          <a:xfrm>
            <a:off x="718992" y="4408859"/>
            <a:ext cx="5766475" cy="1232160"/>
            <a:chOff x="745471" y="1998544"/>
            <a:chExt cx="3019456" cy="924120"/>
          </a:xfrm>
        </p:grpSpPr>
        <p:sp>
          <p:nvSpPr>
            <p:cNvPr id="14" name="文本框 13"/>
            <p:cNvSpPr txBox="1"/>
            <p:nvPr/>
          </p:nvSpPr>
          <p:spPr>
            <a:xfrm>
              <a:off x="745471" y="1998544"/>
              <a:ext cx="1383447" cy="315423"/>
            </a:xfrm>
            <a:prstGeom prst="rect">
              <a:avLst/>
            </a:prstGeom>
            <a:noFill/>
          </p:spPr>
          <p:txBody>
            <a:bodyPr wrap="none" rtlCol="0">
              <a:spAutoFit/>
            </a:bodyPr>
            <a:lstStyle/>
            <a:p>
              <a:r>
                <a:rPr lang="en-US" altLang="zh-CN" sz="2133" dirty="0">
                  <a:ea typeface="华文细黑" panose="02010600040101010101" pitchFamily="2" charset="-122"/>
                  <a:sym typeface="+mn-lt"/>
                </a:rPr>
                <a:t>Add your text here</a:t>
              </a:r>
              <a:endParaRPr lang="zh-CN" altLang="en-US" sz="2133" dirty="0">
                <a:ea typeface="华文细黑" panose="02010600040101010101" pitchFamily="2" charset="-122"/>
                <a:sym typeface="+mn-lt"/>
              </a:endParaRPr>
            </a:p>
          </p:txBody>
        </p:sp>
        <p:sp>
          <p:nvSpPr>
            <p:cNvPr id="15" name="文本框 14"/>
            <p:cNvSpPr txBox="1"/>
            <p:nvPr/>
          </p:nvSpPr>
          <p:spPr>
            <a:xfrm>
              <a:off x="752475" y="2284075"/>
              <a:ext cx="3012452" cy="638589"/>
            </a:xfrm>
            <a:prstGeom prst="rect">
              <a:avLst/>
            </a:prstGeom>
            <a:noFill/>
          </p:spPr>
          <p:txBody>
            <a:bodyPr wrap="square" rtlCol="0">
              <a:spAutoFit/>
            </a:bodyPr>
            <a:lstStyle/>
            <a:p>
              <a:r>
                <a:rPr lang="en-US" altLang="zh-CN" sz="1400" dirty="0">
                  <a:ea typeface="华文细黑" panose="02010600040101010101" pitchFamily="2" charset="-122"/>
                  <a:cs typeface="Segoe UI" panose="020B0502040204020203" pitchFamily="34" charset="0"/>
                  <a:sym typeface="+mn-lt"/>
                </a:rPr>
                <a:t>You must to tell these people how much they mean to you. You must to tell these people how much they mean to you.</a:t>
              </a:r>
              <a:endParaRPr lang="zh-CN" altLang="en-US" sz="1400" dirty="0">
                <a:sym typeface="+mn-lt"/>
              </a:endParaRPr>
            </a:p>
            <a:p>
              <a:endParaRPr lang="zh-CN" altLang="en-US" sz="2133" dirty="0">
                <a:sym typeface="+mn-lt"/>
              </a:endParaRPr>
            </a:p>
          </p:txBody>
        </p:sp>
      </p:grpSp>
    </p:spTree>
    <p:extLst>
      <p:ext uri="{BB962C8B-B14F-4D97-AF65-F5344CB8AC3E}">
        <p14:creationId xmlns:p14="http://schemas.microsoft.com/office/powerpoint/2010/main" val="1435803101"/>
      </p:ext>
    </p:extLst>
  </p:cSld>
  <p:clrMapOvr>
    <a:masterClrMapping/>
  </p:clrMapOvr>
  <p:transition spd="slow" advClick="0" advTm="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42" presetClass="path" presetSubtype="0" decel="30000" fill="hold" nodeType="withEffect">
                                  <p:stCondLst>
                                    <p:cond delay="0"/>
                                  </p:stCondLst>
                                  <p:childTnLst>
                                    <p:animMotion origin="layout" path="M -3.33333E-6 1.85185E-6 L -0.09297 0.1544 " pathEditMode="relative" rAng="0" ptsTypes="AA">
                                      <p:cBhvr>
                                        <p:cTn id="9" dur="750" spd="-100000" fill="hold"/>
                                        <p:tgtEl>
                                          <p:spTgt spid="6"/>
                                        </p:tgtEl>
                                        <p:attrNameLst>
                                          <p:attrName>ppt_x</p:attrName>
                                          <p:attrName>ppt_y</p:attrName>
                                        </p:attrNameLst>
                                      </p:cBhvr>
                                      <p:rCtr x="-4648" y="7708"/>
                                    </p:animMotion>
                                  </p:childTnLst>
                                </p:cTn>
                              </p:par>
                              <p:par>
                                <p:cTn id="10" presetID="10"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par>
                                <p:cTn id="13" presetID="63" presetClass="path" presetSubtype="0" decel="50000" fill="hold" grpId="1" nodeType="withEffect">
                                  <p:stCondLst>
                                    <p:cond delay="0"/>
                                  </p:stCondLst>
                                  <p:childTnLst>
                                    <p:animMotion origin="layout" path="M 0.01523 1.11111E-6 L -0.0582 1.11111E-6 " pathEditMode="relative" rAng="0" ptsTypes="AA">
                                      <p:cBhvr>
                                        <p:cTn id="14" dur="750" spd="-100000" fill="hold"/>
                                        <p:tgtEl>
                                          <p:spTgt spid="2"/>
                                        </p:tgtEl>
                                        <p:attrNameLst>
                                          <p:attrName>ppt_x</p:attrName>
                                          <p:attrName>ppt_y</p:attrName>
                                        </p:attrNameLst>
                                      </p:cBhvr>
                                      <p:rCtr x="-3672" y="0"/>
                                    </p:animMotion>
                                  </p:childTnLst>
                                </p:cTn>
                              </p:par>
                              <p:par>
                                <p:cTn id="15" presetID="35" presetClass="path" presetSubtype="0" accel="50000" decel="50000" fill="hold" grpId="2" nodeType="withEffect">
                                  <p:stCondLst>
                                    <p:cond delay="750"/>
                                  </p:stCondLst>
                                  <p:childTnLst>
                                    <p:animMotion origin="layout" path="M 0.01602 1.11111E-6 L -2.08333E-7 1.11111E-6 " pathEditMode="relative" rAng="0" ptsTypes="AA">
                                      <p:cBhvr>
                                        <p:cTn id="16" dur="750" fill="hold"/>
                                        <p:tgtEl>
                                          <p:spTgt spid="2"/>
                                        </p:tgtEl>
                                        <p:attrNameLst>
                                          <p:attrName>ppt_x</p:attrName>
                                          <p:attrName>ppt_y</p:attrName>
                                        </p:attrNameLst>
                                      </p:cBhvr>
                                      <p:rCtr x="-807" y="0"/>
                                    </p:animMotion>
                                  </p:childTnLst>
                                </p:cTn>
                              </p:par>
                              <p:par>
                                <p:cTn id="17" presetID="10"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63" presetClass="path" presetSubtype="0" decel="50000" fill="hold" grpId="1" nodeType="withEffect">
                                  <p:stCondLst>
                                    <p:cond delay="0"/>
                                  </p:stCondLst>
                                  <p:childTnLst>
                                    <p:animMotion origin="layout" path="M 0.01523 1.11111E-6 L -0.0582 1.11111E-6 " pathEditMode="relative" rAng="0" ptsTypes="AA">
                                      <p:cBhvr>
                                        <p:cTn id="21" dur="750" spd="-100000" fill="hold"/>
                                        <p:tgtEl>
                                          <p:spTgt spid="9"/>
                                        </p:tgtEl>
                                        <p:attrNameLst>
                                          <p:attrName>ppt_x</p:attrName>
                                          <p:attrName>ppt_y</p:attrName>
                                        </p:attrNameLst>
                                      </p:cBhvr>
                                      <p:rCtr x="-3672" y="0"/>
                                    </p:animMotion>
                                  </p:childTnLst>
                                </p:cTn>
                              </p:par>
                              <p:par>
                                <p:cTn id="22" presetID="35" presetClass="path" presetSubtype="0" accel="50000" decel="50000" fill="hold" grpId="2" nodeType="withEffect">
                                  <p:stCondLst>
                                    <p:cond delay="750"/>
                                  </p:stCondLst>
                                  <p:childTnLst>
                                    <p:animMotion origin="layout" path="M 0.01602 1.11111E-6 L -2.08333E-7 1.11111E-6 " pathEditMode="relative" rAng="0" ptsTypes="AA">
                                      <p:cBhvr>
                                        <p:cTn id="23" dur="750" fill="hold"/>
                                        <p:tgtEl>
                                          <p:spTgt spid="9"/>
                                        </p:tgtEl>
                                        <p:attrNameLst>
                                          <p:attrName>ppt_x</p:attrName>
                                          <p:attrName>ppt_y</p:attrName>
                                        </p:attrNameLst>
                                      </p:cBhvr>
                                      <p:rCtr x="-807" y="0"/>
                                    </p:animMotion>
                                  </p:childTnLst>
                                </p:cTn>
                              </p:par>
                              <p:par>
                                <p:cTn id="24" presetID="10" presetClass="entr" presetSubtype="0"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par>
                                <p:cTn id="27" presetID="63" presetClass="path" presetSubtype="0" decel="50000" fill="hold" nodeType="withEffect">
                                  <p:stCondLst>
                                    <p:cond delay="0"/>
                                  </p:stCondLst>
                                  <p:childTnLst>
                                    <p:animMotion origin="layout" path="M 0.01523 1.11111E-6 L -0.0582 1.11111E-6 " pathEditMode="relative" rAng="0" ptsTypes="AA">
                                      <p:cBhvr>
                                        <p:cTn id="28" dur="750" spd="-100000" fill="hold"/>
                                        <p:tgtEl>
                                          <p:spTgt spid="10"/>
                                        </p:tgtEl>
                                        <p:attrNameLst>
                                          <p:attrName>ppt_x</p:attrName>
                                          <p:attrName>ppt_y</p:attrName>
                                        </p:attrNameLst>
                                      </p:cBhvr>
                                      <p:rCtr x="-3672" y="0"/>
                                    </p:animMotion>
                                  </p:childTnLst>
                                </p:cTn>
                              </p:par>
                              <p:par>
                                <p:cTn id="29" presetID="35" presetClass="path" presetSubtype="0" accel="50000" decel="50000" fill="hold" nodeType="withEffect">
                                  <p:stCondLst>
                                    <p:cond delay="750"/>
                                  </p:stCondLst>
                                  <p:childTnLst>
                                    <p:animMotion origin="layout" path="M 0.01602 1.11111E-6 L -2.08333E-7 1.11111E-6 " pathEditMode="relative" rAng="0" ptsTypes="AA">
                                      <p:cBhvr>
                                        <p:cTn id="30" dur="750" fill="hold"/>
                                        <p:tgtEl>
                                          <p:spTgt spid="10"/>
                                        </p:tgtEl>
                                        <p:attrNameLst>
                                          <p:attrName>ppt_x</p:attrName>
                                          <p:attrName>ppt_y</p:attrName>
                                        </p:attrNameLst>
                                      </p:cBhvr>
                                      <p:rCtr x="-807" y="0"/>
                                    </p:animMotion>
                                  </p:childTnLst>
                                </p:cTn>
                              </p:par>
                              <p:par>
                                <p:cTn id="31" presetID="10" presetClass="entr" presetSubtype="0"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par>
                                <p:cTn id="34" presetID="63" presetClass="path" presetSubtype="0" decel="50000" fill="hold" nodeType="withEffect">
                                  <p:stCondLst>
                                    <p:cond delay="0"/>
                                  </p:stCondLst>
                                  <p:childTnLst>
                                    <p:animMotion origin="layout" path="M 0.01523 1.11111E-6 L -0.0582 1.11111E-6 " pathEditMode="relative" rAng="0" ptsTypes="AA">
                                      <p:cBhvr>
                                        <p:cTn id="35" dur="750" spd="-100000" fill="hold"/>
                                        <p:tgtEl>
                                          <p:spTgt spid="13"/>
                                        </p:tgtEl>
                                        <p:attrNameLst>
                                          <p:attrName>ppt_x</p:attrName>
                                          <p:attrName>ppt_y</p:attrName>
                                        </p:attrNameLst>
                                      </p:cBhvr>
                                      <p:rCtr x="-3672" y="0"/>
                                    </p:animMotion>
                                  </p:childTnLst>
                                </p:cTn>
                              </p:par>
                              <p:par>
                                <p:cTn id="36" presetID="35" presetClass="path" presetSubtype="0" accel="50000" decel="50000" fill="hold" nodeType="withEffect">
                                  <p:stCondLst>
                                    <p:cond delay="750"/>
                                  </p:stCondLst>
                                  <p:childTnLst>
                                    <p:animMotion origin="layout" path="M 0.01602 1.11111E-6 L -2.08333E-7 1.11111E-6 " pathEditMode="relative" rAng="0" ptsTypes="AA">
                                      <p:cBhvr>
                                        <p:cTn id="37" dur="750" fill="hold"/>
                                        <p:tgtEl>
                                          <p:spTgt spid="13"/>
                                        </p:tgtEl>
                                        <p:attrNameLst>
                                          <p:attrName>ppt_x</p:attrName>
                                          <p:attrName>ppt_y</p:attrName>
                                        </p:attrNameLst>
                                      </p:cBhvr>
                                      <p:rCtr x="-807" y="0"/>
                                    </p:animMotion>
                                  </p:childTnLst>
                                </p:cTn>
                              </p:par>
                              <p:par>
                                <p:cTn id="38" presetID="10" presetClass="entr" presetSubtype="0" fill="hold"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500"/>
                                        <p:tgtEl>
                                          <p:spTgt spid="16"/>
                                        </p:tgtEl>
                                      </p:cBhvr>
                                    </p:animEffect>
                                  </p:childTnLst>
                                </p:cTn>
                              </p:par>
                              <p:par>
                                <p:cTn id="41" presetID="63" presetClass="path" presetSubtype="0" decel="50000" fill="hold" nodeType="withEffect">
                                  <p:stCondLst>
                                    <p:cond delay="0"/>
                                  </p:stCondLst>
                                  <p:childTnLst>
                                    <p:animMotion origin="layout" path="M -0.02774 1.11111E-6 L 0.05455 1.11111E-6 " pathEditMode="relative" rAng="0" ptsTypes="AA">
                                      <p:cBhvr>
                                        <p:cTn id="42" dur="750" spd="-100000" fill="hold"/>
                                        <p:tgtEl>
                                          <p:spTgt spid="16"/>
                                        </p:tgtEl>
                                        <p:attrNameLst>
                                          <p:attrName>ppt_x</p:attrName>
                                          <p:attrName>ppt_y</p:attrName>
                                        </p:attrNameLst>
                                      </p:cBhvr>
                                      <p:rCtr x="4115" y="0"/>
                                    </p:animMotion>
                                  </p:childTnLst>
                                </p:cTn>
                              </p:par>
                              <p:par>
                                <p:cTn id="43" presetID="35" presetClass="path" presetSubtype="0" accel="50000" decel="50000" fill="hold" nodeType="withEffect">
                                  <p:stCondLst>
                                    <p:cond delay="750"/>
                                  </p:stCondLst>
                                  <p:childTnLst>
                                    <p:animMotion origin="layout" path="M -0.028 1.11111E-6 L 4.16667E-6 1.11111E-6 " pathEditMode="relative" rAng="0" ptsTypes="AA">
                                      <p:cBhvr>
                                        <p:cTn id="44" dur="750" fill="hold"/>
                                        <p:tgtEl>
                                          <p:spTgt spid="16"/>
                                        </p:tgtEl>
                                        <p:attrNameLst>
                                          <p:attrName>ppt_x</p:attrName>
                                          <p:attrName>ppt_y</p:attrName>
                                        </p:attrNameLst>
                                      </p:cBhvr>
                                      <p:rCtr x="1393" y="0"/>
                                    </p:animMotion>
                                  </p:childTnLst>
                                </p:cTn>
                              </p:par>
                              <p:par>
                                <p:cTn id="45" presetID="10" presetClass="entr" presetSubtype="0" fill="hold" nodeType="with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750"/>
                                        <p:tgtEl>
                                          <p:spTgt spid="18"/>
                                        </p:tgtEl>
                                      </p:cBhvr>
                                    </p:animEffect>
                                  </p:childTnLst>
                                </p:cTn>
                              </p:par>
                              <p:par>
                                <p:cTn id="48" presetID="42" presetClass="path" presetSubtype="0" decel="30000" fill="hold" nodeType="withEffect">
                                  <p:stCondLst>
                                    <p:cond delay="0"/>
                                  </p:stCondLst>
                                  <p:childTnLst>
                                    <p:animMotion origin="layout" path="M -4.16667E-7 -0.03982 L -4.16667E-7 0.14815 " pathEditMode="relative" rAng="0" ptsTypes="AA">
                                      <p:cBhvr>
                                        <p:cTn id="49" dur="750" spd="-100000" fill="hold"/>
                                        <p:tgtEl>
                                          <p:spTgt spid="18"/>
                                        </p:tgtEl>
                                        <p:attrNameLst>
                                          <p:attrName>ppt_x</p:attrName>
                                          <p:attrName>ppt_y</p:attrName>
                                        </p:attrNameLst>
                                      </p:cBhvr>
                                      <p:rCtr x="0" y="9398"/>
                                    </p:animMotion>
                                  </p:childTnLst>
                                </p:cTn>
                              </p:par>
                              <p:par>
                                <p:cTn id="50" presetID="42" presetClass="path" presetSubtype="0" accel="30000" decel="30000" fill="hold" nodeType="withEffect">
                                  <p:stCondLst>
                                    <p:cond delay="750"/>
                                  </p:stCondLst>
                                  <p:childTnLst>
                                    <p:animMotion origin="layout" path="M -4.16667E-7 -0.03982 L -4.16667E-7 2.59259E-6 " pathEditMode="relative" rAng="0" ptsTypes="AA">
                                      <p:cBhvr>
                                        <p:cTn id="51" dur="1250" fill="hold"/>
                                        <p:tgtEl>
                                          <p:spTgt spid="18"/>
                                        </p:tgtEl>
                                        <p:attrNameLst>
                                          <p:attrName>ppt_x</p:attrName>
                                          <p:attrName>ppt_y</p:attrName>
                                        </p:attrNameLst>
                                      </p:cBhvr>
                                      <p:rCtr x="0" y="199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9" grpId="0"/>
      <p:bldP spid="9" grpId="1"/>
      <p:bldP spid="9" grpId="2"/>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0"/>
            <a:ext cx="12192000" cy="3996267"/>
          </a:xfrm>
          <a:prstGeom prst="rect">
            <a:avLst/>
          </a:prstGeom>
          <a:solidFill>
            <a:srgbClr val="F3F3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ym typeface="+mn-lt"/>
            </a:endParaRPr>
          </a:p>
        </p:txBody>
      </p:sp>
      <p:grpSp>
        <p:nvGrpSpPr>
          <p:cNvPr id="11" name="组合 10"/>
          <p:cNvGrpSpPr/>
          <p:nvPr/>
        </p:nvGrpSpPr>
        <p:grpSpPr>
          <a:xfrm>
            <a:off x="1481667" y="201084"/>
            <a:ext cx="8483600" cy="1492172"/>
            <a:chOff x="1481667" y="201084"/>
            <a:chExt cx="8483600" cy="1492172"/>
          </a:xfrm>
        </p:grpSpPr>
        <p:grpSp>
          <p:nvGrpSpPr>
            <p:cNvPr id="6" name="组合 5"/>
            <p:cNvGrpSpPr/>
            <p:nvPr/>
          </p:nvGrpSpPr>
          <p:grpSpPr>
            <a:xfrm>
              <a:off x="1481667" y="201084"/>
              <a:ext cx="8483600" cy="1492172"/>
              <a:chOff x="1289050" y="163513"/>
              <a:chExt cx="6362700" cy="1119129"/>
            </a:xfrm>
          </p:grpSpPr>
          <p:sp>
            <p:nvSpPr>
              <p:cNvPr id="7" name="TextBox 1"/>
              <p:cNvSpPr txBox="1"/>
              <p:nvPr/>
            </p:nvSpPr>
            <p:spPr>
              <a:xfrm>
                <a:off x="2891820" y="163513"/>
                <a:ext cx="3157163" cy="500090"/>
              </a:xfrm>
              <a:prstGeom prst="rect">
                <a:avLst/>
              </a:prstGeom>
              <a:noFill/>
            </p:spPr>
            <p:txBody>
              <a:bodyPr wrap="none">
                <a:spAutoFit/>
              </a:bodyPr>
              <a:lstStyle/>
              <a:p>
                <a:pPr algn="ctr"/>
                <a:r>
                  <a:rPr lang="en-US" altLang="zh-CN" sz="3733" dirty="0">
                    <a:ea typeface="华文细黑" panose="02010600040101010101" pitchFamily="2" charset="-122"/>
                    <a:cs typeface="Segoe UI" panose="020B0502040204020203" pitchFamily="34" charset="0"/>
                    <a:sym typeface="+mn-lt"/>
                  </a:rPr>
                  <a:t>YOUR TITLE HERE</a:t>
                </a:r>
                <a:endParaRPr lang="zh-CN" altLang="en-US" sz="3733" dirty="0">
                  <a:ea typeface="华文细黑" panose="02010600040101010101" pitchFamily="2" charset="-122"/>
                  <a:cs typeface="Segoe UI" panose="020B0502040204020203" pitchFamily="34" charset="0"/>
                  <a:sym typeface="+mn-lt"/>
                </a:endParaRPr>
              </a:p>
            </p:txBody>
          </p:sp>
          <p:sp>
            <p:nvSpPr>
              <p:cNvPr id="8" name="Rectangle 2"/>
              <p:cNvSpPr/>
              <p:nvPr/>
            </p:nvSpPr>
            <p:spPr>
              <a:xfrm>
                <a:off x="1289050" y="782409"/>
                <a:ext cx="6362700" cy="500233"/>
              </a:xfrm>
              <a:prstGeom prst="rect">
                <a:avLst/>
              </a:prstGeom>
            </p:spPr>
            <p:txBody>
              <a:bodyPr>
                <a:spAutoFit/>
              </a:bodyPr>
              <a:lstStyle/>
              <a:p>
                <a:pPr algn="ctr">
                  <a:defRPr/>
                </a:pPr>
                <a:r>
                  <a:rPr lang="en-US" sz="1867" dirty="0">
                    <a:ea typeface="华文细黑" panose="02010600040101010101" pitchFamily="2" charset="-122"/>
                    <a:cs typeface="Segoe UI" panose="020B0502040204020203" pitchFamily="34" charset="0"/>
                    <a:sym typeface="+mn-lt"/>
                  </a:rPr>
                  <a:t>Time goes by so fast, people go in and out of your life. You must never miss the opportunity to tell these people how much they mean to you.</a:t>
                </a:r>
              </a:p>
            </p:txBody>
          </p:sp>
        </p:grpSp>
        <p:cxnSp>
          <p:nvCxnSpPr>
            <p:cNvPr id="9" name="直接连接符 8"/>
            <p:cNvCxnSpPr/>
            <p:nvPr/>
          </p:nvCxnSpPr>
          <p:spPr>
            <a:xfrm>
              <a:off x="4580467" y="965200"/>
              <a:ext cx="2286000" cy="0"/>
            </a:xfrm>
            <a:prstGeom prst="line">
              <a:avLst/>
            </a:prstGeom>
            <a:ln w="38100">
              <a:solidFill>
                <a:srgbClr val="EEB681"/>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a:off x="6641223" y="2754867"/>
            <a:ext cx="4611794" cy="2701480"/>
            <a:chOff x="6641223" y="2754867"/>
            <a:chExt cx="4611794" cy="2701480"/>
          </a:xfrm>
        </p:grpSpPr>
        <p:pic>
          <p:nvPicPr>
            <p:cNvPr id="4" name="Picture 2" descr="New Macbook Gold.png"/>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641223" y="2754867"/>
              <a:ext cx="4611794" cy="2701480"/>
            </a:xfrm>
            <a:prstGeom prst="rect">
              <a:avLst/>
            </a:prstGeom>
          </p:spPr>
        </p:pic>
        <p:pic>
          <p:nvPicPr>
            <p:cNvPr id="17" name="图片 16"/>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7175500" y="2946400"/>
              <a:ext cx="3530600" cy="2216150"/>
            </a:xfrm>
            <a:custGeom>
              <a:avLst/>
              <a:gdLst>
                <a:gd name="connsiteX0" fmla="*/ 0 w 3530600"/>
                <a:gd name="connsiteY0" fmla="*/ 0 h 2216150"/>
                <a:gd name="connsiteX1" fmla="*/ 3530600 w 3530600"/>
                <a:gd name="connsiteY1" fmla="*/ 0 h 2216150"/>
                <a:gd name="connsiteX2" fmla="*/ 3530600 w 3530600"/>
                <a:gd name="connsiteY2" fmla="*/ 2216150 h 2216150"/>
                <a:gd name="connsiteX3" fmla="*/ 0 w 3530600"/>
                <a:gd name="connsiteY3" fmla="*/ 2216150 h 2216150"/>
              </a:gdLst>
              <a:ahLst/>
              <a:cxnLst>
                <a:cxn ang="0">
                  <a:pos x="connsiteX0" y="connsiteY0"/>
                </a:cxn>
                <a:cxn ang="0">
                  <a:pos x="connsiteX1" y="connsiteY1"/>
                </a:cxn>
                <a:cxn ang="0">
                  <a:pos x="connsiteX2" y="connsiteY2"/>
                </a:cxn>
                <a:cxn ang="0">
                  <a:pos x="connsiteX3" y="connsiteY3"/>
                </a:cxn>
              </a:cxnLst>
              <a:rect l="l" t="t" r="r" b="b"/>
              <a:pathLst>
                <a:path w="3530600" h="2216150">
                  <a:moveTo>
                    <a:pt x="0" y="0"/>
                  </a:moveTo>
                  <a:lnTo>
                    <a:pt x="3530600" y="0"/>
                  </a:lnTo>
                  <a:lnTo>
                    <a:pt x="3530600" y="2216150"/>
                  </a:lnTo>
                  <a:lnTo>
                    <a:pt x="0" y="2216150"/>
                  </a:lnTo>
                  <a:close/>
                </a:path>
              </a:pathLst>
            </a:custGeom>
          </p:spPr>
        </p:pic>
      </p:grpSp>
      <p:grpSp>
        <p:nvGrpSpPr>
          <p:cNvPr id="10" name="组合 9"/>
          <p:cNvGrpSpPr/>
          <p:nvPr/>
        </p:nvGrpSpPr>
        <p:grpSpPr>
          <a:xfrm>
            <a:off x="924088" y="2774857"/>
            <a:ext cx="4611794" cy="2701480"/>
            <a:chOff x="924088" y="2774857"/>
            <a:chExt cx="4611794" cy="2701480"/>
          </a:xfrm>
        </p:grpSpPr>
        <p:pic>
          <p:nvPicPr>
            <p:cNvPr id="3" name="Picture 2" descr="New Macbook Gold.png"/>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924088" y="2774857"/>
              <a:ext cx="4611794" cy="2701480"/>
            </a:xfrm>
            <a:prstGeom prst="rect">
              <a:avLst/>
            </a:prstGeom>
          </p:spPr>
        </p:pic>
        <p:pic>
          <p:nvPicPr>
            <p:cNvPr id="21" name="图片 20"/>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1447800" y="2971800"/>
              <a:ext cx="3530600" cy="2216150"/>
            </a:xfrm>
            <a:custGeom>
              <a:avLst/>
              <a:gdLst>
                <a:gd name="connsiteX0" fmla="*/ 0 w 3530600"/>
                <a:gd name="connsiteY0" fmla="*/ 0 h 2216150"/>
                <a:gd name="connsiteX1" fmla="*/ 3530600 w 3530600"/>
                <a:gd name="connsiteY1" fmla="*/ 0 h 2216150"/>
                <a:gd name="connsiteX2" fmla="*/ 3530600 w 3530600"/>
                <a:gd name="connsiteY2" fmla="*/ 2216150 h 2216150"/>
                <a:gd name="connsiteX3" fmla="*/ 0 w 3530600"/>
                <a:gd name="connsiteY3" fmla="*/ 2216150 h 2216150"/>
              </a:gdLst>
              <a:ahLst/>
              <a:cxnLst>
                <a:cxn ang="0">
                  <a:pos x="connsiteX0" y="connsiteY0"/>
                </a:cxn>
                <a:cxn ang="0">
                  <a:pos x="connsiteX1" y="connsiteY1"/>
                </a:cxn>
                <a:cxn ang="0">
                  <a:pos x="connsiteX2" y="connsiteY2"/>
                </a:cxn>
                <a:cxn ang="0">
                  <a:pos x="connsiteX3" y="connsiteY3"/>
                </a:cxn>
              </a:cxnLst>
              <a:rect l="l" t="t" r="r" b="b"/>
              <a:pathLst>
                <a:path w="3530600" h="2216150">
                  <a:moveTo>
                    <a:pt x="0" y="0"/>
                  </a:moveTo>
                  <a:lnTo>
                    <a:pt x="3530600" y="0"/>
                  </a:lnTo>
                  <a:lnTo>
                    <a:pt x="3530600" y="2216150"/>
                  </a:lnTo>
                  <a:lnTo>
                    <a:pt x="0" y="2216150"/>
                  </a:lnTo>
                  <a:close/>
                </a:path>
              </a:pathLst>
            </a:custGeom>
          </p:spPr>
        </p:pic>
      </p:grpSp>
      <p:grpSp>
        <p:nvGrpSpPr>
          <p:cNvPr id="14" name="组合 13"/>
          <p:cNvGrpSpPr/>
          <p:nvPr/>
        </p:nvGrpSpPr>
        <p:grpSpPr>
          <a:xfrm>
            <a:off x="3063739" y="2353734"/>
            <a:ext cx="6049630" cy="3543727"/>
            <a:chOff x="3063739" y="2353734"/>
            <a:chExt cx="6049630" cy="3543727"/>
          </a:xfrm>
        </p:grpSpPr>
        <p:pic>
          <p:nvPicPr>
            <p:cNvPr id="2" name="Picture 2" descr="New Macbook Gold.png"/>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063739" y="2353734"/>
              <a:ext cx="6049630" cy="3543727"/>
            </a:xfrm>
            <a:prstGeom prst="rect">
              <a:avLst/>
            </a:prstGeom>
          </p:spPr>
        </p:pic>
        <p:pic>
          <p:nvPicPr>
            <p:cNvPr id="13" name="图片 12"/>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3781426" y="2600326"/>
              <a:ext cx="4619625" cy="2905125"/>
            </a:xfrm>
            <a:custGeom>
              <a:avLst/>
              <a:gdLst>
                <a:gd name="connsiteX0" fmla="*/ 0 w 4619625"/>
                <a:gd name="connsiteY0" fmla="*/ 0 h 2905125"/>
                <a:gd name="connsiteX1" fmla="*/ 4619625 w 4619625"/>
                <a:gd name="connsiteY1" fmla="*/ 0 h 2905125"/>
                <a:gd name="connsiteX2" fmla="*/ 4619625 w 4619625"/>
                <a:gd name="connsiteY2" fmla="*/ 2905125 h 2905125"/>
                <a:gd name="connsiteX3" fmla="*/ 0 w 4619625"/>
                <a:gd name="connsiteY3" fmla="*/ 2905125 h 2905125"/>
              </a:gdLst>
              <a:ahLst/>
              <a:cxnLst>
                <a:cxn ang="0">
                  <a:pos x="connsiteX0" y="connsiteY0"/>
                </a:cxn>
                <a:cxn ang="0">
                  <a:pos x="connsiteX1" y="connsiteY1"/>
                </a:cxn>
                <a:cxn ang="0">
                  <a:pos x="connsiteX2" y="connsiteY2"/>
                </a:cxn>
                <a:cxn ang="0">
                  <a:pos x="connsiteX3" y="connsiteY3"/>
                </a:cxn>
              </a:cxnLst>
              <a:rect l="l" t="t" r="r" b="b"/>
              <a:pathLst>
                <a:path w="4619625" h="2905125">
                  <a:moveTo>
                    <a:pt x="0" y="0"/>
                  </a:moveTo>
                  <a:lnTo>
                    <a:pt x="4619625" y="0"/>
                  </a:lnTo>
                  <a:lnTo>
                    <a:pt x="4619625" y="2905125"/>
                  </a:lnTo>
                  <a:lnTo>
                    <a:pt x="0" y="2905125"/>
                  </a:lnTo>
                  <a:close/>
                </a:path>
              </a:pathLst>
            </a:custGeom>
          </p:spPr>
        </p:pic>
      </p:grpSp>
    </p:spTree>
    <p:extLst>
      <p:ext uri="{BB962C8B-B14F-4D97-AF65-F5344CB8AC3E}">
        <p14:creationId xmlns:p14="http://schemas.microsoft.com/office/powerpoint/2010/main" val="3368305872"/>
      </p:ext>
    </p:extLst>
  </p:cSld>
  <p:clrMapOvr>
    <a:masterClrMapping/>
  </p:clrMapOvr>
  <p:transition spd="slow" advClick="0" advTm="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64" presetClass="path" presetSubtype="0" decel="30000" fill="hold" grpId="1" nodeType="withEffect">
                                  <p:stCondLst>
                                    <p:cond delay="0"/>
                                  </p:stCondLst>
                                  <p:childTnLst>
                                    <p:animMotion origin="layout" path="M -4.16667E-6 0.03889 L -4.16667E-6 -0.07777 " pathEditMode="relative" rAng="0" ptsTypes="AA">
                                      <p:cBhvr>
                                        <p:cTn id="9" dur="750" spd="-100000" fill="hold"/>
                                        <p:tgtEl>
                                          <p:spTgt spid="5"/>
                                        </p:tgtEl>
                                        <p:attrNameLst>
                                          <p:attrName>ppt_x</p:attrName>
                                          <p:attrName>ppt_y</p:attrName>
                                        </p:attrNameLst>
                                      </p:cBhvr>
                                      <p:rCtr x="0" y="-5833"/>
                                    </p:animMotion>
                                  </p:childTnLst>
                                </p:cTn>
                              </p:par>
                              <p:par>
                                <p:cTn id="10" presetID="64" presetClass="path" presetSubtype="0" accel="30000" decel="30000" fill="hold" grpId="2" nodeType="withEffect">
                                  <p:stCondLst>
                                    <p:cond delay="750"/>
                                  </p:stCondLst>
                                  <p:childTnLst>
                                    <p:animMotion origin="layout" path="M -4.16667E-6 0.03843 L -4.16667E-6 -3.33333E-6 " pathEditMode="relative" rAng="0" ptsTypes="AA">
                                      <p:cBhvr>
                                        <p:cTn id="11" dur="750" fill="hold"/>
                                        <p:tgtEl>
                                          <p:spTgt spid="5"/>
                                        </p:tgtEl>
                                        <p:attrNameLst>
                                          <p:attrName>ppt_x</p:attrName>
                                          <p:attrName>ppt_y</p:attrName>
                                        </p:attrNameLst>
                                      </p:cBhvr>
                                      <p:rCtr x="0" y="-1921"/>
                                    </p:animMotion>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childTnLst>
                          </p:cTn>
                        </p:par>
                        <p:par>
                          <p:cTn id="20" fill="hold">
                            <p:stCondLst>
                              <p:cond delay="2500"/>
                            </p:stCondLst>
                            <p:childTnLst>
                              <p:par>
                                <p:cTn id="21" presetID="10" presetClass="entr" presetSubtype="0"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par>
                                <p:cTn id="24" presetID="10" presetClass="entr" presetSubtype="0"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par>
                                <p:cTn id="27" presetID="64" presetClass="path" presetSubtype="0" decel="30000" fill="hold" nodeType="withEffect">
                                  <p:stCondLst>
                                    <p:cond delay="0"/>
                                  </p:stCondLst>
                                  <p:childTnLst>
                                    <p:animMotion origin="layout" path="M -4.16667E-6 0.03889 L -4.16667E-6 -0.07777 " pathEditMode="relative" rAng="0" ptsTypes="AA">
                                      <p:cBhvr>
                                        <p:cTn id="28" dur="750" spd="-100000" fill="hold"/>
                                        <p:tgtEl>
                                          <p:spTgt spid="11"/>
                                        </p:tgtEl>
                                        <p:attrNameLst>
                                          <p:attrName>ppt_x</p:attrName>
                                          <p:attrName>ppt_y</p:attrName>
                                        </p:attrNameLst>
                                      </p:cBhvr>
                                      <p:rCtr x="0" y="-5833"/>
                                    </p:animMotion>
                                  </p:childTnLst>
                                </p:cTn>
                              </p:par>
                              <p:par>
                                <p:cTn id="29" presetID="64" presetClass="path" presetSubtype="0" accel="30000" decel="30000" fill="hold" nodeType="withEffect">
                                  <p:stCondLst>
                                    <p:cond delay="750"/>
                                  </p:stCondLst>
                                  <p:childTnLst>
                                    <p:animMotion origin="layout" path="M -4.16667E-6 0.03843 L -4.16667E-6 -3.33333E-6 " pathEditMode="relative" rAng="0" ptsTypes="AA">
                                      <p:cBhvr>
                                        <p:cTn id="30" dur="750" fill="hold"/>
                                        <p:tgtEl>
                                          <p:spTgt spid="11"/>
                                        </p:tgtEl>
                                        <p:attrNameLst>
                                          <p:attrName>ppt_x</p:attrName>
                                          <p:attrName>ppt_y</p:attrName>
                                        </p:attrNameLst>
                                      </p:cBhvr>
                                      <p:rCtr x="0" y="-192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0" y="0"/>
            <a:ext cx="6977498" cy="6858000"/>
            <a:chOff x="0" y="0"/>
            <a:chExt cx="6977498" cy="6858000"/>
          </a:xfrm>
        </p:grpSpPr>
        <p:pic>
          <p:nvPicPr>
            <p:cNvPr id="131" name="图片 130"/>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3" y="0"/>
              <a:ext cx="6977495" cy="6858000"/>
            </a:xfrm>
            <a:custGeom>
              <a:avLst/>
              <a:gdLst>
                <a:gd name="connsiteX0" fmla="*/ 0 w 6977495"/>
                <a:gd name="connsiteY0" fmla="*/ 0 h 6858000"/>
                <a:gd name="connsiteX1" fmla="*/ 6640132 w 6977495"/>
                <a:gd name="connsiteY1" fmla="*/ 0 h 6858000"/>
                <a:gd name="connsiteX2" fmla="*/ 6640132 w 6977495"/>
                <a:gd name="connsiteY2" fmla="*/ 3231456 h 6858000"/>
                <a:gd name="connsiteX3" fmla="*/ 6977495 w 6977495"/>
                <a:gd name="connsiteY3" fmla="*/ 3409612 h 6858000"/>
                <a:gd name="connsiteX4" fmla="*/ 6640132 w 6977495"/>
                <a:gd name="connsiteY4" fmla="*/ 3588586 h 6858000"/>
                <a:gd name="connsiteX5" fmla="*/ 6640132 w 6977495"/>
                <a:gd name="connsiteY5" fmla="*/ 6858000 h 6858000"/>
                <a:gd name="connsiteX6" fmla="*/ 0 w 6977495"/>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977495" h="6858000">
                  <a:moveTo>
                    <a:pt x="0" y="0"/>
                  </a:moveTo>
                  <a:lnTo>
                    <a:pt x="6640132" y="0"/>
                  </a:lnTo>
                  <a:lnTo>
                    <a:pt x="6640132" y="3231456"/>
                  </a:lnTo>
                  <a:lnTo>
                    <a:pt x="6977495" y="3409612"/>
                  </a:lnTo>
                  <a:lnTo>
                    <a:pt x="6640132" y="3588586"/>
                  </a:lnTo>
                  <a:lnTo>
                    <a:pt x="6640132" y="6858000"/>
                  </a:lnTo>
                  <a:lnTo>
                    <a:pt x="0" y="6858000"/>
                  </a:lnTo>
                  <a:close/>
                </a:path>
              </a:pathLst>
            </a:custGeom>
          </p:spPr>
        </p:pic>
        <p:sp>
          <p:nvSpPr>
            <p:cNvPr id="24" name="任意多边形 23"/>
            <p:cNvSpPr/>
            <p:nvPr/>
          </p:nvSpPr>
          <p:spPr>
            <a:xfrm>
              <a:off x="0" y="0"/>
              <a:ext cx="6977495" cy="6858000"/>
            </a:xfrm>
            <a:custGeom>
              <a:avLst/>
              <a:gdLst>
                <a:gd name="connsiteX0" fmla="*/ 0 w 6411437"/>
                <a:gd name="connsiteY0" fmla="*/ 0 h 6858000"/>
                <a:gd name="connsiteX1" fmla="*/ 6101443 w 6411437"/>
                <a:gd name="connsiteY1" fmla="*/ 0 h 6858000"/>
                <a:gd name="connsiteX2" fmla="*/ 6101443 w 6411437"/>
                <a:gd name="connsiteY2" fmla="*/ 3231456 h 6858000"/>
                <a:gd name="connsiteX3" fmla="*/ 6411437 w 6411437"/>
                <a:gd name="connsiteY3" fmla="*/ 3409612 h 6858000"/>
                <a:gd name="connsiteX4" fmla="*/ 6101443 w 6411437"/>
                <a:gd name="connsiteY4" fmla="*/ 3588586 h 6858000"/>
                <a:gd name="connsiteX5" fmla="*/ 6101443 w 6411437"/>
                <a:gd name="connsiteY5" fmla="*/ 6858000 h 6858000"/>
                <a:gd name="connsiteX6" fmla="*/ 0 w 641143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11437" h="6858000">
                  <a:moveTo>
                    <a:pt x="0" y="0"/>
                  </a:moveTo>
                  <a:lnTo>
                    <a:pt x="6101443" y="0"/>
                  </a:lnTo>
                  <a:lnTo>
                    <a:pt x="6101443" y="3231456"/>
                  </a:lnTo>
                  <a:lnTo>
                    <a:pt x="6411437" y="3409612"/>
                  </a:lnTo>
                  <a:lnTo>
                    <a:pt x="6101443" y="3588586"/>
                  </a:lnTo>
                  <a:lnTo>
                    <a:pt x="6101443" y="6858000"/>
                  </a:lnTo>
                  <a:lnTo>
                    <a:pt x="0" y="6858000"/>
                  </a:lnTo>
                  <a:close/>
                </a:path>
              </a:pathLst>
            </a:custGeom>
            <a:solidFill>
              <a:srgbClr val="EEB681">
                <a:alpha val="60000"/>
              </a:srgbClr>
            </a:solidFill>
            <a:ln w="12700" cap="flat" cmpd="sng" algn="ctr">
              <a:noFill/>
              <a:prstDash val="solid"/>
              <a:miter lim="800000"/>
            </a:ln>
            <a:effectLst>
              <a:outerShdw blurRad="419100" dist="279400" dir="2700000" sx="95000" sy="95000" algn="tl" rotWithShape="0">
                <a:sysClr val="windowText" lastClr="000000">
                  <a:lumMod val="85000"/>
                  <a:lumOff val="15000"/>
                  <a:alpha val="28000"/>
                </a:sys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351" kern="0">
                <a:solidFill>
                  <a:prstClr val="white"/>
                </a:solidFill>
                <a:ea typeface="华文细黑" panose="02010600040101010101" pitchFamily="2" charset="-122"/>
                <a:sym typeface="+mn-lt"/>
              </a:endParaRPr>
            </a:p>
          </p:txBody>
        </p:sp>
      </p:grpSp>
      <p:grpSp>
        <p:nvGrpSpPr>
          <p:cNvPr id="132" name="组合 131"/>
          <p:cNvGrpSpPr/>
          <p:nvPr/>
        </p:nvGrpSpPr>
        <p:grpSpPr>
          <a:xfrm>
            <a:off x="442539" y="1295400"/>
            <a:ext cx="5917911" cy="4926238"/>
            <a:chOff x="808299" y="929465"/>
            <a:chExt cx="6531435" cy="5436953"/>
          </a:xfrm>
          <a:solidFill>
            <a:schemeClr val="bg1"/>
          </a:solidFill>
        </p:grpSpPr>
        <p:sp>
          <p:nvSpPr>
            <p:cNvPr id="133" name="Freeform 1071"/>
            <p:cNvSpPr>
              <a:spLocks/>
            </p:cNvSpPr>
            <p:nvPr/>
          </p:nvSpPr>
          <p:spPr bwMode="auto">
            <a:xfrm rot="356891">
              <a:off x="4535569" y="6063990"/>
              <a:ext cx="324432" cy="302428"/>
            </a:xfrm>
            <a:custGeom>
              <a:avLst/>
              <a:gdLst>
                <a:gd name="T0" fmla="*/ 152 w 214"/>
                <a:gd name="T1" fmla="*/ 24 h 199"/>
                <a:gd name="T2" fmla="*/ 123 w 214"/>
                <a:gd name="T3" fmla="*/ 75 h 199"/>
                <a:gd name="T4" fmla="*/ 123 w 214"/>
                <a:gd name="T5" fmla="*/ 96 h 199"/>
                <a:gd name="T6" fmla="*/ 68 w 214"/>
                <a:gd name="T7" fmla="*/ 141 h 199"/>
                <a:gd name="T8" fmla="*/ 10 w 214"/>
                <a:gd name="T9" fmla="*/ 123 h 199"/>
                <a:gd name="T10" fmla="*/ 0 w 214"/>
                <a:gd name="T11" fmla="*/ 80 h 199"/>
                <a:gd name="T12" fmla="*/ 4 w 214"/>
                <a:gd name="T13" fmla="*/ 61 h 199"/>
                <a:gd name="T14" fmla="*/ 33 w 214"/>
                <a:gd name="T15" fmla="*/ 30 h 199"/>
                <a:gd name="T16" fmla="*/ 44 w 214"/>
                <a:gd name="T17" fmla="*/ 20 h 199"/>
                <a:gd name="T18" fmla="*/ 96 w 214"/>
                <a:gd name="T19" fmla="*/ 11 h 199"/>
                <a:gd name="T20" fmla="*/ 119 w 214"/>
                <a:gd name="T21" fmla="*/ 9 h 199"/>
                <a:gd name="T22" fmla="*/ 127 w 214"/>
                <a:gd name="T23" fmla="*/ 0 h 199"/>
                <a:gd name="T24" fmla="*/ 144 w 214"/>
                <a:gd name="T25" fmla="*/ 4 h 199"/>
                <a:gd name="T26" fmla="*/ 152 w 214"/>
                <a:gd name="T27" fmla="*/ 24 h 199"/>
                <a:gd name="T28" fmla="*/ 152 w 214"/>
                <a:gd name="T29" fmla="*/ 24 h 1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14"/>
                <a:gd name="T46" fmla="*/ 0 h 199"/>
                <a:gd name="T47" fmla="*/ 214 w 214"/>
                <a:gd name="T48" fmla="*/ 199 h 19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14" h="199">
                  <a:moveTo>
                    <a:pt x="213" y="34"/>
                  </a:moveTo>
                  <a:lnTo>
                    <a:pt x="174" y="105"/>
                  </a:lnTo>
                  <a:lnTo>
                    <a:pt x="174" y="134"/>
                  </a:lnTo>
                  <a:lnTo>
                    <a:pt x="95" y="198"/>
                  </a:lnTo>
                  <a:lnTo>
                    <a:pt x="14" y="171"/>
                  </a:lnTo>
                  <a:lnTo>
                    <a:pt x="0" y="111"/>
                  </a:lnTo>
                  <a:lnTo>
                    <a:pt x="4" y="85"/>
                  </a:lnTo>
                  <a:lnTo>
                    <a:pt x="47" y="41"/>
                  </a:lnTo>
                  <a:lnTo>
                    <a:pt x="62" y="28"/>
                  </a:lnTo>
                  <a:lnTo>
                    <a:pt x="135" y="14"/>
                  </a:lnTo>
                  <a:lnTo>
                    <a:pt x="167" y="12"/>
                  </a:lnTo>
                  <a:lnTo>
                    <a:pt x="178" y="0"/>
                  </a:lnTo>
                  <a:lnTo>
                    <a:pt x="202" y="5"/>
                  </a:lnTo>
                  <a:lnTo>
                    <a:pt x="213" y="34"/>
                  </a:lnTo>
                </a:path>
              </a:pathLst>
            </a:custGeom>
            <a:grpFill/>
            <a:ln w="6350" cap="flat" cmpd="sng">
              <a:noFill/>
              <a:prstDash val="solid"/>
              <a:round/>
              <a:headEnd type="none" w="sm" len="sm"/>
              <a:tailEnd type="none" w="sm" len="sm"/>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ym typeface="+mn-lt"/>
              </a:endParaRPr>
            </a:p>
          </p:txBody>
        </p:sp>
        <p:grpSp>
          <p:nvGrpSpPr>
            <p:cNvPr id="134" name="组合 133"/>
            <p:cNvGrpSpPr/>
            <p:nvPr/>
          </p:nvGrpSpPr>
          <p:grpSpPr>
            <a:xfrm>
              <a:off x="808299" y="929465"/>
              <a:ext cx="6531435" cy="5164217"/>
              <a:chOff x="808299" y="929465"/>
              <a:chExt cx="6531435" cy="5164217"/>
            </a:xfrm>
            <a:grpFill/>
          </p:grpSpPr>
          <p:sp>
            <p:nvSpPr>
              <p:cNvPr id="135" name="Freeform 1066"/>
              <p:cNvSpPr>
                <a:spLocks/>
              </p:cNvSpPr>
              <p:nvPr/>
            </p:nvSpPr>
            <p:spPr bwMode="auto">
              <a:xfrm rot="356891">
                <a:off x="5550812" y="4824772"/>
                <a:ext cx="553743" cy="711899"/>
              </a:xfrm>
              <a:custGeom>
                <a:avLst/>
                <a:gdLst>
                  <a:gd name="T0" fmla="*/ 0 w 369"/>
                  <a:gd name="T1" fmla="*/ 261 h 465"/>
                  <a:gd name="T2" fmla="*/ 9 w 369"/>
                  <a:gd name="T3" fmla="*/ 201 h 465"/>
                  <a:gd name="T4" fmla="*/ 18 w 369"/>
                  <a:gd name="T5" fmla="*/ 187 h 465"/>
                  <a:gd name="T6" fmla="*/ 23 w 369"/>
                  <a:gd name="T7" fmla="*/ 171 h 465"/>
                  <a:gd name="T8" fmla="*/ 33 w 369"/>
                  <a:gd name="T9" fmla="*/ 146 h 465"/>
                  <a:gd name="T10" fmla="*/ 27 w 369"/>
                  <a:gd name="T11" fmla="*/ 136 h 465"/>
                  <a:gd name="T12" fmla="*/ 28 w 369"/>
                  <a:gd name="T13" fmla="*/ 116 h 465"/>
                  <a:gd name="T14" fmla="*/ 54 w 369"/>
                  <a:gd name="T15" fmla="*/ 86 h 465"/>
                  <a:gd name="T16" fmla="*/ 52 w 369"/>
                  <a:gd name="T17" fmla="*/ 63 h 465"/>
                  <a:gd name="T18" fmla="*/ 69 w 369"/>
                  <a:gd name="T19" fmla="*/ 33 h 465"/>
                  <a:gd name="T20" fmla="*/ 86 w 369"/>
                  <a:gd name="T21" fmla="*/ 39 h 465"/>
                  <a:gd name="T22" fmla="*/ 118 w 369"/>
                  <a:gd name="T23" fmla="*/ 13 h 465"/>
                  <a:gd name="T24" fmla="*/ 125 w 369"/>
                  <a:gd name="T25" fmla="*/ 0 h 465"/>
                  <a:gd name="T26" fmla="*/ 145 w 369"/>
                  <a:gd name="T27" fmla="*/ 3 h 465"/>
                  <a:gd name="T28" fmla="*/ 155 w 369"/>
                  <a:gd name="T29" fmla="*/ 32 h 465"/>
                  <a:gd name="T30" fmla="*/ 164 w 369"/>
                  <a:gd name="T31" fmla="*/ 51 h 465"/>
                  <a:gd name="T32" fmla="*/ 186 w 369"/>
                  <a:gd name="T33" fmla="*/ 51 h 465"/>
                  <a:gd name="T34" fmla="*/ 199 w 369"/>
                  <a:gd name="T35" fmla="*/ 33 h 465"/>
                  <a:gd name="T36" fmla="*/ 218 w 369"/>
                  <a:gd name="T37" fmla="*/ 55 h 465"/>
                  <a:gd name="T38" fmla="*/ 254 w 369"/>
                  <a:gd name="T39" fmla="*/ 41 h 465"/>
                  <a:gd name="T40" fmla="*/ 232 w 369"/>
                  <a:gd name="T41" fmla="*/ 96 h 465"/>
                  <a:gd name="T42" fmla="*/ 218 w 369"/>
                  <a:gd name="T43" fmla="*/ 90 h 465"/>
                  <a:gd name="T44" fmla="*/ 210 w 369"/>
                  <a:gd name="T45" fmla="*/ 95 h 465"/>
                  <a:gd name="T46" fmla="*/ 210 w 369"/>
                  <a:gd name="T47" fmla="*/ 100 h 465"/>
                  <a:gd name="T48" fmla="*/ 219 w 369"/>
                  <a:gd name="T49" fmla="*/ 114 h 465"/>
                  <a:gd name="T50" fmla="*/ 217 w 369"/>
                  <a:gd name="T51" fmla="*/ 165 h 465"/>
                  <a:gd name="T52" fmla="*/ 219 w 369"/>
                  <a:gd name="T53" fmla="*/ 181 h 465"/>
                  <a:gd name="T54" fmla="*/ 217 w 369"/>
                  <a:gd name="T55" fmla="*/ 185 h 465"/>
                  <a:gd name="T56" fmla="*/ 203 w 369"/>
                  <a:gd name="T57" fmla="*/ 182 h 465"/>
                  <a:gd name="T58" fmla="*/ 194 w 369"/>
                  <a:gd name="T59" fmla="*/ 193 h 465"/>
                  <a:gd name="T60" fmla="*/ 201 w 369"/>
                  <a:gd name="T61" fmla="*/ 205 h 465"/>
                  <a:gd name="T62" fmla="*/ 184 w 369"/>
                  <a:gd name="T63" fmla="*/ 223 h 465"/>
                  <a:gd name="T64" fmla="*/ 186 w 369"/>
                  <a:gd name="T65" fmla="*/ 229 h 465"/>
                  <a:gd name="T66" fmla="*/ 170 w 369"/>
                  <a:gd name="T67" fmla="*/ 239 h 465"/>
                  <a:gd name="T68" fmla="*/ 173 w 369"/>
                  <a:gd name="T69" fmla="*/ 250 h 465"/>
                  <a:gd name="T70" fmla="*/ 167 w 369"/>
                  <a:gd name="T71" fmla="*/ 259 h 465"/>
                  <a:gd name="T72" fmla="*/ 145 w 369"/>
                  <a:gd name="T73" fmla="*/ 259 h 465"/>
                  <a:gd name="T74" fmla="*/ 133 w 369"/>
                  <a:gd name="T75" fmla="*/ 269 h 465"/>
                  <a:gd name="T76" fmla="*/ 131 w 369"/>
                  <a:gd name="T77" fmla="*/ 275 h 465"/>
                  <a:gd name="T78" fmla="*/ 141 w 369"/>
                  <a:gd name="T79" fmla="*/ 283 h 465"/>
                  <a:gd name="T80" fmla="*/ 130 w 369"/>
                  <a:gd name="T81" fmla="*/ 302 h 465"/>
                  <a:gd name="T82" fmla="*/ 114 w 369"/>
                  <a:gd name="T83" fmla="*/ 323 h 465"/>
                  <a:gd name="T84" fmla="*/ 109 w 369"/>
                  <a:gd name="T85" fmla="*/ 322 h 465"/>
                  <a:gd name="T86" fmla="*/ 92 w 369"/>
                  <a:gd name="T87" fmla="*/ 340 h 465"/>
                  <a:gd name="T88" fmla="*/ 74 w 369"/>
                  <a:gd name="T89" fmla="*/ 297 h 465"/>
                  <a:gd name="T90" fmla="*/ 57 w 369"/>
                  <a:gd name="T91" fmla="*/ 275 h 465"/>
                  <a:gd name="T92" fmla="*/ 46 w 369"/>
                  <a:gd name="T93" fmla="*/ 276 h 465"/>
                  <a:gd name="T94" fmla="*/ 39 w 369"/>
                  <a:gd name="T95" fmla="*/ 269 h 465"/>
                  <a:gd name="T96" fmla="*/ 0 w 369"/>
                  <a:gd name="T97" fmla="*/ 261 h 465"/>
                  <a:gd name="T98" fmla="*/ 0 w 369"/>
                  <a:gd name="T99" fmla="*/ 261 h 46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369"/>
                  <a:gd name="T151" fmla="*/ 0 h 465"/>
                  <a:gd name="T152" fmla="*/ 369 w 369"/>
                  <a:gd name="T153" fmla="*/ 465 h 465"/>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369" h="465">
                    <a:moveTo>
                      <a:pt x="0" y="357"/>
                    </a:moveTo>
                    <a:lnTo>
                      <a:pt x="12" y="275"/>
                    </a:lnTo>
                    <a:lnTo>
                      <a:pt x="26" y="256"/>
                    </a:lnTo>
                    <a:lnTo>
                      <a:pt x="33" y="234"/>
                    </a:lnTo>
                    <a:lnTo>
                      <a:pt x="48" y="200"/>
                    </a:lnTo>
                    <a:lnTo>
                      <a:pt x="38" y="186"/>
                    </a:lnTo>
                    <a:lnTo>
                      <a:pt x="41" y="159"/>
                    </a:lnTo>
                    <a:lnTo>
                      <a:pt x="78" y="116"/>
                    </a:lnTo>
                    <a:lnTo>
                      <a:pt x="76" y="87"/>
                    </a:lnTo>
                    <a:lnTo>
                      <a:pt x="100" y="46"/>
                    </a:lnTo>
                    <a:lnTo>
                      <a:pt x="124" y="53"/>
                    </a:lnTo>
                    <a:lnTo>
                      <a:pt x="172" y="17"/>
                    </a:lnTo>
                    <a:lnTo>
                      <a:pt x="181" y="0"/>
                    </a:lnTo>
                    <a:lnTo>
                      <a:pt x="210" y="3"/>
                    </a:lnTo>
                    <a:lnTo>
                      <a:pt x="225" y="43"/>
                    </a:lnTo>
                    <a:lnTo>
                      <a:pt x="238" y="70"/>
                    </a:lnTo>
                    <a:lnTo>
                      <a:pt x="270" y="70"/>
                    </a:lnTo>
                    <a:lnTo>
                      <a:pt x="289" y="46"/>
                    </a:lnTo>
                    <a:lnTo>
                      <a:pt x="317" y="75"/>
                    </a:lnTo>
                    <a:lnTo>
                      <a:pt x="368" y="56"/>
                    </a:lnTo>
                    <a:lnTo>
                      <a:pt x="337" y="132"/>
                    </a:lnTo>
                    <a:lnTo>
                      <a:pt x="317" y="123"/>
                    </a:lnTo>
                    <a:lnTo>
                      <a:pt x="304" y="130"/>
                    </a:lnTo>
                    <a:lnTo>
                      <a:pt x="304" y="136"/>
                    </a:lnTo>
                    <a:lnTo>
                      <a:pt x="318" y="156"/>
                    </a:lnTo>
                    <a:lnTo>
                      <a:pt x="315" y="225"/>
                    </a:lnTo>
                    <a:lnTo>
                      <a:pt x="318" y="247"/>
                    </a:lnTo>
                    <a:lnTo>
                      <a:pt x="315" y="253"/>
                    </a:lnTo>
                    <a:lnTo>
                      <a:pt x="294" y="249"/>
                    </a:lnTo>
                    <a:lnTo>
                      <a:pt x="282" y="263"/>
                    </a:lnTo>
                    <a:lnTo>
                      <a:pt x="292" y="280"/>
                    </a:lnTo>
                    <a:lnTo>
                      <a:pt x="267" y="304"/>
                    </a:lnTo>
                    <a:lnTo>
                      <a:pt x="270" y="313"/>
                    </a:lnTo>
                    <a:lnTo>
                      <a:pt x="246" y="326"/>
                    </a:lnTo>
                    <a:lnTo>
                      <a:pt x="251" y="343"/>
                    </a:lnTo>
                    <a:lnTo>
                      <a:pt x="242" y="353"/>
                    </a:lnTo>
                    <a:lnTo>
                      <a:pt x="210" y="353"/>
                    </a:lnTo>
                    <a:lnTo>
                      <a:pt x="192" y="368"/>
                    </a:lnTo>
                    <a:lnTo>
                      <a:pt x="189" y="375"/>
                    </a:lnTo>
                    <a:lnTo>
                      <a:pt x="205" y="386"/>
                    </a:lnTo>
                    <a:lnTo>
                      <a:pt x="188" y="413"/>
                    </a:lnTo>
                    <a:lnTo>
                      <a:pt x="165" y="442"/>
                    </a:lnTo>
                    <a:lnTo>
                      <a:pt x="157" y="439"/>
                    </a:lnTo>
                    <a:lnTo>
                      <a:pt x="133" y="464"/>
                    </a:lnTo>
                    <a:lnTo>
                      <a:pt x="107" y="406"/>
                    </a:lnTo>
                    <a:lnTo>
                      <a:pt x="83" y="375"/>
                    </a:lnTo>
                    <a:lnTo>
                      <a:pt x="67" y="377"/>
                    </a:lnTo>
                    <a:lnTo>
                      <a:pt x="57" y="368"/>
                    </a:lnTo>
                    <a:lnTo>
                      <a:pt x="0" y="357"/>
                    </a:lnTo>
                  </a:path>
                </a:pathLst>
              </a:custGeom>
              <a:grpFill/>
              <a:ln w="6350" cap="flat" cmpd="sng">
                <a:noFill/>
                <a:prstDash val="solid"/>
                <a:round/>
                <a:headEnd type="none" w="sm" len="sm"/>
                <a:tailEnd type="none" w="sm" len="sm"/>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ym typeface="+mn-lt"/>
                </a:endParaRPr>
              </a:p>
            </p:txBody>
          </p:sp>
          <p:sp>
            <p:nvSpPr>
              <p:cNvPr id="136" name="Freeform 1067"/>
              <p:cNvSpPr>
                <a:spLocks/>
              </p:cNvSpPr>
              <p:nvPr/>
            </p:nvSpPr>
            <p:spPr bwMode="auto">
              <a:xfrm rot="356891">
                <a:off x="5272730" y="5703495"/>
                <a:ext cx="107012" cy="73059"/>
              </a:xfrm>
              <a:custGeom>
                <a:avLst/>
                <a:gdLst>
                  <a:gd name="T0" fmla="*/ 4 w 72"/>
                  <a:gd name="T1" fmla="*/ 9 h 50"/>
                  <a:gd name="T2" fmla="*/ 20 w 72"/>
                  <a:gd name="T3" fmla="*/ 13 h 50"/>
                  <a:gd name="T4" fmla="*/ 39 w 72"/>
                  <a:gd name="T5" fmla="*/ 0 h 50"/>
                  <a:gd name="T6" fmla="*/ 47 w 72"/>
                  <a:gd name="T7" fmla="*/ 23 h 50"/>
                  <a:gd name="T8" fmla="*/ 28 w 72"/>
                  <a:gd name="T9" fmla="*/ 31 h 50"/>
                  <a:gd name="T10" fmla="*/ 4 w 72"/>
                  <a:gd name="T11" fmla="*/ 29 h 50"/>
                  <a:gd name="T12" fmla="*/ 0 w 72"/>
                  <a:gd name="T13" fmla="*/ 13 h 50"/>
                  <a:gd name="T14" fmla="*/ 4 w 72"/>
                  <a:gd name="T15" fmla="*/ 9 h 50"/>
                  <a:gd name="T16" fmla="*/ 4 w 72"/>
                  <a:gd name="T17" fmla="*/ 9 h 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2"/>
                  <a:gd name="T28" fmla="*/ 0 h 50"/>
                  <a:gd name="T29" fmla="*/ 72 w 72"/>
                  <a:gd name="T30" fmla="*/ 50 h 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2" h="50">
                    <a:moveTo>
                      <a:pt x="6" y="14"/>
                    </a:moveTo>
                    <a:lnTo>
                      <a:pt x="30" y="21"/>
                    </a:lnTo>
                    <a:lnTo>
                      <a:pt x="59" y="0"/>
                    </a:lnTo>
                    <a:lnTo>
                      <a:pt x="71" y="36"/>
                    </a:lnTo>
                    <a:lnTo>
                      <a:pt x="42" y="49"/>
                    </a:lnTo>
                    <a:lnTo>
                      <a:pt x="6" y="47"/>
                    </a:lnTo>
                    <a:lnTo>
                      <a:pt x="0" y="21"/>
                    </a:lnTo>
                    <a:lnTo>
                      <a:pt x="6" y="14"/>
                    </a:lnTo>
                  </a:path>
                </a:pathLst>
              </a:custGeom>
              <a:grpFill/>
              <a:ln w="6350" cap="flat" cmpd="sng">
                <a:noFill/>
                <a:prstDash val="solid"/>
                <a:round/>
                <a:headEnd type="none" w="sm" len="sm"/>
                <a:tailEnd type="none" w="sm" len="sm"/>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ym typeface="+mn-lt"/>
                </a:endParaRPr>
              </a:p>
            </p:txBody>
          </p:sp>
          <p:sp>
            <p:nvSpPr>
              <p:cNvPr id="137" name="Freeform 1068"/>
              <p:cNvSpPr>
                <a:spLocks/>
              </p:cNvSpPr>
              <p:nvPr/>
            </p:nvSpPr>
            <p:spPr bwMode="auto">
              <a:xfrm rot="356891">
                <a:off x="6130650" y="5231463"/>
                <a:ext cx="193639" cy="518208"/>
              </a:xfrm>
              <a:custGeom>
                <a:avLst/>
                <a:gdLst>
                  <a:gd name="T0" fmla="*/ 88 w 129"/>
                  <a:gd name="T1" fmla="*/ 68 h 338"/>
                  <a:gd name="T2" fmla="*/ 70 w 129"/>
                  <a:gd name="T3" fmla="*/ 176 h 338"/>
                  <a:gd name="T4" fmla="*/ 62 w 129"/>
                  <a:gd name="T5" fmla="*/ 210 h 338"/>
                  <a:gd name="T6" fmla="*/ 62 w 129"/>
                  <a:gd name="T7" fmla="*/ 238 h 338"/>
                  <a:gd name="T8" fmla="*/ 54 w 129"/>
                  <a:gd name="T9" fmla="*/ 247 h 338"/>
                  <a:gd name="T10" fmla="*/ 36 w 129"/>
                  <a:gd name="T11" fmla="*/ 217 h 338"/>
                  <a:gd name="T12" fmla="*/ 16 w 129"/>
                  <a:gd name="T13" fmla="*/ 201 h 338"/>
                  <a:gd name="T14" fmla="*/ 0 w 129"/>
                  <a:gd name="T15" fmla="*/ 154 h 338"/>
                  <a:gd name="T16" fmla="*/ 2 w 129"/>
                  <a:gd name="T17" fmla="*/ 109 h 338"/>
                  <a:gd name="T18" fmla="*/ 30 w 129"/>
                  <a:gd name="T19" fmla="*/ 30 h 338"/>
                  <a:gd name="T20" fmla="*/ 63 w 129"/>
                  <a:gd name="T21" fmla="*/ 0 h 338"/>
                  <a:gd name="T22" fmla="*/ 84 w 129"/>
                  <a:gd name="T23" fmla="*/ 11 h 338"/>
                  <a:gd name="T24" fmla="*/ 88 w 129"/>
                  <a:gd name="T25" fmla="*/ 68 h 338"/>
                  <a:gd name="T26" fmla="*/ 88 w 129"/>
                  <a:gd name="T27" fmla="*/ 68 h 33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9"/>
                  <a:gd name="T43" fmla="*/ 0 h 338"/>
                  <a:gd name="T44" fmla="*/ 129 w 129"/>
                  <a:gd name="T45" fmla="*/ 338 h 33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9" h="338">
                    <a:moveTo>
                      <a:pt x="128" y="92"/>
                    </a:moveTo>
                    <a:lnTo>
                      <a:pt x="101" y="239"/>
                    </a:lnTo>
                    <a:lnTo>
                      <a:pt x="89" y="286"/>
                    </a:lnTo>
                    <a:lnTo>
                      <a:pt x="89" y="325"/>
                    </a:lnTo>
                    <a:lnTo>
                      <a:pt x="78" y="337"/>
                    </a:lnTo>
                    <a:lnTo>
                      <a:pt x="52" y="296"/>
                    </a:lnTo>
                    <a:lnTo>
                      <a:pt x="23" y="274"/>
                    </a:lnTo>
                    <a:lnTo>
                      <a:pt x="0" y="209"/>
                    </a:lnTo>
                    <a:lnTo>
                      <a:pt x="2" y="149"/>
                    </a:lnTo>
                    <a:lnTo>
                      <a:pt x="44" y="41"/>
                    </a:lnTo>
                    <a:lnTo>
                      <a:pt x="91" y="0"/>
                    </a:lnTo>
                    <a:lnTo>
                      <a:pt x="121" y="14"/>
                    </a:lnTo>
                    <a:lnTo>
                      <a:pt x="128" y="92"/>
                    </a:lnTo>
                  </a:path>
                </a:pathLst>
              </a:custGeom>
              <a:grpFill/>
              <a:ln w="6350" cap="flat" cmpd="sng">
                <a:noFill/>
                <a:prstDash val="solid"/>
                <a:round/>
                <a:headEnd type="none" w="sm" len="sm"/>
                <a:tailEnd type="none" w="sm" len="sm"/>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ym typeface="+mn-lt"/>
                </a:endParaRPr>
              </a:p>
            </p:txBody>
          </p:sp>
          <p:sp>
            <p:nvSpPr>
              <p:cNvPr id="138" name="Freeform 1069"/>
              <p:cNvSpPr>
                <a:spLocks/>
              </p:cNvSpPr>
              <p:nvPr/>
            </p:nvSpPr>
            <p:spPr bwMode="auto">
              <a:xfrm rot="356891">
                <a:off x="4719838" y="5259451"/>
                <a:ext cx="978393" cy="834231"/>
              </a:xfrm>
              <a:custGeom>
                <a:avLst/>
                <a:gdLst>
                  <a:gd name="T0" fmla="*/ 132 w 648"/>
                  <a:gd name="T1" fmla="*/ 58 h 546"/>
                  <a:gd name="T2" fmla="*/ 139 w 648"/>
                  <a:gd name="T3" fmla="*/ 31 h 546"/>
                  <a:gd name="T4" fmla="*/ 180 w 648"/>
                  <a:gd name="T5" fmla="*/ 47 h 546"/>
                  <a:gd name="T6" fmla="*/ 180 w 648"/>
                  <a:gd name="T7" fmla="*/ 25 h 546"/>
                  <a:gd name="T8" fmla="*/ 197 w 648"/>
                  <a:gd name="T9" fmla="*/ 4 h 546"/>
                  <a:gd name="T10" fmla="*/ 244 w 648"/>
                  <a:gd name="T11" fmla="*/ 0 h 546"/>
                  <a:gd name="T12" fmla="*/ 285 w 648"/>
                  <a:gd name="T13" fmla="*/ 4 h 546"/>
                  <a:gd name="T14" fmla="*/ 281 w 648"/>
                  <a:gd name="T15" fmla="*/ 29 h 546"/>
                  <a:gd name="T16" fmla="*/ 267 w 648"/>
                  <a:gd name="T17" fmla="*/ 59 h 546"/>
                  <a:gd name="T18" fmla="*/ 338 w 648"/>
                  <a:gd name="T19" fmla="*/ 40 h 546"/>
                  <a:gd name="T20" fmla="*/ 365 w 648"/>
                  <a:gd name="T21" fmla="*/ 47 h 546"/>
                  <a:gd name="T22" fmla="*/ 360 w 648"/>
                  <a:gd name="T23" fmla="*/ 24 h 546"/>
                  <a:gd name="T24" fmla="*/ 408 w 648"/>
                  <a:gd name="T25" fmla="*/ 39 h 546"/>
                  <a:gd name="T26" fmla="*/ 436 w 648"/>
                  <a:gd name="T27" fmla="*/ 59 h 546"/>
                  <a:gd name="T28" fmla="*/ 441 w 648"/>
                  <a:gd name="T29" fmla="*/ 111 h 546"/>
                  <a:gd name="T30" fmla="*/ 421 w 648"/>
                  <a:gd name="T31" fmla="*/ 134 h 546"/>
                  <a:gd name="T32" fmla="*/ 382 w 648"/>
                  <a:gd name="T33" fmla="*/ 170 h 546"/>
                  <a:gd name="T34" fmla="*/ 362 w 648"/>
                  <a:gd name="T35" fmla="*/ 177 h 546"/>
                  <a:gd name="T36" fmla="*/ 352 w 648"/>
                  <a:gd name="T37" fmla="*/ 182 h 546"/>
                  <a:gd name="T38" fmla="*/ 320 w 648"/>
                  <a:gd name="T39" fmla="*/ 192 h 546"/>
                  <a:gd name="T40" fmla="*/ 295 w 648"/>
                  <a:gd name="T41" fmla="*/ 196 h 546"/>
                  <a:gd name="T42" fmla="*/ 235 w 648"/>
                  <a:gd name="T43" fmla="*/ 188 h 546"/>
                  <a:gd name="T44" fmla="*/ 242 w 648"/>
                  <a:gd name="T45" fmla="*/ 233 h 546"/>
                  <a:gd name="T46" fmla="*/ 203 w 648"/>
                  <a:gd name="T47" fmla="*/ 263 h 546"/>
                  <a:gd name="T48" fmla="*/ 164 w 648"/>
                  <a:gd name="T49" fmla="*/ 277 h 546"/>
                  <a:gd name="T50" fmla="*/ 117 w 648"/>
                  <a:gd name="T51" fmla="*/ 295 h 546"/>
                  <a:gd name="T52" fmla="*/ 44 w 648"/>
                  <a:gd name="T53" fmla="*/ 331 h 546"/>
                  <a:gd name="T54" fmla="*/ 54 w 648"/>
                  <a:gd name="T55" fmla="*/ 381 h 546"/>
                  <a:gd name="T56" fmla="*/ 20 w 648"/>
                  <a:gd name="T57" fmla="*/ 394 h 546"/>
                  <a:gd name="T58" fmla="*/ 4 w 648"/>
                  <a:gd name="T59" fmla="*/ 324 h 546"/>
                  <a:gd name="T60" fmla="*/ 19 w 648"/>
                  <a:gd name="T61" fmla="*/ 284 h 546"/>
                  <a:gd name="T62" fmla="*/ 37 w 648"/>
                  <a:gd name="T63" fmla="*/ 264 h 546"/>
                  <a:gd name="T64" fmla="*/ 60 w 648"/>
                  <a:gd name="T65" fmla="*/ 231 h 546"/>
                  <a:gd name="T66" fmla="*/ 94 w 648"/>
                  <a:gd name="T67" fmla="*/ 164 h 546"/>
                  <a:gd name="T68" fmla="*/ 121 w 648"/>
                  <a:gd name="T69" fmla="*/ 112 h 546"/>
                  <a:gd name="T70" fmla="*/ 121 w 648"/>
                  <a:gd name="T71" fmla="*/ 68 h 54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48"/>
                  <a:gd name="T109" fmla="*/ 0 h 546"/>
                  <a:gd name="T110" fmla="*/ 648 w 648"/>
                  <a:gd name="T111" fmla="*/ 546 h 54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48" h="546">
                    <a:moveTo>
                      <a:pt x="172" y="93"/>
                    </a:moveTo>
                    <a:lnTo>
                      <a:pt x="189" y="79"/>
                    </a:lnTo>
                    <a:lnTo>
                      <a:pt x="189" y="53"/>
                    </a:lnTo>
                    <a:lnTo>
                      <a:pt x="198" y="43"/>
                    </a:lnTo>
                    <a:lnTo>
                      <a:pt x="220" y="46"/>
                    </a:lnTo>
                    <a:lnTo>
                      <a:pt x="257" y="64"/>
                    </a:lnTo>
                    <a:lnTo>
                      <a:pt x="263" y="50"/>
                    </a:lnTo>
                    <a:lnTo>
                      <a:pt x="255" y="35"/>
                    </a:lnTo>
                    <a:lnTo>
                      <a:pt x="257" y="24"/>
                    </a:lnTo>
                    <a:lnTo>
                      <a:pt x="281" y="4"/>
                    </a:lnTo>
                    <a:lnTo>
                      <a:pt x="322" y="16"/>
                    </a:lnTo>
                    <a:lnTo>
                      <a:pt x="346" y="0"/>
                    </a:lnTo>
                    <a:lnTo>
                      <a:pt x="364" y="17"/>
                    </a:lnTo>
                    <a:lnTo>
                      <a:pt x="406" y="6"/>
                    </a:lnTo>
                    <a:lnTo>
                      <a:pt x="415" y="21"/>
                    </a:lnTo>
                    <a:lnTo>
                      <a:pt x="401" y="40"/>
                    </a:lnTo>
                    <a:lnTo>
                      <a:pt x="379" y="72"/>
                    </a:lnTo>
                    <a:lnTo>
                      <a:pt x="379" y="81"/>
                    </a:lnTo>
                    <a:lnTo>
                      <a:pt x="392" y="91"/>
                    </a:lnTo>
                    <a:lnTo>
                      <a:pt x="480" y="55"/>
                    </a:lnTo>
                    <a:lnTo>
                      <a:pt x="511" y="72"/>
                    </a:lnTo>
                    <a:lnTo>
                      <a:pt x="520" y="64"/>
                    </a:lnTo>
                    <a:lnTo>
                      <a:pt x="511" y="43"/>
                    </a:lnTo>
                    <a:lnTo>
                      <a:pt x="513" y="33"/>
                    </a:lnTo>
                    <a:lnTo>
                      <a:pt x="570" y="43"/>
                    </a:lnTo>
                    <a:lnTo>
                      <a:pt x="580" y="53"/>
                    </a:lnTo>
                    <a:lnTo>
                      <a:pt x="596" y="50"/>
                    </a:lnTo>
                    <a:lnTo>
                      <a:pt x="620" y="81"/>
                    </a:lnTo>
                    <a:lnTo>
                      <a:pt x="647" y="139"/>
                    </a:lnTo>
                    <a:lnTo>
                      <a:pt x="628" y="152"/>
                    </a:lnTo>
                    <a:lnTo>
                      <a:pt x="613" y="180"/>
                    </a:lnTo>
                    <a:lnTo>
                      <a:pt x="600" y="185"/>
                    </a:lnTo>
                    <a:lnTo>
                      <a:pt x="587" y="212"/>
                    </a:lnTo>
                    <a:lnTo>
                      <a:pt x="544" y="233"/>
                    </a:lnTo>
                    <a:lnTo>
                      <a:pt x="526" y="225"/>
                    </a:lnTo>
                    <a:lnTo>
                      <a:pt x="515" y="243"/>
                    </a:lnTo>
                    <a:lnTo>
                      <a:pt x="515" y="250"/>
                    </a:lnTo>
                    <a:lnTo>
                      <a:pt x="502" y="250"/>
                    </a:lnTo>
                    <a:lnTo>
                      <a:pt x="478" y="250"/>
                    </a:lnTo>
                    <a:lnTo>
                      <a:pt x="456" y="265"/>
                    </a:lnTo>
                    <a:lnTo>
                      <a:pt x="441" y="255"/>
                    </a:lnTo>
                    <a:lnTo>
                      <a:pt x="421" y="269"/>
                    </a:lnTo>
                    <a:lnTo>
                      <a:pt x="373" y="289"/>
                    </a:lnTo>
                    <a:lnTo>
                      <a:pt x="334" y="258"/>
                    </a:lnTo>
                    <a:lnTo>
                      <a:pt x="332" y="282"/>
                    </a:lnTo>
                    <a:lnTo>
                      <a:pt x="344" y="320"/>
                    </a:lnTo>
                    <a:lnTo>
                      <a:pt x="310" y="335"/>
                    </a:lnTo>
                    <a:lnTo>
                      <a:pt x="289" y="361"/>
                    </a:lnTo>
                    <a:lnTo>
                      <a:pt x="253" y="371"/>
                    </a:lnTo>
                    <a:lnTo>
                      <a:pt x="233" y="380"/>
                    </a:lnTo>
                    <a:lnTo>
                      <a:pt x="193" y="380"/>
                    </a:lnTo>
                    <a:lnTo>
                      <a:pt x="167" y="406"/>
                    </a:lnTo>
                    <a:lnTo>
                      <a:pt x="98" y="430"/>
                    </a:lnTo>
                    <a:lnTo>
                      <a:pt x="62" y="455"/>
                    </a:lnTo>
                    <a:lnTo>
                      <a:pt x="45" y="472"/>
                    </a:lnTo>
                    <a:lnTo>
                      <a:pt x="78" y="525"/>
                    </a:lnTo>
                    <a:lnTo>
                      <a:pt x="55" y="545"/>
                    </a:lnTo>
                    <a:lnTo>
                      <a:pt x="29" y="542"/>
                    </a:lnTo>
                    <a:lnTo>
                      <a:pt x="0" y="486"/>
                    </a:lnTo>
                    <a:lnTo>
                      <a:pt x="5" y="445"/>
                    </a:lnTo>
                    <a:lnTo>
                      <a:pt x="5" y="426"/>
                    </a:lnTo>
                    <a:lnTo>
                      <a:pt x="27" y="390"/>
                    </a:lnTo>
                    <a:lnTo>
                      <a:pt x="55" y="383"/>
                    </a:lnTo>
                    <a:lnTo>
                      <a:pt x="53" y="364"/>
                    </a:lnTo>
                    <a:lnTo>
                      <a:pt x="82" y="351"/>
                    </a:lnTo>
                    <a:lnTo>
                      <a:pt x="86" y="318"/>
                    </a:lnTo>
                    <a:lnTo>
                      <a:pt x="136" y="277"/>
                    </a:lnTo>
                    <a:lnTo>
                      <a:pt x="134" y="225"/>
                    </a:lnTo>
                    <a:lnTo>
                      <a:pt x="174" y="173"/>
                    </a:lnTo>
                    <a:lnTo>
                      <a:pt x="172" y="154"/>
                    </a:lnTo>
                    <a:lnTo>
                      <a:pt x="184" y="137"/>
                    </a:lnTo>
                    <a:lnTo>
                      <a:pt x="172" y="93"/>
                    </a:lnTo>
                  </a:path>
                </a:pathLst>
              </a:custGeom>
              <a:grpFill/>
              <a:ln w="6350" cap="flat" cmpd="sng">
                <a:noFill/>
                <a:prstDash val="solid"/>
                <a:round/>
                <a:headEnd type="none" w="sm" len="sm"/>
                <a:tailEnd type="none" w="sm" len="sm"/>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ym typeface="+mn-lt"/>
                </a:endParaRPr>
              </a:p>
            </p:txBody>
          </p:sp>
          <p:sp>
            <p:nvSpPr>
              <p:cNvPr id="139" name="Freeform 1070"/>
              <p:cNvSpPr>
                <a:spLocks/>
              </p:cNvSpPr>
              <p:nvPr/>
            </p:nvSpPr>
            <p:spPr bwMode="auto">
              <a:xfrm rot="356891">
                <a:off x="3999633" y="5102422"/>
                <a:ext cx="1015760" cy="747577"/>
              </a:xfrm>
              <a:custGeom>
                <a:avLst/>
                <a:gdLst>
                  <a:gd name="T0" fmla="*/ 21 w 673"/>
                  <a:gd name="T1" fmla="*/ 137 h 490"/>
                  <a:gd name="T2" fmla="*/ 52 w 673"/>
                  <a:gd name="T3" fmla="*/ 123 h 490"/>
                  <a:gd name="T4" fmla="*/ 102 w 673"/>
                  <a:gd name="T5" fmla="*/ 136 h 490"/>
                  <a:gd name="T6" fmla="*/ 110 w 673"/>
                  <a:gd name="T7" fmla="*/ 113 h 490"/>
                  <a:gd name="T8" fmla="*/ 179 w 673"/>
                  <a:gd name="T9" fmla="*/ 86 h 490"/>
                  <a:gd name="T10" fmla="*/ 235 w 673"/>
                  <a:gd name="T11" fmla="*/ 70 h 490"/>
                  <a:gd name="T12" fmla="*/ 259 w 673"/>
                  <a:gd name="T13" fmla="*/ 75 h 490"/>
                  <a:gd name="T14" fmla="*/ 276 w 673"/>
                  <a:gd name="T15" fmla="*/ 62 h 490"/>
                  <a:gd name="T16" fmla="*/ 284 w 673"/>
                  <a:gd name="T17" fmla="*/ 48 h 490"/>
                  <a:gd name="T18" fmla="*/ 307 w 673"/>
                  <a:gd name="T19" fmla="*/ 31 h 490"/>
                  <a:gd name="T20" fmla="*/ 338 w 673"/>
                  <a:gd name="T21" fmla="*/ 13 h 490"/>
                  <a:gd name="T22" fmla="*/ 350 w 673"/>
                  <a:gd name="T23" fmla="*/ 29 h 490"/>
                  <a:gd name="T24" fmla="*/ 380 w 673"/>
                  <a:gd name="T25" fmla="*/ 6 h 490"/>
                  <a:gd name="T26" fmla="*/ 412 w 673"/>
                  <a:gd name="T27" fmla="*/ 6 h 490"/>
                  <a:gd name="T28" fmla="*/ 427 w 673"/>
                  <a:gd name="T29" fmla="*/ 32 h 490"/>
                  <a:gd name="T30" fmla="*/ 408 w 673"/>
                  <a:gd name="T31" fmla="*/ 78 h 490"/>
                  <a:gd name="T32" fmla="*/ 408 w 673"/>
                  <a:gd name="T33" fmla="*/ 99 h 490"/>
                  <a:gd name="T34" fmla="*/ 439 w 673"/>
                  <a:gd name="T35" fmla="*/ 115 h 490"/>
                  <a:gd name="T36" fmla="*/ 463 w 673"/>
                  <a:gd name="T37" fmla="*/ 107 h 490"/>
                  <a:gd name="T38" fmla="*/ 463 w 673"/>
                  <a:gd name="T39" fmla="*/ 152 h 490"/>
                  <a:gd name="T40" fmla="*/ 435 w 673"/>
                  <a:gd name="T41" fmla="*/ 202 h 490"/>
                  <a:gd name="T42" fmla="*/ 402 w 673"/>
                  <a:gd name="T43" fmla="*/ 269 h 490"/>
                  <a:gd name="T44" fmla="*/ 379 w 673"/>
                  <a:gd name="T45" fmla="*/ 303 h 490"/>
                  <a:gd name="T46" fmla="*/ 361 w 673"/>
                  <a:gd name="T47" fmla="*/ 322 h 490"/>
                  <a:gd name="T48" fmla="*/ 306 w 673"/>
                  <a:gd name="T49" fmla="*/ 354 h 490"/>
                  <a:gd name="T50" fmla="*/ 262 w 673"/>
                  <a:gd name="T51" fmla="*/ 329 h 490"/>
                  <a:gd name="T52" fmla="*/ 217 w 673"/>
                  <a:gd name="T53" fmla="*/ 352 h 490"/>
                  <a:gd name="T54" fmla="*/ 148 w 673"/>
                  <a:gd name="T55" fmla="*/ 325 h 490"/>
                  <a:gd name="T56" fmla="*/ 150 w 673"/>
                  <a:gd name="T57" fmla="*/ 274 h 490"/>
                  <a:gd name="T58" fmla="*/ 118 w 673"/>
                  <a:gd name="T59" fmla="*/ 263 h 490"/>
                  <a:gd name="T60" fmla="*/ 93 w 673"/>
                  <a:gd name="T61" fmla="*/ 263 h 490"/>
                  <a:gd name="T62" fmla="*/ 82 w 673"/>
                  <a:gd name="T63" fmla="*/ 225 h 490"/>
                  <a:gd name="T64" fmla="*/ 103 w 673"/>
                  <a:gd name="T65" fmla="*/ 220 h 490"/>
                  <a:gd name="T66" fmla="*/ 102 w 673"/>
                  <a:gd name="T67" fmla="*/ 188 h 490"/>
                  <a:gd name="T68" fmla="*/ 40 w 673"/>
                  <a:gd name="T69" fmla="*/ 163 h 490"/>
                  <a:gd name="T70" fmla="*/ 11 w 673"/>
                  <a:gd name="T71" fmla="*/ 163 h 490"/>
                  <a:gd name="T72" fmla="*/ 2 w 673"/>
                  <a:gd name="T73" fmla="*/ 136 h 49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73"/>
                  <a:gd name="T112" fmla="*/ 0 h 490"/>
                  <a:gd name="T113" fmla="*/ 673 w 673"/>
                  <a:gd name="T114" fmla="*/ 490 h 49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73" h="490">
                    <a:moveTo>
                      <a:pt x="2" y="187"/>
                    </a:moveTo>
                    <a:lnTo>
                      <a:pt x="30" y="189"/>
                    </a:lnTo>
                    <a:lnTo>
                      <a:pt x="61" y="161"/>
                    </a:lnTo>
                    <a:lnTo>
                      <a:pt x="74" y="170"/>
                    </a:lnTo>
                    <a:lnTo>
                      <a:pt x="133" y="194"/>
                    </a:lnTo>
                    <a:lnTo>
                      <a:pt x="145" y="187"/>
                    </a:lnTo>
                    <a:lnTo>
                      <a:pt x="147" y="167"/>
                    </a:lnTo>
                    <a:lnTo>
                      <a:pt x="157" y="156"/>
                    </a:lnTo>
                    <a:lnTo>
                      <a:pt x="241" y="101"/>
                    </a:lnTo>
                    <a:lnTo>
                      <a:pt x="256" y="119"/>
                    </a:lnTo>
                    <a:lnTo>
                      <a:pt x="306" y="134"/>
                    </a:lnTo>
                    <a:lnTo>
                      <a:pt x="334" y="97"/>
                    </a:lnTo>
                    <a:lnTo>
                      <a:pt x="348" y="105"/>
                    </a:lnTo>
                    <a:lnTo>
                      <a:pt x="368" y="105"/>
                    </a:lnTo>
                    <a:lnTo>
                      <a:pt x="368" y="95"/>
                    </a:lnTo>
                    <a:lnTo>
                      <a:pt x="394" y="86"/>
                    </a:lnTo>
                    <a:lnTo>
                      <a:pt x="394" y="77"/>
                    </a:lnTo>
                    <a:lnTo>
                      <a:pt x="405" y="66"/>
                    </a:lnTo>
                    <a:lnTo>
                      <a:pt x="411" y="69"/>
                    </a:lnTo>
                    <a:lnTo>
                      <a:pt x="437" y="42"/>
                    </a:lnTo>
                    <a:lnTo>
                      <a:pt x="460" y="48"/>
                    </a:lnTo>
                    <a:lnTo>
                      <a:pt x="482" y="18"/>
                    </a:lnTo>
                    <a:lnTo>
                      <a:pt x="492" y="42"/>
                    </a:lnTo>
                    <a:lnTo>
                      <a:pt x="499" y="40"/>
                    </a:lnTo>
                    <a:lnTo>
                      <a:pt x="534" y="6"/>
                    </a:lnTo>
                    <a:lnTo>
                      <a:pt x="542" y="9"/>
                    </a:lnTo>
                    <a:lnTo>
                      <a:pt x="558" y="0"/>
                    </a:lnTo>
                    <a:lnTo>
                      <a:pt x="587" y="9"/>
                    </a:lnTo>
                    <a:lnTo>
                      <a:pt x="587" y="40"/>
                    </a:lnTo>
                    <a:lnTo>
                      <a:pt x="609" y="44"/>
                    </a:lnTo>
                    <a:lnTo>
                      <a:pt x="602" y="74"/>
                    </a:lnTo>
                    <a:lnTo>
                      <a:pt x="582" y="108"/>
                    </a:lnTo>
                    <a:lnTo>
                      <a:pt x="573" y="136"/>
                    </a:lnTo>
                    <a:lnTo>
                      <a:pt x="582" y="136"/>
                    </a:lnTo>
                    <a:lnTo>
                      <a:pt x="606" y="115"/>
                    </a:lnTo>
                    <a:lnTo>
                      <a:pt x="626" y="158"/>
                    </a:lnTo>
                    <a:lnTo>
                      <a:pt x="642" y="148"/>
                    </a:lnTo>
                    <a:lnTo>
                      <a:pt x="659" y="148"/>
                    </a:lnTo>
                    <a:lnTo>
                      <a:pt x="672" y="192"/>
                    </a:lnTo>
                    <a:lnTo>
                      <a:pt x="659" y="209"/>
                    </a:lnTo>
                    <a:lnTo>
                      <a:pt x="661" y="228"/>
                    </a:lnTo>
                    <a:lnTo>
                      <a:pt x="621" y="280"/>
                    </a:lnTo>
                    <a:lnTo>
                      <a:pt x="624" y="332"/>
                    </a:lnTo>
                    <a:lnTo>
                      <a:pt x="573" y="372"/>
                    </a:lnTo>
                    <a:lnTo>
                      <a:pt x="569" y="406"/>
                    </a:lnTo>
                    <a:lnTo>
                      <a:pt x="540" y="418"/>
                    </a:lnTo>
                    <a:lnTo>
                      <a:pt x="542" y="438"/>
                    </a:lnTo>
                    <a:lnTo>
                      <a:pt x="514" y="445"/>
                    </a:lnTo>
                    <a:lnTo>
                      <a:pt x="492" y="480"/>
                    </a:lnTo>
                    <a:lnTo>
                      <a:pt x="435" y="489"/>
                    </a:lnTo>
                    <a:lnTo>
                      <a:pt x="405" y="467"/>
                    </a:lnTo>
                    <a:lnTo>
                      <a:pt x="374" y="454"/>
                    </a:lnTo>
                    <a:lnTo>
                      <a:pt x="344" y="485"/>
                    </a:lnTo>
                    <a:lnTo>
                      <a:pt x="310" y="487"/>
                    </a:lnTo>
                    <a:lnTo>
                      <a:pt x="280" y="489"/>
                    </a:lnTo>
                    <a:lnTo>
                      <a:pt x="210" y="449"/>
                    </a:lnTo>
                    <a:lnTo>
                      <a:pt x="197" y="414"/>
                    </a:lnTo>
                    <a:lnTo>
                      <a:pt x="214" y="379"/>
                    </a:lnTo>
                    <a:lnTo>
                      <a:pt x="195" y="363"/>
                    </a:lnTo>
                    <a:lnTo>
                      <a:pt x="169" y="363"/>
                    </a:lnTo>
                    <a:lnTo>
                      <a:pt x="162" y="357"/>
                    </a:lnTo>
                    <a:lnTo>
                      <a:pt x="133" y="363"/>
                    </a:lnTo>
                    <a:lnTo>
                      <a:pt x="105" y="344"/>
                    </a:lnTo>
                    <a:lnTo>
                      <a:pt x="116" y="312"/>
                    </a:lnTo>
                    <a:lnTo>
                      <a:pt x="138" y="310"/>
                    </a:lnTo>
                    <a:lnTo>
                      <a:pt x="147" y="304"/>
                    </a:lnTo>
                    <a:lnTo>
                      <a:pt x="153" y="276"/>
                    </a:lnTo>
                    <a:lnTo>
                      <a:pt x="145" y="260"/>
                    </a:lnTo>
                    <a:lnTo>
                      <a:pt x="70" y="247"/>
                    </a:lnTo>
                    <a:lnTo>
                      <a:pt x="57" y="225"/>
                    </a:lnTo>
                    <a:lnTo>
                      <a:pt x="35" y="225"/>
                    </a:lnTo>
                    <a:lnTo>
                      <a:pt x="16" y="225"/>
                    </a:lnTo>
                    <a:lnTo>
                      <a:pt x="0" y="201"/>
                    </a:lnTo>
                    <a:lnTo>
                      <a:pt x="2" y="187"/>
                    </a:lnTo>
                  </a:path>
                </a:pathLst>
              </a:custGeom>
              <a:grpFill/>
              <a:ln w="6350" cap="flat" cmpd="sng">
                <a:noFill/>
                <a:prstDash val="solid"/>
                <a:round/>
                <a:headEnd type="none" w="sm" len="sm"/>
                <a:tailEnd type="none" w="sm" len="sm"/>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ym typeface="+mn-lt"/>
                </a:endParaRPr>
              </a:p>
            </p:txBody>
          </p:sp>
          <p:sp>
            <p:nvSpPr>
              <p:cNvPr id="140" name="Freeform 1072"/>
              <p:cNvSpPr>
                <a:spLocks/>
              </p:cNvSpPr>
              <p:nvPr/>
            </p:nvSpPr>
            <p:spPr bwMode="auto">
              <a:xfrm rot="356891">
                <a:off x="3090947" y="4620527"/>
                <a:ext cx="1165238" cy="1230106"/>
              </a:xfrm>
              <a:custGeom>
                <a:avLst/>
                <a:gdLst>
                  <a:gd name="T0" fmla="*/ 472 w 773"/>
                  <a:gd name="T1" fmla="*/ 91 h 806"/>
                  <a:gd name="T2" fmla="*/ 436 w 773"/>
                  <a:gd name="T3" fmla="*/ 101 h 806"/>
                  <a:gd name="T4" fmla="*/ 419 w 773"/>
                  <a:gd name="T5" fmla="*/ 72 h 806"/>
                  <a:gd name="T6" fmla="*/ 410 w 773"/>
                  <a:gd name="T7" fmla="*/ 51 h 806"/>
                  <a:gd name="T8" fmla="*/ 382 w 773"/>
                  <a:gd name="T9" fmla="*/ 52 h 806"/>
                  <a:gd name="T10" fmla="*/ 369 w 773"/>
                  <a:gd name="T11" fmla="*/ 75 h 806"/>
                  <a:gd name="T12" fmla="*/ 369 w 773"/>
                  <a:gd name="T13" fmla="*/ 102 h 806"/>
                  <a:gd name="T14" fmla="*/ 337 w 773"/>
                  <a:gd name="T15" fmla="*/ 202 h 806"/>
                  <a:gd name="T16" fmla="*/ 310 w 773"/>
                  <a:gd name="T17" fmla="*/ 210 h 806"/>
                  <a:gd name="T18" fmla="*/ 259 w 773"/>
                  <a:gd name="T19" fmla="*/ 224 h 806"/>
                  <a:gd name="T20" fmla="*/ 184 w 773"/>
                  <a:gd name="T21" fmla="*/ 101 h 806"/>
                  <a:gd name="T22" fmla="*/ 158 w 773"/>
                  <a:gd name="T23" fmla="*/ 82 h 806"/>
                  <a:gd name="T24" fmla="*/ 153 w 773"/>
                  <a:gd name="T25" fmla="*/ 52 h 806"/>
                  <a:gd name="T26" fmla="*/ 116 w 773"/>
                  <a:gd name="T27" fmla="*/ 72 h 806"/>
                  <a:gd name="T28" fmla="*/ 101 w 773"/>
                  <a:gd name="T29" fmla="*/ 0 h 806"/>
                  <a:gd name="T30" fmla="*/ 75 w 773"/>
                  <a:gd name="T31" fmla="*/ 29 h 806"/>
                  <a:gd name="T32" fmla="*/ 72 w 773"/>
                  <a:gd name="T33" fmla="*/ 74 h 806"/>
                  <a:gd name="T34" fmla="*/ 55 w 773"/>
                  <a:gd name="T35" fmla="*/ 66 h 806"/>
                  <a:gd name="T36" fmla="*/ 55 w 773"/>
                  <a:gd name="T37" fmla="*/ 118 h 806"/>
                  <a:gd name="T38" fmla="*/ 75 w 773"/>
                  <a:gd name="T39" fmla="*/ 125 h 806"/>
                  <a:gd name="T40" fmla="*/ 74 w 773"/>
                  <a:gd name="T41" fmla="*/ 239 h 806"/>
                  <a:gd name="T42" fmla="*/ 12 w 773"/>
                  <a:gd name="T43" fmla="*/ 313 h 806"/>
                  <a:gd name="T44" fmla="*/ 0 w 773"/>
                  <a:gd name="T45" fmla="*/ 333 h 806"/>
                  <a:gd name="T46" fmla="*/ 2 w 773"/>
                  <a:gd name="T47" fmla="*/ 378 h 806"/>
                  <a:gd name="T48" fmla="*/ 35 w 773"/>
                  <a:gd name="T49" fmla="*/ 374 h 806"/>
                  <a:gd name="T50" fmla="*/ 72 w 773"/>
                  <a:gd name="T51" fmla="*/ 388 h 806"/>
                  <a:gd name="T52" fmla="*/ 82 w 773"/>
                  <a:gd name="T53" fmla="*/ 428 h 806"/>
                  <a:gd name="T54" fmla="*/ 112 w 773"/>
                  <a:gd name="T55" fmla="*/ 438 h 806"/>
                  <a:gd name="T56" fmla="*/ 110 w 773"/>
                  <a:gd name="T57" fmla="*/ 463 h 806"/>
                  <a:gd name="T58" fmla="*/ 99 w 773"/>
                  <a:gd name="T59" fmla="*/ 504 h 806"/>
                  <a:gd name="T60" fmla="*/ 121 w 773"/>
                  <a:gd name="T61" fmla="*/ 513 h 806"/>
                  <a:gd name="T62" fmla="*/ 144 w 773"/>
                  <a:gd name="T63" fmla="*/ 532 h 806"/>
                  <a:gd name="T64" fmla="*/ 185 w 773"/>
                  <a:gd name="T65" fmla="*/ 559 h 806"/>
                  <a:gd name="T66" fmla="*/ 226 w 773"/>
                  <a:gd name="T67" fmla="*/ 546 h 806"/>
                  <a:gd name="T68" fmla="*/ 229 w 773"/>
                  <a:gd name="T69" fmla="*/ 574 h 806"/>
                  <a:gd name="T70" fmla="*/ 255 w 773"/>
                  <a:gd name="T71" fmla="*/ 579 h 806"/>
                  <a:gd name="T72" fmla="*/ 266 w 773"/>
                  <a:gd name="T73" fmla="*/ 577 h 806"/>
                  <a:gd name="T74" fmla="*/ 256 w 773"/>
                  <a:gd name="T75" fmla="*/ 504 h 806"/>
                  <a:gd name="T76" fmla="*/ 289 w 773"/>
                  <a:gd name="T77" fmla="*/ 490 h 806"/>
                  <a:gd name="T78" fmla="*/ 310 w 773"/>
                  <a:gd name="T79" fmla="*/ 472 h 806"/>
                  <a:gd name="T80" fmla="*/ 361 w 773"/>
                  <a:gd name="T81" fmla="*/ 472 h 806"/>
                  <a:gd name="T82" fmla="*/ 384 w 773"/>
                  <a:gd name="T83" fmla="*/ 470 h 806"/>
                  <a:gd name="T84" fmla="*/ 405 w 773"/>
                  <a:gd name="T85" fmla="*/ 485 h 806"/>
                  <a:gd name="T86" fmla="*/ 422 w 773"/>
                  <a:gd name="T87" fmla="*/ 464 h 806"/>
                  <a:gd name="T88" fmla="*/ 445 w 773"/>
                  <a:gd name="T89" fmla="*/ 465 h 806"/>
                  <a:gd name="T90" fmla="*/ 475 w 773"/>
                  <a:gd name="T91" fmla="*/ 430 h 806"/>
                  <a:gd name="T92" fmla="*/ 506 w 773"/>
                  <a:gd name="T93" fmla="*/ 437 h 806"/>
                  <a:gd name="T94" fmla="*/ 529 w 773"/>
                  <a:gd name="T95" fmla="*/ 411 h 806"/>
                  <a:gd name="T96" fmla="*/ 540 w 773"/>
                  <a:gd name="T97" fmla="*/ 387 h 806"/>
                  <a:gd name="T98" fmla="*/ 481 w 773"/>
                  <a:gd name="T99" fmla="*/ 366 h 806"/>
                  <a:gd name="T100" fmla="*/ 457 w 773"/>
                  <a:gd name="T101" fmla="*/ 350 h 806"/>
                  <a:gd name="T102" fmla="*/ 431 w 773"/>
                  <a:gd name="T103" fmla="*/ 332 h 806"/>
                  <a:gd name="T104" fmla="*/ 439 w 773"/>
                  <a:gd name="T105" fmla="*/ 284 h 806"/>
                  <a:gd name="T106" fmla="*/ 436 w 773"/>
                  <a:gd name="T107" fmla="*/ 196 h 806"/>
                  <a:gd name="T108" fmla="*/ 390 w 773"/>
                  <a:gd name="T109" fmla="*/ 199 h 806"/>
                  <a:gd name="T110" fmla="*/ 382 w 773"/>
                  <a:gd name="T111" fmla="*/ 167 h 806"/>
                  <a:gd name="T112" fmla="*/ 392 w 773"/>
                  <a:gd name="T113" fmla="*/ 136 h 806"/>
                  <a:gd name="T114" fmla="*/ 419 w 773"/>
                  <a:gd name="T115" fmla="*/ 134 h 806"/>
                  <a:gd name="T116" fmla="*/ 467 w 773"/>
                  <a:gd name="T117" fmla="*/ 134 h 806"/>
                  <a:gd name="T118" fmla="*/ 477 w 773"/>
                  <a:gd name="T119" fmla="*/ 107 h 80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73"/>
                  <a:gd name="T181" fmla="*/ 0 h 806"/>
                  <a:gd name="T182" fmla="*/ 773 w 773"/>
                  <a:gd name="T183" fmla="*/ 806 h 80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73" h="806">
                    <a:moveTo>
                      <a:pt x="682" y="148"/>
                    </a:moveTo>
                    <a:lnTo>
                      <a:pt x="675" y="125"/>
                    </a:lnTo>
                    <a:lnTo>
                      <a:pt x="656" y="119"/>
                    </a:lnTo>
                    <a:lnTo>
                      <a:pt x="623" y="139"/>
                    </a:lnTo>
                    <a:lnTo>
                      <a:pt x="601" y="127"/>
                    </a:lnTo>
                    <a:lnTo>
                      <a:pt x="599" y="99"/>
                    </a:lnTo>
                    <a:lnTo>
                      <a:pt x="587" y="86"/>
                    </a:lnTo>
                    <a:lnTo>
                      <a:pt x="587" y="70"/>
                    </a:lnTo>
                    <a:lnTo>
                      <a:pt x="557" y="64"/>
                    </a:lnTo>
                    <a:lnTo>
                      <a:pt x="548" y="72"/>
                    </a:lnTo>
                    <a:lnTo>
                      <a:pt x="553" y="95"/>
                    </a:lnTo>
                    <a:lnTo>
                      <a:pt x="529" y="105"/>
                    </a:lnTo>
                    <a:lnTo>
                      <a:pt x="522" y="122"/>
                    </a:lnTo>
                    <a:lnTo>
                      <a:pt x="529" y="141"/>
                    </a:lnTo>
                    <a:lnTo>
                      <a:pt x="474" y="204"/>
                    </a:lnTo>
                    <a:lnTo>
                      <a:pt x="482" y="279"/>
                    </a:lnTo>
                    <a:lnTo>
                      <a:pt x="455" y="302"/>
                    </a:lnTo>
                    <a:lnTo>
                      <a:pt x="443" y="289"/>
                    </a:lnTo>
                    <a:lnTo>
                      <a:pt x="390" y="320"/>
                    </a:lnTo>
                    <a:lnTo>
                      <a:pt x="371" y="308"/>
                    </a:lnTo>
                    <a:lnTo>
                      <a:pt x="294" y="161"/>
                    </a:lnTo>
                    <a:lnTo>
                      <a:pt x="263" y="139"/>
                    </a:lnTo>
                    <a:lnTo>
                      <a:pt x="239" y="132"/>
                    </a:lnTo>
                    <a:lnTo>
                      <a:pt x="227" y="112"/>
                    </a:lnTo>
                    <a:lnTo>
                      <a:pt x="241" y="90"/>
                    </a:lnTo>
                    <a:lnTo>
                      <a:pt x="219" y="72"/>
                    </a:lnTo>
                    <a:lnTo>
                      <a:pt x="193" y="95"/>
                    </a:lnTo>
                    <a:lnTo>
                      <a:pt x="167" y="99"/>
                    </a:lnTo>
                    <a:lnTo>
                      <a:pt x="148" y="19"/>
                    </a:lnTo>
                    <a:lnTo>
                      <a:pt x="144" y="0"/>
                    </a:lnTo>
                    <a:lnTo>
                      <a:pt x="117" y="33"/>
                    </a:lnTo>
                    <a:lnTo>
                      <a:pt x="107" y="40"/>
                    </a:lnTo>
                    <a:lnTo>
                      <a:pt x="109" y="90"/>
                    </a:lnTo>
                    <a:lnTo>
                      <a:pt x="103" y="101"/>
                    </a:lnTo>
                    <a:lnTo>
                      <a:pt x="89" y="101"/>
                    </a:lnTo>
                    <a:lnTo>
                      <a:pt x="79" y="90"/>
                    </a:lnTo>
                    <a:lnTo>
                      <a:pt x="65" y="105"/>
                    </a:lnTo>
                    <a:lnTo>
                      <a:pt x="79" y="163"/>
                    </a:lnTo>
                    <a:lnTo>
                      <a:pt x="93" y="163"/>
                    </a:lnTo>
                    <a:lnTo>
                      <a:pt x="107" y="172"/>
                    </a:lnTo>
                    <a:lnTo>
                      <a:pt x="112" y="207"/>
                    </a:lnTo>
                    <a:lnTo>
                      <a:pt x="105" y="329"/>
                    </a:lnTo>
                    <a:lnTo>
                      <a:pt x="21" y="404"/>
                    </a:lnTo>
                    <a:lnTo>
                      <a:pt x="17" y="433"/>
                    </a:lnTo>
                    <a:lnTo>
                      <a:pt x="2" y="445"/>
                    </a:lnTo>
                    <a:lnTo>
                      <a:pt x="0" y="460"/>
                    </a:lnTo>
                    <a:lnTo>
                      <a:pt x="12" y="496"/>
                    </a:lnTo>
                    <a:lnTo>
                      <a:pt x="2" y="522"/>
                    </a:lnTo>
                    <a:lnTo>
                      <a:pt x="9" y="527"/>
                    </a:lnTo>
                    <a:lnTo>
                      <a:pt x="50" y="515"/>
                    </a:lnTo>
                    <a:lnTo>
                      <a:pt x="109" y="512"/>
                    </a:lnTo>
                    <a:lnTo>
                      <a:pt x="103" y="536"/>
                    </a:lnTo>
                    <a:lnTo>
                      <a:pt x="114" y="558"/>
                    </a:lnTo>
                    <a:lnTo>
                      <a:pt x="117" y="590"/>
                    </a:lnTo>
                    <a:lnTo>
                      <a:pt x="124" y="602"/>
                    </a:lnTo>
                    <a:lnTo>
                      <a:pt x="160" y="604"/>
                    </a:lnTo>
                    <a:lnTo>
                      <a:pt x="175" y="616"/>
                    </a:lnTo>
                    <a:lnTo>
                      <a:pt x="158" y="638"/>
                    </a:lnTo>
                    <a:lnTo>
                      <a:pt x="155" y="664"/>
                    </a:lnTo>
                    <a:lnTo>
                      <a:pt x="142" y="695"/>
                    </a:lnTo>
                    <a:lnTo>
                      <a:pt x="151" y="705"/>
                    </a:lnTo>
                    <a:lnTo>
                      <a:pt x="172" y="708"/>
                    </a:lnTo>
                    <a:lnTo>
                      <a:pt x="210" y="722"/>
                    </a:lnTo>
                    <a:lnTo>
                      <a:pt x="206" y="734"/>
                    </a:lnTo>
                    <a:lnTo>
                      <a:pt x="230" y="772"/>
                    </a:lnTo>
                    <a:lnTo>
                      <a:pt x="265" y="772"/>
                    </a:lnTo>
                    <a:lnTo>
                      <a:pt x="309" y="747"/>
                    </a:lnTo>
                    <a:lnTo>
                      <a:pt x="323" y="754"/>
                    </a:lnTo>
                    <a:lnTo>
                      <a:pt x="323" y="770"/>
                    </a:lnTo>
                    <a:lnTo>
                      <a:pt x="328" y="792"/>
                    </a:lnTo>
                    <a:lnTo>
                      <a:pt x="340" y="802"/>
                    </a:lnTo>
                    <a:lnTo>
                      <a:pt x="364" y="799"/>
                    </a:lnTo>
                    <a:lnTo>
                      <a:pt x="373" y="805"/>
                    </a:lnTo>
                    <a:lnTo>
                      <a:pt x="381" y="796"/>
                    </a:lnTo>
                    <a:lnTo>
                      <a:pt x="381" y="761"/>
                    </a:lnTo>
                    <a:lnTo>
                      <a:pt x="366" y="696"/>
                    </a:lnTo>
                    <a:lnTo>
                      <a:pt x="376" y="677"/>
                    </a:lnTo>
                    <a:lnTo>
                      <a:pt x="414" y="677"/>
                    </a:lnTo>
                    <a:lnTo>
                      <a:pt x="423" y="677"/>
                    </a:lnTo>
                    <a:lnTo>
                      <a:pt x="443" y="652"/>
                    </a:lnTo>
                    <a:lnTo>
                      <a:pt x="495" y="670"/>
                    </a:lnTo>
                    <a:lnTo>
                      <a:pt x="517" y="650"/>
                    </a:lnTo>
                    <a:lnTo>
                      <a:pt x="529" y="662"/>
                    </a:lnTo>
                    <a:lnTo>
                      <a:pt x="550" y="648"/>
                    </a:lnTo>
                    <a:lnTo>
                      <a:pt x="570" y="669"/>
                    </a:lnTo>
                    <a:lnTo>
                      <a:pt x="579" y="669"/>
                    </a:lnTo>
                    <a:lnTo>
                      <a:pt x="585" y="657"/>
                    </a:lnTo>
                    <a:lnTo>
                      <a:pt x="603" y="640"/>
                    </a:lnTo>
                    <a:lnTo>
                      <a:pt x="611" y="646"/>
                    </a:lnTo>
                    <a:lnTo>
                      <a:pt x="636" y="642"/>
                    </a:lnTo>
                    <a:lnTo>
                      <a:pt x="660" y="621"/>
                    </a:lnTo>
                    <a:lnTo>
                      <a:pt x="680" y="593"/>
                    </a:lnTo>
                    <a:lnTo>
                      <a:pt x="709" y="587"/>
                    </a:lnTo>
                    <a:lnTo>
                      <a:pt x="723" y="602"/>
                    </a:lnTo>
                    <a:lnTo>
                      <a:pt x="735" y="571"/>
                    </a:lnTo>
                    <a:lnTo>
                      <a:pt x="757" y="568"/>
                    </a:lnTo>
                    <a:lnTo>
                      <a:pt x="766" y="563"/>
                    </a:lnTo>
                    <a:lnTo>
                      <a:pt x="772" y="534"/>
                    </a:lnTo>
                    <a:lnTo>
                      <a:pt x="763" y="518"/>
                    </a:lnTo>
                    <a:lnTo>
                      <a:pt x="689" y="505"/>
                    </a:lnTo>
                    <a:lnTo>
                      <a:pt x="675" y="483"/>
                    </a:lnTo>
                    <a:lnTo>
                      <a:pt x="654" y="483"/>
                    </a:lnTo>
                    <a:lnTo>
                      <a:pt x="634" y="483"/>
                    </a:lnTo>
                    <a:lnTo>
                      <a:pt x="618" y="459"/>
                    </a:lnTo>
                    <a:lnTo>
                      <a:pt x="620" y="445"/>
                    </a:lnTo>
                    <a:lnTo>
                      <a:pt x="629" y="392"/>
                    </a:lnTo>
                    <a:lnTo>
                      <a:pt x="601" y="363"/>
                    </a:lnTo>
                    <a:lnTo>
                      <a:pt x="623" y="271"/>
                    </a:lnTo>
                    <a:lnTo>
                      <a:pt x="608" y="257"/>
                    </a:lnTo>
                    <a:lnTo>
                      <a:pt x="558" y="274"/>
                    </a:lnTo>
                    <a:lnTo>
                      <a:pt x="548" y="253"/>
                    </a:lnTo>
                    <a:lnTo>
                      <a:pt x="548" y="231"/>
                    </a:lnTo>
                    <a:lnTo>
                      <a:pt x="537" y="221"/>
                    </a:lnTo>
                    <a:lnTo>
                      <a:pt x="561" y="187"/>
                    </a:lnTo>
                    <a:lnTo>
                      <a:pt x="587" y="196"/>
                    </a:lnTo>
                    <a:lnTo>
                      <a:pt x="599" y="185"/>
                    </a:lnTo>
                    <a:lnTo>
                      <a:pt x="647" y="192"/>
                    </a:lnTo>
                    <a:lnTo>
                      <a:pt x="668" y="185"/>
                    </a:lnTo>
                    <a:lnTo>
                      <a:pt x="682" y="148"/>
                    </a:lnTo>
                  </a:path>
                </a:pathLst>
              </a:custGeom>
              <a:grpFill/>
              <a:ln w="6350" cap="flat" cmpd="sng">
                <a:noFill/>
                <a:prstDash val="solid"/>
                <a:round/>
                <a:headEnd type="none" w="sm" len="sm"/>
                <a:tailEnd type="none" w="sm" len="sm"/>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ym typeface="+mn-lt"/>
                </a:endParaRPr>
              </a:p>
            </p:txBody>
          </p:sp>
          <p:sp>
            <p:nvSpPr>
              <p:cNvPr id="141" name="Freeform 1073"/>
              <p:cNvSpPr>
                <a:spLocks/>
              </p:cNvSpPr>
              <p:nvPr/>
            </p:nvSpPr>
            <p:spPr bwMode="auto">
              <a:xfrm rot="356891">
                <a:off x="5231640" y="4569442"/>
                <a:ext cx="611495" cy="861415"/>
              </a:xfrm>
              <a:custGeom>
                <a:avLst/>
                <a:gdLst>
                  <a:gd name="T0" fmla="*/ 6 w 404"/>
                  <a:gd name="T1" fmla="*/ 89 h 566"/>
                  <a:gd name="T2" fmla="*/ 25 w 404"/>
                  <a:gd name="T3" fmla="*/ 125 h 566"/>
                  <a:gd name="T4" fmla="*/ 26 w 404"/>
                  <a:gd name="T5" fmla="*/ 144 h 566"/>
                  <a:gd name="T6" fmla="*/ 16 w 404"/>
                  <a:gd name="T7" fmla="*/ 163 h 566"/>
                  <a:gd name="T8" fmla="*/ 4 w 404"/>
                  <a:gd name="T9" fmla="*/ 174 h 566"/>
                  <a:gd name="T10" fmla="*/ 0 w 404"/>
                  <a:gd name="T11" fmla="*/ 210 h 566"/>
                  <a:gd name="T12" fmla="*/ 4 w 404"/>
                  <a:gd name="T13" fmla="*/ 214 h 566"/>
                  <a:gd name="T14" fmla="*/ 12 w 404"/>
                  <a:gd name="T15" fmla="*/ 211 h 566"/>
                  <a:gd name="T16" fmla="*/ 16 w 404"/>
                  <a:gd name="T17" fmla="*/ 214 h 566"/>
                  <a:gd name="T18" fmla="*/ 16 w 404"/>
                  <a:gd name="T19" fmla="*/ 236 h 566"/>
                  <a:gd name="T20" fmla="*/ 26 w 404"/>
                  <a:gd name="T21" fmla="*/ 261 h 566"/>
                  <a:gd name="T22" fmla="*/ 37 w 404"/>
                  <a:gd name="T23" fmla="*/ 265 h 566"/>
                  <a:gd name="T24" fmla="*/ 38 w 404"/>
                  <a:gd name="T25" fmla="*/ 304 h 566"/>
                  <a:gd name="T26" fmla="*/ 33 w 404"/>
                  <a:gd name="T27" fmla="*/ 330 h 566"/>
                  <a:gd name="T28" fmla="*/ 38 w 404"/>
                  <a:gd name="T29" fmla="*/ 341 h 566"/>
                  <a:gd name="T30" fmla="*/ 50 w 404"/>
                  <a:gd name="T31" fmla="*/ 353 h 566"/>
                  <a:gd name="T32" fmla="*/ 81 w 404"/>
                  <a:gd name="T33" fmla="*/ 345 h 566"/>
                  <a:gd name="T34" fmla="*/ 87 w 404"/>
                  <a:gd name="T35" fmla="*/ 356 h 566"/>
                  <a:gd name="T36" fmla="*/ 77 w 404"/>
                  <a:gd name="T37" fmla="*/ 369 h 566"/>
                  <a:gd name="T38" fmla="*/ 62 w 404"/>
                  <a:gd name="T39" fmla="*/ 392 h 566"/>
                  <a:gd name="T40" fmla="*/ 62 w 404"/>
                  <a:gd name="T41" fmla="*/ 399 h 566"/>
                  <a:gd name="T42" fmla="*/ 70 w 404"/>
                  <a:gd name="T43" fmla="*/ 406 h 566"/>
                  <a:gd name="T44" fmla="*/ 134 w 404"/>
                  <a:gd name="T45" fmla="*/ 381 h 566"/>
                  <a:gd name="T46" fmla="*/ 155 w 404"/>
                  <a:gd name="T47" fmla="*/ 392 h 566"/>
                  <a:gd name="T48" fmla="*/ 161 w 404"/>
                  <a:gd name="T49" fmla="*/ 387 h 566"/>
                  <a:gd name="T50" fmla="*/ 155 w 404"/>
                  <a:gd name="T51" fmla="*/ 372 h 566"/>
                  <a:gd name="T52" fmla="*/ 157 w 404"/>
                  <a:gd name="T53" fmla="*/ 365 h 566"/>
                  <a:gd name="T54" fmla="*/ 166 w 404"/>
                  <a:gd name="T55" fmla="*/ 305 h 566"/>
                  <a:gd name="T56" fmla="*/ 175 w 404"/>
                  <a:gd name="T57" fmla="*/ 292 h 566"/>
                  <a:gd name="T58" fmla="*/ 179 w 404"/>
                  <a:gd name="T59" fmla="*/ 276 h 566"/>
                  <a:gd name="T60" fmla="*/ 191 w 404"/>
                  <a:gd name="T61" fmla="*/ 252 h 566"/>
                  <a:gd name="T62" fmla="*/ 184 w 404"/>
                  <a:gd name="T63" fmla="*/ 243 h 566"/>
                  <a:gd name="T64" fmla="*/ 185 w 404"/>
                  <a:gd name="T65" fmla="*/ 222 h 566"/>
                  <a:gd name="T66" fmla="*/ 212 w 404"/>
                  <a:gd name="T67" fmla="*/ 191 h 566"/>
                  <a:gd name="T68" fmla="*/ 210 w 404"/>
                  <a:gd name="T69" fmla="*/ 171 h 566"/>
                  <a:gd name="T70" fmla="*/ 227 w 404"/>
                  <a:gd name="T71" fmla="*/ 142 h 566"/>
                  <a:gd name="T72" fmla="*/ 244 w 404"/>
                  <a:gd name="T73" fmla="*/ 146 h 566"/>
                  <a:gd name="T74" fmla="*/ 278 w 404"/>
                  <a:gd name="T75" fmla="*/ 120 h 566"/>
                  <a:gd name="T76" fmla="*/ 285 w 404"/>
                  <a:gd name="T77" fmla="*/ 107 h 566"/>
                  <a:gd name="T78" fmla="*/ 263 w 404"/>
                  <a:gd name="T79" fmla="*/ 66 h 566"/>
                  <a:gd name="T80" fmla="*/ 250 w 404"/>
                  <a:gd name="T81" fmla="*/ 46 h 566"/>
                  <a:gd name="T82" fmla="*/ 259 w 404"/>
                  <a:gd name="T83" fmla="*/ 36 h 566"/>
                  <a:gd name="T84" fmla="*/ 246 w 404"/>
                  <a:gd name="T85" fmla="*/ 24 h 566"/>
                  <a:gd name="T86" fmla="*/ 214 w 404"/>
                  <a:gd name="T87" fmla="*/ 24 h 566"/>
                  <a:gd name="T88" fmla="*/ 199 w 404"/>
                  <a:gd name="T89" fmla="*/ 8 h 566"/>
                  <a:gd name="T90" fmla="*/ 173 w 404"/>
                  <a:gd name="T91" fmla="*/ 35 h 566"/>
                  <a:gd name="T92" fmla="*/ 164 w 404"/>
                  <a:gd name="T93" fmla="*/ 30 h 566"/>
                  <a:gd name="T94" fmla="*/ 175 w 404"/>
                  <a:gd name="T95" fmla="*/ 10 h 566"/>
                  <a:gd name="T96" fmla="*/ 173 w 404"/>
                  <a:gd name="T97" fmla="*/ 4 h 566"/>
                  <a:gd name="T98" fmla="*/ 164 w 404"/>
                  <a:gd name="T99" fmla="*/ 0 h 566"/>
                  <a:gd name="T100" fmla="*/ 134 w 404"/>
                  <a:gd name="T101" fmla="*/ 17 h 566"/>
                  <a:gd name="T102" fmla="*/ 107 w 404"/>
                  <a:gd name="T103" fmla="*/ 25 h 566"/>
                  <a:gd name="T104" fmla="*/ 87 w 404"/>
                  <a:gd name="T105" fmla="*/ 24 h 566"/>
                  <a:gd name="T106" fmla="*/ 45 w 404"/>
                  <a:gd name="T107" fmla="*/ 65 h 566"/>
                  <a:gd name="T108" fmla="*/ 21 w 404"/>
                  <a:gd name="T109" fmla="*/ 73 h 566"/>
                  <a:gd name="T110" fmla="*/ 6 w 404"/>
                  <a:gd name="T111" fmla="*/ 89 h 566"/>
                  <a:gd name="T112" fmla="*/ 6 w 404"/>
                  <a:gd name="T113" fmla="*/ 89 h 56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404"/>
                  <a:gd name="T172" fmla="*/ 0 h 566"/>
                  <a:gd name="T173" fmla="*/ 404 w 404"/>
                  <a:gd name="T174" fmla="*/ 566 h 56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404" h="566">
                    <a:moveTo>
                      <a:pt x="9" y="124"/>
                    </a:moveTo>
                    <a:lnTo>
                      <a:pt x="35" y="174"/>
                    </a:lnTo>
                    <a:lnTo>
                      <a:pt x="37" y="201"/>
                    </a:lnTo>
                    <a:lnTo>
                      <a:pt x="23" y="227"/>
                    </a:lnTo>
                    <a:lnTo>
                      <a:pt x="4" y="242"/>
                    </a:lnTo>
                    <a:lnTo>
                      <a:pt x="0" y="291"/>
                    </a:lnTo>
                    <a:lnTo>
                      <a:pt x="6" y="298"/>
                    </a:lnTo>
                    <a:lnTo>
                      <a:pt x="18" y="293"/>
                    </a:lnTo>
                    <a:lnTo>
                      <a:pt x="23" y="298"/>
                    </a:lnTo>
                    <a:lnTo>
                      <a:pt x="23" y="329"/>
                    </a:lnTo>
                    <a:lnTo>
                      <a:pt x="37" y="363"/>
                    </a:lnTo>
                    <a:lnTo>
                      <a:pt x="52" y="370"/>
                    </a:lnTo>
                    <a:lnTo>
                      <a:pt x="54" y="423"/>
                    </a:lnTo>
                    <a:lnTo>
                      <a:pt x="46" y="459"/>
                    </a:lnTo>
                    <a:lnTo>
                      <a:pt x="54" y="474"/>
                    </a:lnTo>
                    <a:lnTo>
                      <a:pt x="71" y="491"/>
                    </a:lnTo>
                    <a:lnTo>
                      <a:pt x="114" y="480"/>
                    </a:lnTo>
                    <a:lnTo>
                      <a:pt x="123" y="495"/>
                    </a:lnTo>
                    <a:lnTo>
                      <a:pt x="109" y="514"/>
                    </a:lnTo>
                    <a:lnTo>
                      <a:pt x="87" y="546"/>
                    </a:lnTo>
                    <a:lnTo>
                      <a:pt x="87" y="555"/>
                    </a:lnTo>
                    <a:lnTo>
                      <a:pt x="100" y="565"/>
                    </a:lnTo>
                    <a:lnTo>
                      <a:pt x="188" y="529"/>
                    </a:lnTo>
                    <a:lnTo>
                      <a:pt x="219" y="546"/>
                    </a:lnTo>
                    <a:lnTo>
                      <a:pt x="228" y="538"/>
                    </a:lnTo>
                    <a:lnTo>
                      <a:pt x="219" y="517"/>
                    </a:lnTo>
                    <a:lnTo>
                      <a:pt x="221" y="507"/>
                    </a:lnTo>
                    <a:lnTo>
                      <a:pt x="234" y="425"/>
                    </a:lnTo>
                    <a:lnTo>
                      <a:pt x="247" y="406"/>
                    </a:lnTo>
                    <a:lnTo>
                      <a:pt x="254" y="384"/>
                    </a:lnTo>
                    <a:lnTo>
                      <a:pt x="269" y="350"/>
                    </a:lnTo>
                    <a:lnTo>
                      <a:pt x="260" y="337"/>
                    </a:lnTo>
                    <a:lnTo>
                      <a:pt x="262" y="309"/>
                    </a:lnTo>
                    <a:lnTo>
                      <a:pt x="300" y="266"/>
                    </a:lnTo>
                    <a:lnTo>
                      <a:pt x="297" y="238"/>
                    </a:lnTo>
                    <a:lnTo>
                      <a:pt x="321" y="196"/>
                    </a:lnTo>
                    <a:lnTo>
                      <a:pt x="345" y="203"/>
                    </a:lnTo>
                    <a:lnTo>
                      <a:pt x="393" y="168"/>
                    </a:lnTo>
                    <a:lnTo>
                      <a:pt x="403" y="150"/>
                    </a:lnTo>
                    <a:lnTo>
                      <a:pt x="372" y="93"/>
                    </a:lnTo>
                    <a:lnTo>
                      <a:pt x="352" y="64"/>
                    </a:lnTo>
                    <a:lnTo>
                      <a:pt x="367" y="50"/>
                    </a:lnTo>
                    <a:lnTo>
                      <a:pt x="348" y="33"/>
                    </a:lnTo>
                    <a:lnTo>
                      <a:pt x="302" y="33"/>
                    </a:lnTo>
                    <a:lnTo>
                      <a:pt x="281" y="11"/>
                    </a:lnTo>
                    <a:lnTo>
                      <a:pt x="245" y="48"/>
                    </a:lnTo>
                    <a:lnTo>
                      <a:pt x="231" y="42"/>
                    </a:lnTo>
                    <a:lnTo>
                      <a:pt x="247" y="13"/>
                    </a:lnTo>
                    <a:lnTo>
                      <a:pt x="245" y="4"/>
                    </a:lnTo>
                    <a:lnTo>
                      <a:pt x="231" y="0"/>
                    </a:lnTo>
                    <a:lnTo>
                      <a:pt x="188" y="24"/>
                    </a:lnTo>
                    <a:lnTo>
                      <a:pt x="152" y="35"/>
                    </a:lnTo>
                    <a:lnTo>
                      <a:pt x="124" y="33"/>
                    </a:lnTo>
                    <a:lnTo>
                      <a:pt x="63" y="90"/>
                    </a:lnTo>
                    <a:lnTo>
                      <a:pt x="30" y="101"/>
                    </a:lnTo>
                    <a:lnTo>
                      <a:pt x="9" y="124"/>
                    </a:lnTo>
                  </a:path>
                </a:pathLst>
              </a:custGeom>
              <a:grpFill/>
              <a:ln w="6350" cap="flat" cmpd="sng">
                <a:noFill/>
                <a:prstDash val="solid"/>
                <a:round/>
                <a:headEnd type="none" w="sm" len="sm"/>
                <a:tailEnd type="none" w="sm" len="sm"/>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ym typeface="+mn-lt"/>
                </a:endParaRPr>
              </a:p>
            </p:txBody>
          </p:sp>
          <p:sp>
            <p:nvSpPr>
              <p:cNvPr id="142" name="Freeform 1074"/>
              <p:cNvSpPr>
                <a:spLocks/>
              </p:cNvSpPr>
              <p:nvPr/>
            </p:nvSpPr>
            <p:spPr bwMode="auto">
              <a:xfrm rot="356891">
                <a:off x="4612848" y="4591402"/>
                <a:ext cx="699821" cy="800250"/>
              </a:xfrm>
              <a:custGeom>
                <a:avLst/>
                <a:gdLst>
                  <a:gd name="T0" fmla="*/ 277 w 465"/>
                  <a:gd name="T1" fmla="*/ 47 h 524"/>
                  <a:gd name="T2" fmla="*/ 271 w 465"/>
                  <a:gd name="T3" fmla="*/ 13 h 524"/>
                  <a:gd name="T4" fmla="*/ 247 w 465"/>
                  <a:gd name="T5" fmla="*/ 19 h 524"/>
                  <a:gd name="T6" fmla="*/ 229 w 465"/>
                  <a:gd name="T7" fmla="*/ 31 h 524"/>
                  <a:gd name="T8" fmla="*/ 213 w 465"/>
                  <a:gd name="T9" fmla="*/ 18 h 524"/>
                  <a:gd name="T10" fmla="*/ 183 w 465"/>
                  <a:gd name="T11" fmla="*/ 22 h 524"/>
                  <a:gd name="T12" fmla="*/ 88 w 465"/>
                  <a:gd name="T13" fmla="*/ 0 h 524"/>
                  <a:gd name="T14" fmla="*/ 94 w 465"/>
                  <a:gd name="T15" fmla="*/ 25 h 524"/>
                  <a:gd name="T16" fmla="*/ 51 w 465"/>
                  <a:gd name="T17" fmla="*/ 25 h 524"/>
                  <a:gd name="T18" fmla="*/ 15 w 465"/>
                  <a:gd name="T19" fmla="*/ 72 h 524"/>
                  <a:gd name="T20" fmla="*/ 30 w 465"/>
                  <a:gd name="T21" fmla="*/ 181 h 524"/>
                  <a:gd name="T22" fmla="*/ 4 w 465"/>
                  <a:gd name="T23" fmla="*/ 221 h 524"/>
                  <a:gd name="T24" fmla="*/ 40 w 465"/>
                  <a:gd name="T25" fmla="*/ 227 h 524"/>
                  <a:gd name="T26" fmla="*/ 46 w 465"/>
                  <a:gd name="T27" fmla="*/ 295 h 524"/>
                  <a:gd name="T28" fmla="*/ 78 w 465"/>
                  <a:gd name="T29" fmla="*/ 277 h 524"/>
                  <a:gd name="T30" fmla="*/ 89 w 465"/>
                  <a:gd name="T31" fmla="*/ 293 h 524"/>
                  <a:gd name="T32" fmla="*/ 120 w 465"/>
                  <a:gd name="T33" fmla="*/ 271 h 524"/>
                  <a:gd name="T34" fmla="*/ 151 w 465"/>
                  <a:gd name="T35" fmla="*/ 271 h 524"/>
                  <a:gd name="T36" fmla="*/ 166 w 465"/>
                  <a:gd name="T37" fmla="*/ 297 h 524"/>
                  <a:gd name="T38" fmla="*/ 148 w 465"/>
                  <a:gd name="T39" fmla="*/ 342 h 524"/>
                  <a:gd name="T40" fmla="*/ 148 w 465"/>
                  <a:gd name="T41" fmla="*/ 363 h 524"/>
                  <a:gd name="T42" fmla="*/ 178 w 465"/>
                  <a:gd name="T43" fmla="*/ 379 h 524"/>
                  <a:gd name="T44" fmla="*/ 201 w 465"/>
                  <a:gd name="T45" fmla="*/ 371 h 524"/>
                  <a:gd name="T46" fmla="*/ 213 w 465"/>
                  <a:gd name="T47" fmla="*/ 342 h 524"/>
                  <a:gd name="T48" fmla="*/ 235 w 465"/>
                  <a:gd name="T49" fmla="*/ 338 h 524"/>
                  <a:gd name="T50" fmla="*/ 265 w 465"/>
                  <a:gd name="T51" fmla="*/ 341 h 524"/>
                  <a:gd name="T52" fmla="*/ 260 w 465"/>
                  <a:gd name="T53" fmla="*/ 322 h 524"/>
                  <a:gd name="T54" fmla="*/ 307 w 465"/>
                  <a:gd name="T55" fmla="*/ 315 h 524"/>
                  <a:gd name="T56" fmla="*/ 317 w 465"/>
                  <a:gd name="T57" fmla="*/ 293 h 524"/>
                  <a:gd name="T58" fmla="*/ 320 w 465"/>
                  <a:gd name="T59" fmla="*/ 228 h 524"/>
                  <a:gd name="T60" fmla="*/ 301 w 465"/>
                  <a:gd name="T61" fmla="*/ 199 h 524"/>
                  <a:gd name="T62" fmla="*/ 297 w 465"/>
                  <a:gd name="T63" fmla="*/ 173 h 524"/>
                  <a:gd name="T64" fmla="*/ 284 w 465"/>
                  <a:gd name="T65" fmla="*/ 172 h 524"/>
                  <a:gd name="T66" fmla="*/ 301 w 465"/>
                  <a:gd name="T67" fmla="*/ 125 h 524"/>
                  <a:gd name="T68" fmla="*/ 308 w 465"/>
                  <a:gd name="T69" fmla="*/ 86 h 524"/>
                  <a:gd name="T70" fmla="*/ 291 w 465"/>
                  <a:gd name="T71" fmla="*/ 50 h 52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65"/>
                  <a:gd name="T109" fmla="*/ 0 h 524"/>
                  <a:gd name="T110" fmla="*/ 465 w 465"/>
                  <a:gd name="T111" fmla="*/ 524 h 52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65" h="524">
                    <a:moveTo>
                      <a:pt x="418" y="69"/>
                    </a:moveTo>
                    <a:lnTo>
                      <a:pt x="398" y="64"/>
                    </a:lnTo>
                    <a:lnTo>
                      <a:pt x="389" y="50"/>
                    </a:lnTo>
                    <a:lnTo>
                      <a:pt x="389" y="19"/>
                    </a:lnTo>
                    <a:lnTo>
                      <a:pt x="378" y="4"/>
                    </a:lnTo>
                    <a:lnTo>
                      <a:pt x="356" y="26"/>
                    </a:lnTo>
                    <a:lnTo>
                      <a:pt x="346" y="42"/>
                    </a:lnTo>
                    <a:lnTo>
                      <a:pt x="330" y="42"/>
                    </a:lnTo>
                    <a:lnTo>
                      <a:pt x="325" y="18"/>
                    </a:lnTo>
                    <a:lnTo>
                      <a:pt x="306" y="24"/>
                    </a:lnTo>
                    <a:lnTo>
                      <a:pt x="280" y="42"/>
                    </a:lnTo>
                    <a:lnTo>
                      <a:pt x="262" y="31"/>
                    </a:lnTo>
                    <a:lnTo>
                      <a:pt x="227" y="6"/>
                    </a:lnTo>
                    <a:lnTo>
                      <a:pt x="126" y="0"/>
                    </a:lnTo>
                    <a:lnTo>
                      <a:pt x="116" y="11"/>
                    </a:lnTo>
                    <a:lnTo>
                      <a:pt x="136" y="35"/>
                    </a:lnTo>
                    <a:lnTo>
                      <a:pt x="112" y="50"/>
                    </a:lnTo>
                    <a:lnTo>
                      <a:pt x="74" y="35"/>
                    </a:lnTo>
                    <a:lnTo>
                      <a:pt x="35" y="69"/>
                    </a:lnTo>
                    <a:lnTo>
                      <a:pt x="21" y="99"/>
                    </a:lnTo>
                    <a:lnTo>
                      <a:pt x="24" y="172"/>
                    </a:lnTo>
                    <a:lnTo>
                      <a:pt x="43" y="249"/>
                    </a:lnTo>
                    <a:lnTo>
                      <a:pt x="0" y="298"/>
                    </a:lnTo>
                    <a:lnTo>
                      <a:pt x="4" y="305"/>
                    </a:lnTo>
                    <a:lnTo>
                      <a:pt x="43" y="293"/>
                    </a:lnTo>
                    <a:lnTo>
                      <a:pt x="57" y="311"/>
                    </a:lnTo>
                    <a:lnTo>
                      <a:pt x="45" y="366"/>
                    </a:lnTo>
                    <a:lnTo>
                      <a:pt x="67" y="406"/>
                    </a:lnTo>
                    <a:lnTo>
                      <a:pt x="90" y="412"/>
                    </a:lnTo>
                    <a:lnTo>
                      <a:pt x="112" y="382"/>
                    </a:lnTo>
                    <a:lnTo>
                      <a:pt x="122" y="406"/>
                    </a:lnTo>
                    <a:lnTo>
                      <a:pt x="129" y="404"/>
                    </a:lnTo>
                    <a:lnTo>
                      <a:pt x="164" y="370"/>
                    </a:lnTo>
                    <a:lnTo>
                      <a:pt x="172" y="373"/>
                    </a:lnTo>
                    <a:lnTo>
                      <a:pt x="188" y="364"/>
                    </a:lnTo>
                    <a:lnTo>
                      <a:pt x="217" y="373"/>
                    </a:lnTo>
                    <a:lnTo>
                      <a:pt x="217" y="404"/>
                    </a:lnTo>
                    <a:lnTo>
                      <a:pt x="238" y="408"/>
                    </a:lnTo>
                    <a:lnTo>
                      <a:pt x="232" y="438"/>
                    </a:lnTo>
                    <a:lnTo>
                      <a:pt x="212" y="472"/>
                    </a:lnTo>
                    <a:lnTo>
                      <a:pt x="203" y="501"/>
                    </a:lnTo>
                    <a:lnTo>
                      <a:pt x="212" y="501"/>
                    </a:lnTo>
                    <a:lnTo>
                      <a:pt x="236" y="479"/>
                    </a:lnTo>
                    <a:lnTo>
                      <a:pt x="256" y="523"/>
                    </a:lnTo>
                    <a:lnTo>
                      <a:pt x="272" y="512"/>
                    </a:lnTo>
                    <a:lnTo>
                      <a:pt x="289" y="512"/>
                    </a:lnTo>
                    <a:lnTo>
                      <a:pt x="306" y="498"/>
                    </a:lnTo>
                    <a:lnTo>
                      <a:pt x="306" y="472"/>
                    </a:lnTo>
                    <a:lnTo>
                      <a:pt x="315" y="463"/>
                    </a:lnTo>
                    <a:lnTo>
                      <a:pt x="337" y="465"/>
                    </a:lnTo>
                    <a:lnTo>
                      <a:pt x="374" y="483"/>
                    </a:lnTo>
                    <a:lnTo>
                      <a:pt x="380" y="470"/>
                    </a:lnTo>
                    <a:lnTo>
                      <a:pt x="372" y="455"/>
                    </a:lnTo>
                    <a:lnTo>
                      <a:pt x="374" y="443"/>
                    </a:lnTo>
                    <a:lnTo>
                      <a:pt x="398" y="423"/>
                    </a:lnTo>
                    <a:lnTo>
                      <a:pt x="440" y="435"/>
                    </a:lnTo>
                    <a:lnTo>
                      <a:pt x="464" y="419"/>
                    </a:lnTo>
                    <a:lnTo>
                      <a:pt x="456" y="404"/>
                    </a:lnTo>
                    <a:lnTo>
                      <a:pt x="464" y="368"/>
                    </a:lnTo>
                    <a:lnTo>
                      <a:pt x="461" y="315"/>
                    </a:lnTo>
                    <a:lnTo>
                      <a:pt x="446" y="308"/>
                    </a:lnTo>
                    <a:lnTo>
                      <a:pt x="433" y="274"/>
                    </a:lnTo>
                    <a:lnTo>
                      <a:pt x="433" y="243"/>
                    </a:lnTo>
                    <a:lnTo>
                      <a:pt x="427" y="238"/>
                    </a:lnTo>
                    <a:lnTo>
                      <a:pt x="416" y="243"/>
                    </a:lnTo>
                    <a:lnTo>
                      <a:pt x="409" y="236"/>
                    </a:lnTo>
                    <a:lnTo>
                      <a:pt x="413" y="187"/>
                    </a:lnTo>
                    <a:lnTo>
                      <a:pt x="433" y="172"/>
                    </a:lnTo>
                    <a:lnTo>
                      <a:pt x="446" y="146"/>
                    </a:lnTo>
                    <a:lnTo>
                      <a:pt x="444" y="119"/>
                    </a:lnTo>
                    <a:lnTo>
                      <a:pt x="418" y="69"/>
                    </a:lnTo>
                  </a:path>
                </a:pathLst>
              </a:custGeom>
              <a:grpFill/>
              <a:ln w="6350" cap="flat" cmpd="sng">
                <a:noFill/>
                <a:prstDash val="solid"/>
                <a:round/>
                <a:headEnd type="none" w="sm" len="sm"/>
                <a:tailEnd type="none" w="sm" len="sm"/>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ym typeface="+mn-lt"/>
                </a:endParaRPr>
              </a:p>
            </p:txBody>
          </p:sp>
          <p:sp>
            <p:nvSpPr>
              <p:cNvPr id="143" name="Freeform 1075"/>
              <p:cNvSpPr>
                <a:spLocks/>
              </p:cNvSpPr>
              <p:nvPr/>
            </p:nvSpPr>
            <p:spPr bwMode="auto">
              <a:xfrm rot="356891">
                <a:off x="3927708" y="4679444"/>
                <a:ext cx="781355" cy="700005"/>
              </a:xfrm>
              <a:custGeom>
                <a:avLst/>
                <a:gdLst>
                  <a:gd name="T0" fmla="*/ 100 w 520"/>
                  <a:gd name="T1" fmla="*/ 110 h 459"/>
                  <a:gd name="T2" fmla="*/ 91 w 520"/>
                  <a:gd name="T3" fmla="*/ 137 h 459"/>
                  <a:gd name="T4" fmla="*/ 75 w 520"/>
                  <a:gd name="T5" fmla="*/ 143 h 459"/>
                  <a:gd name="T6" fmla="*/ 42 w 520"/>
                  <a:gd name="T7" fmla="*/ 137 h 459"/>
                  <a:gd name="T8" fmla="*/ 35 w 520"/>
                  <a:gd name="T9" fmla="*/ 145 h 459"/>
                  <a:gd name="T10" fmla="*/ 17 w 520"/>
                  <a:gd name="T11" fmla="*/ 138 h 459"/>
                  <a:gd name="T12" fmla="*/ 0 w 520"/>
                  <a:gd name="T13" fmla="*/ 163 h 459"/>
                  <a:gd name="T14" fmla="*/ 8 w 520"/>
                  <a:gd name="T15" fmla="*/ 171 h 459"/>
                  <a:gd name="T16" fmla="*/ 8 w 520"/>
                  <a:gd name="T17" fmla="*/ 187 h 459"/>
                  <a:gd name="T18" fmla="*/ 15 w 520"/>
                  <a:gd name="T19" fmla="*/ 201 h 459"/>
                  <a:gd name="T20" fmla="*/ 49 w 520"/>
                  <a:gd name="T21" fmla="*/ 190 h 459"/>
                  <a:gd name="T22" fmla="*/ 58 w 520"/>
                  <a:gd name="T23" fmla="*/ 200 h 459"/>
                  <a:gd name="T24" fmla="*/ 44 w 520"/>
                  <a:gd name="T25" fmla="*/ 267 h 459"/>
                  <a:gd name="T26" fmla="*/ 64 w 520"/>
                  <a:gd name="T27" fmla="*/ 287 h 459"/>
                  <a:gd name="T28" fmla="*/ 58 w 520"/>
                  <a:gd name="T29" fmla="*/ 327 h 459"/>
                  <a:gd name="T30" fmla="*/ 78 w 520"/>
                  <a:gd name="T31" fmla="*/ 328 h 459"/>
                  <a:gd name="T32" fmla="*/ 98 w 520"/>
                  <a:gd name="T33" fmla="*/ 307 h 459"/>
                  <a:gd name="T34" fmla="*/ 107 w 520"/>
                  <a:gd name="T35" fmla="*/ 313 h 459"/>
                  <a:gd name="T36" fmla="*/ 148 w 520"/>
                  <a:gd name="T37" fmla="*/ 331 h 459"/>
                  <a:gd name="T38" fmla="*/ 157 w 520"/>
                  <a:gd name="T39" fmla="*/ 327 h 459"/>
                  <a:gd name="T40" fmla="*/ 158 w 520"/>
                  <a:gd name="T41" fmla="*/ 311 h 459"/>
                  <a:gd name="T42" fmla="*/ 165 w 520"/>
                  <a:gd name="T43" fmla="*/ 302 h 459"/>
                  <a:gd name="T44" fmla="*/ 223 w 520"/>
                  <a:gd name="T45" fmla="*/ 264 h 459"/>
                  <a:gd name="T46" fmla="*/ 234 w 520"/>
                  <a:gd name="T47" fmla="*/ 277 h 459"/>
                  <a:gd name="T48" fmla="*/ 268 w 520"/>
                  <a:gd name="T49" fmla="*/ 287 h 459"/>
                  <a:gd name="T50" fmla="*/ 288 w 520"/>
                  <a:gd name="T51" fmla="*/ 261 h 459"/>
                  <a:gd name="T52" fmla="*/ 296 w 520"/>
                  <a:gd name="T53" fmla="*/ 267 h 459"/>
                  <a:gd name="T54" fmla="*/ 311 w 520"/>
                  <a:gd name="T55" fmla="*/ 267 h 459"/>
                  <a:gd name="T56" fmla="*/ 311 w 520"/>
                  <a:gd name="T57" fmla="*/ 259 h 459"/>
                  <a:gd name="T58" fmla="*/ 329 w 520"/>
                  <a:gd name="T59" fmla="*/ 252 h 459"/>
                  <a:gd name="T60" fmla="*/ 329 w 520"/>
                  <a:gd name="T61" fmla="*/ 246 h 459"/>
                  <a:gd name="T62" fmla="*/ 336 w 520"/>
                  <a:gd name="T63" fmla="*/ 238 h 459"/>
                  <a:gd name="T64" fmla="*/ 341 w 520"/>
                  <a:gd name="T65" fmla="*/ 240 h 459"/>
                  <a:gd name="T66" fmla="*/ 359 w 520"/>
                  <a:gd name="T67" fmla="*/ 221 h 459"/>
                  <a:gd name="T68" fmla="*/ 344 w 520"/>
                  <a:gd name="T69" fmla="*/ 192 h 459"/>
                  <a:gd name="T70" fmla="*/ 351 w 520"/>
                  <a:gd name="T71" fmla="*/ 152 h 459"/>
                  <a:gd name="T72" fmla="*/ 342 w 520"/>
                  <a:gd name="T73" fmla="*/ 138 h 459"/>
                  <a:gd name="T74" fmla="*/ 315 w 520"/>
                  <a:gd name="T75" fmla="*/ 147 h 459"/>
                  <a:gd name="T76" fmla="*/ 312 w 520"/>
                  <a:gd name="T77" fmla="*/ 143 h 459"/>
                  <a:gd name="T78" fmla="*/ 342 w 520"/>
                  <a:gd name="T79" fmla="*/ 107 h 459"/>
                  <a:gd name="T80" fmla="*/ 329 w 520"/>
                  <a:gd name="T81" fmla="*/ 51 h 459"/>
                  <a:gd name="T82" fmla="*/ 309 w 520"/>
                  <a:gd name="T83" fmla="*/ 67 h 459"/>
                  <a:gd name="T84" fmla="*/ 291 w 520"/>
                  <a:gd name="T85" fmla="*/ 48 h 459"/>
                  <a:gd name="T86" fmla="*/ 274 w 520"/>
                  <a:gd name="T87" fmla="*/ 24 h 459"/>
                  <a:gd name="T88" fmla="*/ 273 w 520"/>
                  <a:gd name="T89" fmla="*/ 10 h 459"/>
                  <a:gd name="T90" fmla="*/ 261 w 520"/>
                  <a:gd name="T91" fmla="*/ 6 h 459"/>
                  <a:gd name="T92" fmla="*/ 248 w 520"/>
                  <a:gd name="T93" fmla="*/ 12 h 459"/>
                  <a:gd name="T94" fmla="*/ 225 w 520"/>
                  <a:gd name="T95" fmla="*/ 0 h 459"/>
                  <a:gd name="T96" fmla="*/ 213 w 520"/>
                  <a:gd name="T97" fmla="*/ 28 h 459"/>
                  <a:gd name="T98" fmla="*/ 195 w 520"/>
                  <a:gd name="T99" fmla="*/ 29 h 459"/>
                  <a:gd name="T100" fmla="*/ 180 w 520"/>
                  <a:gd name="T101" fmla="*/ 51 h 459"/>
                  <a:gd name="T102" fmla="*/ 172 w 520"/>
                  <a:gd name="T103" fmla="*/ 46 h 459"/>
                  <a:gd name="T104" fmla="*/ 158 w 520"/>
                  <a:gd name="T105" fmla="*/ 51 h 459"/>
                  <a:gd name="T106" fmla="*/ 136 w 520"/>
                  <a:gd name="T107" fmla="*/ 39 h 459"/>
                  <a:gd name="T108" fmla="*/ 119 w 520"/>
                  <a:gd name="T109" fmla="*/ 59 h 459"/>
                  <a:gd name="T110" fmla="*/ 119 w 520"/>
                  <a:gd name="T111" fmla="*/ 68 h 459"/>
                  <a:gd name="T112" fmla="*/ 152 w 520"/>
                  <a:gd name="T113" fmla="*/ 89 h 459"/>
                  <a:gd name="T114" fmla="*/ 160 w 520"/>
                  <a:gd name="T115" fmla="*/ 102 h 459"/>
                  <a:gd name="T116" fmla="*/ 136 w 520"/>
                  <a:gd name="T117" fmla="*/ 111 h 459"/>
                  <a:gd name="T118" fmla="*/ 100 w 520"/>
                  <a:gd name="T119" fmla="*/ 110 h 459"/>
                  <a:gd name="T120" fmla="*/ 100 w 520"/>
                  <a:gd name="T121" fmla="*/ 110 h 45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520"/>
                  <a:gd name="T184" fmla="*/ 0 h 459"/>
                  <a:gd name="T185" fmla="*/ 520 w 520"/>
                  <a:gd name="T186" fmla="*/ 459 h 459"/>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520" h="459">
                    <a:moveTo>
                      <a:pt x="145" y="153"/>
                    </a:moveTo>
                    <a:lnTo>
                      <a:pt x="131" y="190"/>
                    </a:lnTo>
                    <a:lnTo>
                      <a:pt x="109" y="197"/>
                    </a:lnTo>
                    <a:lnTo>
                      <a:pt x="61" y="190"/>
                    </a:lnTo>
                    <a:lnTo>
                      <a:pt x="50" y="201"/>
                    </a:lnTo>
                    <a:lnTo>
                      <a:pt x="24" y="192"/>
                    </a:lnTo>
                    <a:lnTo>
                      <a:pt x="0" y="226"/>
                    </a:lnTo>
                    <a:lnTo>
                      <a:pt x="11" y="236"/>
                    </a:lnTo>
                    <a:lnTo>
                      <a:pt x="11" y="258"/>
                    </a:lnTo>
                    <a:lnTo>
                      <a:pt x="21" y="279"/>
                    </a:lnTo>
                    <a:lnTo>
                      <a:pt x="70" y="263"/>
                    </a:lnTo>
                    <a:lnTo>
                      <a:pt x="85" y="276"/>
                    </a:lnTo>
                    <a:lnTo>
                      <a:pt x="64" y="369"/>
                    </a:lnTo>
                    <a:lnTo>
                      <a:pt x="92" y="398"/>
                    </a:lnTo>
                    <a:lnTo>
                      <a:pt x="83" y="451"/>
                    </a:lnTo>
                    <a:lnTo>
                      <a:pt x="112" y="453"/>
                    </a:lnTo>
                    <a:lnTo>
                      <a:pt x="142" y="424"/>
                    </a:lnTo>
                    <a:lnTo>
                      <a:pt x="155" y="433"/>
                    </a:lnTo>
                    <a:lnTo>
                      <a:pt x="214" y="458"/>
                    </a:lnTo>
                    <a:lnTo>
                      <a:pt x="226" y="451"/>
                    </a:lnTo>
                    <a:lnTo>
                      <a:pt x="228" y="431"/>
                    </a:lnTo>
                    <a:lnTo>
                      <a:pt x="238" y="419"/>
                    </a:lnTo>
                    <a:lnTo>
                      <a:pt x="322" y="364"/>
                    </a:lnTo>
                    <a:lnTo>
                      <a:pt x="337" y="383"/>
                    </a:lnTo>
                    <a:lnTo>
                      <a:pt x="387" y="398"/>
                    </a:lnTo>
                    <a:lnTo>
                      <a:pt x="416" y="361"/>
                    </a:lnTo>
                    <a:lnTo>
                      <a:pt x="429" y="369"/>
                    </a:lnTo>
                    <a:lnTo>
                      <a:pt x="449" y="369"/>
                    </a:lnTo>
                    <a:lnTo>
                      <a:pt x="449" y="358"/>
                    </a:lnTo>
                    <a:lnTo>
                      <a:pt x="475" y="349"/>
                    </a:lnTo>
                    <a:lnTo>
                      <a:pt x="475" y="340"/>
                    </a:lnTo>
                    <a:lnTo>
                      <a:pt x="486" y="329"/>
                    </a:lnTo>
                    <a:lnTo>
                      <a:pt x="492" y="332"/>
                    </a:lnTo>
                    <a:lnTo>
                      <a:pt x="519" y="305"/>
                    </a:lnTo>
                    <a:lnTo>
                      <a:pt x="497" y="265"/>
                    </a:lnTo>
                    <a:lnTo>
                      <a:pt x="508" y="209"/>
                    </a:lnTo>
                    <a:lnTo>
                      <a:pt x="494" y="192"/>
                    </a:lnTo>
                    <a:lnTo>
                      <a:pt x="456" y="204"/>
                    </a:lnTo>
                    <a:lnTo>
                      <a:pt x="451" y="197"/>
                    </a:lnTo>
                    <a:lnTo>
                      <a:pt x="494" y="148"/>
                    </a:lnTo>
                    <a:lnTo>
                      <a:pt x="475" y="71"/>
                    </a:lnTo>
                    <a:lnTo>
                      <a:pt x="446" y="93"/>
                    </a:lnTo>
                    <a:lnTo>
                      <a:pt x="420" y="66"/>
                    </a:lnTo>
                    <a:lnTo>
                      <a:pt x="396" y="33"/>
                    </a:lnTo>
                    <a:lnTo>
                      <a:pt x="394" y="13"/>
                    </a:lnTo>
                    <a:lnTo>
                      <a:pt x="377" y="9"/>
                    </a:lnTo>
                    <a:lnTo>
                      <a:pt x="357" y="16"/>
                    </a:lnTo>
                    <a:lnTo>
                      <a:pt x="324" y="0"/>
                    </a:lnTo>
                    <a:lnTo>
                      <a:pt x="308" y="38"/>
                    </a:lnTo>
                    <a:lnTo>
                      <a:pt x="281" y="40"/>
                    </a:lnTo>
                    <a:lnTo>
                      <a:pt x="260" y="71"/>
                    </a:lnTo>
                    <a:lnTo>
                      <a:pt x="248" y="64"/>
                    </a:lnTo>
                    <a:lnTo>
                      <a:pt x="228" y="71"/>
                    </a:lnTo>
                    <a:lnTo>
                      <a:pt x="197" y="53"/>
                    </a:lnTo>
                    <a:lnTo>
                      <a:pt x="173" y="81"/>
                    </a:lnTo>
                    <a:lnTo>
                      <a:pt x="173" y="95"/>
                    </a:lnTo>
                    <a:lnTo>
                      <a:pt x="221" y="122"/>
                    </a:lnTo>
                    <a:lnTo>
                      <a:pt x="232" y="141"/>
                    </a:lnTo>
                    <a:lnTo>
                      <a:pt x="197" y="154"/>
                    </a:lnTo>
                    <a:lnTo>
                      <a:pt x="145" y="153"/>
                    </a:lnTo>
                  </a:path>
                </a:pathLst>
              </a:custGeom>
              <a:grpFill/>
              <a:ln w="6350" cap="flat" cmpd="sng">
                <a:noFill/>
                <a:prstDash val="solid"/>
                <a:round/>
                <a:headEnd type="none" w="sm" len="sm"/>
                <a:tailEnd type="none" w="sm" len="sm"/>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ym typeface="+mn-lt"/>
                </a:endParaRPr>
              </a:p>
            </p:txBody>
          </p:sp>
          <p:sp>
            <p:nvSpPr>
              <p:cNvPr id="144" name="Freeform 1076"/>
              <p:cNvSpPr>
                <a:spLocks/>
              </p:cNvSpPr>
              <p:nvPr/>
            </p:nvSpPr>
            <p:spPr bwMode="auto">
              <a:xfrm rot="356891">
                <a:off x="5801711" y="4381028"/>
                <a:ext cx="492593" cy="582772"/>
              </a:xfrm>
              <a:custGeom>
                <a:avLst/>
                <a:gdLst>
                  <a:gd name="T0" fmla="*/ 164 w 327"/>
                  <a:gd name="T1" fmla="*/ 264 h 381"/>
                  <a:gd name="T2" fmla="*/ 129 w 327"/>
                  <a:gd name="T3" fmla="*/ 277 h 381"/>
                  <a:gd name="T4" fmla="*/ 109 w 327"/>
                  <a:gd name="T5" fmla="*/ 256 h 381"/>
                  <a:gd name="T6" fmla="*/ 97 w 327"/>
                  <a:gd name="T7" fmla="*/ 274 h 381"/>
                  <a:gd name="T8" fmla="*/ 74 w 327"/>
                  <a:gd name="T9" fmla="*/ 274 h 381"/>
                  <a:gd name="T10" fmla="*/ 65 w 327"/>
                  <a:gd name="T11" fmla="*/ 254 h 381"/>
                  <a:gd name="T12" fmla="*/ 54 w 327"/>
                  <a:gd name="T13" fmla="*/ 224 h 381"/>
                  <a:gd name="T14" fmla="*/ 35 w 327"/>
                  <a:gd name="T15" fmla="*/ 223 h 381"/>
                  <a:gd name="T16" fmla="*/ 13 w 327"/>
                  <a:gd name="T17" fmla="*/ 180 h 381"/>
                  <a:gd name="T18" fmla="*/ 0 w 327"/>
                  <a:gd name="T19" fmla="*/ 158 h 381"/>
                  <a:gd name="T20" fmla="*/ 10 w 327"/>
                  <a:gd name="T21" fmla="*/ 149 h 381"/>
                  <a:gd name="T22" fmla="*/ 13 w 327"/>
                  <a:gd name="T23" fmla="*/ 145 h 381"/>
                  <a:gd name="T24" fmla="*/ 36 w 327"/>
                  <a:gd name="T25" fmla="*/ 111 h 381"/>
                  <a:gd name="T26" fmla="*/ 35 w 327"/>
                  <a:gd name="T27" fmla="*/ 85 h 381"/>
                  <a:gd name="T28" fmla="*/ 42 w 327"/>
                  <a:gd name="T29" fmla="*/ 72 h 381"/>
                  <a:gd name="T30" fmla="*/ 59 w 327"/>
                  <a:gd name="T31" fmla="*/ 69 h 381"/>
                  <a:gd name="T32" fmla="*/ 65 w 327"/>
                  <a:gd name="T33" fmla="*/ 61 h 381"/>
                  <a:gd name="T34" fmla="*/ 59 w 327"/>
                  <a:gd name="T35" fmla="*/ 48 h 381"/>
                  <a:gd name="T36" fmla="*/ 68 w 327"/>
                  <a:gd name="T37" fmla="*/ 35 h 381"/>
                  <a:gd name="T38" fmla="*/ 68 w 327"/>
                  <a:gd name="T39" fmla="*/ 10 h 381"/>
                  <a:gd name="T40" fmla="*/ 80 w 327"/>
                  <a:gd name="T41" fmla="*/ 4 h 381"/>
                  <a:gd name="T42" fmla="*/ 101 w 327"/>
                  <a:gd name="T43" fmla="*/ 15 h 381"/>
                  <a:gd name="T44" fmla="*/ 129 w 327"/>
                  <a:gd name="T45" fmla="*/ 21 h 381"/>
                  <a:gd name="T46" fmla="*/ 146 w 327"/>
                  <a:gd name="T47" fmla="*/ 0 h 381"/>
                  <a:gd name="T48" fmla="*/ 168 w 327"/>
                  <a:gd name="T49" fmla="*/ 18 h 381"/>
                  <a:gd name="T50" fmla="*/ 158 w 327"/>
                  <a:gd name="T51" fmla="*/ 26 h 381"/>
                  <a:gd name="T52" fmla="*/ 146 w 327"/>
                  <a:gd name="T53" fmla="*/ 43 h 381"/>
                  <a:gd name="T54" fmla="*/ 129 w 327"/>
                  <a:gd name="T55" fmla="*/ 48 h 381"/>
                  <a:gd name="T56" fmla="*/ 123 w 327"/>
                  <a:gd name="T57" fmla="*/ 53 h 381"/>
                  <a:gd name="T58" fmla="*/ 140 w 327"/>
                  <a:gd name="T59" fmla="*/ 62 h 381"/>
                  <a:gd name="T60" fmla="*/ 170 w 327"/>
                  <a:gd name="T61" fmla="*/ 48 h 381"/>
                  <a:gd name="T62" fmla="*/ 221 w 327"/>
                  <a:gd name="T63" fmla="*/ 70 h 381"/>
                  <a:gd name="T64" fmla="*/ 227 w 327"/>
                  <a:gd name="T65" fmla="*/ 115 h 381"/>
                  <a:gd name="T66" fmla="*/ 206 w 327"/>
                  <a:gd name="T67" fmla="*/ 115 h 381"/>
                  <a:gd name="T68" fmla="*/ 204 w 327"/>
                  <a:gd name="T69" fmla="*/ 129 h 381"/>
                  <a:gd name="T70" fmla="*/ 215 w 327"/>
                  <a:gd name="T71" fmla="*/ 148 h 381"/>
                  <a:gd name="T72" fmla="*/ 206 w 327"/>
                  <a:gd name="T73" fmla="*/ 158 h 381"/>
                  <a:gd name="T74" fmla="*/ 217 w 327"/>
                  <a:gd name="T75" fmla="*/ 176 h 381"/>
                  <a:gd name="T76" fmla="*/ 200 w 327"/>
                  <a:gd name="T77" fmla="*/ 198 h 381"/>
                  <a:gd name="T78" fmla="*/ 192 w 327"/>
                  <a:gd name="T79" fmla="*/ 187 h 381"/>
                  <a:gd name="T80" fmla="*/ 168 w 327"/>
                  <a:gd name="T81" fmla="*/ 254 h 381"/>
                  <a:gd name="T82" fmla="*/ 164 w 327"/>
                  <a:gd name="T83" fmla="*/ 264 h 381"/>
                  <a:gd name="T84" fmla="*/ 164 w 327"/>
                  <a:gd name="T85" fmla="*/ 264 h 38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327"/>
                  <a:gd name="T130" fmla="*/ 0 h 381"/>
                  <a:gd name="T131" fmla="*/ 327 w 327"/>
                  <a:gd name="T132" fmla="*/ 381 h 38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327" h="381">
                    <a:moveTo>
                      <a:pt x="236" y="361"/>
                    </a:moveTo>
                    <a:lnTo>
                      <a:pt x="186" y="380"/>
                    </a:lnTo>
                    <a:lnTo>
                      <a:pt x="157" y="351"/>
                    </a:lnTo>
                    <a:lnTo>
                      <a:pt x="139" y="375"/>
                    </a:lnTo>
                    <a:lnTo>
                      <a:pt x="107" y="375"/>
                    </a:lnTo>
                    <a:lnTo>
                      <a:pt x="93" y="348"/>
                    </a:lnTo>
                    <a:lnTo>
                      <a:pt x="78" y="308"/>
                    </a:lnTo>
                    <a:lnTo>
                      <a:pt x="50" y="305"/>
                    </a:lnTo>
                    <a:lnTo>
                      <a:pt x="19" y="247"/>
                    </a:lnTo>
                    <a:lnTo>
                      <a:pt x="0" y="218"/>
                    </a:lnTo>
                    <a:lnTo>
                      <a:pt x="14" y="204"/>
                    </a:lnTo>
                    <a:lnTo>
                      <a:pt x="19" y="199"/>
                    </a:lnTo>
                    <a:lnTo>
                      <a:pt x="52" y="152"/>
                    </a:lnTo>
                    <a:lnTo>
                      <a:pt x="50" y="115"/>
                    </a:lnTo>
                    <a:lnTo>
                      <a:pt x="60" y="99"/>
                    </a:lnTo>
                    <a:lnTo>
                      <a:pt x="86" y="95"/>
                    </a:lnTo>
                    <a:lnTo>
                      <a:pt x="93" y="84"/>
                    </a:lnTo>
                    <a:lnTo>
                      <a:pt x="84" y="66"/>
                    </a:lnTo>
                    <a:lnTo>
                      <a:pt x="98" y="48"/>
                    </a:lnTo>
                    <a:lnTo>
                      <a:pt x="98" y="13"/>
                    </a:lnTo>
                    <a:lnTo>
                      <a:pt x="115" y="4"/>
                    </a:lnTo>
                    <a:lnTo>
                      <a:pt x="146" y="21"/>
                    </a:lnTo>
                    <a:lnTo>
                      <a:pt x="184" y="28"/>
                    </a:lnTo>
                    <a:lnTo>
                      <a:pt x="210" y="0"/>
                    </a:lnTo>
                    <a:lnTo>
                      <a:pt x="240" y="24"/>
                    </a:lnTo>
                    <a:lnTo>
                      <a:pt x="227" y="35"/>
                    </a:lnTo>
                    <a:lnTo>
                      <a:pt x="210" y="59"/>
                    </a:lnTo>
                    <a:lnTo>
                      <a:pt x="186" y="66"/>
                    </a:lnTo>
                    <a:lnTo>
                      <a:pt x="177" y="72"/>
                    </a:lnTo>
                    <a:lnTo>
                      <a:pt x="201" y="86"/>
                    </a:lnTo>
                    <a:lnTo>
                      <a:pt x="244" y="66"/>
                    </a:lnTo>
                    <a:lnTo>
                      <a:pt x="317" y="97"/>
                    </a:lnTo>
                    <a:lnTo>
                      <a:pt x="326" y="158"/>
                    </a:lnTo>
                    <a:lnTo>
                      <a:pt x="295" y="158"/>
                    </a:lnTo>
                    <a:lnTo>
                      <a:pt x="292" y="177"/>
                    </a:lnTo>
                    <a:lnTo>
                      <a:pt x="308" y="202"/>
                    </a:lnTo>
                    <a:lnTo>
                      <a:pt x="295" y="218"/>
                    </a:lnTo>
                    <a:lnTo>
                      <a:pt x="311" y="242"/>
                    </a:lnTo>
                    <a:lnTo>
                      <a:pt x="287" y="271"/>
                    </a:lnTo>
                    <a:lnTo>
                      <a:pt x="275" y="257"/>
                    </a:lnTo>
                    <a:lnTo>
                      <a:pt x="240" y="348"/>
                    </a:lnTo>
                    <a:lnTo>
                      <a:pt x="236" y="361"/>
                    </a:lnTo>
                  </a:path>
                </a:pathLst>
              </a:custGeom>
              <a:grpFill/>
              <a:ln w="6350" cap="flat" cmpd="sng">
                <a:noFill/>
                <a:prstDash val="solid"/>
                <a:round/>
                <a:headEnd type="none" w="sm" len="sm"/>
                <a:tailEnd type="none" w="sm" len="sm"/>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ym typeface="+mn-lt"/>
                </a:endParaRPr>
              </a:p>
            </p:txBody>
          </p:sp>
          <p:sp>
            <p:nvSpPr>
              <p:cNvPr id="145" name="Freeform 1077"/>
              <p:cNvSpPr>
                <a:spLocks/>
              </p:cNvSpPr>
              <p:nvPr/>
            </p:nvSpPr>
            <p:spPr bwMode="auto">
              <a:xfrm rot="356891">
                <a:off x="5376260" y="3912939"/>
                <a:ext cx="613193" cy="742482"/>
              </a:xfrm>
              <a:custGeom>
                <a:avLst/>
                <a:gdLst>
                  <a:gd name="T0" fmla="*/ 68 w 406"/>
                  <a:gd name="T1" fmla="*/ 0 h 488"/>
                  <a:gd name="T2" fmla="*/ 116 w 406"/>
                  <a:gd name="T3" fmla="*/ 30 h 488"/>
                  <a:gd name="T4" fmla="*/ 155 w 406"/>
                  <a:gd name="T5" fmla="*/ 47 h 488"/>
                  <a:gd name="T6" fmla="*/ 174 w 406"/>
                  <a:gd name="T7" fmla="*/ 50 h 488"/>
                  <a:gd name="T8" fmla="*/ 183 w 406"/>
                  <a:gd name="T9" fmla="*/ 93 h 488"/>
                  <a:gd name="T10" fmla="*/ 213 w 406"/>
                  <a:gd name="T11" fmla="*/ 111 h 488"/>
                  <a:gd name="T12" fmla="*/ 237 w 406"/>
                  <a:gd name="T13" fmla="*/ 96 h 488"/>
                  <a:gd name="T14" fmla="*/ 245 w 406"/>
                  <a:gd name="T15" fmla="*/ 120 h 488"/>
                  <a:gd name="T16" fmla="*/ 217 w 406"/>
                  <a:gd name="T17" fmla="*/ 135 h 488"/>
                  <a:gd name="T18" fmla="*/ 205 w 406"/>
                  <a:gd name="T19" fmla="*/ 159 h 488"/>
                  <a:gd name="T20" fmla="*/ 237 w 406"/>
                  <a:gd name="T21" fmla="*/ 188 h 488"/>
                  <a:gd name="T22" fmla="*/ 285 w 406"/>
                  <a:gd name="T23" fmla="*/ 211 h 488"/>
                  <a:gd name="T24" fmla="*/ 275 w 406"/>
                  <a:gd name="T25" fmla="*/ 250 h 488"/>
                  <a:gd name="T26" fmla="*/ 276 w 406"/>
                  <a:gd name="T27" fmla="*/ 271 h 488"/>
                  <a:gd name="T28" fmla="*/ 251 w 406"/>
                  <a:gd name="T29" fmla="*/ 286 h 488"/>
                  <a:gd name="T30" fmla="*/ 229 w 406"/>
                  <a:gd name="T31" fmla="*/ 346 h 488"/>
                  <a:gd name="T32" fmla="*/ 213 w 406"/>
                  <a:gd name="T33" fmla="*/ 337 h 488"/>
                  <a:gd name="T34" fmla="*/ 165 w 406"/>
                  <a:gd name="T35" fmla="*/ 321 h 488"/>
                  <a:gd name="T36" fmla="*/ 130 w 406"/>
                  <a:gd name="T37" fmla="*/ 343 h 488"/>
                  <a:gd name="T38" fmla="*/ 140 w 406"/>
                  <a:gd name="T39" fmla="*/ 316 h 488"/>
                  <a:gd name="T40" fmla="*/ 99 w 406"/>
                  <a:gd name="T41" fmla="*/ 330 h 488"/>
                  <a:gd name="T42" fmla="*/ 79 w 406"/>
                  <a:gd name="T43" fmla="*/ 256 h 488"/>
                  <a:gd name="T44" fmla="*/ 60 w 406"/>
                  <a:gd name="T45" fmla="*/ 244 h 488"/>
                  <a:gd name="T46" fmla="*/ 46 w 406"/>
                  <a:gd name="T47" fmla="*/ 207 h 488"/>
                  <a:gd name="T48" fmla="*/ 64 w 406"/>
                  <a:gd name="T49" fmla="*/ 182 h 488"/>
                  <a:gd name="T50" fmla="*/ 53 w 406"/>
                  <a:gd name="T51" fmla="*/ 147 h 488"/>
                  <a:gd name="T52" fmla="*/ 17 w 406"/>
                  <a:gd name="T53" fmla="*/ 143 h 488"/>
                  <a:gd name="T54" fmla="*/ 17 w 406"/>
                  <a:gd name="T55" fmla="*/ 108 h 488"/>
                  <a:gd name="T56" fmla="*/ 32 w 406"/>
                  <a:gd name="T57" fmla="*/ 80 h 488"/>
                  <a:gd name="T58" fmla="*/ 37 w 406"/>
                  <a:gd name="T59" fmla="*/ 42 h 488"/>
                  <a:gd name="T60" fmla="*/ 60 w 406"/>
                  <a:gd name="T61" fmla="*/ 65 h 488"/>
                  <a:gd name="T62" fmla="*/ 85 w 406"/>
                  <a:gd name="T63" fmla="*/ 45 h 488"/>
                  <a:gd name="T64" fmla="*/ 60 w 406"/>
                  <a:gd name="T65" fmla="*/ 17 h 488"/>
                  <a:gd name="T66" fmla="*/ 56 w 406"/>
                  <a:gd name="T67" fmla="*/ 4 h 48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06"/>
                  <a:gd name="T103" fmla="*/ 0 h 488"/>
                  <a:gd name="T104" fmla="*/ 406 w 406"/>
                  <a:gd name="T105" fmla="*/ 488 h 48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06" h="488">
                    <a:moveTo>
                      <a:pt x="80" y="4"/>
                    </a:moveTo>
                    <a:lnTo>
                      <a:pt x="96" y="0"/>
                    </a:lnTo>
                    <a:lnTo>
                      <a:pt x="144" y="19"/>
                    </a:lnTo>
                    <a:lnTo>
                      <a:pt x="165" y="41"/>
                    </a:lnTo>
                    <a:lnTo>
                      <a:pt x="205" y="52"/>
                    </a:lnTo>
                    <a:lnTo>
                      <a:pt x="220" y="66"/>
                    </a:lnTo>
                    <a:lnTo>
                      <a:pt x="242" y="62"/>
                    </a:lnTo>
                    <a:lnTo>
                      <a:pt x="247" y="70"/>
                    </a:lnTo>
                    <a:lnTo>
                      <a:pt x="240" y="117"/>
                    </a:lnTo>
                    <a:lnTo>
                      <a:pt x="261" y="130"/>
                    </a:lnTo>
                    <a:lnTo>
                      <a:pt x="271" y="147"/>
                    </a:lnTo>
                    <a:lnTo>
                      <a:pt x="304" y="154"/>
                    </a:lnTo>
                    <a:lnTo>
                      <a:pt x="316" y="132"/>
                    </a:lnTo>
                    <a:lnTo>
                      <a:pt x="337" y="134"/>
                    </a:lnTo>
                    <a:lnTo>
                      <a:pt x="350" y="151"/>
                    </a:lnTo>
                    <a:lnTo>
                      <a:pt x="347" y="168"/>
                    </a:lnTo>
                    <a:lnTo>
                      <a:pt x="308" y="172"/>
                    </a:lnTo>
                    <a:lnTo>
                      <a:pt x="308" y="189"/>
                    </a:lnTo>
                    <a:lnTo>
                      <a:pt x="308" y="202"/>
                    </a:lnTo>
                    <a:lnTo>
                      <a:pt x="292" y="221"/>
                    </a:lnTo>
                    <a:lnTo>
                      <a:pt x="304" y="240"/>
                    </a:lnTo>
                    <a:lnTo>
                      <a:pt x="337" y="262"/>
                    </a:lnTo>
                    <a:lnTo>
                      <a:pt x="338" y="288"/>
                    </a:lnTo>
                    <a:lnTo>
                      <a:pt x="405" y="295"/>
                    </a:lnTo>
                    <a:lnTo>
                      <a:pt x="405" y="330"/>
                    </a:lnTo>
                    <a:lnTo>
                      <a:pt x="391" y="348"/>
                    </a:lnTo>
                    <a:lnTo>
                      <a:pt x="400" y="366"/>
                    </a:lnTo>
                    <a:lnTo>
                      <a:pt x="393" y="377"/>
                    </a:lnTo>
                    <a:lnTo>
                      <a:pt x="367" y="381"/>
                    </a:lnTo>
                    <a:lnTo>
                      <a:pt x="356" y="397"/>
                    </a:lnTo>
                    <a:lnTo>
                      <a:pt x="359" y="434"/>
                    </a:lnTo>
                    <a:lnTo>
                      <a:pt x="326" y="481"/>
                    </a:lnTo>
                    <a:lnTo>
                      <a:pt x="321" y="487"/>
                    </a:lnTo>
                    <a:lnTo>
                      <a:pt x="302" y="469"/>
                    </a:lnTo>
                    <a:lnTo>
                      <a:pt x="256" y="469"/>
                    </a:lnTo>
                    <a:lnTo>
                      <a:pt x="235" y="447"/>
                    </a:lnTo>
                    <a:lnTo>
                      <a:pt x="199" y="484"/>
                    </a:lnTo>
                    <a:lnTo>
                      <a:pt x="185" y="478"/>
                    </a:lnTo>
                    <a:lnTo>
                      <a:pt x="201" y="450"/>
                    </a:lnTo>
                    <a:lnTo>
                      <a:pt x="199" y="440"/>
                    </a:lnTo>
                    <a:lnTo>
                      <a:pt x="185" y="436"/>
                    </a:lnTo>
                    <a:lnTo>
                      <a:pt x="141" y="460"/>
                    </a:lnTo>
                    <a:lnTo>
                      <a:pt x="100" y="381"/>
                    </a:lnTo>
                    <a:lnTo>
                      <a:pt x="113" y="356"/>
                    </a:lnTo>
                    <a:lnTo>
                      <a:pt x="108" y="348"/>
                    </a:lnTo>
                    <a:lnTo>
                      <a:pt x="86" y="341"/>
                    </a:lnTo>
                    <a:lnTo>
                      <a:pt x="50" y="320"/>
                    </a:lnTo>
                    <a:lnTo>
                      <a:pt x="65" y="288"/>
                    </a:lnTo>
                    <a:lnTo>
                      <a:pt x="86" y="277"/>
                    </a:lnTo>
                    <a:lnTo>
                      <a:pt x="91" y="253"/>
                    </a:lnTo>
                    <a:lnTo>
                      <a:pt x="82" y="209"/>
                    </a:lnTo>
                    <a:lnTo>
                      <a:pt x="77" y="204"/>
                    </a:lnTo>
                    <a:lnTo>
                      <a:pt x="56" y="226"/>
                    </a:lnTo>
                    <a:lnTo>
                      <a:pt x="24" y="200"/>
                    </a:lnTo>
                    <a:lnTo>
                      <a:pt x="0" y="170"/>
                    </a:lnTo>
                    <a:lnTo>
                      <a:pt x="24" y="151"/>
                    </a:lnTo>
                    <a:lnTo>
                      <a:pt x="29" y="120"/>
                    </a:lnTo>
                    <a:lnTo>
                      <a:pt x="45" y="110"/>
                    </a:lnTo>
                    <a:lnTo>
                      <a:pt x="43" y="67"/>
                    </a:lnTo>
                    <a:lnTo>
                      <a:pt x="53" y="59"/>
                    </a:lnTo>
                    <a:lnTo>
                      <a:pt x="74" y="72"/>
                    </a:lnTo>
                    <a:lnTo>
                      <a:pt x="86" y="90"/>
                    </a:lnTo>
                    <a:lnTo>
                      <a:pt x="113" y="72"/>
                    </a:lnTo>
                    <a:lnTo>
                      <a:pt x="122" y="62"/>
                    </a:lnTo>
                    <a:lnTo>
                      <a:pt x="117" y="41"/>
                    </a:lnTo>
                    <a:lnTo>
                      <a:pt x="86" y="24"/>
                    </a:lnTo>
                    <a:lnTo>
                      <a:pt x="80" y="4"/>
                    </a:lnTo>
                  </a:path>
                </a:pathLst>
              </a:custGeom>
              <a:grpFill/>
              <a:ln w="6350" cap="flat" cmpd="sng">
                <a:noFill/>
                <a:prstDash val="solid"/>
                <a:round/>
                <a:headEnd type="none" w="sm" len="sm"/>
                <a:tailEnd type="none" w="sm" len="sm"/>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ym typeface="+mn-lt"/>
                </a:endParaRPr>
              </a:p>
            </p:txBody>
          </p:sp>
          <p:sp>
            <p:nvSpPr>
              <p:cNvPr id="146" name="Freeform 1078"/>
              <p:cNvSpPr>
                <a:spLocks/>
              </p:cNvSpPr>
              <p:nvPr/>
            </p:nvSpPr>
            <p:spPr bwMode="auto">
              <a:xfrm rot="356891">
                <a:off x="6152405" y="4321136"/>
                <a:ext cx="108710" cy="113836"/>
              </a:xfrm>
              <a:custGeom>
                <a:avLst/>
                <a:gdLst>
                  <a:gd name="T0" fmla="*/ 19 w 73"/>
                  <a:gd name="T1" fmla="*/ 51 h 76"/>
                  <a:gd name="T2" fmla="*/ 0 w 73"/>
                  <a:gd name="T3" fmla="*/ 34 h 76"/>
                  <a:gd name="T4" fmla="*/ 9 w 73"/>
                  <a:gd name="T5" fmla="*/ 23 h 76"/>
                  <a:gd name="T6" fmla="*/ 16 w 73"/>
                  <a:gd name="T7" fmla="*/ 0 h 76"/>
                  <a:gd name="T8" fmla="*/ 38 w 73"/>
                  <a:gd name="T9" fmla="*/ 9 h 76"/>
                  <a:gd name="T10" fmla="*/ 48 w 73"/>
                  <a:gd name="T11" fmla="*/ 24 h 76"/>
                  <a:gd name="T12" fmla="*/ 40 w 73"/>
                  <a:gd name="T13" fmla="*/ 34 h 76"/>
                  <a:gd name="T14" fmla="*/ 19 w 73"/>
                  <a:gd name="T15" fmla="*/ 51 h 76"/>
                  <a:gd name="T16" fmla="*/ 19 w 73"/>
                  <a:gd name="T17" fmla="*/ 51 h 7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
                  <a:gd name="T28" fmla="*/ 0 h 76"/>
                  <a:gd name="T29" fmla="*/ 73 w 73"/>
                  <a:gd name="T30" fmla="*/ 76 h 7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 h="76">
                    <a:moveTo>
                      <a:pt x="29" y="75"/>
                    </a:moveTo>
                    <a:lnTo>
                      <a:pt x="0" y="50"/>
                    </a:lnTo>
                    <a:lnTo>
                      <a:pt x="12" y="33"/>
                    </a:lnTo>
                    <a:lnTo>
                      <a:pt x="24" y="0"/>
                    </a:lnTo>
                    <a:lnTo>
                      <a:pt x="56" y="13"/>
                    </a:lnTo>
                    <a:lnTo>
                      <a:pt x="72" y="35"/>
                    </a:lnTo>
                    <a:lnTo>
                      <a:pt x="60" y="50"/>
                    </a:lnTo>
                    <a:lnTo>
                      <a:pt x="29" y="75"/>
                    </a:lnTo>
                  </a:path>
                </a:pathLst>
              </a:custGeom>
              <a:grpFill/>
              <a:ln w="6350" cap="flat" cmpd="sng">
                <a:noFill/>
                <a:prstDash val="solid"/>
                <a:round/>
                <a:headEnd type="none" w="sm" len="sm"/>
                <a:tailEnd type="none" w="sm" len="sm"/>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ym typeface="+mn-lt"/>
                </a:endParaRPr>
              </a:p>
            </p:txBody>
          </p:sp>
          <p:sp>
            <p:nvSpPr>
              <p:cNvPr id="147" name="Freeform 1079"/>
              <p:cNvSpPr>
                <a:spLocks/>
              </p:cNvSpPr>
              <p:nvPr/>
            </p:nvSpPr>
            <p:spPr bwMode="auto">
              <a:xfrm rot="356891">
                <a:off x="5540980" y="3822597"/>
                <a:ext cx="721903" cy="586169"/>
              </a:xfrm>
              <a:custGeom>
                <a:avLst/>
                <a:gdLst>
                  <a:gd name="T0" fmla="*/ 312 w 478"/>
                  <a:gd name="T1" fmla="*/ 219 h 385"/>
                  <a:gd name="T2" fmla="*/ 304 w 478"/>
                  <a:gd name="T3" fmla="*/ 243 h 385"/>
                  <a:gd name="T4" fmla="*/ 295 w 478"/>
                  <a:gd name="T5" fmla="*/ 255 h 385"/>
                  <a:gd name="T6" fmla="*/ 277 w 478"/>
                  <a:gd name="T7" fmla="*/ 276 h 385"/>
                  <a:gd name="T8" fmla="*/ 251 w 478"/>
                  <a:gd name="T9" fmla="*/ 272 h 385"/>
                  <a:gd name="T10" fmla="*/ 229 w 478"/>
                  <a:gd name="T11" fmla="*/ 259 h 385"/>
                  <a:gd name="T12" fmla="*/ 217 w 478"/>
                  <a:gd name="T13" fmla="*/ 266 h 385"/>
                  <a:gd name="T14" fmla="*/ 170 w 478"/>
                  <a:gd name="T15" fmla="*/ 260 h 385"/>
                  <a:gd name="T16" fmla="*/ 169 w 478"/>
                  <a:gd name="T17" fmla="*/ 241 h 385"/>
                  <a:gd name="T18" fmla="*/ 146 w 478"/>
                  <a:gd name="T19" fmla="*/ 225 h 385"/>
                  <a:gd name="T20" fmla="*/ 138 w 478"/>
                  <a:gd name="T21" fmla="*/ 211 h 385"/>
                  <a:gd name="T22" fmla="*/ 148 w 478"/>
                  <a:gd name="T23" fmla="*/ 197 h 385"/>
                  <a:gd name="T24" fmla="*/ 148 w 478"/>
                  <a:gd name="T25" fmla="*/ 189 h 385"/>
                  <a:gd name="T26" fmla="*/ 148 w 478"/>
                  <a:gd name="T27" fmla="*/ 177 h 385"/>
                  <a:gd name="T28" fmla="*/ 176 w 478"/>
                  <a:gd name="T29" fmla="*/ 174 h 385"/>
                  <a:gd name="T30" fmla="*/ 178 w 478"/>
                  <a:gd name="T31" fmla="*/ 161 h 385"/>
                  <a:gd name="T32" fmla="*/ 169 w 478"/>
                  <a:gd name="T33" fmla="*/ 149 h 385"/>
                  <a:gd name="T34" fmla="*/ 155 w 478"/>
                  <a:gd name="T35" fmla="*/ 148 h 385"/>
                  <a:gd name="T36" fmla="*/ 146 w 478"/>
                  <a:gd name="T37" fmla="*/ 163 h 385"/>
                  <a:gd name="T38" fmla="*/ 124 w 478"/>
                  <a:gd name="T39" fmla="*/ 159 h 385"/>
                  <a:gd name="T40" fmla="*/ 116 w 478"/>
                  <a:gd name="T41" fmla="*/ 145 h 385"/>
                  <a:gd name="T42" fmla="*/ 101 w 478"/>
                  <a:gd name="T43" fmla="*/ 136 h 385"/>
                  <a:gd name="T44" fmla="*/ 105 w 478"/>
                  <a:gd name="T45" fmla="*/ 102 h 385"/>
                  <a:gd name="T46" fmla="*/ 103 w 478"/>
                  <a:gd name="T47" fmla="*/ 97 h 385"/>
                  <a:gd name="T48" fmla="*/ 87 w 478"/>
                  <a:gd name="T49" fmla="*/ 100 h 385"/>
                  <a:gd name="T50" fmla="*/ 76 w 478"/>
                  <a:gd name="T51" fmla="*/ 90 h 385"/>
                  <a:gd name="T52" fmla="*/ 48 w 478"/>
                  <a:gd name="T53" fmla="*/ 82 h 385"/>
                  <a:gd name="T54" fmla="*/ 34 w 478"/>
                  <a:gd name="T55" fmla="*/ 65 h 385"/>
                  <a:gd name="T56" fmla="*/ 0 w 478"/>
                  <a:gd name="T57" fmla="*/ 52 h 385"/>
                  <a:gd name="T58" fmla="*/ 4 w 478"/>
                  <a:gd name="T59" fmla="*/ 36 h 385"/>
                  <a:gd name="T60" fmla="*/ 17 w 478"/>
                  <a:gd name="T61" fmla="*/ 30 h 385"/>
                  <a:gd name="T62" fmla="*/ 41 w 478"/>
                  <a:gd name="T63" fmla="*/ 52 h 385"/>
                  <a:gd name="T64" fmla="*/ 48 w 478"/>
                  <a:gd name="T65" fmla="*/ 52 h 385"/>
                  <a:gd name="T66" fmla="*/ 72 w 478"/>
                  <a:gd name="T67" fmla="*/ 49 h 385"/>
                  <a:gd name="T68" fmla="*/ 85 w 478"/>
                  <a:gd name="T69" fmla="*/ 38 h 385"/>
                  <a:gd name="T70" fmla="*/ 104 w 478"/>
                  <a:gd name="T71" fmla="*/ 53 h 385"/>
                  <a:gd name="T72" fmla="*/ 112 w 478"/>
                  <a:gd name="T73" fmla="*/ 39 h 385"/>
                  <a:gd name="T74" fmla="*/ 114 w 478"/>
                  <a:gd name="T75" fmla="*/ 31 h 385"/>
                  <a:gd name="T76" fmla="*/ 130 w 478"/>
                  <a:gd name="T77" fmla="*/ 22 h 385"/>
                  <a:gd name="T78" fmla="*/ 132 w 478"/>
                  <a:gd name="T79" fmla="*/ 4 h 385"/>
                  <a:gd name="T80" fmla="*/ 148 w 478"/>
                  <a:gd name="T81" fmla="*/ 0 h 385"/>
                  <a:gd name="T82" fmla="*/ 188 w 478"/>
                  <a:gd name="T83" fmla="*/ 26 h 385"/>
                  <a:gd name="T84" fmla="*/ 215 w 478"/>
                  <a:gd name="T85" fmla="*/ 38 h 385"/>
                  <a:gd name="T86" fmla="*/ 269 w 478"/>
                  <a:gd name="T87" fmla="*/ 128 h 385"/>
                  <a:gd name="T88" fmla="*/ 266 w 478"/>
                  <a:gd name="T89" fmla="*/ 138 h 385"/>
                  <a:gd name="T90" fmla="*/ 301 w 478"/>
                  <a:gd name="T91" fmla="*/ 156 h 385"/>
                  <a:gd name="T92" fmla="*/ 310 w 478"/>
                  <a:gd name="T93" fmla="*/ 171 h 385"/>
                  <a:gd name="T94" fmla="*/ 327 w 478"/>
                  <a:gd name="T95" fmla="*/ 179 h 385"/>
                  <a:gd name="T96" fmla="*/ 335 w 478"/>
                  <a:gd name="T97" fmla="*/ 194 h 385"/>
                  <a:gd name="T98" fmla="*/ 325 w 478"/>
                  <a:gd name="T99" fmla="*/ 199 h 385"/>
                  <a:gd name="T100" fmla="*/ 308 w 478"/>
                  <a:gd name="T101" fmla="*/ 194 h 385"/>
                  <a:gd name="T102" fmla="*/ 282 w 478"/>
                  <a:gd name="T103" fmla="*/ 194 h 385"/>
                  <a:gd name="T104" fmla="*/ 259 w 478"/>
                  <a:gd name="T105" fmla="*/ 185 h 385"/>
                  <a:gd name="T106" fmla="*/ 249 w 478"/>
                  <a:gd name="T107" fmla="*/ 194 h 385"/>
                  <a:gd name="T108" fmla="*/ 270 w 478"/>
                  <a:gd name="T109" fmla="*/ 199 h 385"/>
                  <a:gd name="T110" fmla="*/ 293 w 478"/>
                  <a:gd name="T111" fmla="*/ 210 h 385"/>
                  <a:gd name="T112" fmla="*/ 312 w 478"/>
                  <a:gd name="T113" fmla="*/ 219 h 385"/>
                  <a:gd name="T114" fmla="*/ 312 w 478"/>
                  <a:gd name="T115" fmla="*/ 219 h 38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478"/>
                  <a:gd name="T175" fmla="*/ 0 h 385"/>
                  <a:gd name="T176" fmla="*/ 478 w 478"/>
                  <a:gd name="T177" fmla="*/ 385 h 385"/>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478" h="385">
                    <a:moveTo>
                      <a:pt x="444" y="304"/>
                    </a:moveTo>
                    <a:lnTo>
                      <a:pt x="433" y="337"/>
                    </a:lnTo>
                    <a:lnTo>
                      <a:pt x="420" y="355"/>
                    </a:lnTo>
                    <a:lnTo>
                      <a:pt x="394" y="384"/>
                    </a:lnTo>
                    <a:lnTo>
                      <a:pt x="356" y="377"/>
                    </a:lnTo>
                    <a:lnTo>
                      <a:pt x="326" y="359"/>
                    </a:lnTo>
                    <a:lnTo>
                      <a:pt x="308" y="369"/>
                    </a:lnTo>
                    <a:lnTo>
                      <a:pt x="242" y="362"/>
                    </a:lnTo>
                    <a:lnTo>
                      <a:pt x="241" y="335"/>
                    </a:lnTo>
                    <a:lnTo>
                      <a:pt x="208" y="313"/>
                    </a:lnTo>
                    <a:lnTo>
                      <a:pt x="196" y="294"/>
                    </a:lnTo>
                    <a:lnTo>
                      <a:pt x="212" y="275"/>
                    </a:lnTo>
                    <a:lnTo>
                      <a:pt x="212" y="262"/>
                    </a:lnTo>
                    <a:lnTo>
                      <a:pt x="212" y="245"/>
                    </a:lnTo>
                    <a:lnTo>
                      <a:pt x="251" y="241"/>
                    </a:lnTo>
                    <a:lnTo>
                      <a:pt x="253" y="224"/>
                    </a:lnTo>
                    <a:lnTo>
                      <a:pt x="241" y="207"/>
                    </a:lnTo>
                    <a:lnTo>
                      <a:pt x="220" y="205"/>
                    </a:lnTo>
                    <a:lnTo>
                      <a:pt x="208" y="227"/>
                    </a:lnTo>
                    <a:lnTo>
                      <a:pt x="175" y="220"/>
                    </a:lnTo>
                    <a:lnTo>
                      <a:pt x="165" y="202"/>
                    </a:lnTo>
                    <a:lnTo>
                      <a:pt x="144" y="190"/>
                    </a:lnTo>
                    <a:lnTo>
                      <a:pt x="150" y="142"/>
                    </a:lnTo>
                    <a:lnTo>
                      <a:pt x="146" y="134"/>
                    </a:lnTo>
                    <a:lnTo>
                      <a:pt x="124" y="139"/>
                    </a:lnTo>
                    <a:lnTo>
                      <a:pt x="109" y="125"/>
                    </a:lnTo>
                    <a:lnTo>
                      <a:pt x="69" y="114"/>
                    </a:lnTo>
                    <a:lnTo>
                      <a:pt x="48" y="92"/>
                    </a:lnTo>
                    <a:lnTo>
                      <a:pt x="0" y="72"/>
                    </a:lnTo>
                    <a:lnTo>
                      <a:pt x="4" y="50"/>
                    </a:lnTo>
                    <a:lnTo>
                      <a:pt x="24" y="41"/>
                    </a:lnTo>
                    <a:lnTo>
                      <a:pt x="59" y="72"/>
                    </a:lnTo>
                    <a:lnTo>
                      <a:pt x="69" y="72"/>
                    </a:lnTo>
                    <a:lnTo>
                      <a:pt x="102" y="68"/>
                    </a:lnTo>
                    <a:lnTo>
                      <a:pt x="122" y="53"/>
                    </a:lnTo>
                    <a:lnTo>
                      <a:pt x="148" y="74"/>
                    </a:lnTo>
                    <a:lnTo>
                      <a:pt x="160" y="55"/>
                    </a:lnTo>
                    <a:lnTo>
                      <a:pt x="162" y="43"/>
                    </a:lnTo>
                    <a:lnTo>
                      <a:pt x="184" y="31"/>
                    </a:lnTo>
                    <a:lnTo>
                      <a:pt x="189" y="4"/>
                    </a:lnTo>
                    <a:lnTo>
                      <a:pt x="212" y="0"/>
                    </a:lnTo>
                    <a:lnTo>
                      <a:pt x="267" y="36"/>
                    </a:lnTo>
                    <a:lnTo>
                      <a:pt x="306" y="53"/>
                    </a:lnTo>
                    <a:lnTo>
                      <a:pt x="383" y="178"/>
                    </a:lnTo>
                    <a:lnTo>
                      <a:pt x="378" y="192"/>
                    </a:lnTo>
                    <a:lnTo>
                      <a:pt x="428" y="216"/>
                    </a:lnTo>
                    <a:lnTo>
                      <a:pt x="442" y="238"/>
                    </a:lnTo>
                    <a:lnTo>
                      <a:pt x="466" y="249"/>
                    </a:lnTo>
                    <a:lnTo>
                      <a:pt x="477" y="270"/>
                    </a:lnTo>
                    <a:lnTo>
                      <a:pt x="462" y="277"/>
                    </a:lnTo>
                    <a:lnTo>
                      <a:pt x="438" y="269"/>
                    </a:lnTo>
                    <a:lnTo>
                      <a:pt x="400" y="269"/>
                    </a:lnTo>
                    <a:lnTo>
                      <a:pt x="368" y="258"/>
                    </a:lnTo>
                    <a:lnTo>
                      <a:pt x="354" y="269"/>
                    </a:lnTo>
                    <a:lnTo>
                      <a:pt x="385" y="277"/>
                    </a:lnTo>
                    <a:lnTo>
                      <a:pt x="416" y="291"/>
                    </a:lnTo>
                    <a:lnTo>
                      <a:pt x="444" y="304"/>
                    </a:lnTo>
                  </a:path>
                </a:pathLst>
              </a:custGeom>
              <a:grpFill/>
              <a:ln w="6350" cap="flat" cmpd="sng">
                <a:noFill/>
                <a:prstDash val="solid"/>
                <a:round/>
                <a:headEnd type="none" w="sm" len="sm"/>
                <a:tailEnd type="none" w="sm" len="sm"/>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ym typeface="+mn-lt"/>
                </a:endParaRPr>
              </a:p>
            </p:txBody>
          </p:sp>
          <p:sp>
            <p:nvSpPr>
              <p:cNvPr id="148" name="Freeform 1080"/>
              <p:cNvSpPr>
                <a:spLocks/>
              </p:cNvSpPr>
              <p:nvPr/>
            </p:nvSpPr>
            <p:spPr bwMode="auto">
              <a:xfrm rot="356891">
                <a:off x="4589084" y="4126814"/>
                <a:ext cx="986884" cy="626946"/>
              </a:xfrm>
              <a:custGeom>
                <a:avLst/>
                <a:gdLst>
                  <a:gd name="T0" fmla="*/ 63 w 654"/>
                  <a:gd name="T1" fmla="*/ 275 h 411"/>
                  <a:gd name="T2" fmla="*/ 116 w 654"/>
                  <a:gd name="T3" fmla="*/ 261 h 411"/>
                  <a:gd name="T4" fmla="*/ 120 w 654"/>
                  <a:gd name="T5" fmla="*/ 233 h 411"/>
                  <a:gd name="T6" fmla="*/ 198 w 654"/>
                  <a:gd name="T7" fmla="*/ 230 h 411"/>
                  <a:gd name="T8" fmla="*/ 235 w 654"/>
                  <a:gd name="T9" fmla="*/ 256 h 411"/>
                  <a:gd name="T10" fmla="*/ 267 w 654"/>
                  <a:gd name="T11" fmla="*/ 238 h 411"/>
                  <a:gd name="T12" fmla="*/ 281 w 654"/>
                  <a:gd name="T13" fmla="*/ 256 h 411"/>
                  <a:gd name="T14" fmla="*/ 304 w 654"/>
                  <a:gd name="T15" fmla="*/ 228 h 411"/>
                  <a:gd name="T16" fmla="*/ 311 w 654"/>
                  <a:gd name="T17" fmla="*/ 261 h 411"/>
                  <a:gd name="T18" fmla="*/ 331 w 654"/>
                  <a:gd name="T19" fmla="*/ 275 h 411"/>
                  <a:gd name="T20" fmla="*/ 370 w 654"/>
                  <a:gd name="T21" fmla="*/ 250 h 411"/>
                  <a:gd name="T22" fmla="*/ 433 w 654"/>
                  <a:gd name="T23" fmla="*/ 210 h 411"/>
                  <a:gd name="T24" fmla="*/ 428 w 654"/>
                  <a:gd name="T25" fmla="*/ 145 h 411"/>
                  <a:gd name="T26" fmla="*/ 434 w 654"/>
                  <a:gd name="T27" fmla="*/ 122 h 411"/>
                  <a:gd name="T28" fmla="*/ 393 w 654"/>
                  <a:gd name="T29" fmla="*/ 101 h 411"/>
                  <a:gd name="T30" fmla="*/ 364 w 654"/>
                  <a:gd name="T31" fmla="*/ 101 h 411"/>
                  <a:gd name="T32" fmla="*/ 322 w 654"/>
                  <a:gd name="T33" fmla="*/ 84 h 411"/>
                  <a:gd name="T34" fmla="*/ 298 w 654"/>
                  <a:gd name="T35" fmla="*/ 57 h 411"/>
                  <a:gd name="T36" fmla="*/ 275 w 654"/>
                  <a:gd name="T37" fmla="*/ 56 h 411"/>
                  <a:gd name="T38" fmla="*/ 224 w 654"/>
                  <a:gd name="T39" fmla="*/ 56 h 411"/>
                  <a:gd name="T40" fmla="*/ 131 w 654"/>
                  <a:gd name="T41" fmla="*/ 0 h 411"/>
                  <a:gd name="T42" fmla="*/ 112 w 654"/>
                  <a:gd name="T43" fmla="*/ 6 h 411"/>
                  <a:gd name="T44" fmla="*/ 54 w 654"/>
                  <a:gd name="T45" fmla="*/ 6 h 411"/>
                  <a:gd name="T46" fmla="*/ 63 w 654"/>
                  <a:gd name="T47" fmla="*/ 28 h 411"/>
                  <a:gd name="T48" fmla="*/ 88 w 654"/>
                  <a:gd name="T49" fmla="*/ 35 h 411"/>
                  <a:gd name="T50" fmla="*/ 60 w 654"/>
                  <a:gd name="T51" fmla="*/ 56 h 411"/>
                  <a:gd name="T52" fmla="*/ 60 w 654"/>
                  <a:gd name="T53" fmla="*/ 82 h 411"/>
                  <a:gd name="T54" fmla="*/ 76 w 654"/>
                  <a:gd name="T55" fmla="*/ 107 h 411"/>
                  <a:gd name="T56" fmla="*/ 97 w 654"/>
                  <a:gd name="T57" fmla="*/ 163 h 411"/>
                  <a:gd name="T58" fmla="*/ 83 w 654"/>
                  <a:gd name="T59" fmla="*/ 172 h 411"/>
                  <a:gd name="T60" fmla="*/ 12 w 654"/>
                  <a:gd name="T61" fmla="*/ 201 h 411"/>
                  <a:gd name="T62" fmla="*/ 10 w 654"/>
                  <a:gd name="T63" fmla="*/ 226 h 411"/>
                  <a:gd name="T64" fmla="*/ 23 w 654"/>
                  <a:gd name="T65" fmla="*/ 257 h 411"/>
                  <a:gd name="T66" fmla="*/ 53 w 654"/>
                  <a:gd name="T67" fmla="*/ 296 h 41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54"/>
                  <a:gd name="T103" fmla="*/ 0 h 411"/>
                  <a:gd name="T104" fmla="*/ 654 w 654"/>
                  <a:gd name="T105" fmla="*/ 411 h 411"/>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54" h="411">
                    <a:moveTo>
                      <a:pt x="76" y="410"/>
                    </a:moveTo>
                    <a:lnTo>
                      <a:pt x="90" y="380"/>
                    </a:lnTo>
                    <a:lnTo>
                      <a:pt x="129" y="346"/>
                    </a:lnTo>
                    <a:lnTo>
                      <a:pt x="166" y="361"/>
                    </a:lnTo>
                    <a:lnTo>
                      <a:pt x="190" y="346"/>
                    </a:lnTo>
                    <a:lnTo>
                      <a:pt x="171" y="322"/>
                    </a:lnTo>
                    <a:lnTo>
                      <a:pt x="181" y="310"/>
                    </a:lnTo>
                    <a:lnTo>
                      <a:pt x="282" y="317"/>
                    </a:lnTo>
                    <a:lnTo>
                      <a:pt x="317" y="342"/>
                    </a:lnTo>
                    <a:lnTo>
                      <a:pt x="335" y="353"/>
                    </a:lnTo>
                    <a:lnTo>
                      <a:pt x="361" y="335"/>
                    </a:lnTo>
                    <a:lnTo>
                      <a:pt x="380" y="329"/>
                    </a:lnTo>
                    <a:lnTo>
                      <a:pt x="385" y="353"/>
                    </a:lnTo>
                    <a:lnTo>
                      <a:pt x="401" y="353"/>
                    </a:lnTo>
                    <a:lnTo>
                      <a:pt x="411" y="337"/>
                    </a:lnTo>
                    <a:lnTo>
                      <a:pt x="433" y="315"/>
                    </a:lnTo>
                    <a:lnTo>
                      <a:pt x="444" y="330"/>
                    </a:lnTo>
                    <a:lnTo>
                      <a:pt x="444" y="361"/>
                    </a:lnTo>
                    <a:lnTo>
                      <a:pt x="454" y="375"/>
                    </a:lnTo>
                    <a:lnTo>
                      <a:pt x="473" y="380"/>
                    </a:lnTo>
                    <a:lnTo>
                      <a:pt x="495" y="357"/>
                    </a:lnTo>
                    <a:lnTo>
                      <a:pt x="528" y="346"/>
                    </a:lnTo>
                    <a:lnTo>
                      <a:pt x="588" y="289"/>
                    </a:lnTo>
                    <a:lnTo>
                      <a:pt x="617" y="291"/>
                    </a:lnTo>
                    <a:lnTo>
                      <a:pt x="653" y="279"/>
                    </a:lnTo>
                    <a:lnTo>
                      <a:pt x="611" y="200"/>
                    </a:lnTo>
                    <a:lnTo>
                      <a:pt x="624" y="176"/>
                    </a:lnTo>
                    <a:lnTo>
                      <a:pt x="619" y="168"/>
                    </a:lnTo>
                    <a:lnTo>
                      <a:pt x="598" y="161"/>
                    </a:lnTo>
                    <a:lnTo>
                      <a:pt x="561" y="139"/>
                    </a:lnTo>
                    <a:lnTo>
                      <a:pt x="543" y="127"/>
                    </a:lnTo>
                    <a:lnTo>
                      <a:pt x="519" y="139"/>
                    </a:lnTo>
                    <a:lnTo>
                      <a:pt x="492" y="117"/>
                    </a:lnTo>
                    <a:lnTo>
                      <a:pt x="458" y="117"/>
                    </a:lnTo>
                    <a:lnTo>
                      <a:pt x="432" y="101"/>
                    </a:lnTo>
                    <a:lnTo>
                      <a:pt x="425" y="79"/>
                    </a:lnTo>
                    <a:lnTo>
                      <a:pt x="411" y="66"/>
                    </a:lnTo>
                    <a:lnTo>
                      <a:pt x="392" y="77"/>
                    </a:lnTo>
                    <a:lnTo>
                      <a:pt x="375" y="69"/>
                    </a:lnTo>
                    <a:lnTo>
                      <a:pt x="320" y="77"/>
                    </a:lnTo>
                    <a:lnTo>
                      <a:pt x="260" y="64"/>
                    </a:lnTo>
                    <a:lnTo>
                      <a:pt x="188" y="0"/>
                    </a:lnTo>
                    <a:lnTo>
                      <a:pt x="169" y="16"/>
                    </a:lnTo>
                    <a:lnTo>
                      <a:pt x="160" y="9"/>
                    </a:lnTo>
                    <a:lnTo>
                      <a:pt x="145" y="9"/>
                    </a:lnTo>
                    <a:lnTo>
                      <a:pt x="78" y="9"/>
                    </a:lnTo>
                    <a:lnTo>
                      <a:pt x="69" y="17"/>
                    </a:lnTo>
                    <a:lnTo>
                      <a:pt x="90" y="38"/>
                    </a:lnTo>
                    <a:lnTo>
                      <a:pt x="109" y="42"/>
                    </a:lnTo>
                    <a:lnTo>
                      <a:pt x="126" y="48"/>
                    </a:lnTo>
                    <a:lnTo>
                      <a:pt x="118" y="62"/>
                    </a:lnTo>
                    <a:lnTo>
                      <a:pt x="85" y="77"/>
                    </a:lnTo>
                    <a:lnTo>
                      <a:pt x="78" y="103"/>
                    </a:lnTo>
                    <a:lnTo>
                      <a:pt x="85" y="112"/>
                    </a:lnTo>
                    <a:lnTo>
                      <a:pt x="90" y="146"/>
                    </a:lnTo>
                    <a:lnTo>
                      <a:pt x="109" y="147"/>
                    </a:lnTo>
                    <a:lnTo>
                      <a:pt x="129" y="173"/>
                    </a:lnTo>
                    <a:lnTo>
                      <a:pt x="138" y="225"/>
                    </a:lnTo>
                    <a:lnTo>
                      <a:pt x="131" y="243"/>
                    </a:lnTo>
                    <a:lnTo>
                      <a:pt x="118" y="238"/>
                    </a:lnTo>
                    <a:lnTo>
                      <a:pt x="81" y="267"/>
                    </a:lnTo>
                    <a:lnTo>
                      <a:pt x="17" y="278"/>
                    </a:lnTo>
                    <a:lnTo>
                      <a:pt x="0" y="295"/>
                    </a:lnTo>
                    <a:lnTo>
                      <a:pt x="13" y="313"/>
                    </a:lnTo>
                    <a:lnTo>
                      <a:pt x="16" y="351"/>
                    </a:lnTo>
                    <a:lnTo>
                      <a:pt x="33" y="355"/>
                    </a:lnTo>
                    <a:lnTo>
                      <a:pt x="76" y="410"/>
                    </a:lnTo>
                  </a:path>
                </a:pathLst>
              </a:custGeom>
              <a:grpFill/>
              <a:ln w="6350" cap="flat" cmpd="sng">
                <a:noFill/>
                <a:prstDash val="solid"/>
                <a:round/>
                <a:headEnd type="none" w="sm" len="sm"/>
                <a:tailEnd type="none" w="sm" len="sm"/>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ym typeface="+mn-lt"/>
                </a:endParaRPr>
              </a:p>
            </p:txBody>
          </p:sp>
          <p:sp>
            <p:nvSpPr>
              <p:cNvPr id="149" name="Freeform 1081"/>
              <p:cNvSpPr>
                <a:spLocks/>
              </p:cNvSpPr>
              <p:nvPr/>
            </p:nvSpPr>
            <p:spPr bwMode="auto">
              <a:xfrm rot="356891">
                <a:off x="3199671" y="3920850"/>
                <a:ext cx="1584790" cy="1219913"/>
              </a:xfrm>
              <a:custGeom>
                <a:avLst/>
                <a:gdLst>
                  <a:gd name="T0" fmla="*/ 286 w 1051"/>
                  <a:gd name="T1" fmla="*/ 49 h 799"/>
                  <a:gd name="T2" fmla="*/ 274 w 1051"/>
                  <a:gd name="T3" fmla="*/ 18 h 799"/>
                  <a:gd name="T4" fmla="*/ 320 w 1051"/>
                  <a:gd name="T5" fmla="*/ 0 h 799"/>
                  <a:gd name="T6" fmla="*/ 329 w 1051"/>
                  <a:gd name="T7" fmla="*/ 33 h 799"/>
                  <a:gd name="T8" fmla="*/ 373 w 1051"/>
                  <a:gd name="T9" fmla="*/ 72 h 799"/>
                  <a:gd name="T10" fmla="*/ 396 w 1051"/>
                  <a:gd name="T11" fmla="*/ 72 h 799"/>
                  <a:gd name="T12" fmla="*/ 414 w 1051"/>
                  <a:gd name="T13" fmla="*/ 108 h 799"/>
                  <a:gd name="T14" fmla="*/ 460 w 1051"/>
                  <a:gd name="T15" fmla="*/ 103 h 799"/>
                  <a:gd name="T16" fmla="*/ 481 w 1051"/>
                  <a:gd name="T17" fmla="*/ 85 h 799"/>
                  <a:gd name="T18" fmla="*/ 495 w 1051"/>
                  <a:gd name="T19" fmla="*/ 103 h 799"/>
                  <a:gd name="T20" fmla="*/ 545 w 1051"/>
                  <a:gd name="T21" fmla="*/ 97 h 799"/>
                  <a:gd name="T22" fmla="*/ 555 w 1051"/>
                  <a:gd name="T23" fmla="*/ 111 h 799"/>
                  <a:gd name="T24" fmla="*/ 607 w 1051"/>
                  <a:gd name="T25" fmla="*/ 133 h 799"/>
                  <a:gd name="T26" fmla="*/ 670 w 1051"/>
                  <a:gd name="T27" fmla="*/ 141 h 799"/>
                  <a:gd name="T28" fmla="*/ 700 w 1051"/>
                  <a:gd name="T29" fmla="*/ 150 h 799"/>
                  <a:gd name="T30" fmla="*/ 727 w 1051"/>
                  <a:gd name="T31" fmla="*/ 170 h 799"/>
                  <a:gd name="T32" fmla="*/ 730 w 1051"/>
                  <a:gd name="T33" fmla="*/ 220 h 799"/>
                  <a:gd name="T34" fmla="*/ 694 w 1051"/>
                  <a:gd name="T35" fmla="*/ 238 h 799"/>
                  <a:gd name="T36" fmla="*/ 637 w 1051"/>
                  <a:gd name="T37" fmla="*/ 259 h 799"/>
                  <a:gd name="T38" fmla="*/ 649 w 1051"/>
                  <a:gd name="T39" fmla="*/ 298 h 799"/>
                  <a:gd name="T40" fmla="*/ 692 w 1051"/>
                  <a:gd name="T41" fmla="*/ 341 h 799"/>
                  <a:gd name="T42" fmla="*/ 672 w 1051"/>
                  <a:gd name="T43" fmla="*/ 411 h 799"/>
                  <a:gd name="T44" fmla="*/ 637 w 1051"/>
                  <a:gd name="T45" fmla="*/ 368 h 799"/>
                  <a:gd name="T46" fmla="*/ 624 w 1051"/>
                  <a:gd name="T47" fmla="*/ 350 h 799"/>
                  <a:gd name="T48" fmla="*/ 587 w 1051"/>
                  <a:gd name="T49" fmla="*/ 343 h 799"/>
                  <a:gd name="T50" fmla="*/ 557 w 1051"/>
                  <a:gd name="T51" fmla="*/ 372 h 799"/>
                  <a:gd name="T52" fmla="*/ 533 w 1051"/>
                  <a:gd name="T53" fmla="*/ 390 h 799"/>
                  <a:gd name="T54" fmla="*/ 498 w 1051"/>
                  <a:gd name="T55" fmla="*/ 382 h 799"/>
                  <a:gd name="T56" fmla="*/ 481 w 1051"/>
                  <a:gd name="T57" fmla="*/ 412 h 799"/>
                  <a:gd name="T58" fmla="*/ 522 w 1051"/>
                  <a:gd name="T59" fmla="*/ 446 h 799"/>
                  <a:gd name="T60" fmla="*/ 461 w 1051"/>
                  <a:gd name="T61" fmla="*/ 455 h 799"/>
                  <a:gd name="T62" fmla="*/ 443 w 1051"/>
                  <a:gd name="T63" fmla="*/ 433 h 799"/>
                  <a:gd name="T64" fmla="*/ 404 w 1051"/>
                  <a:gd name="T65" fmla="*/ 439 h 799"/>
                  <a:gd name="T66" fmla="*/ 396 w 1051"/>
                  <a:gd name="T67" fmla="*/ 410 h 799"/>
                  <a:gd name="T68" fmla="*/ 375 w 1051"/>
                  <a:gd name="T69" fmla="*/ 394 h 799"/>
                  <a:gd name="T70" fmla="*/ 370 w 1051"/>
                  <a:gd name="T71" fmla="*/ 416 h 799"/>
                  <a:gd name="T72" fmla="*/ 349 w 1051"/>
                  <a:gd name="T73" fmla="*/ 434 h 799"/>
                  <a:gd name="T74" fmla="*/ 315 w 1051"/>
                  <a:gd name="T75" fmla="*/ 495 h 799"/>
                  <a:gd name="T76" fmla="*/ 303 w 1051"/>
                  <a:gd name="T77" fmla="*/ 566 h 799"/>
                  <a:gd name="T78" fmla="*/ 257 w 1051"/>
                  <a:gd name="T79" fmla="*/ 579 h 799"/>
                  <a:gd name="T80" fmla="*/ 190 w 1051"/>
                  <a:gd name="T81" fmla="*/ 464 h 799"/>
                  <a:gd name="T82" fmla="*/ 152 w 1051"/>
                  <a:gd name="T83" fmla="*/ 442 h 799"/>
                  <a:gd name="T84" fmla="*/ 153 w 1051"/>
                  <a:gd name="T85" fmla="*/ 412 h 799"/>
                  <a:gd name="T86" fmla="*/ 120 w 1051"/>
                  <a:gd name="T87" fmla="*/ 416 h 799"/>
                  <a:gd name="T88" fmla="*/ 88 w 1051"/>
                  <a:gd name="T89" fmla="*/ 361 h 799"/>
                  <a:gd name="T90" fmla="*/ 83 w 1051"/>
                  <a:gd name="T91" fmla="*/ 254 h 799"/>
                  <a:gd name="T92" fmla="*/ 78 w 1051"/>
                  <a:gd name="T93" fmla="*/ 197 h 799"/>
                  <a:gd name="T94" fmla="*/ 0 w 1051"/>
                  <a:gd name="T95" fmla="*/ 95 h 799"/>
                  <a:gd name="T96" fmla="*/ 11 w 1051"/>
                  <a:gd name="T97" fmla="*/ 67 h 799"/>
                  <a:gd name="T98" fmla="*/ 115 w 1051"/>
                  <a:gd name="T99" fmla="*/ 72 h 799"/>
                  <a:gd name="T100" fmla="*/ 148 w 1051"/>
                  <a:gd name="T101" fmla="*/ 79 h 799"/>
                  <a:gd name="T102" fmla="*/ 203 w 1051"/>
                  <a:gd name="T103" fmla="*/ 107 h 799"/>
                  <a:gd name="T104" fmla="*/ 210 w 1051"/>
                  <a:gd name="T105" fmla="*/ 75 h 799"/>
                  <a:gd name="T106" fmla="*/ 243 w 1051"/>
                  <a:gd name="T107" fmla="*/ 81 h 799"/>
                  <a:gd name="T108" fmla="*/ 277 w 1051"/>
                  <a:gd name="T109" fmla="*/ 74 h 799"/>
                  <a:gd name="T110" fmla="*/ 277 w 1051"/>
                  <a:gd name="T111" fmla="*/ 72 h 799"/>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051"/>
                  <a:gd name="T169" fmla="*/ 0 h 799"/>
                  <a:gd name="T170" fmla="*/ 1051 w 1051"/>
                  <a:gd name="T171" fmla="*/ 799 h 799"/>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051" h="799">
                    <a:moveTo>
                      <a:pt x="396" y="99"/>
                    </a:moveTo>
                    <a:lnTo>
                      <a:pt x="409" y="67"/>
                    </a:lnTo>
                    <a:lnTo>
                      <a:pt x="394" y="50"/>
                    </a:lnTo>
                    <a:lnTo>
                      <a:pt x="392" y="24"/>
                    </a:lnTo>
                    <a:lnTo>
                      <a:pt x="447" y="0"/>
                    </a:lnTo>
                    <a:lnTo>
                      <a:pt x="459" y="0"/>
                    </a:lnTo>
                    <a:lnTo>
                      <a:pt x="468" y="19"/>
                    </a:lnTo>
                    <a:lnTo>
                      <a:pt x="471" y="46"/>
                    </a:lnTo>
                    <a:lnTo>
                      <a:pt x="497" y="63"/>
                    </a:lnTo>
                    <a:lnTo>
                      <a:pt x="533" y="99"/>
                    </a:lnTo>
                    <a:lnTo>
                      <a:pt x="552" y="85"/>
                    </a:lnTo>
                    <a:lnTo>
                      <a:pt x="565" y="99"/>
                    </a:lnTo>
                    <a:lnTo>
                      <a:pt x="569" y="133"/>
                    </a:lnTo>
                    <a:lnTo>
                      <a:pt x="591" y="149"/>
                    </a:lnTo>
                    <a:lnTo>
                      <a:pt x="648" y="154"/>
                    </a:lnTo>
                    <a:lnTo>
                      <a:pt x="657" y="142"/>
                    </a:lnTo>
                    <a:lnTo>
                      <a:pt x="655" y="127"/>
                    </a:lnTo>
                    <a:lnTo>
                      <a:pt x="688" y="118"/>
                    </a:lnTo>
                    <a:lnTo>
                      <a:pt x="705" y="123"/>
                    </a:lnTo>
                    <a:lnTo>
                      <a:pt x="708" y="142"/>
                    </a:lnTo>
                    <a:lnTo>
                      <a:pt x="722" y="145"/>
                    </a:lnTo>
                    <a:lnTo>
                      <a:pt x="780" y="133"/>
                    </a:lnTo>
                    <a:lnTo>
                      <a:pt x="791" y="138"/>
                    </a:lnTo>
                    <a:lnTo>
                      <a:pt x="793" y="154"/>
                    </a:lnTo>
                    <a:lnTo>
                      <a:pt x="817" y="160"/>
                    </a:lnTo>
                    <a:lnTo>
                      <a:pt x="868" y="184"/>
                    </a:lnTo>
                    <a:lnTo>
                      <a:pt x="896" y="173"/>
                    </a:lnTo>
                    <a:lnTo>
                      <a:pt x="957" y="195"/>
                    </a:lnTo>
                    <a:lnTo>
                      <a:pt x="971" y="213"/>
                    </a:lnTo>
                    <a:lnTo>
                      <a:pt x="1001" y="207"/>
                    </a:lnTo>
                    <a:lnTo>
                      <a:pt x="1021" y="208"/>
                    </a:lnTo>
                    <a:lnTo>
                      <a:pt x="1040" y="234"/>
                    </a:lnTo>
                    <a:lnTo>
                      <a:pt x="1050" y="286"/>
                    </a:lnTo>
                    <a:lnTo>
                      <a:pt x="1043" y="304"/>
                    </a:lnTo>
                    <a:lnTo>
                      <a:pt x="1030" y="299"/>
                    </a:lnTo>
                    <a:lnTo>
                      <a:pt x="992" y="328"/>
                    </a:lnTo>
                    <a:lnTo>
                      <a:pt x="928" y="339"/>
                    </a:lnTo>
                    <a:lnTo>
                      <a:pt x="911" y="356"/>
                    </a:lnTo>
                    <a:lnTo>
                      <a:pt x="925" y="374"/>
                    </a:lnTo>
                    <a:lnTo>
                      <a:pt x="927" y="412"/>
                    </a:lnTo>
                    <a:lnTo>
                      <a:pt x="944" y="416"/>
                    </a:lnTo>
                    <a:lnTo>
                      <a:pt x="988" y="470"/>
                    </a:lnTo>
                    <a:lnTo>
                      <a:pt x="990" y="544"/>
                    </a:lnTo>
                    <a:lnTo>
                      <a:pt x="961" y="566"/>
                    </a:lnTo>
                    <a:lnTo>
                      <a:pt x="935" y="540"/>
                    </a:lnTo>
                    <a:lnTo>
                      <a:pt x="911" y="506"/>
                    </a:lnTo>
                    <a:lnTo>
                      <a:pt x="909" y="487"/>
                    </a:lnTo>
                    <a:lnTo>
                      <a:pt x="892" y="482"/>
                    </a:lnTo>
                    <a:lnTo>
                      <a:pt x="872" y="489"/>
                    </a:lnTo>
                    <a:lnTo>
                      <a:pt x="839" y="473"/>
                    </a:lnTo>
                    <a:lnTo>
                      <a:pt x="823" y="511"/>
                    </a:lnTo>
                    <a:lnTo>
                      <a:pt x="796" y="513"/>
                    </a:lnTo>
                    <a:lnTo>
                      <a:pt x="775" y="544"/>
                    </a:lnTo>
                    <a:lnTo>
                      <a:pt x="762" y="537"/>
                    </a:lnTo>
                    <a:lnTo>
                      <a:pt x="743" y="544"/>
                    </a:lnTo>
                    <a:lnTo>
                      <a:pt x="712" y="526"/>
                    </a:lnTo>
                    <a:lnTo>
                      <a:pt x="688" y="555"/>
                    </a:lnTo>
                    <a:lnTo>
                      <a:pt x="688" y="568"/>
                    </a:lnTo>
                    <a:lnTo>
                      <a:pt x="736" y="595"/>
                    </a:lnTo>
                    <a:lnTo>
                      <a:pt x="746" y="614"/>
                    </a:lnTo>
                    <a:lnTo>
                      <a:pt x="712" y="627"/>
                    </a:lnTo>
                    <a:lnTo>
                      <a:pt x="659" y="626"/>
                    </a:lnTo>
                    <a:lnTo>
                      <a:pt x="653" y="603"/>
                    </a:lnTo>
                    <a:lnTo>
                      <a:pt x="633" y="597"/>
                    </a:lnTo>
                    <a:lnTo>
                      <a:pt x="600" y="617"/>
                    </a:lnTo>
                    <a:lnTo>
                      <a:pt x="578" y="605"/>
                    </a:lnTo>
                    <a:lnTo>
                      <a:pt x="576" y="576"/>
                    </a:lnTo>
                    <a:lnTo>
                      <a:pt x="565" y="564"/>
                    </a:lnTo>
                    <a:lnTo>
                      <a:pt x="565" y="548"/>
                    </a:lnTo>
                    <a:lnTo>
                      <a:pt x="535" y="542"/>
                    </a:lnTo>
                    <a:lnTo>
                      <a:pt x="526" y="550"/>
                    </a:lnTo>
                    <a:lnTo>
                      <a:pt x="530" y="573"/>
                    </a:lnTo>
                    <a:lnTo>
                      <a:pt x="506" y="583"/>
                    </a:lnTo>
                    <a:lnTo>
                      <a:pt x="499" y="599"/>
                    </a:lnTo>
                    <a:lnTo>
                      <a:pt x="506" y="619"/>
                    </a:lnTo>
                    <a:lnTo>
                      <a:pt x="451" y="682"/>
                    </a:lnTo>
                    <a:lnTo>
                      <a:pt x="459" y="757"/>
                    </a:lnTo>
                    <a:lnTo>
                      <a:pt x="433" y="780"/>
                    </a:lnTo>
                    <a:lnTo>
                      <a:pt x="420" y="766"/>
                    </a:lnTo>
                    <a:lnTo>
                      <a:pt x="368" y="798"/>
                    </a:lnTo>
                    <a:lnTo>
                      <a:pt x="348" y="786"/>
                    </a:lnTo>
                    <a:lnTo>
                      <a:pt x="272" y="639"/>
                    </a:lnTo>
                    <a:lnTo>
                      <a:pt x="241" y="617"/>
                    </a:lnTo>
                    <a:lnTo>
                      <a:pt x="217" y="610"/>
                    </a:lnTo>
                    <a:lnTo>
                      <a:pt x="205" y="590"/>
                    </a:lnTo>
                    <a:lnTo>
                      <a:pt x="219" y="568"/>
                    </a:lnTo>
                    <a:lnTo>
                      <a:pt x="197" y="550"/>
                    </a:lnTo>
                    <a:lnTo>
                      <a:pt x="171" y="573"/>
                    </a:lnTo>
                    <a:lnTo>
                      <a:pt x="145" y="576"/>
                    </a:lnTo>
                    <a:lnTo>
                      <a:pt x="126" y="497"/>
                    </a:lnTo>
                    <a:lnTo>
                      <a:pt x="122" y="477"/>
                    </a:lnTo>
                    <a:lnTo>
                      <a:pt x="118" y="350"/>
                    </a:lnTo>
                    <a:lnTo>
                      <a:pt x="93" y="286"/>
                    </a:lnTo>
                    <a:lnTo>
                      <a:pt x="112" y="272"/>
                    </a:lnTo>
                    <a:lnTo>
                      <a:pt x="61" y="180"/>
                    </a:lnTo>
                    <a:lnTo>
                      <a:pt x="0" y="131"/>
                    </a:lnTo>
                    <a:lnTo>
                      <a:pt x="9" y="103"/>
                    </a:lnTo>
                    <a:lnTo>
                      <a:pt x="16" y="94"/>
                    </a:lnTo>
                    <a:lnTo>
                      <a:pt x="105" y="80"/>
                    </a:lnTo>
                    <a:lnTo>
                      <a:pt x="164" y="99"/>
                    </a:lnTo>
                    <a:lnTo>
                      <a:pt x="199" y="87"/>
                    </a:lnTo>
                    <a:lnTo>
                      <a:pt x="212" y="109"/>
                    </a:lnTo>
                    <a:lnTo>
                      <a:pt x="256" y="154"/>
                    </a:lnTo>
                    <a:lnTo>
                      <a:pt x="291" y="147"/>
                    </a:lnTo>
                    <a:lnTo>
                      <a:pt x="291" y="120"/>
                    </a:lnTo>
                    <a:lnTo>
                      <a:pt x="300" y="103"/>
                    </a:lnTo>
                    <a:lnTo>
                      <a:pt x="335" y="89"/>
                    </a:lnTo>
                    <a:lnTo>
                      <a:pt x="348" y="111"/>
                    </a:lnTo>
                    <a:lnTo>
                      <a:pt x="368" y="96"/>
                    </a:lnTo>
                    <a:lnTo>
                      <a:pt x="396" y="101"/>
                    </a:lnTo>
                    <a:lnTo>
                      <a:pt x="396" y="99"/>
                    </a:lnTo>
                  </a:path>
                </a:pathLst>
              </a:custGeom>
              <a:grpFill/>
              <a:ln w="6350" cap="flat" cmpd="sng">
                <a:noFill/>
                <a:prstDash val="solid"/>
                <a:round/>
                <a:headEnd type="none" w="sm" len="sm"/>
                <a:tailEnd type="none" w="sm" len="sm"/>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ym typeface="+mn-lt"/>
                </a:endParaRPr>
              </a:p>
            </p:txBody>
          </p:sp>
          <p:sp>
            <p:nvSpPr>
              <p:cNvPr id="150" name="Freeform 1082"/>
              <p:cNvSpPr>
                <a:spLocks/>
              </p:cNvSpPr>
              <p:nvPr/>
            </p:nvSpPr>
            <p:spPr bwMode="auto">
              <a:xfrm rot="356891">
                <a:off x="944434" y="3268911"/>
                <a:ext cx="2491840" cy="1376224"/>
              </a:xfrm>
              <a:custGeom>
                <a:avLst/>
                <a:gdLst>
                  <a:gd name="T0" fmla="*/ 703 w 1652"/>
                  <a:gd name="T1" fmla="*/ 622 h 902"/>
                  <a:gd name="T2" fmla="*/ 722 w 1652"/>
                  <a:gd name="T3" fmla="*/ 644 h 902"/>
                  <a:gd name="T4" fmla="*/ 780 w 1652"/>
                  <a:gd name="T5" fmla="*/ 622 h 902"/>
                  <a:gd name="T6" fmla="*/ 817 w 1652"/>
                  <a:gd name="T7" fmla="*/ 594 h 902"/>
                  <a:gd name="T8" fmla="*/ 862 w 1652"/>
                  <a:gd name="T9" fmla="*/ 577 h 902"/>
                  <a:gd name="T10" fmla="*/ 908 w 1652"/>
                  <a:gd name="T11" fmla="*/ 560 h 902"/>
                  <a:gd name="T12" fmla="*/ 983 w 1652"/>
                  <a:gd name="T13" fmla="*/ 548 h 902"/>
                  <a:gd name="T14" fmla="*/ 985 w 1652"/>
                  <a:gd name="T15" fmla="*/ 577 h 902"/>
                  <a:gd name="T16" fmla="*/ 1008 w 1652"/>
                  <a:gd name="T17" fmla="*/ 581 h 902"/>
                  <a:gd name="T18" fmla="*/ 993 w 1652"/>
                  <a:gd name="T19" fmla="*/ 618 h 902"/>
                  <a:gd name="T20" fmla="*/ 1008 w 1652"/>
                  <a:gd name="T21" fmla="*/ 622 h 902"/>
                  <a:gd name="T22" fmla="*/ 1072 w 1652"/>
                  <a:gd name="T23" fmla="*/ 618 h 902"/>
                  <a:gd name="T24" fmla="*/ 1110 w 1652"/>
                  <a:gd name="T25" fmla="*/ 631 h 902"/>
                  <a:gd name="T26" fmla="*/ 1127 w 1652"/>
                  <a:gd name="T27" fmla="*/ 638 h 902"/>
                  <a:gd name="T28" fmla="*/ 1130 w 1652"/>
                  <a:gd name="T29" fmla="*/ 594 h 902"/>
                  <a:gd name="T30" fmla="*/ 1156 w 1652"/>
                  <a:gd name="T31" fmla="*/ 566 h 902"/>
                  <a:gd name="T32" fmla="*/ 1136 w 1652"/>
                  <a:gd name="T33" fmla="*/ 427 h 902"/>
                  <a:gd name="T34" fmla="*/ 1114 w 1652"/>
                  <a:gd name="T35" fmla="*/ 350 h 902"/>
                  <a:gd name="T36" fmla="*/ 1059 w 1652"/>
                  <a:gd name="T37" fmla="*/ 322 h 902"/>
                  <a:gd name="T38" fmla="*/ 1023 w 1652"/>
                  <a:gd name="T39" fmla="*/ 392 h 902"/>
                  <a:gd name="T40" fmla="*/ 956 w 1652"/>
                  <a:gd name="T41" fmla="*/ 356 h 902"/>
                  <a:gd name="T42" fmla="*/ 835 w 1652"/>
                  <a:gd name="T43" fmla="*/ 310 h 902"/>
                  <a:gd name="T44" fmla="*/ 784 w 1652"/>
                  <a:gd name="T45" fmla="*/ 302 h 902"/>
                  <a:gd name="T46" fmla="*/ 685 w 1652"/>
                  <a:gd name="T47" fmla="*/ 259 h 902"/>
                  <a:gd name="T48" fmla="*/ 638 w 1652"/>
                  <a:gd name="T49" fmla="*/ 140 h 902"/>
                  <a:gd name="T50" fmla="*/ 656 w 1652"/>
                  <a:gd name="T51" fmla="*/ 102 h 902"/>
                  <a:gd name="T52" fmla="*/ 654 w 1652"/>
                  <a:gd name="T53" fmla="*/ 51 h 902"/>
                  <a:gd name="T54" fmla="*/ 662 w 1652"/>
                  <a:gd name="T55" fmla="*/ 25 h 902"/>
                  <a:gd name="T56" fmla="*/ 576 w 1652"/>
                  <a:gd name="T57" fmla="*/ 0 h 902"/>
                  <a:gd name="T58" fmla="*/ 514 w 1652"/>
                  <a:gd name="T59" fmla="*/ 8 h 902"/>
                  <a:gd name="T60" fmla="*/ 434 w 1652"/>
                  <a:gd name="T61" fmla="*/ 35 h 902"/>
                  <a:gd name="T62" fmla="*/ 359 w 1652"/>
                  <a:gd name="T63" fmla="*/ 45 h 902"/>
                  <a:gd name="T64" fmla="*/ 306 w 1652"/>
                  <a:gd name="T65" fmla="*/ 15 h 902"/>
                  <a:gd name="T66" fmla="*/ 222 w 1652"/>
                  <a:gd name="T67" fmla="*/ 31 h 902"/>
                  <a:gd name="T68" fmla="*/ 187 w 1652"/>
                  <a:gd name="T69" fmla="*/ 12 h 902"/>
                  <a:gd name="T70" fmla="*/ 123 w 1652"/>
                  <a:gd name="T71" fmla="*/ 20 h 902"/>
                  <a:gd name="T72" fmla="*/ 93 w 1652"/>
                  <a:gd name="T73" fmla="*/ 62 h 902"/>
                  <a:gd name="T74" fmla="*/ 76 w 1652"/>
                  <a:gd name="T75" fmla="*/ 84 h 902"/>
                  <a:gd name="T76" fmla="*/ 54 w 1652"/>
                  <a:gd name="T77" fmla="*/ 96 h 902"/>
                  <a:gd name="T78" fmla="*/ 44 w 1652"/>
                  <a:gd name="T79" fmla="*/ 113 h 902"/>
                  <a:gd name="T80" fmla="*/ 62 w 1652"/>
                  <a:gd name="T81" fmla="*/ 150 h 902"/>
                  <a:gd name="T82" fmla="*/ 59 w 1652"/>
                  <a:gd name="T83" fmla="*/ 188 h 902"/>
                  <a:gd name="T84" fmla="*/ 17 w 1652"/>
                  <a:gd name="T85" fmla="*/ 176 h 902"/>
                  <a:gd name="T86" fmla="*/ 0 w 1652"/>
                  <a:gd name="T87" fmla="*/ 189 h 902"/>
                  <a:gd name="T88" fmla="*/ 9 w 1652"/>
                  <a:gd name="T89" fmla="*/ 225 h 902"/>
                  <a:gd name="T90" fmla="*/ 6 w 1652"/>
                  <a:gd name="T91" fmla="*/ 258 h 902"/>
                  <a:gd name="T92" fmla="*/ 24 w 1652"/>
                  <a:gd name="T93" fmla="*/ 270 h 902"/>
                  <a:gd name="T94" fmla="*/ 76 w 1652"/>
                  <a:gd name="T95" fmla="*/ 321 h 902"/>
                  <a:gd name="T96" fmla="*/ 107 w 1652"/>
                  <a:gd name="T97" fmla="*/ 367 h 902"/>
                  <a:gd name="T98" fmla="*/ 127 w 1652"/>
                  <a:gd name="T99" fmla="*/ 383 h 902"/>
                  <a:gd name="T100" fmla="*/ 163 w 1652"/>
                  <a:gd name="T101" fmla="*/ 380 h 902"/>
                  <a:gd name="T102" fmla="*/ 244 w 1652"/>
                  <a:gd name="T103" fmla="*/ 474 h 902"/>
                  <a:gd name="T104" fmla="*/ 270 w 1652"/>
                  <a:gd name="T105" fmla="*/ 465 h 902"/>
                  <a:gd name="T106" fmla="*/ 278 w 1652"/>
                  <a:gd name="T107" fmla="*/ 502 h 902"/>
                  <a:gd name="T108" fmla="*/ 328 w 1652"/>
                  <a:gd name="T109" fmla="*/ 524 h 902"/>
                  <a:gd name="T110" fmla="*/ 369 w 1652"/>
                  <a:gd name="T111" fmla="*/ 568 h 902"/>
                  <a:gd name="T112" fmla="*/ 377 w 1652"/>
                  <a:gd name="T113" fmla="*/ 588 h 902"/>
                  <a:gd name="T114" fmla="*/ 425 w 1652"/>
                  <a:gd name="T115" fmla="*/ 585 h 902"/>
                  <a:gd name="T116" fmla="*/ 504 w 1652"/>
                  <a:gd name="T117" fmla="*/ 604 h 902"/>
                  <a:gd name="T118" fmla="*/ 541 w 1652"/>
                  <a:gd name="T119" fmla="*/ 615 h 902"/>
                  <a:gd name="T120" fmla="*/ 543 w 1652"/>
                  <a:gd name="T121" fmla="*/ 652 h 902"/>
                  <a:gd name="T122" fmla="*/ 611 w 1652"/>
                  <a:gd name="T123" fmla="*/ 596 h 902"/>
                  <a:gd name="T124" fmla="*/ 666 w 1652"/>
                  <a:gd name="T125" fmla="*/ 618 h 90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652"/>
                  <a:gd name="T190" fmla="*/ 0 h 902"/>
                  <a:gd name="T191" fmla="*/ 1652 w 1652"/>
                  <a:gd name="T192" fmla="*/ 902 h 90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652" h="902">
                    <a:moveTo>
                      <a:pt x="952" y="853"/>
                    </a:moveTo>
                    <a:lnTo>
                      <a:pt x="1005" y="860"/>
                    </a:lnTo>
                    <a:lnTo>
                      <a:pt x="1023" y="884"/>
                    </a:lnTo>
                    <a:lnTo>
                      <a:pt x="1031" y="889"/>
                    </a:lnTo>
                    <a:lnTo>
                      <a:pt x="1110" y="874"/>
                    </a:lnTo>
                    <a:lnTo>
                      <a:pt x="1114" y="860"/>
                    </a:lnTo>
                    <a:lnTo>
                      <a:pt x="1129" y="851"/>
                    </a:lnTo>
                    <a:lnTo>
                      <a:pt x="1167" y="821"/>
                    </a:lnTo>
                    <a:lnTo>
                      <a:pt x="1200" y="816"/>
                    </a:lnTo>
                    <a:lnTo>
                      <a:pt x="1231" y="797"/>
                    </a:lnTo>
                    <a:lnTo>
                      <a:pt x="1289" y="763"/>
                    </a:lnTo>
                    <a:lnTo>
                      <a:pt x="1296" y="774"/>
                    </a:lnTo>
                    <a:lnTo>
                      <a:pt x="1340" y="790"/>
                    </a:lnTo>
                    <a:lnTo>
                      <a:pt x="1404" y="756"/>
                    </a:lnTo>
                    <a:lnTo>
                      <a:pt x="1423" y="770"/>
                    </a:lnTo>
                    <a:lnTo>
                      <a:pt x="1406" y="797"/>
                    </a:lnTo>
                    <a:lnTo>
                      <a:pt x="1413" y="803"/>
                    </a:lnTo>
                    <a:lnTo>
                      <a:pt x="1439" y="803"/>
                    </a:lnTo>
                    <a:lnTo>
                      <a:pt x="1440" y="814"/>
                    </a:lnTo>
                    <a:lnTo>
                      <a:pt x="1418" y="853"/>
                    </a:lnTo>
                    <a:lnTo>
                      <a:pt x="1425" y="860"/>
                    </a:lnTo>
                    <a:lnTo>
                      <a:pt x="1439" y="860"/>
                    </a:lnTo>
                    <a:lnTo>
                      <a:pt x="1502" y="877"/>
                    </a:lnTo>
                    <a:lnTo>
                      <a:pt x="1530" y="853"/>
                    </a:lnTo>
                    <a:lnTo>
                      <a:pt x="1572" y="887"/>
                    </a:lnTo>
                    <a:lnTo>
                      <a:pt x="1585" y="872"/>
                    </a:lnTo>
                    <a:lnTo>
                      <a:pt x="1596" y="882"/>
                    </a:lnTo>
                    <a:lnTo>
                      <a:pt x="1609" y="882"/>
                    </a:lnTo>
                    <a:lnTo>
                      <a:pt x="1616" y="872"/>
                    </a:lnTo>
                    <a:lnTo>
                      <a:pt x="1614" y="821"/>
                    </a:lnTo>
                    <a:lnTo>
                      <a:pt x="1624" y="814"/>
                    </a:lnTo>
                    <a:lnTo>
                      <a:pt x="1651" y="781"/>
                    </a:lnTo>
                    <a:lnTo>
                      <a:pt x="1647" y="653"/>
                    </a:lnTo>
                    <a:lnTo>
                      <a:pt x="1622" y="589"/>
                    </a:lnTo>
                    <a:lnTo>
                      <a:pt x="1640" y="576"/>
                    </a:lnTo>
                    <a:lnTo>
                      <a:pt x="1590" y="483"/>
                    </a:lnTo>
                    <a:lnTo>
                      <a:pt x="1528" y="434"/>
                    </a:lnTo>
                    <a:lnTo>
                      <a:pt x="1511" y="445"/>
                    </a:lnTo>
                    <a:lnTo>
                      <a:pt x="1513" y="474"/>
                    </a:lnTo>
                    <a:lnTo>
                      <a:pt x="1461" y="542"/>
                    </a:lnTo>
                    <a:lnTo>
                      <a:pt x="1373" y="525"/>
                    </a:lnTo>
                    <a:lnTo>
                      <a:pt x="1366" y="491"/>
                    </a:lnTo>
                    <a:lnTo>
                      <a:pt x="1311" y="448"/>
                    </a:lnTo>
                    <a:lnTo>
                      <a:pt x="1191" y="428"/>
                    </a:lnTo>
                    <a:lnTo>
                      <a:pt x="1138" y="419"/>
                    </a:lnTo>
                    <a:lnTo>
                      <a:pt x="1119" y="417"/>
                    </a:lnTo>
                    <a:lnTo>
                      <a:pt x="1073" y="380"/>
                    </a:lnTo>
                    <a:lnTo>
                      <a:pt x="978" y="357"/>
                    </a:lnTo>
                    <a:lnTo>
                      <a:pt x="913" y="229"/>
                    </a:lnTo>
                    <a:lnTo>
                      <a:pt x="911" y="194"/>
                    </a:lnTo>
                    <a:lnTo>
                      <a:pt x="937" y="180"/>
                    </a:lnTo>
                    <a:lnTo>
                      <a:pt x="937" y="141"/>
                    </a:lnTo>
                    <a:lnTo>
                      <a:pt x="956" y="93"/>
                    </a:lnTo>
                    <a:lnTo>
                      <a:pt x="935" y="70"/>
                    </a:lnTo>
                    <a:lnTo>
                      <a:pt x="963" y="46"/>
                    </a:lnTo>
                    <a:lnTo>
                      <a:pt x="945" y="35"/>
                    </a:lnTo>
                    <a:lnTo>
                      <a:pt x="902" y="35"/>
                    </a:lnTo>
                    <a:lnTo>
                      <a:pt x="823" y="0"/>
                    </a:lnTo>
                    <a:lnTo>
                      <a:pt x="772" y="0"/>
                    </a:lnTo>
                    <a:lnTo>
                      <a:pt x="734" y="11"/>
                    </a:lnTo>
                    <a:lnTo>
                      <a:pt x="689" y="11"/>
                    </a:lnTo>
                    <a:lnTo>
                      <a:pt x="621" y="48"/>
                    </a:lnTo>
                    <a:lnTo>
                      <a:pt x="567" y="42"/>
                    </a:lnTo>
                    <a:lnTo>
                      <a:pt x="512" y="62"/>
                    </a:lnTo>
                    <a:lnTo>
                      <a:pt x="466" y="46"/>
                    </a:lnTo>
                    <a:lnTo>
                      <a:pt x="437" y="21"/>
                    </a:lnTo>
                    <a:lnTo>
                      <a:pt x="365" y="11"/>
                    </a:lnTo>
                    <a:lnTo>
                      <a:pt x="317" y="43"/>
                    </a:lnTo>
                    <a:lnTo>
                      <a:pt x="291" y="33"/>
                    </a:lnTo>
                    <a:lnTo>
                      <a:pt x="268" y="16"/>
                    </a:lnTo>
                    <a:lnTo>
                      <a:pt x="217" y="2"/>
                    </a:lnTo>
                    <a:lnTo>
                      <a:pt x="177" y="28"/>
                    </a:lnTo>
                    <a:lnTo>
                      <a:pt x="164" y="69"/>
                    </a:lnTo>
                    <a:lnTo>
                      <a:pt x="133" y="86"/>
                    </a:lnTo>
                    <a:lnTo>
                      <a:pt x="129" y="110"/>
                    </a:lnTo>
                    <a:lnTo>
                      <a:pt x="109" y="117"/>
                    </a:lnTo>
                    <a:lnTo>
                      <a:pt x="86" y="115"/>
                    </a:lnTo>
                    <a:lnTo>
                      <a:pt x="78" y="132"/>
                    </a:lnTo>
                    <a:lnTo>
                      <a:pt x="74" y="156"/>
                    </a:lnTo>
                    <a:lnTo>
                      <a:pt x="62" y="156"/>
                    </a:lnTo>
                    <a:lnTo>
                      <a:pt x="62" y="180"/>
                    </a:lnTo>
                    <a:lnTo>
                      <a:pt x="89" y="207"/>
                    </a:lnTo>
                    <a:lnTo>
                      <a:pt x="89" y="245"/>
                    </a:lnTo>
                    <a:lnTo>
                      <a:pt x="83" y="260"/>
                    </a:lnTo>
                    <a:lnTo>
                      <a:pt x="43" y="265"/>
                    </a:lnTo>
                    <a:lnTo>
                      <a:pt x="24" y="243"/>
                    </a:lnTo>
                    <a:lnTo>
                      <a:pt x="2" y="245"/>
                    </a:lnTo>
                    <a:lnTo>
                      <a:pt x="0" y="262"/>
                    </a:lnTo>
                    <a:lnTo>
                      <a:pt x="10" y="291"/>
                    </a:lnTo>
                    <a:lnTo>
                      <a:pt x="12" y="311"/>
                    </a:lnTo>
                    <a:lnTo>
                      <a:pt x="12" y="337"/>
                    </a:lnTo>
                    <a:lnTo>
                      <a:pt x="9" y="356"/>
                    </a:lnTo>
                    <a:lnTo>
                      <a:pt x="10" y="371"/>
                    </a:lnTo>
                    <a:lnTo>
                      <a:pt x="34" y="373"/>
                    </a:lnTo>
                    <a:lnTo>
                      <a:pt x="50" y="397"/>
                    </a:lnTo>
                    <a:lnTo>
                      <a:pt x="109" y="443"/>
                    </a:lnTo>
                    <a:lnTo>
                      <a:pt x="109" y="459"/>
                    </a:lnTo>
                    <a:lnTo>
                      <a:pt x="153" y="508"/>
                    </a:lnTo>
                    <a:lnTo>
                      <a:pt x="165" y="525"/>
                    </a:lnTo>
                    <a:lnTo>
                      <a:pt x="181" y="530"/>
                    </a:lnTo>
                    <a:lnTo>
                      <a:pt x="208" y="503"/>
                    </a:lnTo>
                    <a:lnTo>
                      <a:pt x="232" y="525"/>
                    </a:lnTo>
                    <a:lnTo>
                      <a:pt x="332" y="611"/>
                    </a:lnTo>
                    <a:lnTo>
                      <a:pt x="349" y="655"/>
                    </a:lnTo>
                    <a:lnTo>
                      <a:pt x="372" y="655"/>
                    </a:lnTo>
                    <a:lnTo>
                      <a:pt x="385" y="642"/>
                    </a:lnTo>
                    <a:lnTo>
                      <a:pt x="396" y="653"/>
                    </a:lnTo>
                    <a:lnTo>
                      <a:pt x="396" y="693"/>
                    </a:lnTo>
                    <a:lnTo>
                      <a:pt x="455" y="725"/>
                    </a:lnTo>
                    <a:lnTo>
                      <a:pt x="468" y="723"/>
                    </a:lnTo>
                    <a:lnTo>
                      <a:pt x="476" y="756"/>
                    </a:lnTo>
                    <a:lnTo>
                      <a:pt x="528" y="785"/>
                    </a:lnTo>
                    <a:lnTo>
                      <a:pt x="529" y="805"/>
                    </a:lnTo>
                    <a:lnTo>
                      <a:pt x="538" y="812"/>
                    </a:lnTo>
                    <a:lnTo>
                      <a:pt x="581" y="809"/>
                    </a:lnTo>
                    <a:lnTo>
                      <a:pt x="607" y="809"/>
                    </a:lnTo>
                    <a:lnTo>
                      <a:pt x="641" y="836"/>
                    </a:lnTo>
                    <a:lnTo>
                      <a:pt x="720" y="834"/>
                    </a:lnTo>
                    <a:lnTo>
                      <a:pt x="762" y="831"/>
                    </a:lnTo>
                    <a:lnTo>
                      <a:pt x="772" y="850"/>
                    </a:lnTo>
                    <a:lnTo>
                      <a:pt x="763" y="887"/>
                    </a:lnTo>
                    <a:lnTo>
                      <a:pt x="775" y="901"/>
                    </a:lnTo>
                    <a:lnTo>
                      <a:pt x="818" y="862"/>
                    </a:lnTo>
                    <a:lnTo>
                      <a:pt x="873" y="823"/>
                    </a:lnTo>
                    <a:lnTo>
                      <a:pt x="913" y="829"/>
                    </a:lnTo>
                    <a:lnTo>
                      <a:pt x="952" y="853"/>
                    </a:lnTo>
                  </a:path>
                </a:pathLst>
              </a:custGeom>
              <a:grpFill/>
              <a:ln w="6350" cap="flat" cmpd="sng">
                <a:noFill/>
                <a:prstDash val="solid"/>
                <a:round/>
                <a:headEnd type="none" w="sm" len="sm"/>
                <a:tailEnd type="none" w="sm" len="sm"/>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ym typeface="+mn-lt"/>
                </a:endParaRPr>
              </a:p>
            </p:txBody>
          </p:sp>
          <p:sp>
            <p:nvSpPr>
              <p:cNvPr id="151" name="Freeform 1083"/>
              <p:cNvSpPr>
                <a:spLocks/>
              </p:cNvSpPr>
              <p:nvPr/>
            </p:nvSpPr>
            <p:spPr bwMode="auto">
              <a:xfrm rot="356891">
                <a:off x="2361666" y="3021442"/>
                <a:ext cx="1606872" cy="1174038"/>
              </a:xfrm>
              <a:custGeom>
                <a:avLst/>
                <a:gdLst>
                  <a:gd name="T0" fmla="*/ 59 w 1067"/>
                  <a:gd name="T1" fmla="*/ 207 h 770"/>
                  <a:gd name="T2" fmla="*/ 96 w 1067"/>
                  <a:gd name="T3" fmla="*/ 185 h 770"/>
                  <a:gd name="T4" fmla="*/ 80 w 1067"/>
                  <a:gd name="T5" fmla="*/ 172 h 770"/>
                  <a:gd name="T6" fmla="*/ 103 w 1067"/>
                  <a:gd name="T7" fmla="*/ 152 h 770"/>
                  <a:gd name="T8" fmla="*/ 74 w 1067"/>
                  <a:gd name="T9" fmla="*/ 91 h 770"/>
                  <a:gd name="T10" fmla="*/ 93 w 1067"/>
                  <a:gd name="T11" fmla="*/ 36 h 770"/>
                  <a:gd name="T12" fmla="*/ 242 w 1067"/>
                  <a:gd name="T13" fmla="*/ 0 h 770"/>
                  <a:gd name="T14" fmla="*/ 333 w 1067"/>
                  <a:gd name="T15" fmla="*/ 20 h 770"/>
                  <a:gd name="T16" fmla="*/ 386 w 1067"/>
                  <a:gd name="T17" fmla="*/ 52 h 770"/>
                  <a:gd name="T18" fmla="*/ 436 w 1067"/>
                  <a:gd name="T19" fmla="*/ 31 h 770"/>
                  <a:gd name="T20" fmla="*/ 501 w 1067"/>
                  <a:gd name="T21" fmla="*/ 24 h 770"/>
                  <a:gd name="T22" fmla="*/ 584 w 1067"/>
                  <a:gd name="T23" fmla="*/ 47 h 770"/>
                  <a:gd name="T24" fmla="*/ 636 w 1067"/>
                  <a:gd name="T25" fmla="*/ 109 h 770"/>
                  <a:gd name="T26" fmla="*/ 683 w 1067"/>
                  <a:gd name="T27" fmla="*/ 127 h 770"/>
                  <a:gd name="T28" fmla="*/ 729 w 1067"/>
                  <a:gd name="T29" fmla="*/ 214 h 770"/>
                  <a:gd name="T30" fmla="*/ 739 w 1067"/>
                  <a:gd name="T31" fmla="*/ 273 h 770"/>
                  <a:gd name="T32" fmla="*/ 713 w 1067"/>
                  <a:gd name="T33" fmla="*/ 315 h 770"/>
                  <a:gd name="T34" fmla="*/ 685 w 1067"/>
                  <a:gd name="T35" fmla="*/ 342 h 770"/>
                  <a:gd name="T36" fmla="*/ 673 w 1067"/>
                  <a:gd name="T37" fmla="*/ 380 h 770"/>
                  <a:gd name="T38" fmla="*/ 641 w 1067"/>
                  <a:gd name="T39" fmla="*/ 362 h 770"/>
                  <a:gd name="T40" fmla="*/ 643 w 1067"/>
                  <a:gd name="T41" fmla="*/ 391 h 770"/>
                  <a:gd name="T42" fmla="*/ 691 w 1067"/>
                  <a:gd name="T43" fmla="*/ 419 h 770"/>
                  <a:gd name="T44" fmla="*/ 715 w 1067"/>
                  <a:gd name="T45" fmla="*/ 432 h 770"/>
                  <a:gd name="T46" fmla="*/ 706 w 1067"/>
                  <a:gd name="T47" fmla="*/ 455 h 770"/>
                  <a:gd name="T48" fmla="*/ 673 w 1067"/>
                  <a:gd name="T49" fmla="*/ 463 h 770"/>
                  <a:gd name="T50" fmla="*/ 639 w 1067"/>
                  <a:gd name="T51" fmla="*/ 458 h 770"/>
                  <a:gd name="T52" fmla="*/ 633 w 1067"/>
                  <a:gd name="T53" fmla="*/ 489 h 770"/>
                  <a:gd name="T54" fmla="*/ 578 w 1067"/>
                  <a:gd name="T55" fmla="*/ 461 h 770"/>
                  <a:gd name="T56" fmla="*/ 544 w 1067"/>
                  <a:gd name="T57" fmla="*/ 454 h 770"/>
                  <a:gd name="T58" fmla="*/ 440 w 1067"/>
                  <a:gd name="T59" fmla="*/ 450 h 770"/>
                  <a:gd name="T60" fmla="*/ 429 w 1067"/>
                  <a:gd name="T61" fmla="*/ 477 h 770"/>
                  <a:gd name="T62" fmla="*/ 419 w 1067"/>
                  <a:gd name="T63" fmla="*/ 506 h 770"/>
                  <a:gd name="T64" fmla="*/ 322 w 1067"/>
                  <a:gd name="T65" fmla="*/ 543 h 770"/>
                  <a:gd name="T66" fmla="*/ 278 w 1067"/>
                  <a:gd name="T67" fmla="*/ 487 h 770"/>
                  <a:gd name="T68" fmla="*/ 158 w 1067"/>
                  <a:gd name="T69" fmla="*/ 467 h 770"/>
                  <a:gd name="T70" fmla="*/ 113 w 1067"/>
                  <a:gd name="T71" fmla="*/ 438 h 770"/>
                  <a:gd name="T72" fmla="*/ 2 w 1067"/>
                  <a:gd name="T73" fmla="*/ 328 h 770"/>
                  <a:gd name="T74" fmla="*/ 18 w 1067"/>
                  <a:gd name="T75" fmla="*/ 294 h 770"/>
                  <a:gd name="T76" fmla="*/ 31 w 1067"/>
                  <a:gd name="T77" fmla="*/ 232 h 770"/>
                  <a:gd name="T78" fmla="*/ 36 w 1067"/>
                  <a:gd name="T79" fmla="*/ 197 h 77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067"/>
                  <a:gd name="T121" fmla="*/ 0 h 770"/>
                  <a:gd name="T122" fmla="*/ 1067 w 1067"/>
                  <a:gd name="T123" fmla="*/ 770 h 77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067" h="770">
                    <a:moveTo>
                      <a:pt x="52" y="272"/>
                    </a:moveTo>
                    <a:lnTo>
                      <a:pt x="86" y="286"/>
                    </a:lnTo>
                    <a:lnTo>
                      <a:pt x="146" y="267"/>
                    </a:lnTo>
                    <a:lnTo>
                      <a:pt x="138" y="255"/>
                    </a:lnTo>
                    <a:lnTo>
                      <a:pt x="122" y="255"/>
                    </a:lnTo>
                    <a:lnTo>
                      <a:pt x="115" y="238"/>
                    </a:lnTo>
                    <a:lnTo>
                      <a:pt x="119" y="222"/>
                    </a:lnTo>
                    <a:lnTo>
                      <a:pt x="148" y="209"/>
                    </a:lnTo>
                    <a:lnTo>
                      <a:pt x="167" y="176"/>
                    </a:lnTo>
                    <a:lnTo>
                      <a:pt x="107" y="125"/>
                    </a:lnTo>
                    <a:lnTo>
                      <a:pt x="105" y="72"/>
                    </a:lnTo>
                    <a:lnTo>
                      <a:pt x="133" y="50"/>
                    </a:lnTo>
                    <a:lnTo>
                      <a:pt x="334" y="10"/>
                    </a:lnTo>
                    <a:lnTo>
                      <a:pt x="347" y="0"/>
                    </a:lnTo>
                    <a:lnTo>
                      <a:pt x="378" y="4"/>
                    </a:lnTo>
                    <a:lnTo>
                      <a:pt x="478" y="28"/>
                    </a:lnTo>
                    <a:lnTo>
                      <a:pt x="509" y="46"/>
                    </a:lnTo>
                    <a:lnTo>
                      <a:pt x="554" y="72"/>
                    </a:lnTo>
                    <a:lnTo>
                      <a:pt x="581" y="70"/>
                    </a:lnTo>
                    <a:lnTo>
                      <a:pt x="626" y="43"/>
                    </a:lnTo>
                    <a:lnTo>
                      <a:pt x="683" y="52"/>
                    </a:lnTo>
                    <a:lnTo>
                      <a:pt x="719" y="33"/>
                    </a:lnTo>
                    <a:lnTo>
                      <a:pt x="796" y="81"/>
                    </a:lnTo>
                    <a:lnTo>
                      <a:pt x="838" y="65"/>
                    </a:lnTo>
                    <a:lnTo>
                      <a:pt x="860" y="118"/>
                    </a:lnTo>
                    <a:lnTo>
                      <a:pt x="912" y="151"/>
                    </a:lnTo>
                    <a:lnTo>
                      <a:pt x="951" y="187"/>
                    </a:lnTo>
                    <a:lnTo>
                      <a:pt x="980" y="176"/>
                    </a:lnTo>
                    <a:lnTo>
                      <a:pt x="1035" y="248"/>
                    </a:lnTo>
                    <a:lnTo>
                      <a:pt x="1046" y="295"/>
                    </a:lnTo>
                    <a:lnTo>
                      <a:pt x="1066" y="323"/>
                    </a:lnTo>
                    <a:lnTo>
                      <a:pt x="1059" y="378"/>
                    </a:lnTo>
                    <a:lnTo>
                      <a:pt x="1015" y="414"/>
                    </a:lnTo>
                    <a:lnTo>
                      <a:pt x="1023" y="436"/>
                    </a:lnTo>
                    <a:lnTo>
                      <a:pt x="1006" y="453"/>
                    </a:lnTo>
                    <a:lnTo>
                      <a:pt x="984" y="474"/>
                    </a:lnTo>
                    <a:lnTo>
                      <a:pt x="984" y="511"/>
                    </a:lnTo>
                    <a:lnTo>
                      <a:pt x="965" y="527"/>
                    </a:lnTo>
                    <a:lnTo>
                      <a:pt x="941" y="520"/>
                    </a:lnTo>
                    <a:lnTo>
                      <a:pt x="920" y="500"/>
                    </a:lnTo>
                    <a:lnTo>
                      <a:pt x="910" y="522"/>
                    </a:lnTo>
                    <a:lnTo>
                      <a:pt x="923" y="542"/>
                    </a:lnTo>
                    <a:lnTo>
                      <a:pt x="958" y="546"/>
                    </a:lnTo>
                    <a:lnTo>
                      <a:pt x="991" y="580"/>
                    </a:lnTo>
                    <a:lnTo>
                      <a:pt x="1011" y="580"/>
                    </a:lnTo>
                    <a:lnTo>
                      <a:pt x="1026" y="597"/>
                    </a:lnTo>
                    <a:lnTo>
                      <a:pt x="1013" y="628"/>
                    </a:lnTo>
                    <a:lnTo>
                      <a:pt x="1013" y="630"/>
                    </a:lnTo>
                    <a:lnTo>
                      <a:pt x="984" y="626"/>
                    </a:lnTo>
                    <a:lnTo>
                      <a:pt x="965" y="641"/>
                    </a:lnTo>
                    <a:lnTo>
                      <a:pt x="951" y="619"/>
                    </a:lnTo>
                    <a:lnTo>
                      <a:pt x="917" y="633"/>
                    </a:lnTo>
                    <a:lnTo>
                      <a:pt x="908" y="650"/>
                    </a:lnTo>
                    <a:lnTo>
                      <a:pt x="908" y="676"/>
                    </a:lnTo>
                    <a:lnTo>
                      <a:pt x="872" y="683"/>
                    </a:lnTo>
                    <a:lnTo>
                      <a:pt x="829" y="638"/>
                    </a:lnTo>
                    <a:lnTo>
                      <a:pt x="815" y="617"/>
                    </a:lnTo>
                    <a:lnTo>
                      <a:pt x="781" y="628"/>
                    </a:lnTo>
                    <a:lnTo>
                      <a:pt x="722" y="610"/>
                    </a:lnTo>
                    <a:lnTo>
                      <a:pt x="632" y="623"/>
                    </a:lnTo>
                    <a:lnTo>
                      <a:pt x="626" y="633"/>
                    </a:lnTo>
                    <a:lnTo>
                      <a:pt x="616" y="660"/>
                    </a:lnTo>
                    <a:lnTo>
                      <a:pt x="599" y="672"/>
                    </a:lnTo>
                    <a:lnTo>
                      <a:pt x="602" y="701"/>
                    </a:lnTo>
                    <a:lnTo>
                      <a:pt x="549" y="769"/>
                    </a:lnTo>
                    <a:lnTo>
                      <a:pt x="461" y="751"/>
                    </a:lnTo>
                    <a:lnTo>
                      <a:pt x="454" y="718"/>
                    </a:lnTo>
                    <a:lnTo>
                      <a:pt x="399" y="674"/>
                    </a:lnTo>
                    <a:lnTo>
                      <a:pt x="279" y="655"/>
                    </a:lnTo>
                    <a:lnTo>
                      <a:pt x="227" y="645"/>
                    </a:lnTo>
                    <a:lnTo>
                      <a:pt x="207" y="643"/>
                    </a:lnTo>
                    <a:lnTo>
                      <a:pt x="162" y="606"/>
                    </a:lnTo>
                    <a:lnTo>
                      <a:pt x="67" y="583"/>
                    </a:lnTo>
                    <a:lnTo>
                      <a:pt x="2" y="455"/>
                    </a:lnTo>
                    <a:lnTo>
                      <a:pt x="0" y="421"/>
                    </a:lnTo>
                    <a:lnTo>
                      <a:pt x="26" y="407"/>
                    </a:lnTo>
                    <a:lnTo>
                      <a:pt x="26" y="368"/>
                    </a:lnTo>
                    <a:lnTo>
                      <a:pt x="45" y="320"/>
                    </a:lnTo>
                    <a:lnTo>
                      <a:pt x="23" y="297"/>
                    </a:lnTo>
                    <a:lnTo>
                      <a:pt x="52" y="272"/>
                    </a:lnTo>
                  </a:path>
                </a:pathLst>
              </a:custGeom>
              <a:grpFill/>
              <a:ln w="6350" cap="flat" cmpd="sng">
                <a:noFill/>
                <a:prstDash val="solid"/>
                <a:round/>
                <a:headEnd type="none" w="sm" len="sm"/>
                <a:tailEnd type="none" w="sm" len="sm"/>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ym typeface="+mn-lt"/>
                </a:endParaRPr>
              </a:p>
            </p:txBody>
          </p:sp>
          <p:sp>
            <p:nvSpPr>
              <p:cNvPr id="152" name="Freeform 1084"/>
              <p:cNvSpPr>
                <a:spLocks/>
              </p:cNvSpPr>
              <p:nvPr/>
            </p:nvSpPr>
            <p:spPr bwMode="auto">
              <a:xfrm rot="356891">
                <a:off x="2943230" y="2615064"/>
                <a:ext cx="1741062" cy="1517244"/>
              </a:xfrm>
              <a:custGeom>
                <a:avLst/>
                <a:gdLst>
                  <a:gd name="T0" fmla="*/ 4 w 1155"/>
                  <a:gd name="T1" fmla="*/ 115 h 994"/>
                  <a:gd name="T2" fmla="*/ 123 w 1155"/>
                  <a:gd name="T3" fmla="*/ 46 h 994"/>
                  <a:gd name="T4" fmla="*/ 157 w 1155"/>
                  <a:gd name="T5" fmla="*/ 0 h 994"/>
                  <a:gd name="T6" fmla="*/ 203 w 1155"/>
                  <a:gd name="T7" fmla="*/ 25 h 994"/>
                  <a:gd name="T8" fmla="*/ 239 w 1155"/>
                  <a:gd name="T9" fmla="*/ 146 h 994"/>
                  <a:gd name="T10" fmla="*/ 336 w 1155"/>
                  <a:gd name="T11" fmla="*/ 137 h 994"/>
                  <a:gd name="T12" fmla="*/ 351 w 1155"/>
                  <a:gd name="T13" fmla="*/ 169 h 994"/>
                  <a:gd name="T14" fmla="*/ 359 w 1155"/>
                  <a:gd name="T15" fmla="*/ 234 h 994"/>
                  <a:gd name="T16" fmla="*/ 375 w 1155"/>
                  <a:gd name="T17" fmla="*/ 252 h 994"/>
                  <a:gd name="T18" fmla="*/ 471 w 1155"/>
                  <a:gd name="T19" fmla="*/ 271 h 994"/>
                  <a:gd name="T20" fmla="*/ 554 w 1155"/>
                  <a:gd name="T21" fmla="*/ 267 h 994"/>
                  <a:gd name="T22" fmla="*/ 528 w 1155"/>
                  <a:gd name="T23" fmla="*/ 314 h 994"/>
                  <a:gd name="T24" fmla="*/ 556 w 1155"/>
                  <a:gd name="T25" fmla="*/ 378 h 994"/>
                  <a:gd name="T26" fmla="*/ 622 w 1155"/>
                  <a:gd name="T27" fmla="*/ 468 h 994"/>
                  <a:gd name="T28" fmla="*/ 647 w 1155"/>
                  <a:gd name="T29" fmla="*/ 516 h 994"/>
                  <a:gd name="T30" fmla="*/ 681 w 1155"/>
                  <a:gd name="T31" fmla="*/ 500 h 994"/>
                  <a:gd name="T32" fmla="*/ 692 w 1155"/>
                  <a:gd name="T33" fmla="*/ 458 h 994"/>
                  <a:gd name="T34" fmla="*/ 697 w 1155"/>
                  <a:gd name="T35" fmla="*/ 389 h 994"/>
                  <a:gd name="T36" fmla="*/ 727 w 1155"/>
                  <a:gd name="T37" fmla="*/ 403 h 994"/>
                  <a:gd name="T38" fmla="*/ 807 w 1155"/>
                  <a:gd name="T39" fmla="*/ 464 h 994"/>
                  <a:gd name="T40" fmla="*/ 796 w 1155"/>
                  <a:gd name="T41" fmla="*/ 519 h 994"/>
                  <a:gd name="T42" fmla="*/ 754 w 1155"/>
                  <a:gd name="T43" fmla="*/ 534 h 994"/>
                  <a:gd name="T44" fmla="*/ 710 w 1155"/>
                  <a:gd name="T45" fmla="*/ 540 h 994"/>
                  <a:gd name="T46" fmla="*/ 690 w 1155"/>
                  <a:gd name="T47" fmla="*/ 556 h 994"/>
                  <a:gd name="T48" fmla="*/ 697 w 1155"/>
                  <a:gd name="T49" fmla="*/ 596 h 994"/>
                  <a:gd name="T50" fmla="*/ 687 w 1155"/>
                  <a:gd name="T51" fmla="*/ 646 h 994"/>
                  <a:gd name="T52" fmla="*/ 662 w 1155"/>
                  <a:gd name="T53" fmla="*/ 671 h 994"/>
                  <a:gd name="T54" fmla="*/ 634 w 1155"/>
                  <a:gd name="T55" fmla="*/ 711 h 994"/>
                  <a:gd name="T56" fmla="*/ 572 w 1155"/>
                  <a:gd name="T57" fmla="*/ 704 h 994"/>
                  <a:gd name="T58" fmla="*/ 547 w 1155"/>
                  <a:gd name="T59" fmla="*/ 679 h 994"/>
                  <a:gd name="T60" fmla="*/ 501 w 1155"/>
                  <a:gd name="T61" fmla="*/ 623 h 994"/>
                  <a:gd name="T62" fmla="*/ 448 w 1155"/>
                  <a:gd name="T63" fmla="*/ 624 h 994"/>
                  <a:gd name="T64" fmla="*/ 413 w 1155"/>
                  <a:gd name="T65" fmla="*/ 620 h 994"/>
                  <a:gd name="T66" fmla="*/ 387 w 1155"/>
                  <a:gd name="T67" fmla="*/ 587 h 994"/>
                  <a:gd name="T68" fmla="*/ 431 w 1155"/>
                  <a:gd name="T69" fmla="*/ 595 h 994"/>
                  <a:gd name="T70" fmla="*/ 458 w 1155"/>
                  <a:gd name="T71" fmla="*/ 540 h 994"/>
                  <a:gd name="T72" fmla="*/ 487 w 1155"/>
                  <a:gd name="T73" fmla="*/ 458 h 994"/>
                  <a:gd name="T74" fmla="*/ 429 w 1155"/>
                  <a:gd name="T75" fmla="*/ 351 h 994"/>
                  <a:gd name="T76" fmla="*/ 344 w 1155"/>
                  <a:gd name="T77" fmla="*/ 310 h 994"/>
                  <a:gd name="T78" fmla="*/ 246 w 1155"/>
                  <a:gd name="T79" fmla="*/ 248 h 994"/>
                  <a:gd name="T80" fmla="*/ 149 w 1155"/>
                  <a:gd name="T81" fmla="*/ 274 h 994"/>
                  <a:gd name="T82" fmla="*/ 77 w 1155"/>
                  <a:gd name="T83" fmla="*/ 244 h 99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155"/>
                  <a:gd name="T127" fmla="*/ 0 h 994"/>
                  <a:gd name="T128" fmla="*/ 1155 w 1155"/>
                  <a:gd name="T129" fmla="*/ 994 h 99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155" h="994">
                    <a:moveTo>
                      <a:pt x="10" y="313"/>
                    </a:moveTo>
                    <a:lnTo>
                      <a:pt x="0" y="185"/>
                    </a:lnTo>
                    <a:lnTo>
                      <a:pt x="5" y="158"/>
                    </a:lnTo>
                    <a:lnTo>
                      <a:pt x="43" y="140"/>
                    </a:lnTo>
                    <a:lnTo>
                      <a:pt x="96" y="96"/>
                    </a:lnTo>
                    <a:lnTo>
                      <a:pt x="177" y="63"/>
                    </a:lnTo>
                    <a:lnTo>
                      <a:pt x="210" y="48"/>
                    </a:lnTo>
                    <a:lnTo>
                      <a:pt x="210" y="17"/>
                    </a:lnTo>
                    <a:lnTo>
                      <a:pt x="225" y="0"/>
                    </a:lnTo>
                    <a:lnTo>
                      <a:pt x="239" y="2"/>
                    </a:lnTo>
                    <a:lnTo>
                      <a:pt x="292" y="10"/>
                    </a:lnTo>
                    <a:lnTo>
                      <a:pt x="291" y="34"/>
                    </a:lnTo>
                    <a:lnTo>
                      <a:pt x="301" y="72"/>
                    </a:lnTo>
                    <a:lnTo>
                      <a:pt x="295" y="134"/>
                    </a:lnTo>
                    <a:lnTo>
                      <a:pt x="341" y="202"/>
                    </a:lnTo>
                    <a:lnTo>
                      <a:pt x="365" y="217"/>
                    </a:lnTo>
                    <a:lnTo>
                      <a:pt x="402" y="188"/>
                    </a:lnTo>
                    <a:lnTo>
                      <a:pt x="481" y="188"/>
                    </a:lnTo>
                    <a:lnTo>
                      <a:pt x="500" y="195"/>
                    </a:lnTo>
                    <a:lnTo>
                      <a:pt x="512" y="213"/>
                    </a:lnTo>
                    <a:lnTo>
                      <a:pt x="503" y="233"/>
                    </a:lnTo>
                    <a:lnTo>
                      <a:pt x="459" y="268"/>
                    </a:lnTo>
                    <a:lnTo>
                      <a:pt x="464" y="286"/>
                    </a:lnTo>
                    <a:lnTo>
                      <a:pt x="514" y="323"/>
                    </a:lnTo>
                    <a:lnTo>
                      <a:pt x="534" y="323"/>
                    </a:lnTo>
                    <a:lnTo>
                      <a:pt x="540" y="332"/>
                    </a:lnTo>
                    <a:lnTo>
                      <a:pt x="536" y="347"/>
                    </a:lnTo>
                    <a:lnTo>
                      <a:pt x="567" y="372"/>
                    </a:lnTo>
                    <a:lnTo>
                      <a:pt x="639" y="383"/>
                    </a:lnTo>
                    <a:lnTo>
                      <a:pt x="674" y="374"/>
                    </a:lnTo>
                    <a:lnTo>
                      <a:pt x="718" y="330"/>
                    </a:lnTo>
                    <a:lnTo>
                      <a:pt x="770" y="335"/>
                    </a:lnTo>
                    <a:lnTo>
                      <a:pt x="792" y="368"/>
                    </a:lnTo>
                    <a:lnTo>
                      <a:pt x="780" y="398"/>
                    </a:lnTo>
                    <a:lnTo>
                      <a:pt x="784" y="417"/>
                    </a:lnTo>
                    <a:lnTo>
                      <a:pt x="755" y="434"/>
                    </a:lnTo>
                    <a:lnTo>
                      <a:pt x="742" y="449"/>
                    </a:lnTo>
                    <a:lnTo>
                      <a:pt x="746" y="487"/>
                    </a:lnTo>
                    <a:lnTo>
                      <a:pt x="797" y="522"/>
                    </a:lnTo>
                    <a:lnTo>
                      <a:pt x="818" y="518"/>
                    </a:lnTo>
                    <a:lnTo>
                      <a:pt x="878" y="590"/>
                    </a:lnTo>
                    <a:lnTo>
                      <a:pt x="890" y="646"/>
                    </a:lnTo>
                    <a:lnTo>
                      <a:pt x="885" y="672"/>
                    </a:lnTo>
                    <a:lnTo>
                      <a:pt x="926" y="694"/>
                    </a:lnTo>
                    <a:lnTo>
                      <a:pt x="926" y="711"/>
                    </a:lnTo>
                    <a:lnTo>
                      <a:pt x="964" y="721"/>
                    </a:lnTo>
                    <a:lnTo>
                      <a:pt x="974" y="721"/>
                    </a:lnTo>
                    <a:lnTo>
                      <a:pt x="974" y="690"/>
                    </a:lnTo>
                    <a:lnTo>
                      <a:pt x="1003" y="685"/>
                    </a:lnTo>
                    <a:lnTo>
                      <a:pt x="1009" y="648"/>
                    </a:lnTo>
                    <a:lnTo>
                      <a:pt x="990" y="632"/>
                    </a:lnTo>
                    <a:lnTo>
                      <a:pt x="974" y="617"/>
                    </a:lnTo>
                    <a:lnTo>
                      <a:pt x="981" y="547"/>
                    </a:lnTo>
                    <a:lnTo>
                      <a:pt x="996" y="537"/>
                    </a:lnTo>
                    <a:lnTo>
                      <a:pt x="1022" y="549"/>
                    </a:lnTo>
                    <a:lnTo>
                      <a:pt x="1033" y="544"/>
                    </a:lnTo>
                    <a:lnTo>
                      <a:pt x="1040" y="557"/>
                    </a:lnTo>
                    <a:lnTo>
                      <a:pt x="1110" y="593"/>
                    </a:lnTo>
                    <a:lnTo>
                      <a:pt x="1148" y="617"/>
                    </a:lnTo>
                    <a:lnTo>
                      <a:pt x="1154" y="639"/>
                    </a:lnTo>
                    <a:lnTo>
                      <a:pt x="1134" y="668"/>
                    </a:lnTo>
                    <a:lnTo>
                      <a:pt x="1145" y="701"/>
                    </a:lnTo>
                    <a:lnTo>
                      <a:pt x="1139" y="716"/>
                    </a:lnTo>
                    <a:lnTo>
                      <a:pt x="1086" y="721"/>
                    </a:lnTo>
                    <a:lnTo>
                      <a:pt x="1075" y="728"/>
                    </a:lnTo>
                    <a:lnTo>
                      <a:pt x="1079" y="736"/>
                    </a:lnTo>
                    <a:lnTo>
                      <a:pt x="1079" y="752"/>
                    </a:lnTo>
                    <a:lnTo>
                      <a:pt x="1038" y="756"/>
                    </a:lnTo>
                    <a:lnTo>
                      <a:pt x="1016" y="745"/>
                    </a:lnTo>
                    <a:lnTo>
                      <a:pt x="988" y="745"/>
                    </a:lnTo>
                    <a:lnTo>
                      <a:pt x="983" y="752"/>
                    </a:lnTo>
                    <a:lnTo>
                      <a:pt x="988" y="767"/>
                    </a:lnTo>
                    <a:lnTo>
                      <a:pt x="974" y="783"/>
                    </a:lnTo>
                    <a:lnTo>
                      <a:pt x="969" y="800"/>
                    </a:lnTo>
                    <a:lnTo>
                      <a:pt x="996" y="822"/>
                    </a:lnTo>
                    <a:lnTo>
                      <a:pt x="976" y="862"/>
                    </a:lnTo>
                    <a:lnTo>
                      <a:pt x="985" y="882"/>
                    </a:lnTo>
                    <a:lnTo>
                      <a:pt x="983" y="891"/>
                    </a:lnTo>
                    <a:lnTo>
                      <a:pt x="952" y="891"/>
                    </a:lnTo>
                    <a:lnTo>
                      <a:pt x="930" y="901"/>
                    </a:lnTo>
                    <a:lnTo>
                      <a:pt x="948" y="926"/>
                    </a:lnTo>
                    <a:lnTo>
                      <a:pt x="937" y="957"/>
                    </a:lnTo>
                    <a:lnTo>
                      <a:pt x="904" y="966"/>
                    </a:lnTo>
                    <a:lnTo>
                      <a:pt x="906" y="981"/>
                    </a:lnTo>
                    <a:lnTo>
                      <a:pt x="897" y="993"/>
                    </a:lnTo>
                    <a:lnTo>
                      <a:pt x="840" y="988"/>
                    </a:lnTo>
                    <a:lnTo>
                      <a:pt x="818" y="972"/>
                    </a:lnTo>
                    <a:lnTo>
                      <a:pt x="814" y="937"/>
                    </a:lnTo>
                    <a:lnTo>
                      <a:pt x="801" y="923"/>
                    </a:lnTo>
                    <a:lnTo>
                      <a:pt x="782" y="937"/>
                    </a:lnTo>
                    <a:lnTo>
                      <a:pt x="746" y="901"/>
                    </a:lnTo>
                    <a:lnTo>
                      <a:pt x="720" y="884"/>
                    </a:lnTo>
                    <a:lnTo>
                      <a:pt x="718" y="858"/>
                    </a:lnTo>
                    <a:lnTo>
                      <a:pt x="709" y="838"/>
                    </a:lnTo>
                    <a:lnTo>
                      <a:pt x="696" y="838"/>
                    </a:lnTo>
                    <a:lnTo>
                      <a:pt x="641" y="862"/>
                    </a:lnTo>
                    <a:lnTo>
                      <a:pt x="643" y="889"/>
                    </a:lnTo>
                    <a:lnTo>
                      <a:pt x="624" y="889"/>
                    </a:lnTo>
                    <a:lnTo>
                      <a:pt x="591" y="855"/>
                    </a:lnTo>
                    <a:lnTo>
                      <a:pt x="555" y="851"/>
                    </a:lnTo>
                    <a:lnTo>
                      <a:pt x="543" y="831"/>
                    </a:lnTo>
                    <a:lnTo>
                      <a:pt x="553" y="809"/>
                    </a:lnTo>
                    <a:lnTo>
                      <a:pt x="574" y="829"/>
                    </a:lnTo>
                    <a:lnTo>
                      <a:pt x="598" y="836"/>
                    </a:lnTo>
                    <a:lnTo>
                      <a:pt x="617" y="820"/>
                    </a:lnTo>
                    <a:lnTo>
                      <a:pt x="617" y="783"/>
                    </a:lnTo>
                    <a:lnTo>
                      <a:pt x="639" y="762"/>
                    </a:lnTo>
                    <a:lnTo>
                      <a:pt x="656" y="745"/>
                    </a:lnTo>
                    <a:lnTo>
                      <a:pt x="648" y="723"/>
                    </a:lnTo>
                    <a:lnTo>
                      <a:pt x="691" y="687"/>
                    </a:lnTo>
                    <a:lnTo>
                      <a:pt x="698" y="632"/>
                    </a:lnTo>
                    <a:lnTo>
                      <a:pt x="679" y="604"/>
                    </a:lnTo>
                    <a:lnTo>
                      <a:pt x="667" y="557"/>
                    </a:lnTo>
                    <a:lnTo>
                      <a:pt x="613" y="484"/>
                    </a:lnTo>
                    <a:lnTo>
                      <a:pt x="584" y="496"/>
                    </a:lnTo>
                    <a:lnTo>
                      <a:pt x="545" y="460"/>
                    </a:lnTo>
                    <a:lnTo>
                      <a:pt x="492" y="427"/>
                    </a:lnTo>
                    <a:lnTo>
                      <a:pt x="471" y="374"/>
                    </a:lnTo>
                    <a:lnTo>
                      <a:pt x="428" y="390"/>
                    </a:lnTo>
                    <a:lnTo>
                      <a:pt x="352" y="342"/>
                    </a:lnTo>
                    <a:lnTo>
                      <a:pt x="315" y="361"/>
                    </a:lnTo>
                    <a:lnTo>
                      <a:pt x="258" y="352"/>
                    </a:lnTo>
                    <a:lnTo>
                      <a:pt x="213" y="378"/>
                    </a:lnTo>
                    <a:lnTo>
                      <a:pt x="186" y="381"/>
                    </a:lnTo>
                    <a:lnTo>
                      <a:pt x="141" y="354"/>
                    </a:lnTo>
                    <a:lnTo>
                      <a:pt x="110" y="337"/>
                    </a:lnTo>
                    <a:lnTo>
                      <a:pt x="10" y="313"/>
                    </a:lnTo>
                  </a:path>
                </a:pathLst>
              </a:custGeom>
              <a:grpFill/>
              <a:ln w="6350" cap="flat" cmpd="sng">
                <a:noFill/>
                <a:prstDash val="solid"/>
                <a:round/>
                <a:headEnd type="none" w="sm" len="sm"/>
                <a:tailEnd type="none" w="sm" len="sm"/>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ym typeface="+mn-lt"/>
                </a:endParaRPr>
              </a:p>
            </p:txBody>
          </p:sp>
          <p:sp>
            <p:nvSpPr>
              <p:cNvPr id="153" name="Freeform 1085"/>
              <p:cNvSpPr>
                <a:spLocks/>
              </p:cNvSpPr>
              <p:nvPr/>
            </p:nvSpPr>
            <p:spPr bwMode="auto">
              <a:xfrm rot="356891">
                <a:off x="808299" y="1352447"/>
                <a:ext cx="2571675" cy="1991278"/>
              </a:xfrm>
              <a:custGeom>
                <a:avLst/>
                <a:gdLst>
                  <a:gd name="T0" fmla="*/ 818 w 1707"/>
                  <a:gd name="T1" fmla="*/ 31 h 1305"/>
                  <a:gd name="T2" fmla="*/ 854 w 1707"/>
                  <a:gd name="T3" fmla="*/ 80 h 1305"/>
                  <a:gd name="T4" fmla="*/ 906 w 1707"/>
                  <a:gd name="T5" fmla="*/ 115 h 1305"/>
                  <a:gd name="T6" fmla="*/ 950 w 1707"/>
                  <a:gd name="T7" fmla="*/ 206 h 1305"/>
                  <a:gd name="T8" fmla="*/ 926 w 1707"/>
                  <a:gd name="T9" fmla="*/ 278 h 1305"/>
                  <a:gd name="T10" fmla="*/ 1054 w 1707"/>
                  <a:gd name="T11" fmla="*/ 338 h 1305"/>
                  <a:gd name="T12" fmla="*/ 1144 w 1707"/>
                  <a:gd name="T13" fmla="*/ 408 h 1305"/>
                  <a:gd name="T14" fmla="*/ 1190 w 1707"/>
                  <a:gd name="T15" fmla="*/ 511 h 1305"/>
                  <a:gd name="T16" fmla="*/ 1157 w 1707"/>
                  <a:gd name="T17" fmla="*/ 558 h 1305"/>
                  <a:gd name="T18" fmla="*/ 1037 w 1707"/>
                  <a:gd name="T19" fmla="*/ 627 h 1305"/>
                  <a:gd name="T20" fmla="*/ 1019 w 1707"/>
                  <a:gd name="T21" fmla="*/ 735 h 1305"/>
                  <a:gd name="T22" fmla="*/ 849 w 1707"/>
                  <a:gd name="T23" fmla="*/ 788 h 1305"/>
                  <a:gd name="T24" fmla="*/ 880 w 1707"/>
                  <a:gd name="T25" fmla="*/ 886 h 1305"/>
                  <a:gd name="T26" fmla="*/ 860 w 1707"/>
                  <a:gd name="T27" fmla="*/ 921 h 1305"/>
                  <a:gd name="T28" fmla="*/ 836 w 1707"/>
                  <a:gd name="T29" fmla="*/ 942 h 1305"/>
                  <a:gd name="T30" fmla="*/ 769 w 1707"/>
                  <a:gd name="T31" fmla="*/ 925 h 1305"/>
                  <a:gd name="T32" fmla="*/ 652 w 1707"/>
                  <a:gd name="T33" fmla="*/ 907 h 1305"/>
                  <a:gd name="T34" fmla="*/ 536 w 1707"/>
                  <a:gd name="T35" fmla="*/ 930 h 1305"/>
                  <a:gd name="T36" fmla="*/ 446 w 1707"/>
                  <a:gd name="T37" fmla="*/ 914 h 1305"/>
                  <a:gd name="T38" fmla="*/ 343 w 1707"/>
                  <a:gd name="T39" fmla="*/ 923 h 1305"/>
                  <a:gd name="T40" fmla="*/ 286 w 1707"/>
                  <a:gd name="T41" fmla="*/ 894 h 1305"/>
                  <a:gd name="T42" fmla="*/ 224 w 1707"/>
                  <a:gd name="T43" fmla="*/ 850 h 1305"/>
                  <a:gd name="T44" fmla="*/ 91 w 1707"/>
                  <a:gd name="T45" fmla="*/ 824 h 1305"/>
                  <a:gd name="T46" fmla="*/ 73 w 1707"/>
                  <a:gd name="T47" fmla="*/ 771 h 1305"/>
                  <a:gd name="T48" fmla="*/ 45 w 1707"/>
                  <a:gd name="T49" fmla="*/ 733 h 1305"/>
                  <a:gd name="T50" fmla="*/ 27 w 1707"/>
                  <a:gd name="T51" fmla="*/ 696 h 1305"/>
                  <a:gd name="T52" fmla="*/ 45 w 1707"/>
                  <a:gd name="T53" fmla="*/ 653 h 1305"/>
                  <a:gd name="T54" fmla="*/ 7 w 1707"/>
                  <a:gd name="T55" fmla="*/ 601 h 1305"/>
                  <a:gd name="T56" fmla="*/ 4 w 1707"/>
                  <a:gd name="T57" fmla="*/ 544 h 1305"/>
                  <a:gd name="T58" fmla="*/ 27 w 1707"/>
                  <a:gd name="T59" fmla="*/ 508 h 1305"/>
                  <a:gd name="T60" fmla="*/ 94 w 1707"/>
                  <a:gd name="T61" fmla="*/ 484 h 1305"/>
                  <a:gd name="T62" fmla="*/ 127 w 1707"/>
                  <a:gd name="T63" fmla="*/ 487 h 1305"/>
                  <a:gd name="T64" fmla="*/ 163 w 1707"/>
                  <a:gd name="T65" fmla="*/ 507 h 1305"/>
                  <a:gd name="T66" fmla="*/ 286 w 1707"/>
                  <a:gd name="T67" fmla="*/ 463 h 1305"/>
                  <a:gd name="T68" fmla="*/ 387 w 1707"/>
                  <a:gd name="T69" fmla="*/ 394 h 1305"/>
                  <a:gd name="T70" fmla="*/ 420 w 1707"/>
                  <a:gd name="T71" fmla="*/ 363 h 1305"/>
                  <a:gd name="T72" fmla="*/ 401 w 1707"/>
                  <a:gd name="T73" fmla="*/ 248 h 1305"/>
                  <a:gd name="T74" fmla="*/ 490 w 1707"/>
                  <a:gd name="T75" fmla="*/ 226 h 1305"/>
                  <a:gd name="T76" fmla="*/ 531 w 1707"/>
                  <a:gd name="T77" fmla="*/ 248 h 1305"/>
                  <a:gd name="T78" fmla="*/ 577 w 1707"/>
                  <a:gd name="T79" fmla="*/ 118 h 1305"/>
                  <a:gd name="T80" fmla="*/ 649 w 1707"/>
                  <a:gd name="T81" fmla="*/ 136 h 1305"/>
                  <a:gd name="T82" fmla="*/ 711 w 1707"/>
                  <a:gd name="T83" fmla="*/ 60 h 1305"/>
                  <a:gd name="T84" fmla="*/ 766 w 1707"/>
                  <a:gd name="T85" fmla="*/ 26 h 1305"/>
                  <a:gd name="T86" fmla="*/ 812 w 1707"/>
                  <a:gd name="T87" fmla="*/ 7 h 130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707"/>
                  <a:gd name="T133" fmla="*/ 0 h 1305"/>
                  <a:gd name="T134" fmla="*/ 1707 w 1707"/>
                  <a:gd name="T135" fmla="*/ 1305 h 130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707" h="1305">
                    <a:moveTo>
                      <a:pt x="1165" y="10"/>
                    </a:moveTo>
                    <a:lnTo>
                      <a:pt x="1182" y="10"/>
                    </a:lnTo>
                    <a:lnTo>
                      <a:pt x="1172" y="43"/>
                    </a:lnTo>
                    <a:lnTo>
                      <a:pt x="1186" y="63"/>
                    </a:lnTo>
                    <a:lnTo>
                      <a:pt x="1189" y="77"/>
                    </a:lnTo>
                    <a:lnTo>
                      <a:pt x="1224" y="110"/>
                    </a:lnTo>
                    <a:lnTo>
                      <a:pt x="1232" y="138"/>
                    </a:lnTo>
                    <a:lnTo>
                      <a:pt x="1278" y="140"/>
                    </a:lnTo>
                    <a:lnTo>
                      <a:pt x="1298" y="158"/>
                    </a:lnTo>
                    <a:lnTo>
                      <a:pt x="1309" y="158"/>
                    </a:lnTo>
                    <a:lnTo>
                      <a:pt x="1335" y="215"/>
                    </a:lnTo>
                    <a:lnTo>
                      <a:pt x="1361" y="284"/>
                    </a:lnTo>
                    <a:lnTo>
                      <a:pt x="1349" y="326"/>
                    </a:lnTo>
                    <a:lnTo>
                      <a:pt x="1351" y="342"/>
                    </a:lnTo>
                    <a:lnTo>
                      <a:pt x="1327" y="383"/>
                    </a:lnTo>
                    <a:lnTo>
                      <a:pt x="1333" y="417"/>
                    </a:lnTo>
                    <a:lnTo>
                      <a:pt x="1418" y="453"/>
                    </a:lnTo>
                    <a:lnTo>
                      <a:pt x="1511" y="467"/>
                    </a:lnTo>
                    <a:lnTo>
                      <a:pt x="1607" y="533"/>
                    </a:lnTo>
                    <a:lnTo>
                      <a:pt x="1638" y="544"/>
                    </a:lnTo>
                    <a:lnTo>
                      <a:pt x="1640" y="562"/>
                    </a:lnTo>
                    <a:lnTo>
                      <a:pt x="1660" y="604"/>
                    </a:lnTo>
                    <a:lnTo>
                      <a:pt x="1679" y="658"/>
                    </a:lnTo>
                    <a:lnTo>
                      <a:pt x="1706" y="706"/>
                    </a:lnTo>
                    <a:lnTo>
                      <a:pt x="1691" y="723"/>
                    </a:lnTo>
                    <a:lnTo>
                      <a:pt x="1691" y="754"/>
                    </a:lnTo>
                    <a:lnTo>
                      <a:pt x="1657" y="769"/>
                    </a:lnTo>
                    <a:lnTo>
                      <a:pt x="1576" y="802"/>
                    </a:lnTo>
                    <a:lnTo>
                      <a:pt x="1524" y="846"/>
                    </a:lnTo>
                    <a:lnTo>
                      <a:pt x="1486" y="865"/>
                    </a:lnTo>
                    <a:lnTo>
                      <a:pt x="1480" y="891"/>
                    </a:lnTo>
                    <a:lnTo>
                      <a:pt x="1491" y="1019"/>
                    </a:lnTo>
                    <a:lnTo>
                      <a:pt x="1460" y="1014"/>
                    </a:lnTo>
                    <a:lnTo>
                      <a:pt x="1447" y="1025"/>
                    </a:lnTo>
                    <a:lnTo>
                      <a:pt x="1246" y="1065"/>
                    </a:lnTo>
                    <a:lnTo>
                      <a:pt x="1217" y="1087"/>
                    </a:lnTo>
                    <a:lnTo>
                      <a:pt x="1220" y="1140"/>
                    </a:lnTo>
                    <a:lnTo>
                      <a:pt x="1280" y="1191"/>
                    </a:lnTo>
                    <a:lnTo>
                      <a:pt x="1261" y="1224"/>
                    </a:lnTo>
                    <a:lnTo>
                      <a:pt x="1232" y="1237"/>
                    </a:lnTo>
                    <a:lnTo>
                      <a:pt x="1228" y="1253"/>
                    </a:lnTo>
                    <a:lnTo>
                      <a:pt x="1234" y="1270"/>
                    </a:lnTo>
                    <a:lnTo>
                      <a:pt x="1250" y="1270"/>
                    </a:lnTo>
                    <a:lnTo>
                      <a:pt x="1258" y="1282"/>
                    </a:lnTo>
                    <a:lnTo>
                      <a:pt x="1199" y="1301"/>
                    </a:lnTo>
                    <a:lnTo>
                      <a:pt x="1165" y="1287"/>
                    </a:lnTo>
                    <a:lnTo>
                      <a:pt x="1146" y="1277"/>
                    </a:lnTo>
                    <a:lnTo>
                      <a:pt x="1103" y="1277"/>
                    </a:lnTo>
                    <a:lnTo>
                      <a:pt x="1024" y="1241"/>
                    </a:lnTo>
                    <a:lnTo>
                      <a:pt x="974" y="1241"/>
                    </a:lnTo>
                    <a:lnTo>
                      <a:pt x="935" y="1253"/>
                    </a:lnTo>
                    <a:lnTo>
                      <a:pt x="890" y="1253"/>
                    </a:lnTo>
                    <a:lnTo>
                      <a:pt x="823" y="1290"/>
                    </a:lnTo>
                    <a:lnTo>
                      <a:pt x="768" y="1284"/>
                    </a:lnTo>
                    <a:lnTo>
                      <a:pt x="713" y="1304"/>
                    </a:lnTo>
                    <a:lnTo>
                      <a:pt x="667" y="1287"/>
                    </a:lnTo>
                    <a:lnTo>
                      <a:pt x="639" y="1263"/>
                    </a:lnTo>
                    <a:lnTo>
                      <a:pt x="567" y="1253"/>
                    </a:lnTo>
                    <a:lnTo>
                      <a:pt x="519" y="1285"/>
                    </a:lnTo>
                    <a:lnTo>
                      <a:pt x="492" y="1275"/>
                    </a:lnTo>
                    <a:lnTo>
                      <a:pt x="469" y="1257"/>
                    </a:lnTo>
                    <a:lnTo>
                      <a:pt x="418" y="1244"/>
                    </a:lnTo>
                    <a:lnTo>
                      <a:pt x="409" y="1234"/>
                    </a:lnTo>
                    <a:lnTo>
                      <a:pt x="387" y="1232"/>
                    </a:lnTo>
                    <a:lnTo>
                      <a:pt x="354" y="1181"/>
                    </a:lnTo>
                    <a:lnTo>
                      <a:pt x="321" y="1173"/>
                    </a:lnTo>
                    <a:lnTo>
                      <a:pt x="235" y="1200"/>
                    </a:lnTo>
                    <a:lnTo>
                      <a:pt x="203" y="1191"/>
                    </a:lnTo>
                    <a:lnTo>
                      <a:pt x="131" y="1138"/>
                    </a:lnTo>
                    <a:lnTo>
                      <a:pt x="110" y="1135"/>
                    </a:lnTo>
                    <a:lnTo>
                      <a:pt x="93" y="1101"/>
                    </a:lnTo>
                    <a:lnTo>
                      <a:pt x="105" y="1065"/>
                    </a:lnTo>
                    <a:lnTo>
                      <a:pt x="102" y="1048"/>
                    </a:lnTo>
                    <a:lnTo>
                      <a:pt x="76" y="1029"/>
                    </a:lnTo>
                    <a:lnTo>
                      <a:pt x="65" y="1012"/>
                    </a:lnTo>
                    <a:lnTo>
                      <a:pt x="10" y="981"/>
                    </a:lnTo>
                    <a:lnTo>
                      <a:pt x="10" y="972"/>
                    </a:lnTo>
                    <a:lnTo>
                      <a:pt x="38" y="961"/>
                    </a:lnTo>
                    <a:lnTo>
                      <a:pt x="53" y="971"/>
                    </a:lnTo>
                    <a:lnTo>
                      <a:pt x="69" y="954"/>
                    </a:lnTo>
                    <a:lnTo>
                      <a:pt x="65" y="901"/>
                    </a:lnTo>
                    <a:lnTo>
                      <a:pt x="69" y="858"/>
                    </a:lnTo>
                    <a:lnTo>
                      <a:pt x="32" y="822"/>
                    </a:lnTo>
                    <a:lnTo>
                      <a:pt x="10" y="829"/>
                    </a:lnTo>
                    <a:lnTo>
                      <a:pt x="0" y="802"/>
                    </a:lnTo>
                    <a:lnTo>
                      <a:pt x="14" y="776"/>
                    </a:lnTo>
                    <a:lnTo>
                      <a:pt x="5" y="752"/>
                    </a:lnTo>
                    <a:lnTo>
                      <a:pt x="29" y="730"/>
                    </a:lnTo>
                    <a:lnTo>
                      <a:pt x="38" y="721"/>
                    </a:lnTo>
                    <a:lnTo>
                      <a:pt x="38" y="701"/>
                    </a:lnTo>
                    <a:lnTo>
                      <a:pt x="72" y="685"/>
                    </a:lnTo>
                    <a:lnTo>
                      <a:pt x="105" y="679"/>
                    </a:lnTo>
                    <a:lnTo>
                      <a:pt x="134" y="668"/>
                    </a:lnTo>
                    <a:lnTo>
                      <a:pt x="158" y="675"/>
                    </a:lnTo>
                    <a:lnTo>
                      <a:pt x="177" y="668"/>
                    </a:lnTo>
                    <a:lnTo>
                      <a:pt x="181" y="672"/>
                    </a:lnTo>
                    <a:lnTo>
                      <a:pt x="185" y="694"/>
                    </a:lnTo>
                    <a:lnTo>
                      <a:pt x="201" y="701"/>
                    </a:lnTo>
                    <a:lnTo>
                      <a:pt x="235" y="699"/>
                    </a:lnTo>
                    <a:lnTo>
                      <a:pt x="280" y="653"/>
                    </a:lnTo>
                    <a:lnTo>
                      <a:pt x="365" y="670"/>
                    </a:lnTo>
                    <a:lnTo>
                      <a:pt x="409" y="639"/>
                    </a:lnTo>
                    <a:lnTo>
                      <a:pt x="536" y="610"/>
                    </a:lnTo>
                    <a:lnTo>
                      <a:pt x="545" y="593"/>
                    </a:lnTo>
                    <a:lnTo>
                      <a:pt x="555" y="544"/>
                    </a:lnTo>
                    <a:lnTo>
                      <a:pt x="591" y="516"/>
                    </a:lnTo>
                    <a:lnTo>
                      <a:pt x="601" y="516"/>
                    </a:lnTo>
                    <a:lnTo>
                      <a:pt x="601" y="501"/>
                    </a:lnTo>
                    <a:lnTo>
                      <a:pt x="603" y="378"/>
                    </a:lnTo>
                    <a:lnTo>
                      <a:pt x="610" y="352"/>
                    </a:lnTo>
                    <a:lnTo>
                      <a:pt x="575" y="342"/>
                    </a:lnTo>
                    <a:lnTo>
                      <a:pt x="574" y="330"/>
                    </a:lnTo>
                    <a:lnTo>
                      <a:pt x="610" y="320"/>
                    </a:lnTo>
                    <a:lnTo>
                      <a:pt x="704" y="313"/>
                    </a:lnTo>
                    <a:lnTo>
                      <a:pt x="720" y="330"/>
                    </a:lnTo>
                    <a:lnTo>
                      <a:pt x="753" y="339"/>
                    </a:lnTo>
                    <a:lnTo>
                      <a:pt x="761" y="342"/>
                    </a:lnTo>
                    <a:lnTo>
                      <a:pt x="775" y="323"/>
                    </a:lnTo>
                    <a:lnTo>
                      <a:pt x="756" y="306"/>
                    </a:lnTo>
                    <a:lnTo>
                      <a:pt x="827" y="163"/>
                    </a:lnTo>
                    <a:lnTo>
                      <a:pt x="838" y="154"/>
                    </a:lnTo>
                    <a:lnTo>
                      <a:pt x="902" y="187"/>
                    </a:lnTo>
                    <a:lnTo>
                      <a:pt x="930" y="187"/>
                    </a:lnTo>
                    <a:lnTo>
                      <a:pt x="943" y="205"/>
                    </a:lnTo>
                    <a:lnTo>
                      <a:pt x="1005" y="185"/>
                    </a:lnTo>
                    <a:lnTo>
                      <a:pt x="1019" y="84"/>
                    </a:lnTo>
                    <a:lnTo>
                      <a:pt x="1046" y="65"/>
                    </a:lnTo>
                    <a:lnTo>
                      <a:pt x="1077" y="63"/>
                    </a:lnTo>
                    <a:lnTo>
                      <a:pt x="1098" y="36"/>
                    </a:lnTo>
                    <a:lnTo>
                      <a:pt x="1107" y="10"/>
                    </a:lnTo>
                    <a:lnTo>
                      <a:pt x="1125" y="0"/>
                    </a:lnTo>
                    <a:lnTo>
                      <a:pt x="1165" y="10"/>
                    </a:lnTo>
                  </a:path>
                </a:pathLst>
              </a:custGeom>
              <a:grpFill/>
              <a:ln w="6350" cap="flat" cmpd="sng">
                <a:noFill/>
                <a:prstDash val="solid"/>
                <a:round/>
                <a:headEnd type="none" w="sm" len="sm"/>
                <a:tailEnd type="none" w="sm" len="sm"/>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ym typeface="+mn-lt"/>
                </a:endParaRPr>
              </a:p>
            </p:txBody>
          </p:sp>
          <p:sp>
            <p:nvSpPr>
              <p:cNvPr id="154" name="Freeform 1086"/>
              <p:cNvSpPr>
                <a:spLocks/>
              </p:cNvSpPr>
              <p:nvPr/>
            </p:nvSpPr>
            <p:spPr bwMode="auto">
              <a:xfrm rot="356891">
                <a:off x="4312189" y="3148303"/>
                <a:ext cx="633576" cy="1160447"/>
              </a:xfrm>
              <a:custGeom>
                <a:avLst/>
                <a:gdLst>
                  <a:gd name="T0" fmla="*/ 244 w 420"/>
                  <a:gd name="T1" fmla="*/ 328 h 761"/>
                  <a:gd name="T2" fmla="*/ 238 w 420"/>
                  <a:gd name="T3" fmla="*/ 185 h 761"/>
                  <a:gd name="T4" fmla="*/ 258 w 420"/>
                  <a:gd name="T5" fmla="*/ 137 h 761"/>
                  <a:gd name="T6" fmla="*/ 257 w 420"/>
                  <a:gd name="T7" fmla="*/ 74 h 761"/>
                  <a:gd name="T8" fmla="*/ 268 w 420"/>
                  <a:gd name="T9" fmla="*/ 28 h 761"/>
                  <a:gd name="T10" fmla="*/ 259 w 420"/>
                  <a:gd name="T11" fmla="*/ 0 h 761"/>
                  <a:gd name="T12" fmla="*/ 215 w 420"/>
                  <a:gd name="T13" fmla="*/ 15 h 761"/>
                  <a:gd name="T14" fmla="*/ 200 w 420"/>
                  <a:gd name="T15" fmla="*/ 56 h 761"/>
                  <a:gd name="T16" fmla="*/ 183 w 420"/>
                  <a:gd name="T17" fmla="*/ 69 h 761"/>
                  <a:gd name="T18" fmla="*/ 125 w 420"/>
                  <a:gd name="T19" fmla="*/ 139 h 761"/>
                  <a:gd name="T20" fmla="*/ 82 w 420"/>
                  <a:gd name="T21" fmla="*/ 137 h 761"/>
                  <a:gd name="T22" fmla="*/ 72 w 420"/>
                  <a:gd name="T23" fmla="*/ 183 h 761"/>
                  <a:gd name="T24" fmla="*/ 125 w 420"/>
                  <a:gd name="T25" fmla="*/ 217 h 761"/>
                  <a:gd name="T26" fmla="*/ 156 w 420"/>
                  <a:gd name="T27" fmla="*/ 250 h 761"/>
                  <a:gd name="T28" fmla="*/ 151 w 420"/>
                  <a:gd name="T29" fmla="*/ 295 h 761"/>
                  <a:gd name="T30" fmla="*/ 109 w 420"/>
                  <a:gd name="T31" fmla="*/ 311 h 761"/>
                  <a:gd name="T32" fmla="*/ 103 w 420"/>
                  <a:gd name="T33" fmla="*/ 320 h 761"/>
                  <a:gd name="T34" fmla="*/ 75 w 420"/>
                  <a:gd name="T35" fmla="*/ 336 h 761"/>
                  <a:gd name="T36" fmla="*/ 40 w 420"/>
                  <a:gd name="T37" fmla="*/ 328 h 761"/>
                  <a:gd name="T38" fmla="*/ 40 w 420"/>
                  <a:gd name="T39" fmla="*/ 343 h 761"/>
                  <a:gd name="T40" fmla="*/ 27 w 420"/>
                  <a:gd name="T41" fmla="*/ 367 h 761"/>
                  <a:gd name="T42" fmla="*/ 32 w 420"/>
                  <a:gd name="T43" fmla="*/ 413 h 761"/>
                  <a:gd name="T44" fmla="*/ 36 w 420"/>
                  <a:gd name="T45" fmla="*/ 433 h 761"/>
                  <a:gd name="T46" fmla="*/ 0 w 420"/>
                  <a:gd name="T47" fmla="*/ 441 h 761"/>
                  <a:gd name="T48" fmla="*/ 4 w 420"/>
                  <a:gd name="T49" fmla="*/ 481 h 761"/>
                  <a:gd name="T50" fmla="*/ 18 w 420"/>
                  <a:gd name="T51" fmla="*/ 498 h 761"/>
                  <a:gd name="T52" fmla="*/ 68 w 420"/>
                  <a:gd name="T53" fmla="*/ 491 h 761"/>
                  <a:gd name="T54" fmla="*/ 78 w 420"/>
                  <a:gd name="T55" fmla="*/ 507 h 761"/>
                  <a:gd name="T56" fmla="*/ 131 w 420"/>
                  <a:gd name="T57" fmla="*/ 529 h 761"/>
                  <a:gd name="T58" fmla="*/ 193 w 420"/>
                  <a:gd name="T59" fmla="*/ 537 h 761"/>
                  <a:gd name="T60" fmla="*/ 224 w 420"/>
                  <a:gd name="T61" fmla="*/ 546 h 761"/>
                  <a:gd name="T62" fmla="*/ 216 w 420"/>
                  <a:gd name="T63" fmla="*/ 514 h 761"/>
                  <a:gd name="T64" fmla="*/ 244 w 420"/>
                  <a:gd name="T65" fmla="*/ 484 h 761"/>
                  <a:gd name="T66" fmla="*/ 238 w 420"/>
                  <a:gd name="T67" fmla="*/ 469 h 761"/>
                  <a:gd name="T68" fmla="*/ 210 w 420"/>
                  <a:gd name="T69" fmla="*/ 451 h 761"/>
                  <a:gd name="T70" fmla="*/ 263 w 420"/>
                  <a:gd name="T71" fmla="*/ 446 h 761"/>
                  <a:gd name="T72" fmla="*/ 279 w 420"/>
                  <a:gd name="T73" fmla="*/ 451 h 761"/>
                  <a:gd name="T74" fmla="*/ 293 w 420"/>
                  <a:gd name="T75" fmla="*/ 420 h 761"/>
                  <a:gd name="T76" fmla="*/ 251 w 420"/>
                  <a:gd name="T77" fmla="*/ 347 h 76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420"/>
                  <a:gd name="T118" fmla="*/ 0 h 761"/>
                  <a:gd name="T119" fmla="*/ 420 w 420"/>
                  <a:gd name="T120" fmla="*/ 761 h 761"/>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420" h="761">
                    <a:moveTo>
                      <a:pt x="359" y="480"/>
                    </a:moveTo>
                    <a:lnTo>
                      <a:pt x="349" y="453"/>
                    </a:lnTo>
                    <a:lnTo>
                      <a:pt x="368" y="385"/>
                    </a:lnTo>
                    <a:lnTo>
                      <a:pt x="340" y="255"/>
                    </a:lnTo>
                    <a:lnTo>
                      <a:pt x="359" y="222"/>
                    </a:lnTo>
                    <a:lnTo>
                      <a:pt x="368" y="191"/>
                    </a:lnTo>
                    <a:lnTo>
                      <a:pt x="342" y="138"/>
                    </a:lnTo>
                    <a:lnTo>
                      <a:pt x="366" y="101"/>
                    </a:lnTo>
                    <a:lnTo>
                      <a:pt x="370" y="65"/>
                    </a:lnTo>
                    <a:lnTo>
                      <a:pt x="383" y="39"/>
                    </a:lnTo>
                    <a:lnTo>
                      <a:pt x="381" y="8"/>
                    </a:lnTo>
                    <a:lnTo>
                      <a:pt x="370" y="0"/>
                    </a:lnTo>
                    <a:lnTo>
                      <a:pt x="352" y="19"/>
                    </a:lnTo>
                    <a:lnTo>
                      <a:pt x="306" y="21"/>
                    </a:lnTo>
                    <a:lnTo>
                      <a:pt x="282" y="56"/>
                    </a:lnTo>
                    <a:lnTo>
                      <a:pt x="285" y="77"/>
                    </a:lnTo>
                    <a:lnTo>
                      <a:pt x="280" y="89"/>
                    </a:lnTo>
                    <a:lnTo>
                      <a:pt x="261" y="96"/>
                    </a:lnTo>
                    <a:lnTo>
                      <a:pt x="188" y="200"/>
                    </a:lnTo>
                    <a:lnTo>
                      <a:pt x="179" y="193"/>
                    </a:lnTo>
                    <a:lnTo>
                      <a:pt x="160" y="188"/>
                    </a:lnTo>
                    <a:lnTo>
                      <a:pt x="117" y="191"/>
                    </a:lnTo>
                    <a:lnTo>
                      <a:pt x="105" y="210"/>
                    </a:lnTo>
                    <a:lnTo>
                      <a:pt x="103" y="253"/>
                    </a:lnTo>
                    <a:lnTo>
                      <a:pt x="109" y="266"/>
                    </a:lnTo>
                    <a:lnTo>
                      <a:pt x="179" y="301"/>
                    </a:lnTo>
                    <a:lnTo>
                      <a:pt x="217" y="325"/>
                    </a:lnTo>
                    <a:lnTo>
                      <a:pt x="223" y="347"/>
                    </a:lnTo>
                    <a:lnTo>
                      <a:pt x="203" y="376"/>
                    </a:lnTo>
                    <a:lnTo>
                      <a:pt x="215" y="409"/>
                    </a:lnTo>
                    <a:lnTo>
                      <a:pt x="208" y="424"/>
                    </a:lnTo>
                    <a:lnTo>
                      <a:pt x="155" y="429"/>
                    </a:lnTo>
                    <a:lnTo>
                      <a:pt x="144" y="436"/>
                    </a:lnTo>
                    <a:lnTo>
                      <a:pt x="148" y="444"/>
                    </a:lnTo>
                    <a:lnTo>
                      <a:pt x="148" y="460"/>
                    </a:lnTo>
                    <a:lnTo>
                      <a:pt x="107" y="465"/>
                    </a:lnTo>
                    <a:lnTo>
                      <a:pt x="85" y="453"/>
                    </a:lnTo>
                    <a:lnTo>
                      <a:pt x="57" y="453"/>
                    </a:lnTo>
                    <a:lnTo>
                      <a:pt x="52" y="460"/>
                    </a:lnTo>
                    <a:lnTo>
                      <a:pt x="57" y="475"/>
                    </a:lnTo>
                    <a:lnTo>
                      <a:pt x="43" y="491"/>
                    </a:lnTo>
                    <a:lnTo>
                      <a:pt x="38" y="508"/>
                    </a:lnTo>
                    <a:lnTo>
                      <a:pt x="65" y="530"/>
                    </a:lnTo>
                    <a:lnTo>
                      <a:pt x="45" y="571"/>
                    </a:lnTo>
                    <a:lnTo>
                      <a:pt x="54" y="590"/>
                    </a:lnTo>
                    <a:lnTo>
                      <a:pt x="52" y="599"/>
                    </a:lnTo>
                    <a:lnTo>
                      <a:pt x="21" y="599"/>
                    </a:lnTo>
                    <a:lnTo>
                      <a:pt x="0" y="610"/>
                    </a:lnTo>
                    <a:lnTo>
                      <a:pt x="17" y="634"/>
                    </a:lnTo>
                    <a:lnTo>
                      <a:pt x="6" y="665"/>
                    </a:lnTo>
                    <a:lnTo>
                      <a:pt x="24" y="670"/>
                    </a:lnTo>
                    <a:lnTo>
                      <a:pt x="26" y="689"/>
                    </a:lnTo>
                    <a:lnTo>
                      <a:pt x="41" y="692"/>
                    </a:lnTo>
                    <a:lnTo>
                      <a:pt x="98" y="680"/>
                    </a:lnTo>
                    <a:lnTo>
                      <a:pt x="109" y="685"/>
                    </a:lnTo>
                    <a:lnTo>
                      <a:pt x="112" y="701"/>
                    </a:lnTo>
                    <a:lnTo>
                      <a:pt x="136" y="707"/>
                    </a:lnTo>
                    <a:lnTo>
                      <a:pt x="186" y="731"/>
                    </a:lnTo>
                    <a:lnTo>
                      <a:pt x="215" y="720"/>
                    </a:lnTo>
                    <a:lnTo>
                      <a:pt x="275" y="742"/>
                    </a:lnTo>
                    <a:lnTo>
                      <a:pt x="289" y="760"/>
                    </a:lnTo>
                    <a:lnTo>
                      <a:pt x="320" y="754"/>
                    </a:lnTo>
                    <a:lnTo>
                      <a:pt x="315" y="720"/>
                    </a:lnTo>
                    <a:lnTo>
                      <a:pt x="309" y="711"/>
                    </a:lnTo>
                    <a:lnTo>
                      <a:pt x="315" y="685"/>
                    </a:lnTo>
                    <a:lnTo>
                      <a:pt x="349" y="670"/>
                    </a:lnTo>
                    <a:lnTo>
                      <a:pt x="357" y="656"/>
                    </a:lnTo>
                    <a:lnTo>
                      <a:pt x="340" y="650"/>
                    </a:lnTo>
                    <a:lnTo>
                      <a:pt x="320" y="646"/>
                    </a:lnTo>
                    <a:lnTo>
                      <a:pt x="299" y="625"/>
                    </a:lnTo>
                    <a:lnTo>
                      <a:pt x="309" y="617"/>
                    </a:lnTo>
                    <a:lnTo>
                      <a:pt x="375" y="617"/>
                    </a:lnTo>
                    <a:lnTo>
                      <a:pt x="390" y="617"/>
                    </a:lnTo>
                    <a:lnTo>
                      <a:pt x="399" y="624"/>
                    </a:lnTo>
                    <a:lnTo>
                      <a:pt x="419" y="608"/>
                    </a:lnTo>
                    <a:lnTo>
                      <a:pt x="419" y="581"/>
                    </a:lnTo>
                    <a:lnTo>
                      <a:pt x="359" y="491"/>
                    </a:lnTo>
                    <a:lnTo>
                      <a:pt x="359" y="480"/>
                    </a:lnTo>
                  </a:path>
                </a:pathLst>
              </a:custGeom>
              <a:grpFill/>
              <a:ln w="6350" cap="flat" cmpd="sng">
                <a:noFill/>
                <a:prstDash val="solid"/>
                <a:round/>
                <a:headEnd type="none" w="sm" len="sm"/>
                <a:tailEnd type="none" w="sm" len="sm"/>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ym typeface="+mn-lt"/>
                </a:endParaRPr>
              </a:p>
            </p:txBody>
          </p:sp>
          <p:sp>
            <p:nvSpPr>
              <p:cNvPr id="155" name="Freeform 1087"/>
              <p:cNvSpPr>
                <a:spLocks/>
              </p:cNvSpPr>
              <p:nvPr/>
            </p:nvSpPr>
            <p:spPr bwMode="auto">
              <a:xfrm rot="356891">
                <a:off x="4829292" y="3646769"/>
                <a:ext cx="764367" cy="701703"/>
              </a:xfrm>
              <a:custGeom>
                <a:avLst/>
                <a:gdLst>
                  <a:gd name="T0" fmla="*/ 41 w 506"/>
                  <a:gd name="T1" fmla="*/ 231 h 460"/>
                  <a:gd name="T2" fmla="*/ 92 w 506"/>
                  <a:gd name="T3" fmla="*/ 278 h 460"/>
                  <a:gd name="T4" fmla="*/ 134 w 506"/>
                  <a:gd name="T5" fmla="*/ 287 h 460"/>
                  <a:gd name="T6" fmla="*/ 173 w 506"/>
                  <a:gd name="T7" fmla="*/ 280 h 460"/>
                  <a:gd name="T8" fmla="*/ 185 w 506"/>
                  <a:gd name="T9" fmla="*/ 287 h 460"/>
                  <a:gd name="T10" fmla="*/ 198 w 506"/>
                  <a:gd name="T11" fmla="*/ 280 h 460"/>
                  <a:gd name="T12" fmla="*/ 208 w 506"/>
                  <a:gd name="T13" fmla="*/ 288 h 460"/>
                  <a:gd name="T14" fmla="*/ 213 w 506"/>
                  <a:gd name="T15" fmla="*/ 304 h 460"/>
                  <a:gd name="T16" fmla="*/ 232 w 506"/>
                  <a:gd name="T17" fmla="*/ 316 h 460"/>
                  <a:gd name="T18" fmla="*/ 256 w 506"/>
                  <a:gd name="T19" fmla="*/ 316 h 460"/>
                  <a:gd name="T20" fmla="*/ 275 w 506"/>
                  <a:gd name="T21" fmla="*/ 332 h 460"/>
                  <a:gd name="T22" fmla="*/ 291 w 506"/>
                  <a:gd name="T23" fmla="*/ 323 h 460"/>
                  <a:gd name="T24" fmla="*/ 304 w 506"/>
                  <a:gd name="T25" fmla="*/ 332 h 460"/>
                  <a:gd name="T26" fmla="*/ 315 w 506"/>
                  <a:gd name="T27" fmla="*/ 309 h 460"/>
                  <a:gd name="T28" fmla="*/ 330 w 506"/>
                  <a:gd name="T29" fmla="*/ 301 h 460"/>
                  <a:gd name="T30" fmla="*/ 333 w 506"/>
                  <a:gd name="T31" fmla="*/ 284 h 460"/>
                  <a:gd name="T32" fmla="*/ 326 w 506"/>
                  <a:gd name="T33" fmla="*/ 251 h 460"/>
                  <a:gd name="T34" fmla="*/ 324 w 506"/>
                  <a:gd name="T35" fmla="*/ 249 h 460"/>
                  <a:gd name="T36" fmla="*/ 309 w 506"/>
                  <a:gd name="T37" fmla="*/ 264 h 460"/>
                  <a:gd name="T38" fmla="*/ 285 w 506"/>
                  <a:gd name="T39" fmla="*/ 245 h 460"/>
                  <a:gd name="T40" fmla="*/ 269 w 506"/>
                  <a:gd name="T41" fmla="*/ 224 h 460"/>
                  <a:gd name="T42" fmla="*/ 285 w 506"/>
                  <a:gd name="T43" fmla="*/ 210 h 460"/>
                  <a:gd name="T44" fmla="*/ 289 w 506"/>
                  <a:gd name="T45" fmla="*/ 188 h 460"/>
                  <a:gd name="T46" fmla="*/ 301 w 506"/>
                  <a:gd name="T47" fmla="*/ 180 h 460"/>
                  <a:gd name="T48" fmla="*/ 299 w 506"/>
                  <a:gd name="T49" fmla="*/ 150 h 460"/>
                  <a:gd name="T50" fmla="*/ 307 w 506"/>
                  <a:gd name="T51" fmla="*/ 145 h 460"/>
                  <a:gd name="T52" fmla="*/ 321 w 506"/>
                  <a:gd name="T53" fmla="*/ 153 h 460"/>
                  <a:gd name="T54" fmla="*/ 330 w 506"/>
                  <a:gd name="T55" fmla="*/ 167 h 460"/>
                  <a:gd name="T56" fmla="*/ 348 w 506"/>
                  <a:gd name="T57" fmla="*/ 153 h 460"/>
                  <a:gd name="T58" fmla="*/ 355 w 506"/>
                  <a:gd name="T59" fmla="*/ 145 h 460"/>
                  <a:gd name="T60" fmla="*/ 352 w 506"/>
                  <a:gd name="T61" fmla="*/ 130 h 460"/>
                  <a:gd name="T62" fmla="*/ 330 w 506"/>
                  <a:gd name="T63" fmla="*/ 118 h 460"/>
                  <a:gd name="T64" fmla="*/ 325 w 506"/>
                  <a:gd name="T65" fmla="*/ 103 h 460"/>
                  <a:gd name="T66" fmla="*/ 286 w 506"/>
                  <a:gd name="T67" fmla="*/ 109 h 460"/>
                  <a:gd name="T68" fmla="*/ 262 w 506"/>
                  <a:gd name="T69" fmla="*/ 86 h 460"/>
                  <a:gd name="T70" fmla="*/ 251 w 506"/>
                  <a:gd name="T71" fmla="*/ 83 h 460"/>
                  <a:gd name="T72" fmla="*/ 251 w 506"/>
                  <a:gd name="T73" fmla="*/ 68 h 460"/>
                  <a:gd name="T74" fmla="*/ 305 w 506"/>
                  <a:gd name="T75" fmla="*/ 6 h 460"/>
                  <a:gd name="T76" fmla="*/ 285 w 506"/>
                  <a:gd name="T77" fmla="*/ 12 h 460"/>
                  <a:gd name="T78" fmla="*/ 273 w 506"/>
                  <a:gd name="T79" fmla="*/ 20 h 460"/>
                  <a:gd name="T80" fmla="*/ 269 w 506"/>
                  <a:gd name="T81" fmla="*/ 13 h 460"/>
                  <a:gd name="T82" fmla="*/ 269 w 506"/>
                  <a:gd name="T83" fmla="*/ 4 h 460"/>
                  <a:gd name="T84" fmla="*/ 259 w 506"/>
                  <a:gd name="T85" fmla="*/ 0 h 460"/>
                  <a:gd name="T86" fmla="*/ 234 w 506"/>
                  <a:gd name="T87" fmla="*/ 10 h 460"/>
                  <a:gd name="T88" fmla="*/ 173 w 506"/>
                  <a:gd name="T89" fmla="*/ 2 h 460"/>
                  <a:gd name="T90" fmla="*/ 169 w 506"/>
                  <a:gd name="T91" fmla="*/ 54 h 460"/>
                  <a:gd name="T92" fmla="*/ 140 w 506"/>
                  <a:gd name="T93" fmla="*/ 78 h 460"/>
                  <a:gd name="T94" fmla="*/ 100 w 506"/>
                  <a:gd name="T95" fmla="*/ 86 h 460"/>
                  <a:gd name="T96" fmla="*/ 45 w 506"/>
                  <a:gd name="T97" fmla="*/ 126 h 460"/>
                  <a:gd name="T98" fmla="*/ 0 w 506"/>
                  <a:gd name="T99" fmla="*/ 138 h 460"/>
                  <a:gd name="T100" fmla="*/ 0 w 506"/>
                  <a:gd name="T101" fmla="*/ 146 h 460"/>
                  <a:gd name="T102" fmla="*/ 41 w 506"/>
                  <a:gd name="T103" fmla="*/ 212 h 460"/>
                  <a:gd name="T104" fmla="*/ 41 w 506"/>
                  <a:gd name="T105" fmla="*/ 231 h 460"/>
                  <a:gd name="T106" fmla="*/ 41 w 506"/>
                  <a:gd name="T107" fmla="*/ 231 h 46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506"/>
                  <a:gd name="T163" fmla="*/ 0 h 460"/>
                  <a:gd name="T164" fmla="*/ 506 w 506"/>
                  <a:gd name="T165" fmla="*/ 460 h 460"/>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506" h="460">
                    <a:moveTo>
                      <a:pt x="59" y="319"/>
                    </a:moveTo>
                    <a:lnTo>
                      <a:pt x="131" y="384"/>
                    </a:lnTo>
                    <a:lnTo>
                      <a:pt x="191" y="396"/>
                    </a:lnTo>
                    <a:lnTo>
                      <a:pt x="246" y="388"/>
                    </a:lnTo>
                    <a:lnTo>
                      <a:pt x="263" y="396"/>
                    </a:lnTo>
                    <a:lnTo>
                      <a:pt x="282" y="386"/>
                    </a:lnTo>
                    <a:lnTo>
                      <a:pt x="296" y="399"/>
                    </a:lnTo>
                    <a:lnTo>
                      <a:pt x="303" y="421"/>
                    </a:lnTo>
                    <a:lnTo>
                      <a:pt x="329" y="437"/>
                    </a:lnTo>
                    <a:lnTo>
                      <a:pt x="364" y="437"/>
                    </a:lnTo>
                    <a:lnTo>
                      <a:pt x="390" y="459"/>
                    </a:lnTo>
                    <a:lnTo>
                      <a:pt x="414" y="447"/>
                    </a:lnTo>
                    <a:lnTo>
                      <a:pt x="432" y="459"/>
                    </a:lnTo>
                    <a:lnTo>
                      <a:pt x="447" y="427"/>
                    </a:lnTo>
                    <a:lnTo>
                      <a:pt x="469" y="416"/>
                    </a:lnTo>
                    <a:lnTo>
                      <a:pt x="474" y="392"/>
                    </a:lnTo>
                    <a:lnTo>
                      <a:pt x="464" y="348"/>
                    </a:lnTo>
                    <a:lnTo>
                      <a:pt x="460" y="343"/>
                    </a:lnTo>
                    <a:lnTo>
                      <a:pt x="438" y="365"/>
                    </a:lnTo>
                    <a:lnTo>
                      <a:pt x="406" y="339"/>
                    </a:lnTo>
                    <a:lnTo>
                      <a:pt x="382" y="309"/>
                    </a:lnTo>
                    <a:lnTo>
                      <a:pt x="406" y="291"/>
                    </a:lnTo>
                    <a:lnTo>
                      <a:pt x="412" y="259"/>
                    </a:lnTo>
                    <a:lnTo>
                      <a:pt x="428" y="249"/>
                    </a:lnTo>
                    <a:lnTo>
                      <a:pt x="425" y="207"/>
                    </a:lnTo>
                    <a:lnTo>
                      <a:pt x="436" y="199"/>
                    </a:lnTo>
                    <a:lnTo>
                      <a:pt x="456" y="211"/>
                    </a:lnTo>
                    <a:lnTo>
                      <a:pt x="469" y="230"/>
                    </a:lnTo>
                    <a:lnTo>
                      <a:pt x="495" y="211"/>
                    </a:lnTo>
                    <a:lnTo>
                      <a:pt x="505" y="201"/>
                    </a:lnTo>
                    <a:lnTo>
                      <a:pt x="500" y="180"/>
                    </a:lnTo>
                    <a:lnTo>
                      <a:pt x="469" y="163"/>
                    </a:lnTo>
                    <a:lnTo>
                      <a:pt x="462" y="143"/>
                    </a:lnTo>
                    <a:lnTo>
                      <a:pt x="407" y="150"/>
                    </a:lnTo>
                    <a:lnTo>
                      <a:pt x="373" y="119"/>
                    </a:lnTo>
                    <a:lnTo>
                      <a:pt x="357" y="115"/>
                    </a:lnTo>
                    <a:lnTo>
                      <a:pt x="357" y="95"/>
                    </a:lnTo>
                    <a:lnTo>
                      <a:pt x="434" y="9"/>
                    </a:lnTo>
                    <a:lnTo>
                      <a:pt x="406" y="16"/>
                    </a:lnTo>
                    <a:lnTo>
                      <a:pt x="388" y="28"/>
                    </a:lnTo>
                    <a:lnTo>
                      <a:pt x="382" y="18"/>
                    </a:lnTo>
                    <a:lnTo>
                      <a:pt x="382" y="4"/>
                    </a:lnTo>
                    <a:lnTo>
                      <a:pt x="368" y="0"/>
                    </a:lnTo>
                    <a:lnTo>
                      <a:pt x="333" y="13"/>
                    </a:lnTo>
                    <a:lnTo>
                      <a:pt x="246" y="2"/>
                    </a:lnTo>
                    <a:lnTo>
                      <a:pt x="241" y="75"/>
                    </a:lnTo>
                    <a:lnTo>
                      <a:pt x="199" y="108"/>
                    </a:lnTo>
                    <a:lnTo>
                      <a:pt x="143" y="119"/>
                    </a:lnTo>
                    <a:lnTo>
                      <a:pt x="64" y="174"/>
                    </a:lnTo>
                    <a:lnTo>
                      <a:pt x="0" y="192"/>
                    </a:lnTo>
                    <a:lnTo>
                      <a:pt x="0" y="203"/>
                    </a:lnTo>
                    <a:lnTo>
                      <a:pt x="59" y="293"/>
                    </a:lnTo>
                    <a:lnTo>
                      <a:pt x="59" y="319"/>
                    </a:lnTo>
                  </a:path>
                </a:pathLst>
              </a:custGeom>
              <a:grpFill/>
              <a:ln w="6350" cap="flat" cmpd="sng">
                <a:noFill/>
                <a:prstDash val="solid"/>
                <a:round/>
                <a:headEnd type="none" w="sm" len="sm"/>
                <a:tailEnd type="none" w="sm" len="sm"/>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ym typeface="+mn-lt"/>
                </a:endParaRPr>
              </a:p>
            </p:txBody>
          </p:sp>
          <p:sp>
            <p:nvSpPr>
              <p:cNvPr id="156" name="Freeform 1088"/>
              <p:cNvSpPr>
                <a:spLocks/>
              </p:cNvSpPr>
              <p:nvPr/>
            </p:nvSpPr>
            <p:spPr bwMode="auto">
              <a:xfrm rot="356891">
                <a:off x="4854966" y="3001189"/>
                <a:ext cx="441635" cy="925978"/>
              </a:xfrm>
              <a:custGeom>
                <a:avLst/>
                <a:gdLst>
                  <a:gd name="T0" fmla="*/ 13 w 292"/>
                  <a:gd name="T1" fmla="*/ 440 h 606"/>
                  <a:gd name="T2" fmla="*/ 59 w 292"/>
                  <a:gd name="T3" fmla="*/ 427 h 606"/>
                  <a:gd name="T4" fmla="*/ 114 w 292"/>
                  <a:gd name="T5" fmla="*/ 387 h 606"/>
                  <a:gd name="T6" fmla="*/ 153 w 292"/>
                  <a:gd name="T7" fmla="*/ 379 h 606"/>
                  <a:gd name="T8" fmla="*/ 184 w 292"/>
                  <a:gd name="T9" fmla="*/ 355 h 606"/>
                  <a:gd name="T10" fmla="*/ 186 w 292"/>
                  <a:gd name="T11" fmla="*/ 301 h 606"/>
                  <a:gd name="T12" fmla="*/ 172 w 292"/>
                  <a:gd name="T13" fmla="*/ 282 h 606"/>
                  <a:gd name="T14" fmla="*/ 177 w 292"/>
                  <a:gd name="T15" fmla="*/ 266 h 606"/>
                  <a:gd name="T16" fmla="*/ 186 w 292"/>
                  <a:gd name="T17" fmla="*/ 252 h 606"/>
                  <a:gd name="T18" fmla="*/ 191 w 292"/>
                  <a:gd name="T19" fmla="*/ 229 h 606"/>
                  <a:gd name="T20" fmla="*/ 199 w 292"/>
                  <a:gd name="T21" fmla="*/ 213 h 606"/>
                  <a:gd name="T22" fmla="*/ 184 w 292"/>
                  <a:gd name="T23" fmla="*/ 182 h 606"/>
                  <a:gd name="T24" fmla="*/ 162 w 292"/>
                  <a:gd name="T25" fmla="*/ 156 h 606"/>
                  <a:gd name="T26" fmla="*/ 174 w 292"/>
                  <a:gd name="T27" fmla="*/ 113 h 606"/>
                  <a:gd name="T28" fmla="*/ 200 w 292"/>
                  <a:gd name="T29" fmla="*/ 96 h 606"/>
                  <a:gd name="T30" fmla="*/ 206 w 292"/>
                  <a:gd name="T31" fmla="*/ 68 h 606"/>
                  <a:gd name="T32" fmla="*/ 194 w 292"/>
                  <a:gd name="T33" fmla="*/ 45 h 606"/>
                  <a:gd name="T34" fmla="*/ 194 w 292"/>
                  <a:gd name="T35" fmla="*/ 15 h 606"/>
                  <a:gd name="T36" fmla="*/ 177 w 292"/>
                  <a:gd name="T37" fmla="*/ 0 h 606"/>
                  <a:gd name="T38" fmla="*/ 137 w 292"/>
                  <a:gd name="T39" fmla="*/ 20 h 606"/>
                  <a:gd name="T40" fmla="*/ 132 w 292"/>
                  <a:gd name="T41" fmla="*/ 14 h 606"/>
                  <a:gd name="T42" fmla="*/ 110 w 292"/>
                  <a:gd name="T43" fmla="*/ 31 h 606"/>
                  <a:gd name="T44" fmla="*/ 93 w 292"/>
                  <a:gd name="T45" fmla="*/ 29 h 606"/>
                  <a:gd name="T46" fmla="*/ 59 w 292"/>
                  <a:gd name="T47" fmla="*/ 80 h 606"/>
                  <a:gd name="T48" fmla="*/ 47 w 292"/>
                  <a:gd name="T49" fmla="*/ 80 h 606"/>
                  <a:gd name="T50" fmla="*/ 29 w 292"/>
                  <a:gd name="T51" fmla="*/ 96 h 606"/>
                  <a:gd name="T52" fmla="*/ 30 w 292"/>
                  <a:gd name="T53" fmla="*/ 119 h 606"/>
                  <a:gd name="T54" fmla="*/ 21 w 292"/>
                  <a:gd name="T55" fmla="*/ 138 h 606"/>
                  <a:gd name="T56" fmla="*/ 18 w 292"/>
                  <a:gd name="T57" fmla="*/ 164 h 606"/>
                  <a:gd name="T58" fmla="*/ 2 w 292"/>
                  <a:gd name="T59" fmla="*/ 191 h 606"/>
                  <a:gd name="T60" fmla="*/ 20 w 292"/>
                  <a:gd name="T61" fmla="*/ 229 h 606"/>
                  <a:gd name="T62" fmla="*/ 13 w 292"/>
                  <a:gd name="T63" fmla="*/ 252 h 606"/>
                  <a:gd name="T64" fmla="*/ 0 w 292"/>
                  <a:gd name="T65" fmla="*/ 277 h 606"/>
                  <a:gd name="T66" fmla="*/ 20 w 292"/>
                  <a:gd name="T67" fmla="*/ 371 h 606"/>
                  <a:gd name="T68" fmla="*/ 6 w 292"/>
                  <a:gd name="T69" fmla="*/ 421 h 606"/>
                  <a:gd name="T70" fmla="*/ 13 w 292"/>
                  <a:gd name="T71" fmla="*/ 440 h 606"/>
                  <a:gd name="T72" fmla="*/ 13 w 292"/>
                  <a:gd name="T73" fmla="*/ 440 h 60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92"/>
                  <a:gd name="T112" fmla="*/ 0 h 606"/>
                  <a:gd name="T113" fmla="*/ 292 w 292"/>
                  <a:gd name="T114" fmla="*/ 606 h 60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92" h="606">
                    <a:moveTo>
                      <a:pt x="19" y="605"/>
                    </a:moveTo>
                    <a:lnTo>
                      <a:pt x="83" y="587"/>
                    </a:lnTo>
                    <a:lnTo>
                      <a:pt x="162" y="532"/>
                    </a:lnTo>
                    <a:lnTo>
                      <a:pt x="217" y="520"/>
                    </a:lnTo>
                    <a:lnTo>
                      <a:pt x="260" y="488"/>
                    </a:lnTo>
                    <a:lnTo>
                      <a:pt x="264" y="414"/>
                    </a:lnTo>
                    <a:lnTo>
                      <a:pt x="244" y="388"/>
                    </a:lnTo>
                    <a:lnTo>
                      <a:pt x="251" y="366"/>
                    </a:lnTo>
                    <a:lnTo>
                      <a:pt x="264" y="346"/>
                    </a:lnTo>
                    <a:lnTo>
                      <a:pt x="269" y="315"/>
                    </a:lnTo>
                    <a:lnTo>
                      <a:pt x="281" y="293"/>
                    </a:lnTo>
                    <a:lnTo>
                      <a:pt x="260" y="250"/>
                    </a:lnTo>
                    <a:lnTo>
                      <a:pt x="229" y="214"/>
                    </a:lnTo>
                    <a:lnTo>
                      <a:pt x="246" y="156"/>
                    </a:lnTo>
                    <a:lnTo>
                      <a:pt x="284" y="132"/>
                    </a:lnTo>
                    <a:lnTo>
                      <a:pt x="291" y="95"/>
                    </a:lnTo>
                    <a:lnTo>
                      <a:pt x="275" y="62"/>
                    </a:lnTo>
                    <a:lnTo>
                      <a:pt x="275" y="21"/>
                    </a:lnTo>
                    <a:lnTo>
                      <a:pt x="251" y="0"/>
                    </a:lnTo>
                    <a:lnTo>
                      <a:pt x="194" y="28"/>
                    </a:lnTo>
                    <a:lnTo>
                      <a:pt x="186" y="20"/>
                    </a:lnTo>
                    <a:lnTo>
                      <a:pt x="155" y="42"/>
                    </a:lnTo>
                    <a:lnTo>
                      <a:pt x="131" y="40"/>
                    </a:lnTo>
                    <a:lnTo>
                      <a:pt x="83" y="110"/>
                    </a:lnTo>
                    <a:lnTo>
                      <a:pt x="67" y="110"/>
                    </a:lnTo>
                    <a:lnTo>
                      <a:pt x="41" y="132"/>
                    </a:lnTo>
                    <a:lnTo>
                      <a:pt x="43" y="163"/>
                    </a:lnTo>
                    <a:lnTo>
                      <a:pt x="30" y="190"/>
                    </a:lnTo>
                    <a:lnTo>
                      <a:pt x="26" y="225"/>
                    </a:lnTo>
                    <a:lnTo>
                      <a:pt x="2" y="262"/>
                    </a:lnTo>
                    <a:lnTo>
                      <a:pt x="28" y="315"/>
                    </a:lnTo>
                    <a:lnTo>
                      <a:pt x="19" y="346"/>
                    </a:lnTo>
                    <a:lnTo>
                      <a:pt x="0" y="380"/>
                    </a:lnTo>
                    <a:lnTo>
                      <a:pt x="28" y="510"/>
                    </a:lnTo>
                    <a:lnTo>
                      <a:pt x="9" y="578"/>
                    </a:lnTo>
                    <a:lnTo>
                      <a:pt x="19" y="605"/>
                    </a:lnTo>
                  </a:path>
                </a:pathLst>
              </a:custGeom>
              <a:grpFill/>
              <a:ln w="6350" cap="flat" cmpd="sng">
                <a:noFill/>
                <a:prstDash val="solid"/>
                <a:round/>
                <a:headEnd type="none" w="sm" len="sm"/>
                <a:tailEnd type="none" w="sm" len="sm"/>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ym typeface="+mn-lt"/>
                </a:endParaRPr>
              </a:p>
            </p:txBody>
          </p:sp>
          <p:sp>
            <p:nvSpPr>
              <p:cNvPr id="157" name="Freeform 1089"/>
              <p:cNvSpPr>
                <a:spLocks/>
              </p:cNvSpPr>
              <p:nvPr/>
            </p:nvSpPr>
            <p:spPr bwMode="auto">
              <a:xfrm rot="356891">
                <a:off x="5406756" y="3364894"/>
                <a:ext cx="828914" cy="575977"/>
              </a:xfrm>
              <a:custGeom>
                <a:avLst/>
                <a:gdLst>
                  <a:gd name="T0" fmla="*/ 85 w 549"/>
                  <a:gd name="T1" fmla="*/ 263 h 378"/>
                  <a:gd name="T2" fmla="*/ 88 w 549"/>
                  <a:gd name="T3" fmla="*/ 248 h 378"/>
                  <a:gd name="T4" fmla="*/ 102 w 549"/>
                  <a:gd name="T5" fmla="*/ 241 h 378"/>
                  <a:gd name="T6" fmla="*/ 126 w 549"/>
                  <a:gd name="T7" fmla="*/ 263 h 378"/>
                  <a:gd name="T8" fmla="*/ 134 w 549"/>
                  <a:gd name="T9" fmla="*/ 263 h 378"/>
                  <a:gd name="T10" fmla="*/ 157 w 549"/>
                  <a:gd name="T11" fmla="*/ 260 h 378"/>
                  <a:gd name="T12" fmla="*/ 171 w 549"/>
                  <a:gd name="T13" fmla="*/ 248 h 378"/>
                  <a:gd name="T14" fmla="*/ 188 w 549"/>
                  <a:gd name="T15" fmla="*/ 265 h 378"/>
                  <a:gd name="T16" fmla="*/ 197 w 549"/>
                  <a:gd name="T17" fmla="*/ 251 h 378"/>
                  <a:gd name="T18" fmla="*/ 199 w 549"/>
                  <a:gd name="T19" fmla="*/ 242 h 378"/>
                  <a:gd name="T20" fmla="*/ 214 w 549"/>
                  <a:gd name="T21" fmla="*/ 234 h 378"/>
                  <a:gd name="T22" fmla="*/ 218 w 549"/>
                  <a:gd name="T23" fmla="*/ 214 h 378"/>
                  <a:gd name="T24" fmla="*/ 235 w 549"/>
                  <a:gd name="T25" fmla="*/ 212 h 378"/>
                  <a:gd name="T26" fmla="*/ 276 w 549"/>
                  <a:gd name="T27" fmla="*/ 136 h 378"/>
                  <a:gd name="T28" fmla="*/ 269 w 549"/>
                  <a:gd name="T29" fmla="*/ 124 h 378"/>
                  <a:gd name="T30" fmla="*/ 276 w 549"/>
                  <a:gd name="T31" fmla="*/ 115 h 378"/>
                  <a:gd name="T32" fmla="*/ 287 w 549"/>
                  <a:gd name="T33" fmla="*/ 119 h 378"/>
                  <a:gd name="T34" fmla="*/ 300 w 549"/>
                  <a:gd name="T35" fmla="*/ 111 h 378"/>
                  <a:gd name="T36" fmla="*/ 308 w 549"/>
                  <a:gd name="T37" fmla="*/ 93 h 378"/>
                  <a:gd name="T38" fmla="*/ 344 w 549"/>
                  <a:gd name="T39" fmla="*/ 59 h 378"/>
                  <a:gd name="T40" fmla="*/ 371 w 549"/>
                  <a:gd name="T41" fmla="*/ 50 h 378"/>
                  <a:gd name="T42" fmla="*/ 385 w 549"/>
                  <a:gd name="T43" fmla="*/ 38 h 378"/>
                  <a:gd name="T44" fmla="*/ 380 w 549"/>
                  <a:gd name="T45" fmla="*/ 12 h 378"/>
                  <a:gd name="T46" fmla="*/ 362 w 549"/>
                  <a:gd name="T47" fmla="*/ 10 h 378"/>
                  <a:gd name="T48" fmla="*/ 320 w 549"/>
                  <a:gd name="T49" fmla="*/ 13 h 378"/>
                  <a:gd name="T50" fmla="*/ 292 w 549"/>
                  <a:gd name="T51" fmla="*/ 0 h 378"/>
                  <a:gd name="T52" fmla="*/ 274 w 549"/>
                  <a:gd name="T53" fmla="*/ 4 h 378"/>
                  <a:gd name="T54" fmla="*/ 231 w 549"/>
                  <a:gd name="T55" fmla="*/ 59 h 378"/>
                  <a:gd name="T56" fmla="*/ 218 w 549"/>
                  <a:gd name="T57" fmla="*/ 68 h 378"/>
                  <a:gd name="T58" fmla="*/ 191 w 549"/>
                  <a:gd name="T59" fmla="*/ 56 h 378"/>
                  <a:gd name="T60" fmla="*/ 188 w 549"/>
                  <a:gd name="T61" fmla="*/ 41 h 378"/>
                  <a:gd name="T62" fmla="*/ 182 w 549"/>
                  <a:gd name="T63" fmla="*/ 15 h 378"/>
                  <a:gd name="T64" fmla="*/ 167 w 549"/>
                  <a:gd name="T65" fmla="*/ 6 h 378"/>
                  <a:gd name="T66" fmla="*/ 143 w 549"/>
                  <a:gd name="T67" fmla="*/ 12 h 378"/>
                  <a:gd name="T68" fmla="*/ 127 w 549"/>
                  <a:gd name="T69" fmla="*/ 2 h 378"/>
                  <a:gd name="T70" fmla="*/ 104 w 549"/>
                  <a:gd name="T71" fmla="*/ 31 h 378"/>
                  <a:gd name="T72" fmla="*/ 80 w 549"/>
                  <a:gd name="T73" fmla="*/ 38 h 378"/>
                  <a:gd name="T74" fmla="*/ 46 w 549"/>
                  <a:gd name="T75" fmla="*/ 69 h 378"/>
                  <a:gd name="T76" fmla="*/ 10 w 549"/>
                  <a:gd name="T77" fmla="*/ 140 h 378"/>
                  <a:gd name="T78" fmla="*/ 18 w 549"/>
                  <a:gd name="T79" fmla="*/ 159 h 378"/>
                  <a:gd name="T80" fmla="*/ 18 w 549"/>
                  <a:gd name="T81" fmla="*/ 167 h 378"/>
                  <a:gd name="T82" fmla="*/ 18 w 549"/>
                  <a:gd name="T83" fmla="*/ 176 h 378"/>
                  <a:gd name="T84" fmla="*/ 21 w 549"/>
                  <a:gd name="T85" fmla="*/ 184 h 378"/>
                  <a:gd name="T86" fmla="*/ 35 w 549"/>
                  <a:gd name="T87" fmla="*/ 175 h 378"/>
                  <a:gd name="T88" fmla="*/ 53 w 549"/>
                  <a:gd name="T89" fmla="*/ 170 h 378"/>
                  <a:gd name="T90" fmla="*/ 0 w 549"/>
                  <a:gd name="T91" fmla="*/ 231 h 378"/>
                  <a:gd name="T92" fmla="*/ 0 w 549"/>
                  <a:gd name="T93" fmla="*/ 246 h 378"/>
                  <a:gd name="T94" fmla="*/ 11 w 549"/>
                  <a:gd name="T95" fmla="*/ 248 h 378"/>
                  <a:gd name="T96" fmla="*/ 35 w 549"/>
                  <a:gd name="T97" fmla="*/ 272 h 378"/>
                  <a:gd name="T98" fmla="*/ 74 w 549"/>
                  <a:gd name="T99" fmla="*/ 267 h 378"/>
                  <a:gd name="T100" fmla="*/ 85 w 549"/>
                  <a:gd name="T101" fmla="*/ 263 h 378"/>
                  <a:gd name="T102" fmla="*/ 85 w 549"/>
                  <a:gd name="T103" fmla="*/ 263 h 37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549"/>
                  <a:gd name="T157" fmla="*/ 0 h 378"/>
                  <a:gd name="T158" fmla="*/ 549 w 549"/>
                  <a:gd name="T159" fmla="*/ 378 h 37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549" h="378">
                    <a:moveTo>
                      <a:pt x="121" y="365"/>
                    </a:moveTo>
                    <a:lnTo>
                      <a:pt x="125" y="343"/>
                    </a:lnTo>
                    <a:lnTo>
                      <a:pt x="145" y="334"/>
                    </a:lnTo>
                    <a:lnTo>
                      <a:pt x="180" y="365"/>
                    </a:lnTo>
                    <a:lnTo>
                      <a:pt x="191" y="365"/>
                    </a:lnTo>
                    <a:lnTo>
                      <a:pt x="224" y="360"/>
                    </a:lnTo>
                    <a:lnTo>
                      <a:pt x="243" y="345"/>
                    </a:lnTo>
                    <a:lnTo>
                      <a:pt x="269" y="367"/>
                    </a:lnTo>
                    <a:lnTo>
                      <a:pt x="281" y="348"/>
                    </a:lnTo>
                    <a:lnTo>
                      <a:pt x="283" y="336"/>
                    </a:lnTo>
                    <a:lnTo>
                      <a:pt x="305" y="324"/>
                    </a:lnTo>
                    <a:lnTo>
                      <a:pt x="311" y="297"/>
                    </a:lnTo>
                    <a:lnTo>
                      <a:pt x="334" y="293"/>
                    </a:lnTo>
                    <a:lnTo>
                      <a:pt x="394" y="189"/>
                    </a:lnTo>
                    <a:lnTo>
                      <a:pt x="384" y="172"/>
                    </a:lnTo>
                    <a:lnTo>
                      <a:pt x="394" y="160"/>
                    </a:lnTo>
                    <a:lnTo>
                      <a:pt x="408" y="165"/>
                    </a:lnTo>
                    <a:lnTo>
                      <a:pt x="427" y="154"/>
                    </a:lnTo>
                    <a:lnTo>
                      <a:pt x="439" y="129"/>
                    </a:lnTo>
                    <a:lnTo>
                      <a:pt x="489" y="83"/>
                    </a:lnTo>
                    <a:lnTo>
                      <a:pt x="528" y="70"/>
                    </a:lnTo>
                    <a:lnTo>
                      <a:pt x="548" y="52"/>
                    </a:lnTo>
                    <a:lnTo>
                      <a:pt x="542" y="16"/>
                    </a:lnTo>
                    <a:lnTo>
                      <a:pt x="515" y="13"/>
                    </a:lnTo>
                    <a:lnTo>
                      <a:pt x="456" y="19"/>
                    </a:lnTo>
                    <a:lnTo>
                      <a:pt x="415" y="0"/>
                    </a:lnTo>
                    <a:lnTo>
                      <a:pt x="390" y="4"/>
                    </a:lnTo>
                    <a:lnTo>
                      <a:pt x="329" y="83"/>
                    </a:lnTo>
                    <a:lnTo>
                      <a:pt x="311" y="95"/>
                    </a:lnTo>
                    <a:lnTo>
                      <a:pt x="272" y="77"/>
                    </a:lnTo>
                    <a:lnTo>
                      <a:pt x="269" y="57"/>
                    </a:lnTo>
                    <a:lnTo>
                      <a:pt x="260" y="21"/>
                    </a:lnTo>
                    <a:lnTo>
                      <a:pt x="239" y="9"/>
                    </a:lnTo>
                    <a:lnTo>
                      <a:pt x="204" y="17"/>
                    </a:lnTo>
                    <a:lnTo>
                      <a:pt x="181" y="2"/>
                    </a:lnTo>
                    <a:lnTo>
                      <a:pt x="149" y="43"/>
                    </a:lnTo>
                    <a:lnTo>
                      <a:pt x="114" y="52"/>
                    </a:lnTo>
                    <a:lnTo>
                      <a:pt x="66" y="96"/>
                    </a:lnTo>
                    <a:lnTo>
                      <a:pt x="13" y="194"/>
                    </a:lnTo>
                    <a:lnTo>
                      <a:pt x="26" y="220"/>
                    </a:lnTo>
                    <a:lnTo>
                      <a:pt x="25" y="231"/>
                    </a:lnTo>
                    <a:lnTo>
                      <a:pt x="25" y="244"/>
                    </a:lnTo>
                    <a:lnTo>
                      <a:pt x="30" y="255"/>
                    </a:lnTo>
                    <a:lnTo>
                      <a:pt x="49" y="242"/>
                    </a:lnTo>
                    <a:lnTo>
                      <a:pt x="76" y="235"/>
                    </a:lnTo>
                    <a:lnTo>
                      <a:pt x="0" y="321"/>
                    </a:lnTo>
                    <a:lnTo>
                      <a:pt x="0" y="341"/>
                    </a:lnTo>
                    <a:lnTo>
                      <a:pt x="16" y="345"/>
                    </a:lnTo>
                    <a:lnTo>
                      <a:pt x="50" y="377"/>
                    </a:lnTo>
                    <a:lnTo>
                      <a:pt x="105" y="370"/>
                    </a:lnTo>
                    <a:lnTo>
                      <a:pt x="121" y="365"/>
                    </a:lnTo>
                  </a:path>
                </a:pathLst>
              </a:custGeom>
              <a:grpFill/>
              <a:ln w="6350" cap="flat" cmpd="sng">
                <a:noFill/>
                <a:prstDash val="solid"/>
                <a:round/>
                <a:headEnd type="none" w="sm" len="sm"/>
                <a:tailEnd type="none" w="sm" len="sm"/>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ym typeface="+mn-lt"/>
                </a:endParaRPr>
              </a:p>
            </p:txBody>
          </p:sp>
          <p:sp>
            <p:nvSpPr>
              <p:cNvPr id="158" name="Freeform 1090"/>
              <p:cNvSpPr>
                <a:spLocks/>
              </p:cNvSpPr>
              <p:nvPr/>
            </p:nvSpPr>
            <p:spPr bwMode="auto">
              <a:xfrm rot="356891">
                <a:off x="5221132" y="2700304"/>
                <a:ext cx="684534" cy="1002436"/>
              </a:xfrm>
              <a:custGeom>
                <a:avLst/>
                <a:gdLst>
                  <a:gd name="T0" fmla="*/ 125 w 455"/>
                  <a:gd name="T1" fmla="*/ 459 h 658"/>
                  <a:gd name="T2" fmla="*/ 152 w 455"/>
                  <a:gd name="T3" fmla="*/ 369 h 658"/>
                  <a:gd name="T4" fmla="*/ 210 w 455"/>
                  <a:gd name="T5" fmla="*/ 331 h 658"/>
                  <a:gd name="T6" fmla="*/ 223 w 455"/>
                  <a:gd name="T7" fmla="*/ 295 h 658"/>
                  <a:gd name="T8" fmla="*/ 198 w 455"/>
                  <a:gd name="T9" fmla="*/ 282 h 658"/>
                  <a:gd name="T10" fmla="*/ 167 w 455"/>
                  <a:gd name="T11" fmla="*/ 265 h 658"/>
                  <a:gd name="T12" fmla="*/ 151 w 455"/>
                  <a:gd name="T13" fmla="*/ 221 h 658"/>
                  <a:gd name="T14" fmla="*/ 122 w 455"/>
                  <a:gd name="T15" fmla="*/ 223 h 658"/>
                  <a:gd name="T16" fmla="*/ 91 w 455"/>
                  <a:gd name="T17" fmla="*/ 216 h 658"/>
                  <a:gd name="T18" fmla="*/ 113 w 455"/>
                  <a:gd name="T19" fmla="*/ 168 h 658"/>
                  <a:gd name="T20" fmla="*/ 139 w 455"/>
                  <a:gd name="T21" fmla="*/ 120 h 658"/>
                  <a:gd name="T22" fmla="*/ 182 w 455"/>
                  <a:gd name="T23" fmla="*/ 140 h 658"/>
                  <a:gd name="T24" fmla="*/ 199 w 455"/>
                  <a:gd name="T25" fmla="*/ 171 h 658"/>
                  <a:gd name="T26" fmla="*/ 203 w 455"/>
                  <a:gd name="T27" fmla="*/ 199 h 658"/>
                  <a:gd name="T28" fmla="*/ 228 w 455"/>
                  <a:gd name="T29" fmla="*/ 229 h 658"/>
                  <a:gd name="T30" fmla="*/ 289 w 455"/>
                  <a:gd name="T31" fmla="*/ 212 h 658"/>
                  <a:gd name="T32" fmla="*/ 315 w 455"/>
                  <a:gd name="T33" fmla="*/ 157 h 658"/>
                  <a:gd name="T34" fmla="*/ 283 w 455"/>
                  <a:gd name="T35" fmla="*/ 128 h 658"/>
                  <a:gd name="T36" fmla="*/ 267 w 455"/>
                  <a:gd name="T37" fmla="*/ 82 h 658"/>
                  <a:gd name="T38" fmla="*/ 210 w 455"/>
                  <a:gd name="T39" fmla="*/ 52 h 658"/>
                  <a:gd name="T40" fmla="*/ 178 w 455"/>
                  <a:gd name="T41" fmla="*/ 0 h 658"/>
                  <a:gd name="T42" fmla="*/ 139 w 455"/>
                  <a:gd name="T43" fmla="*/ 30 h 658"/>
                  <a:gd name="T44" fmla="*/ 141 w 455"/>
                  <a:gd name="T45" fmla="*/ 53 h 658"/>
                  <a:gd name="T46" fmla="*/ 102 w 455"/>
                  <a:gd name="T47" fmla="*/ 66 h 658"/>
                  <a:gd name="T48" fmla="*/ 81 w 455"/>
                  <a:gd name="T49" fmla="*/ 74 h 658"/>
                  <a:gd name="T50" fmla="*/ 45 w 455"/>
                  <a:gd name="T51" fmla="*/ 84 h 658"/>
                  <a:gd name="T52" fmla="*/ 36 w 455"/>
                  <a:gd name="T53" fmla="*/ 53 h 658"/>
                  <a:gd name="T54" fmla="*/ 6 w 455"/>
                  <a:gd name="T55" fmla="*/ 97 h 658"/>
                  <a:gd name="T56" fmla="*/ 19 w 455"/>
                  <a:gd name="T57" fmla="*/ 167 h 658"/>
                  <a:gd name="T58" fmla="*/ 36 w 455"/>
                  <a:gd name="T59" fmla="*/ 212 h 658"/>
                  <a:gd name="T60" fmla="*/ 43 w 455"/>
                  <a:gd name="T61" fmla="*/ 261 h 658"/>
                  <a:gd name="T62" fmla="*/ 4 w 455"/>
                  <a:gd name="T63" fmla="*/ 321 h 658"/>
                  <a:gd name="T64" fmla="*/ 41 w 455"/>
                  <a:gd name="T65" fmla="*/ 377 h 658"/>
                  <a:gd name="T66" fmla="*/ 29 w 455"/>
                  <a:gd name="T67" fmla="*/ 416 h 658"/>
                  <a:gd name="T68" fmla="*/ 15 w 455"/>
                  <a:gd name="T69" fmla="*/ 447 h 658"/>
                  <a:gd name="T70" fmla="*/ 89 w 455"/>
                  <a:gd name="T71" fmla="*/ 473 h 658"/>
                  <a:gd name="T72" fmla="*/ 124 w 455"/>
                  <a:gd name="T73" fmla="*/ 466 h 65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55"/>
                  <a:gd name="T112" fmla="*/ 0 h 658"/>
                  <a:gd name="T113" fmla="*/ 455 w 455"/>
                  <a:gd name="T114" fmla="*/ 658 h 65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55" h="658">
                    <a:moveTo>
                      <a:pt x="178" y="647"/>
                    </a:moveTo>
                    <a:lnTo>
                      <a:pt x="179" y="637"/>
                    </a:lnTo>
                    <a:lnTo>
                      <a:pt x="166" y="610"/>
                    </a:lnTo>
                    <a:lnTo>
                      <a:pt x="219" y="513"/>
                    </a:lnTo>
                    <a:lnTo>
                      <a:pt x="267" y="469"/>
                    </a:lnTo>
                    <a:lnTo>
                      <a:pt x="303" y="460"/>
                    </a:lnTo>
                    <a:lnTo>
                      <a:pt x="335" y="418"/>
                    </a:lnTo>
                    <a:lnTo>
                      <a:pt x="322" y="409"/>
                    </a:lnTo>
                    <a:lnTo>
                      <a:pt x="311" y="379"/>
                    </a:lnTo>
                    <a:lnTo>
                      <a:pt x="284" y="390"/>
                    </a:lnTo>
                    <a:lnTo>
                      <a:pt x="243" y="379"/>
                    </a:lnTo>
                    <a:lnTo>
                      <a:pt x="241" y="368"/>
                    </a:lnTo>
                    <a:lnTo>
                      <a:pt x="239" y="298"/>
                    </a:lnTo>
                    <a:lnTo>
                      <a:pt x="217" y="306"/>
                    </a:lnTo>
                    <a:lnTo>
                      <a:pt x="203" y="319"/>
                    </a:lnTo>
                    <a:lnTo>
                      <a:pt x="176" y="310"/>
                    </a:lnTo>
                    <a:lnTo>
                      <a:pt x="138" y="317"/>
                    </a:lnTo>
                    <a:lnTo>
                      <a:pt x="131" y="300"/>
                    </a:lnTo>
                    <a:lnTo>
                      <a:pt x="136" y="266"/>
                    </a:lnTo>
                    <a:lnTo>
                      <a:pt x="164" y="233"/>
                    </a:lnTo>
                    <a:lnTo>
                      <a:pt x="171" y="196"/>
                    </a:lnTo>
                    <a:lnTo>
                      <a:pt x="200" y="167"/>
                    </a:lnTo>
                    <a:lnTo>
                      <a:pt x="250" y="194"/>
                    </a:lnTo>
                    <a:lnTo>
                      <a:pt x="263" y="194"/>
                    </a:lnTo>
                    <a:lnTo>
                      <a:pt x="272" y="231"/>
                    </a:lnTo>
                    <a:lnTo>
                      <a:pt x="287" y="238"/>
                    </a:lnTo>
                    <a:lnTo>
                      <a:pt x="293" y="262"/>
                    </a:lnTo>
                    <a:lnTo>
                      <a:pt x="291" y="277"/>
                    </a:lnTo>
                    <a:lnTo>
                      <a:pt x="322" y="300"/>
                    </a:lnTo>
                    <a:lnTo>
                      <a:pt x="327" y="317"/>
                    </a:lnTo>
                    <a:lnTo>
                      <a:pt x="353" y="329"/>
                    </a:lnTo>
                    <a:lnTo>
                      <a:pt x="416" y="293"/>
                    </a:lnTo>
                    <a:lnTo>
                      <a:pt x="416" y="273"/>
                    </a:lnTo>
                    <a:lnTo>
                      <a:pt x="454" y="218"/>
                    </a:lnTo>
                    <a:lnTo>
                      <a:pt x="427" y="180"/>
                    </a:lnTo>
                    <a:lnTo>
                      <a:pt x="408" y="178"/>
                    </a:lnTo>
                    <a:lnTo>
                      <a:pt x="370" y="154"/>
                    </a:lnTo>
                    <a:lnTo>
                      <a:pt x="384" y="115"/>
                    </a:lnTo>
                    <a:lnTo>
                      <a:pt x="327" y="110"/>
                    </a:lnTo>
                    <a:lnTo>
                      <a:pt x="303" y="72"/>
                    </a:lnTo>
                    <a:lnTo>
                      <a:pt x="305" y="52"/>
                    </a:lnTo>
                    <a:lnTo>
                      <a:pt x="256" y="0"/>
                    </a:lnTo>
                    <a:lnTo>
                      <a:pt x="226" y="16"/>
                    </a:lnTo>
                    <a:lnTo>
                      <a:pt x="200" y="42"/>
                    </a:lnTo>
                    <a:lnTo>
                      <a:pt x="208" y="62"/>
                    </a:lnTo>
                    <a:lnTo>
                      <a:pt x="202" y="74"/>
                    </a:lnTo>
                    <a:lnTo>
                      <a:pt x="164" y="77"/>
                    </a:lnTo>
                    <a:lnTo>
                      <a:pt x="147" y="93"/>
                    </a:lnTo>
                    <a:lnTo>
                      <a:pt x="131" y="86"/>
                    </a:lnTo>
                    <a:lnTo>
                      <a:pt x="116" y="101"/>
                    </a:lnTo>
                    <a:lnTo>
                      <a:pt x="81" y="127"/>
                    </a:lnTo>
                    <a:lnTo>
                      <a:pt x="66" y="117"/>
                    </a:lnTo>
                    <a:lnTo>
                      <a:pt x="66" y="81"/>
                    </a:lnTo>
                    <a:lnTo>
                      <a:pt x="52" y="74"/>
                    </a:lnTo>
                    <a:lnTo>
                      <a:pt x="33" y="83"/>
                    </a:lnTo>
                    <a:lnTo>
                      <a:pt x="9" y="134"/>
                    </a:lnTo>
                    <a:lnTo>
                      <a:pt x="0" y="182"/>
                    </a:lnTo>
                    <a:lnTo>
                      <a:pt x="28" y="231"/>
                    </a:lnTo>
                    <a:lnTo>
                      <a:pt x="52" y="253"/>
                    </a:lnTo>
                    <a:lnTo>
                      <a:pt x="52" y="293"/>
                    </a:lnTo>
                    <a:lnTo>
                      <a:pt x="68" y="326"/>
                    </a:lnTo>
                    <a:lnTo>
                      <a:pt x="61" y="363"/>
                    </a:lnTo>
                    <a:lnTo>
                      <a:pt x="24" y="387"/>
                    </a:lnTo>
                    <a:lnTo>
                      <a:pt x="6" y="445"/>
                    </a:lnTo>
                    <a:lnTo>
                      <a:pt x="37" y="480"/>
                    </a:lnTo>
                    <a:lnTo>
                      <a:pt x="59" y="524"/>
                    </a:lnTo>
                    <a:lnTo>
                      <a:pt x="46" y="546"/>
                    </a:lnTo>
                    <a:lnTo>
                      <a:pt x="42" y="577"/>
                    </a:lnTo>
                    <a:lnTo>
                      <a:pt x="28" y="597"/>
                    </a:lnTo>
                    <a:lnTo>
                      <a:pt x="21" y="619"/>
                    </a:lnTo>
                    <a:lnTo>
                      <a:pt x="42" y="645"/>
                    </a:lnTo>
                    <a:lnTo>
                      <a:pt x="129" y="657"/>
                    </a:lnTo>
                    <a:lnTo>
                      <a:pt x="164" y="643"/>
                    </a:lnTo>
                    <a:lnTo>
                      <a:pt x="178" y="647"/>
                    </a:lnTo>
                  </a:path>
                </a:pathLst>
              </a:custGeom>
              <a:grpFill/>
              <a:ln w="6350" cap="flat" cmpd="sng">
                <a:noFill/>
                <a:prstDash val="solid"/>
                <a:round/>
                <a:headEnd type="none" w="sm" len="sm"/>
                <a:tailEnd type="none" w="sm" len="sm"/>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ym typeface="+mn-lt"/>
                </a:endParaRPr>
              </a:p>
            </p:txBody>
          </p:sp>
          <p:sp>
            <p:nvSpPr>
              <p:cNvPr id="159" name="Freeform 1091"/>
              <p:cNvSpPr>
                <a:spLocks/>
              </p:cNvSpPr>
              <p:nvPr/>
            </p:nvSpPr>
            <p:spPr bwMode="auto">
              <a:xfrm rot="356891">
                <a:off x="5583771" y="3059263"/>
                <a:ext cx="134190" cy="244663"/>
              </a:xfrm>
              <a:custGeom>
                <a:avLst/>
                <a:gdLst>
                  <a:gd name="T0" fmla="*/ 51 w 89"/>
                  <a:gd name="T1" fmla="*/ 108 h 160"/>
                  <a:gd name="T2" fmla="*/ 32 w 89"/>
                  <a:gd name="T3" fmla="*/ 116 h 160"/>
                  <a:gd name="T4" fmla="*/ 4 w 89"/>
                  <a:gd name="T5" fmla="*/ 108 h 160"/>
                  <a:gd name="T6" fmla="*/ 2 w 89"/>
                  <a:gd name="T7" fmla="*/ 100 h 160"/>
                  <a:gd name="T8" fmla="*/ 0 w 89"/>
                  <a:gd name="T9" fmla="*/ 48 h 160"/>
                  <a:gd name="T10" fmla="*/ 20 w 89"/>
                  <a:gd name="T11" fmla="*/ 39 h 160"/>
                  <a:gd name="T12" fmla="*/ 17 w 89"/>
                  <a:gd name="T13" fmla="*/ 29 h 160"/>
                  <a:gd name="T14" fmla="*/ 21 w 89"/>
                  <a:gd name="T15" fmla="*/ 10 h 160"/>
                  <a:gd name="T16" fmla="*/ 23 w 89"/>
                  <a:gd name="T17" fmla="*/ 0 h 160"/>
                  <a:gd name="T18" fmla="*/ 34 w 89"/>
                  <a:gd name="T19" fmla="*/ 5 h 160"/>
                  <a:gd name="T20" fmla="*/ 38 w 89"/>
                  <a:gd name="T21" fmla="*/ 23 h 160"/>
                  <a:gd name="T22" fmla="*/ 36 w 89"/>
                  <a:gd name="T23" fmla="*/ 33 h 160"/>
                  <a:gd name="T24" fmla="*/ 59 w 89"/>
                  <a:gd name="T25" fmla="*/ 50 h 160"/>
                  <a:gd name="T26" fmla="*/ 61 w 89"/>
                  <a:gd name="T27" fmla="*/ 62 h 160"/>
                  <a:gd name="T28" fmla="*/ 48 w 89"/>
                  <a:gd name="T29" fmla="*/ 72 h 160"/>
                  <a:gd name="T30" fmla="*/ 45 w 89"/>
                  <a:gd name="T31" fmla="*/ 93 h 160"/>
                  <a:gd name="T32" fmla="*/ 51 w 89"/>
                  <a:gd name="T33" fmla="*/ 108 h 160"/>
                  <a:gd name="T34" fmla="*/ 51 w 89"/>
                  <a:gd name="T35" fmla="*/ 108 h 16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9"/>
                  <a:gd name="T55" fmla="*/ 0 h 160"/>
                  <a:gd name="T56" fmla="*/ 89 w 89"/>
                  <a:gd name="T57" fmla="*/ 160 h 16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9" h="160">
                    <a:moveTo>
                      <a:pt x="72" y="148"/>
                    </a:moveTo>
                    <a:lnTo>
                      <a:pt x="45" y="159"/>
                    </a:lnTo>
                    <a:lnTo>
                      <a:pt x="4" y="148"/>
                    </a:lnTo>
                    <a:lnTo>
                      <a:pt x="2" y="137"/>
                    </a:lnTo>
                    <a:lnTo>
                      <a:pt x="0" y="66"/>
                    </a:lnTo>
                    <a:lnTo>
                      <a:pt x="28" y="53"/>
                    </a:lnTo>
                    <a:lnTo>
                      <a:pt x="24" y="40"/>
                    </a:lnTo>
                    <a:lnTo>
                      <a:pt x="30" y="13"/>
                    </a:lnTo>
                    <a:lnTo>
                      <a:pt x="33" y="0"/>
                    </a:lnTo>
                    <a:lnTo>
                      <a:pt x="48" y="6"/>
                    </a:lnTo>
                    <a:lnTo>
                      <a:pt x="54" y="31"/>
                    </a:lnTo>
                    <a:lnTo>
                      <a:pt x="52" y="46"/>
                    </a:lnTo>
                    <a:lnTo>
                      <a:pt x="83" y="69"/>
                    </a:lnTo>
                    <a:lnTo>
                      <a:pt x="88" y="86"/>
                    </a:lnTo>
                    <a:lnTo>
                      <a:pt x="69" y="99"/>
                    </a:lnTo>
                    <a:lnTo>
                      <a:pt x="64" y="127"/>
                    </a:lnTo>
                    <a:lnTo>
                      <a:pt x="72" y="148"/>
                    </a:lnTo>
                  </a:path>
                </a:pathLst>
              </a:custGeom>
              <a:grpFill/>
              <a:ln w="6350" cap="flat" cmpd="sng">
                <a:noFill/>
                <a:prstDash val="solid"/>
                <a:round/>
                <a:headEnd type="none" w="sm" len="sm"/>
                <a:tailEnd type="none" w="sm" len="sm"/>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ym typeface="+mn-lt"/>
                </a:endParaRPr>
              </a:p>
            </p:txBody>
          </p:sp>
          <p:sp>
            <p:nvSpPr>
              <p:cNvPr id="160" name="Freeform 1092"/>
              <p:cNvSpPr>
                <a:spLocks/>
              </p:cNvSpPr>
              <p:nvPr/>
            </p:nvSpPr>
            <p:spPr bwMode="auto">
              <a:xfrm rot="356891">
                <a:off x="5431844" y="2951899"/>
                <a:ext cx="214022" cy="232769"/>
              </a:xfrm>
              <a:custGeom>
                <a:avLst/>
                <a:gdLst>
                  <a:gd name="T0" fmla="*/ 75 w 142"/>
                  <a:gd name="T1" fmla="*/ 93 h 153"/>
                  <a:gd name="T2" fmla="*/ 74 w 142"/>
                  <a:gd name="T3" fmla="*/ 78 h 153"/>
                  <a:gd name="T4" fmla="*/ 68 w 142"/>
                  <a:gd name="T5" fmla="*/ 65 h 153"/>
                  <a:gd name="T6" fmla="*/ 96 w 142"/>
                  <a:gd name="T7" fmla="*/ 56 h 153"/>
                  <a:gd name="T8" fmla="*/ 98 w 142"/>
                  <a:gd name="T9" fmla="*/ 45 h 153"/>
                  <a:gd name="T10" fmla="*/ 91 w 142"/>
                  <a:gd name="T11" fmla="*/ 19 h 153"/>
                  <a:gd name="T12" fmla="*/ 83 w 142"/>
                  <a:gd name="T13" fmla="*/ 19 h 153"/>
                  <a:gd name="T14" fmla="*/ 47 w 142"/>
                  <a:gd name="T15" fmla="*/ 0 h 153"/>
                  <a:gd name="T16" fmla="*/ 28 w 142"/>
                  <a:gd name="T17" fmla="*/ 20 h 153"/>
                  <a:gd name="T18" fmla="*/ 23 w 142"/>
                  <a:gd name="T19" fmla="*/ 47 h 153"/>
                  <a:gd name="T20" fmla="*/ 4 w 142"/>
                  <a:gd name="T21" fmla="*/ 72 h 153"/>
                  <a:gd name="T22" fmla="*/ 0 w 142"/>
                  <a:gd name="T23" fmla="*/ 95 h 153"/>
                  <a:gd name="T24" fmla="*/ 4 w 142"/>
                  <a:gd name="T25" fmla="*/ 107 h 153"/>
                  <a:gd name="T26" fmla="*/ 31 w 142"/>
                  <a:gd name="T27" fmla="*/ 102 h 153"/>
                  <a:gd name="T28" fmla="*/ 51 w 142"/>
                  <a:gd name="T29" fmla="*/ 109 h 153"/>
                  <a:gd name="T30" fmla="*/ 59 w 142"/>
                  <a:gd name="T31" fmla="*/ 99 h 153"/>
                  <a:gd name="T32" fmla="*/ 75 w 142"/>
                  <a:gd name="T33" fmla="*/ 93 h 153"/>
                  <a:gd name="T34" fmla="*/ 75 w 142"/>
                  <a:gd name="T35" fmla="*/ 93 h 1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2"/>
                  <a:gd name="T55" fmla="*/ 0 h 153"/>
                  <a:gd name="T56" fmla="*/ 142 w 142"/>
                  <a:gd name="T57" fmla="*/ 153 h 15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2" h="153">
                    <a:moveTo>
                      <a:pt x="107" y="130"/>
                    </a:moveTo>
                    <a:lnTo>
                      <a:pt x="105" y="108"/>
                    </a:lnTo>
                    <a:lnTo>
                      <a:pt x="98" y="92"/>
                    </a:lnTo>
                    <a:lnTo>
                      <a:pt x="138" y="77"/>
                    </a:lnTo>
                    <a:lnTo>
                      <a:pt x="141" y="63"/>
                    </a:lnTo>
                    <a:lnTo>
                      <a:pt x="131" y="26"/>
                    </a:lnTo>
                    <a:lnTo>
                      <a:pt x="119" y="26"/>
                    </a:lnTo>
                    <a:lnTo>
                      <a:pt x="68" y="0"/>
                    </a:lnTo>
                    <a:lnTo>
                      <a:pt x="40" y="28"/>
                    </a:lnTo>
                    <a:lnTo>
                      <a:pt x="33" y="65"/>
                    </a:lnTo>
                    <a:lnTo>
                      <a:pt x="4" y="99"/>
                    </a:lnTo>
                    <a:lnTo>
                      <a:pt x="0" y="132"/>
                    </a:lnTo>
                    <a:lnTo>
                      <a:pt x="6" y="149"/>
                    </a:lnTo>
                    <a:lnTo>
                      <a:pt x="44" y="142"/>
                    </a:lnTo>
                    <a:lnTo>
                      <a:pt x="72" y="152"/>
                    </a:lnTo>
                    <a:lnTo>
                      <a:pt x="85" y="138"/>
                    </a:lnTo>
                    <a:lnTo>
                      <a:pt x="107" y="130"/>
                    </a:lnTo>
                  </a:path>
                </a:pathLst>
              </a:custGeom>
              <a:grpFill/>
              <a:ln w="6350" cap="flat" cmpd="sng">
                <a:noFill/>
                <a:prstDash val="solid"/>
                <a:round/>
                <a:headEnd type="none" w="sm" len="sm"/>
                <a:tailEnd type="none" w="sm" len="sm"/>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ym typeface="+mn-lt"/>
                </a:endParaRPr>
              </a:p>
            </p:txBody>
          </p:sp>
          <p:sp>
            <p:nvSpPr>
              <p:cNvPr id="161" name="Freeform 1093"/>
              <p:cNvSpPr>
                <a:spLocks/>
              </p:cNvSpPr>
              <p:nvPr/>
            </p:nvSpPr>
            <p:spPr bwMode="auto">
              <a:xfrm rot="356891">
                <a:off x="4169384" y="3163195"/>
                <a:ext cx="348213" cy="611655"/>
              </a:xfrm>
              <a:custGeom>
                <a:avLst/>
                <a:gdLst>
                  <a:gd name="T0" fmla="*/ 152 w 230"/>
                  <a:gd name="T1" fmla="*/ 163 h 400"/>
                  <a:gd name="T2" fmla="*/ 153 w 230"/>
                  <a:gd name="T3" fmla="*/ 131 h 400"/>
                  <a:gd name="T4" fmla="*/ 162 w 230"/>
                  <a:gd name="T5" fmla="*/ 117 h 400"/>
                  <a:gd name="T6" fmla="*/ 158 w 230"/>
                  <a:gd name="T7" fmla="*/ 103 h 400"/>
                  <a:gd name="T8" fmla="*/ 107 w 230"/>
                  <a:gd name="T9" fmla="*/ 84 h 400"/>
                  <a:gd name="T10" fmla="*/ 111 w 230"/>
                  <a:gd name="T11" fmla="*/ 62 h 400"/>
                  <a:gd name="T12" fmla="*/ 127 w 230"/>
                  <a:gd name="T13" fmla="*/ 40 h 400"/>
                  <a:gd name="T14" fmla="*/ 118 w 230"/>
                  <a:gd name="T15" fmla="*/ 5 h 400"/>
                  <a:gd name="T16" fmla="*/ 113 w 230"/>
                  <a:gd name="T17" fmla="*/ 0 h 400"/>
                  <a:gd name="T18" fmla="*/ 80 w 230"/>
                  <a:gd name="T19" fmla="*/ 23 h 400"/>
                  <a:gd name="T20" fmla="*/ 65 w 230"/>
                  <a:gd name="T21" fmla="*/ 74 h 400"/>
                  <a:gd name="T22" fmla="*/ 61 w 230"/>
                  <a:gd name="T23" fmla="*/ 110 h 400"/>
                  <a:gd name="T24" fmla="*/ 33 w 230"/>
                  <a:gd name="T25" fmla="*/ 131 h 400"/>
                  <a:gd name="T26" fmla="*/ 19 w 230"/>
                  <a:gd name="T27" fmla="*/ 138 h 400"/>
                  <a:gd name="T28" fmla="*/ 0 w 230"/>
                  <a:gd name="T29" fmla="*/ 142 h 400"/>
                  <a:gd name="T30" fmla="*/ 42 w 230"/>
                  <a:gd name="T31" fmla="*/ 196 h 400"/>
                  <a:gd name="T32" fmla="*/ 50 w 230"/>
                  <a:gd name="T33" fmla="*/ 237 h 400"/>
                  <a:gd name="T34" fmla="*/ 47 w 230"/>
                  <a:gd name="T35" fmla="*/ 256 h 400"/>
                  <a:gd name="T36" fmla="*/ 76 w 230"/>
                  <a:gd name="T37" fmla="*/ 272 h 400"/>
                  <a:gd name="T38" fmla="*/ 76 w 230"/>
                  <a:gd name="T39" fmla="*/ 284 h 400"/>
                  <a:gd name="T40" fmla="*/ 102 w 230"/>
                  <a:gd name="T41" fmla="*/ 291 h 400"/>
                  <a:gd name="T42" fmla="*/ 109 w 230"/>
                  <a:gd name="T43" fmla="*/ 291 h 400"/>
                  <a:gd name="T44" fmla="*/ 109 w 230"/>
                  <a:gd name="T45" fmla="*/ 267 h 400"/>
                  <a:gd name="T46" fmla="*/ 129 w 230"/>
                  <a:gd name="T47" fmla="*/ 265 h 400"/>
                  <a:gd name="T48" fmla="*/ 135 w 230"/>
                  <a:gd name="T49" fmla="*/ 238 h 400"/>
                  <a:gd name="T50" fmla="*/ 120 w 230"/>
                  <a:gd name="T51" fmla="*/ 226 h 400"/>
                  <a:gd name="T52" fmla="*/ 109 w 230"/>
                  <a:gd name="T53" fmla="*/ 215 h 400"/>
                  <a:gd name="T54" fmla="*/ 114 w 230"/>
                  <a:gd name="T55" fmla="*/ 164 h 400"/>
                  <a:gd name="T56" fmla="*/ 125 w 230"/>
                  <a:gd name="T57" fmla="*/ 158 h 400"/>
                  <a:gd name="T58" fmla="*/ 143 w 230"/>
                  <a:gd name="T59" fmla="*/ 166 h 400"/>
                  <a:gd name="T60" fmla="*/ 152 w 230"/>
                  <a:gd name="T61" fmla="*/ 163 h 400"/>
                  <a:gd name="T62" fmla="*/ 152 w 230"/>
                  <a:gd name="T63" fmla="*/ 163 h 40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30"/>
                  <a:gd name="T97" fmla="*/ 0 h 400"/>
                  <a:gd name="T98" fmla="*/ 230 w 230"/>
                  <a:gd name="T99" fmla="*/ 400 h 40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30" h="400">
                    <a:moveTo>
                      <a:pt x="214" y="223"/>
                    </a:moveTo>
                    <a:lnTo>
                      <a:pt x="216" y="180"/>
                    </a:lnTo>
                    <a:lnTo>
                      <a:pt x="229" y="160"/>
                    </a:lnTo>
                    <a:lnTo>
                      <a:pt x="223" y="141"/>
                    </a:lnTo>
                    <a:lnTo>
                      <a:pt x="152" y="114"/>
                    </a:lnTo>
                    <a:lnTo>
                      <a:pt x="157" y="86"/>
                    </a:lnTo>
                    <a:lnTo>
                      <a:pt x="178" y="55"/>
                    </a:lnTo>
                    <a:lnTo>
                      <a:pt x="166" y="6"/>
                    </a:lnTo>
                    <a:lnTo>
                      <a:pt x="159" y="0"/>
                    </a:lnTo>
                    <a:lnTo>
                      <a:pt x="113" y="31"/>
                    </a:lnTo>
                    <a:lnTo>
                      <a:pt x="92" y="101"/>
                    </a:lnTo>
                    <a:lnTo>
                      <a:pt x="85" y="150"/>
                    </a:lnTo>
                    <a:lnTo>
                      <a:pt x="47" y="180"/>
                    </a:lnTo>
                    <a:lnTo>
                      <a:pt x="26" y="189"/>
                    </a:lnTo>
                    <a:lnTo>
                      <a:pt x="0" y="196"/>
                    </a:lnTo>
                    <a:lnTo>
                      <a:pt x="59" y="269"/>
                    </a:lnTo>
                    <a:lnTo>
                      <a:pt x="71" y="324"/>
                    </a:lnTo>
                    <a:lnTo>
                      <a:pt x="66" y="350"/>
                    </a:lnTo>
                    <a:lnTo>
                      <a:pt x="107" y="372"/>
                    </a:lnTo>
                    <a:lnTo>
                      <a:pt x="107" y="389"/>
                    </a:lnTo>
                    <a:lnTo>
                      <a:pt x="144" y="399"/>
                    </a:lnTo>
                    <a:lnTo>
                      <a:pt x="154" y="399"/>
                    </a:lnTo>
                    <a:lnTo>
                      <a:pt x="154" y="367"/>
                    </a:lnTo>
                    <a:lnTo>
                      <a:pt x="183" y="363"/>
                    </a:lnTo>
                    <a:lnTo>
                      <a:pt x="190" y="326"/>
                    </a:lnTo>
                    <a:lnTo>
                      <a:pt x="170" y="310"/>
                    </a:lnTo>
                    <a:lnTo>
                      <a:pt x="154" y="295"/>
                    </a:lnTo>
                    <a:lnTo>
                      <a:pt x="161" y="225"/>
                    </a:lnTo>
                    <a:lnTo>
                      <a:pt x="176" y="216"/>
                    </a:lnTo>
                    <a:lnTo>
                      <a:pt x="202" y="227"/>
                    </a:lnTo>
                    <a:lnTo>
                      <a:pt x="214" y="223"/>
                    </a:lnTo>
                  </a:path>
                </a:pathLst>
              </a:custGeom>
              <a:grpFill/>
              <a:ln w="6350" cap="flat" cmpd="sng">
                <a:noFill/>
                <a:prstDash val="solid"/>
                <a:round/>
                <a:headEnd type="none" w="sm" len="sm"/>
                <a:tailEnd type="none" w="sm" len="sm"/>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ym typeface="+mn-lt"/>
                </a:endParaRPr>
              </a:p>
            </p:txBody>
          </p:sp>
          <p:sp>
            <p:nvSpPr>
              <p:cNvPr id="162" name="Freeform 1094"/>
              <p:cNvSpPr>
                <a:spLocks/>
              </p:cNvSpPr>
              <p:nvPr/>
            </p:nvSpPr>
            <p:spPr bwMode="auto">
              <a:xfrm rot="356891">
                <a:off x="3507993" y="929465"/>
                <a:ext cx="2826463" cy="2594437"/>
              </a:xfrm>
              <a:custGeom>
                <a:avLst/>
                <a:gdLst>
                  <a:gd name="T0" fmla="*/ 428 w 1876"/>
                  <a:gd name="T1" fmla="*/ 1194 h 1700"/>
                  <a:gd name="T2" fmla="*/ 484 w 1876"/>
                  <a:gd name="T3" fmla="*/ 1090 h 1700"/>
                  <a:gd name="T4" fmla="*/ 524 w 1876"/>
                  <a:gd name="T5" fmla="*/ 1187 h 1700"/>
                  <a:gd name="T6" fmla="*/ 577 w 1876"/>
                  <a:gd name="T7" fmla="*/ 1208 h 1700"/>
                  <a:gd name="T8" fmla="*/ 644 w 1876"/>
                  <a:gd name="T9" fmla="*/ 1104 h 1700"/>
                  <a:gd name="T10" fmla="*/ 712 w 1876"/>
                  <a:gd name="T11" fmla="*/ 1069 h 1700"/>
                  <a:gd name="T12" fmla="*/ 791 w 1876"/>
                  <a:gd name="T13" fmla="*/ 1003 h 1700"/>
                  <a:gd name="T14" fmla="*/ 839 w 1876"/>
                  <a:gd name="T15" fmla="*/ 938 h 1700"/>
                  <a:gd name="T16" fmla="*/ 885 w 1876"/>
                  <a:gd name="T17" fmla="*/ 865 h 1700"/>
                  <a:gd name="T18" fmla="*/ 930 w 1876"/>
                  <a:gd name="T19" fmla="*/ 868 h 1700"/>
                  <a:gd name="T20" fmla="*/ 985 w 1876"/>
                  <a:gd name="T21" fmla="*/ 851 h 1700"/>
                  <a:gd name="T22" fmla="*/ 1052 w 1876"/>
                  <a:gd name="T23" fmla="*/ 844 h 1700"/>
                  <a:gd name="T24" fmla="*/ 1116 w 1876"/>
                  <a:gd name="T25" fmla="*/ 869 h 1700"/>
                  <a:gd name="T26" fmla="*/ 1150 w 1876"/>
                  <a:gd name="T27" fmla="*/ 843 h 1700"/>
                  <a:gd name="T28" fmla="*/ 1217 w 1876"/>
                  <a:gd name="T29" fmla="*/ 777 h 1700"/>
                  <a:gd name="T30" fmla="*/ 1276 w 1876"/>
                  <a:gd name="T31" fmla="*/ 743 h 1700"/>
                  <a:gd name="T32" fmla="*/ 1291 w 1876"/>
                  <a:gd name="T33" fmla="*/ 686 h 1700"/>
                  <a:gd name="T34" fmla="*/ 1220 w 1876"/>
                  <a:gd name="T35" fmla="*/ 646 h 1700"/>
                  <a:gd name="T36" fmla="*/ 1202 w 1876"/>
                  <a:gd name="T37" fmla="*/ 564 h 1700"/>
                  <a:gd name="T38" fmla="*/ 1224 w 1876"/>
                  <a:gd name="T39" fmla="*/ 536 h 1700"/>
                  <a:gd name="T40" fmla="*/ 1232 w 1876"/>
                  <a:gd name="T41" fmla="*/ 473 h 1700"/>
                  <a:gd name="T42" fmla="*/ 1232 w 1876"/>
                  <a:gd name="T43" fmla="*/ 457 h 1700"/>
                  <a:gd name="T44" fmla="*/ 1250 w 1876"/>
                  <a:gd name="T45" fmla="*/ 336 h 1700"/>
                  <a:gd name="T46" fmla="*/ 1275 w 1876"/>
                  <a:gd name="T47" fmla="*/ 348 h 1700"/>
                  <a:gd name="T48" fmla="*/ 1284 w 1876"/>
                  <a:gd name="T49" fmla="*/ 191 h 1700"/>
                  <a:gd name="T50" fmla="*/ 1200 w 1876"/>
                  <a:gd name="T51" fmla="*/ 124 h 1700"/>
                  <a:gd name="T52" fmla="*/ 1135 w 1876"/>
                  <a:gd name="T53" fmla="*/ 83 h 1700"/>
                  <a:gd name="T54" fmla="*/ 1072 w 1876"/>
                  <a:gd name="T55" fmla="*/ 63 h 1700"/>
                  <a:gd name="T56" fmla="*/ 1061 w 1876"/>
                  <a:gd name="T57" fmla="*/ 0 h 1700"/>
                  <a:gd name="T58" fmla="*/ 1035 w 1876"/>
                  <a:gd name="T59" fmla="*/ 63 h 1700"/>
                  <a:gd name="T60" fmla="*/ 1004 w 1876"/>
                  <a:gd name="T61" fmla="*/ 232 h 1700"/>
                  <a:gd name="T62" fmla="*/ 918 w 1876"/>
                  <a:gd name="T63" fmla="*/ 298 h 1700"/>
                  <a:gd name="T64" fmla="*/ 861 w 1876"/>
                  <a:gd name="T65" fmla="*/ 419 h 1700"/>
                  <a:gd name="T66" fmla="*/ 950 w 1876"/>
                  <a:gd name="T67" fmla="*/ 440 h 1700"/>
                  <a:gd name="T68" fmla="*/ 1076 w 1876"/>
                  <a:gd name="T69" fmla="*/ 484 h 1700"/>
                  <a:gd name="T70" fmla="*/ 987 w 1876"/>
                  <a:gd name="T71" fmla="*/ 523 h 1700"/>
                  <a:gd name="T72" fmla="*/ 915 w 1876"/>
                  <a:gd name="T73" fmla="*/ 573 h 1700"/>
                  <a:gd name="T74" fmla="*/ 820 w 1876"/>
                  <a:gd name="T75" fmla="*/ 663 h 1700"/>
                  <a:gd name="T76" fmla="*/ 707 w 1876"/>
                  <a:gd name="T77" fmla="*/ 680 h 1700"/>
                  <a:gd name="T78" fmla="*/ 683 w 1876"/>
                  <a:gd name="T79" fmla="*/ 794 h 1700"/>
                  <a:gd name="T80" fmla="*/ 508 w 1876"/>
                  <a:gd name="T81" fmla="*/ 871 h 1700"/>
                  <a:gd name="T82" fmla="*/ 361 w 1876"/>
                  <a:gd name="T83" fmla="*/ 919 h 1700"/>
                  <a:gd name="T84" fmla="*/ 130 w 1876"/>
                  <a:gd name="T85" fmla="*/ 863 h 1700"/>
                  <a:gd name="T86" fmla="*/ 7 w 1876"/>
                  <a:gd name="T87" fmla="*/ 905 h 1700"/>
                  <a:gd name="T88" fmla="*/ 77 w 1876"/>
                  <a:gd name="T89" fmla="*/ 988 h 1700"/>
                  <a:gd name="T90" fmla="*/ 147 w 1876"/>
                  <a:gd name="T91" fmla="*/ 1021 h 1700"/>
                  <a:gd name="T92" fmla="*/ 169 w 1876"/>
                  <a:gd name="T93" fmla="*/ 1086 h 1700"/>
                  <a:gd name="T94" fmla="*/ 242 w 1876"/>
                  <a:gd name="T95" fmla="*/ 1130 h 1700"/>
                  <a:gd name="T96" fmla="*/ 349 w 1876"/>
                  <a:gd name="T97" fmla="*/ 1119 h 1700"/>
                  <a:gd name="T98" fmla="*/ 314 w 1876"/>
                  <a:gd name="T99" fmla="*/ 1178 h 1700"/>
                  <a:gd name="T100" fmla="*/ 367 w 1876"/>
                  <a:gd name="T101" fmla="*/ 1228 h 170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76"/>
                  <a:gd name="T154" fmla="*/ 0 h 1700"/>
                  <a:gd name="T155" fmla="*/ 1876 w 1876"/>
                  <a:gd name="T156" fmla="*/ 1700 h 170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76" h="1700">
                    <a:moveTo>
                      <a:pt x="527" y="1694"/>
                    </a:moveTo>
                    <a:lnTo>
                      <a:pt x="553" y="1687"/>
                    </a:lnTo>
                    <a:lnTo>
                      <a:pt x="575" y="1678"/>
                    </a:lnTo>
                    <a:lnTo>
                      <a:pt x="613" y="1648"/>
                    </a:lnTo>
                    <a:lnTo>
                      <a:pt x="620" y="1598"/>
                    </a:lnTo>
                    <a:lnTo>
                      <a:pt x="641" y="1528"/>
                    </a:lnTo>
                    <a:lnTo>
                      <a:pt x="687" y="1497"/>
                    </a:lnTo>
                    <a:lnTo>
                      <a:pt x="694" y="1504"/>
                    </a:lnTo>
                    <a:lnTo>
                      <a:pt x="706" y="1552"/>
                    </a:lnTo>
                    <a:lnTo>
                      <a:pt x="685" y="1583"/>
                    </a:lnTo>
                    <a:lnTo>
                      <a:pt x="680" y="1612"/>
                    </a:lnTo>
                    <a:lnTo>
                      <a:pt x="751" y="1639"/>
                    </a:lnTo>
                    <a:lnTo>
                      <a:pt x="757" y="1658"/>
                    </a:lnTo>
                    <a:lnTo>
                      <a:pt x="799" y="1656"/>
                    </a:lnTo>
                    <a:lnTo>
                      <a:pt x="819" y="1660"/>
                    </a:lnTo>
                    <a:lnTo>
                      <a:pt x="828" y="1667"/>
                    </a:lnTo>
                    <a:lnTo>
                      <a:pt x="900" y="1564"/>
                    </a:lnTo>
                    <a:lnTo>
                      <a:pt x="919" y="1557"/>
                    </a:lnTo>
                    <a:lnTo>
                      <a:pt x="924" y="1544"/>
                    </a:lnTo>
                    <a:lnTo>
                      <a:pt x="922" y="1523"/>
                    </a:lnTo>
                    <a:lnTo>
                      <a:pt x="946" y="1489"/>
                    </a:lnTo>
                    <a:lnTo>
                      <a:pt x="991" y="1487"/>
                    </a:lnTo>
                    <a:lnTo>
                      <a:pt x="1010" y="1467"/>
                    </a:lnTo>
                    <a:lnTo>
                      <a:pt x="1020" y="1475"/>
                    </a:lnTo>
                    <a:lnTo>
                      <a:pt x="1046" y="1453"/>
                    </a:lnTo>
                    <a:lnTo>
                      <a:pt x="1062" y="1453"/>
                    </a:lnTo>
                    <a:lnTo>
                      <a:pt x="1110" y="1383"/>
                    </a:lnTo>
                    <a:lnTo>
                      <a:pt x="1134" y="1385"/>
                    </a:lnTo>
                    <a:lnTo>
                      <a:pt x="1165" y="1363"/>
                    </a:lnTo>
                    <a:lnTo>
                      <a:pt x="1173" y="1371"/>
                    </a:lnTo>
                    <a:lnTo>
                      <a:pt x="1230" y="1343"/>
                    </a:lnTo>
                    <a:lnTo>
                      <a:pt x="1202" y="1294"/>
                    </a:lnTo>
                    <a:lnTo>
                      <a:pt x="1211" y="1246"/>
                    </a:lnTo>
                    <a:lnTo>
                      <a:pt x="1235" y="1195"/>
                    </a:lnTo>
                    <a:lnTo>
                      <a:pt x="1254" y="1186"/>
                    </a:lnTo>
                    <a:lnTo>
                      <a:pt x="1268" y="1193"/>
                    </a:lnTo>
                    <a:lnTo>
                      <a:pt x="1268" y="1229"/>
                    </a:lnTo>
                    <a:lnTo>
                      <a:pt x="1283" y="1239"/>
                    </a:lnTo>
                    <a:lnTo>
                      <a:pt x="1319" y="1212"/>
                    </a:lnTo>
                    <a:lnTo>
                      <a:pt x="1333" y="1197"/>
                    </a:lnTo>
                    <a:lnTo>
                      <a:pt x="1349" y="1204"/>
                    </a:lnTo>
                    <a:lnTo>
                      <a:pt x="1367" y="1188"/>
                    </a:lnTo>
                    <a:lnTo>
                      <a:pt x="1404" y="1186"/>
                    </a:lnTo>
                    <a:lnTo>
                      <a:pt x="1410" y="1173"/>
                    </a:lnTo>
                    <a:lnTo>
                      <a:pt x="1402" y="1154"/>
                    </a:lnTo>
                    <a:lnTo>
                      <a:pt x="1428" y="1127"/>
                    </a:lnTo>
                    <a:lnTo>
                      <a:pt x="1458" y="1111"/>
                    </a:lnTo>
                    <a:lnTo>
                      <a:pt x="1507" y="1164"/>
                    </a:lnTo>
                    <a:lnTo>
                      <a:pt x="1505" y="1184"/>
                    </a:lnTo>
                    <a:lnTo>
                      <a:pt x="1529" y="1222"/>
                    </a:lnTo>
                    <a:lnTo>
                      <a:pt x="1586" y="1226"/>
                    </a:lnTo>
                    <a:lnTo>
                      <a:pt x="1599" y="1200"/>
                    </a:lnTo>
                    <a:lnTo>
                      <a:pt x="1584" y="1123"/>
                    </a:lnTo>
                    <a:lnTo>
                      <a:pt x="1597" y="1109"/>
                    </a:lnTo>
                    <a:lnTo>
                      <a:pt x="1623" y="1127"/>
                    </a:lnTo>
                    <a:lnTo>
                      <a:pt x="1647" y="1162"/>
                    </a:lnTo>
                    <a:lnTo>
                      <a:pt x="1685" y="1104"/>
                    </a:lnTo>
                    <a:lnTo>
                      <a:pt x="1702" y="1101"/>
                    </a:lnTo>
                    <a:lnTo>
                      <a:pt x="1730" y="1072"/>
                    </a:lnTo>
                    <a:lnTo>
                      <a:pt x="1744" y="1072"/>
                    </a:lnTo>
                    <a:lnTo>
                      <a:pt x="1768" y="1048"/>
                    </a:lnTo>
                    <a:lnTo>
                      <a:pt x="1781" y="1048"/>
                    </a:lnTo>
                    <a:lnTo>
                      <a:pt x="1794" y="1025"/>
                    </a:lnTo>
                    <a:lnTo>
                      <a:pt x="1829" y="1025"/>
                    </a:lnTo>
                    <a:lnTo>
                      <a:pt x="1860" y="995"/>
                    </a:lnTo>
                    <a:lnTo>
                      <a:pt x="1875" y="979"/>
                    </a:lnTo>
                    <a:lnTo>
                      <a:pt x="1875" y="961"/>
                    </a:lnTo>
                    <a:lnTo>
                      <a:pt x="1850" y="947"/>
                    </a:lnTo>
                    <a:lnTo>
                      <a:pt x="1850" y="915"/>
                    </a:lnTo>
                    <a:lnTo>
                      <a:pt x="1805" y="858"/>
                    </a:lnTo>
                    <a:lnTo>
                      <a:pt x="1761" y="899"/>
                    </a:lnTo>
                    <a:lnTo>
                      <a:pt x="1748" y="891"/>
                    </a:lnTo>
                    <a:lnTo>
                      <a:pt x="1745" y="867"/>
                    </a:lnTo>
                    <a:lnTo>
                      <a:pt x="1728" y="840"/>
                    </a:lnTo>
                    <a:lnTo>
                      <a:pt x="1723" y="809"/>
                    </a:lnTo>
                    <a:lnTo>
                      <a:pt x="1723" y="778"/>
                    </a:lnTo>
                    <a:lnTo>
                      <a:pt x="1693" y="756"/>
                    </a:lnTo>
                    <a:lnTo>
                      <a:pt x="1689" y="742"/>
                    </a:lnTo>
                    <a:lnTo>
                      <a:pt x="1697" y="723"/>
                    </a:lnTo>
                    <a:lnTo>
                      <a:pt x="1754" y="740"/>
                    </a:lnTo>
                    <a:lnTo>
                      <a:pt x="1757" y="711"/>
                    </a:lnTo>
                    <a:lnTo>
                      <a:pt x="1776" y="689"/>
                    </a:lnTo>
                    <a:lnTo>
                      <a:pt x="1764" y="677"/>
                    </a:lnTo>
                    <a:lnTo>
                      <a:pt x="1766" y="653"/>
                    </a:lnTo>
                    <a:lnTo>
                      <a:pt x="1794" y="639"/>
                    </a:lnTo>
                    <a:lnTo>
                      <a:pt x="1800" y="631"/>
                    </a:lnTo>
                    <a:lnTo>
                      <a:pt x="1797" y="622"/>
                    </a:lnTo>
                    <a:lnTo>
                      <a:pt x="1766" y="631"/>
                    </a:lnTo>
                    <a:lnTo>
                      <a:pt x="1711" y="590"/>
                    </a:lnTo>
                    <a:lnTo>
                      <a:pt x="1709" y="580"/>
                    </a:lnTo>
                    <a:lnTo>
                      <a:pt x="1735" y="547"/>
                    </a:lnTo>
                    <a:lnTo>
                      <a:pt x="1790" y="463"/>
                    </a:lnTo>
                    <a:lnTo>
                      <a:pt x="1794" y="456"/>
                    </a:lnTo>
                    <a:lnTo>
                      <a:pt x="1802" y="456"/>
                    </a:lnTo>
                    <a:lnTo>
                      <a:pt x="1821" y="478"/>
                    </a:lnTo>
                    <a:lnTo>
                      <a:pt x="1826" y="480"/>
                    </a:lnTo>
                    <a:lnTo>
                      <a:pt x="1826" y="378"/>
                    </a:lnTo>
                    <a:lnTo>
                      <a:pt x="1845" y="370"/>
                    </a:lnTo>
                    <a:lnTo>
                      <a:pt x="1845" y="330"/>
                    </a:lnTo>
                    <a:lnTo>
                      <a:pt x="1840" y="264"/>
                    </a:lnTo>
                    <a:lnTo>
                      <a:pt x="1862" y="176"/>
                    </a:lnTo>
                    <a:lnTo>
                      <a:pt x="1797" y="125"/>
                    </a:lnTo>
                    <a:lnTo>
                      <a:pt x="1745" y="169"/>
                    </a:lnTo>
                    <a:lnTo>
                      <a:pt x="1719" y="171"/>
                    </a:lnTo>
                    <a:lnTo>
                      <a:pt x="1706" y="187"/>
                    </a:lnTo>
                    <a:lnTo>
                      <a:pt x="1663" y="180"/>
                    </a:lnTo>
                    <a:lnTo>
                      <a:pt x="1640" y="154"/>
                    </a:lnTo>
                    <a:lnTo>
                      <a:pt x="1627" y="114"/>
                    </a:lnTo>
                    <a:lnTo>
                      <a:pt x="1630" y="99"/>
                    </a:lnTo>
                    <a:lnTo>
                      <a:pt x="1594" y="77"/>
                    </a:lnTo>
                    <a:lnTo>
                      <a:pt x="1575" y="110"/>
                    </a:lnTo>
                    <a:lnTo>
                      <a:pt x="1537" y="87"/>
                    </a:lnTo>
                    <a:lnTo>
                      <a:pt x="1531" y="81"/>
                    </a:lnTo>
                    <a:lnTo>
                      <a:pt x="1553" y="21"/>
                    </a:lnTo>
                    <a:lnTo>
                      <a:pt x="1536" y="0"/>
                    </a:lnTo>
                    <a:lnTo>
                      <a:pt x="1520" y="0"/>
                    </a:lnTo>
                    <a:lnTo>
                      <a:pt x="1481" y="26"/>
                    </a:lnTo>
                    <a:lnTo>
                      <a:pt x="1448" y="77"/>
                    </a:lnTo>
                    <a:lnTo>
                      <a:pt x="1460" y="84"/>
                    </a:lnTo>
                    <a:lnTo>
                      <a:pt x="1484" y="87"/>
                    </a:lnTo>
                    <a:lnTo>
                      <a:pt x="1505" y="137"/>
                    </a:lnTo>
                    <a:lnTo>
                      <a:pt x="1494" y="158"/>
                    </a:lnTo>
                    <a:lnTo>
                      <a:pt x="1474" y="187"/>
                    </a:lnTo>
                    <a:lnTo>
                      <a:pt x="1439" y="320"/>
                    </a:lnTo>
                    <a:lnTo>
                      <a:pt x="1452" y="342"/>
                    </a:lnTo>
                    <a:lnTo>
                      <a:pt x="1441" y="359"/>
                    </a:lnTo>
                    <a:lnTo>
                      <a:pt x="1360" y="419"/>
                    </a:lnTo>
                    <a:lnTo>
                      <a:pt x="1316" y="412"/>
                    </a:lnTo>
                    <a:lnTo>
                      <a:pt x="1292" y="403"/>
                    </a:lnTo>
                    <a:lnTo>
                      <a:pt x="1288" y="414"/>
                    </a:lnTo>
                    <a:lnTo>
                      <a:pt x="1252" y="557"/>
                    </a:lnTo>
                    <a:lnTo>
                      <a:pt x="1235" y="578"/>
                    </a:lnTo>
                    <a:lnTo>
                      <a:pt x="1244" y="602"/>
                    </a:lnTo>
                    <a:lnTo>
                      <a:pt x="1266" y="622"/>
                    </a:lnTo>
                    <a:lnTo>
                      <a:pt x="1303" y="602"/>
                    </a:lnTo>
                    <a:lnTo>
                      <a:pt x="1362" y="607"/>
                    </a:lnTo>
                    <a:lnTo>
                      <a:pt x="1380" y="578"/>
                    </a:lnTo>
                    <a:lnTo>
                      <a:pt x="1410" y="569"/>
                    </a:lnTo>
                    <a:lnTo>
                      <a:pt x="1470" y="590"/>
                    </a:lnTo>
                    <a:lnTo>
                      <a:pt x="1542" y="668"/>
                    </a:lnTo>
                    <a:lnTo>
                      <a:pt x="1542" y="684"/>
                    </a:lnTo>
                    <a:lnTo>
                      <a:pt x="1527" y="694"/>
                    </a:lnTo>
                    <a:lnTo>
                      <a:pt x="1443" y="699"/>
                    </a:lnTo>
                    <a:lnTo>
                      <a:pt x="1415" y="721"/>
                    </a:lnTo>
                    <a:lnTo>
                      <a:pt x="1393" y="718"/>
                    </a:lnTo>
                    <a:lnTo>
                      <a:pt x="1378" y="742"/>
                    </a:lnTo>
                    <a:lnTo>
                      <a:pt x="1338" y="752"/>
                    </a:lnTo>
                    <a:lnTo>
                      <a:pt x="1312" y="790"/>
                    </a:lnTo>
                    <a:lnTo>
                      <a:pt x="1307" y="820"/>
                    </a:lnTo>
                    <a:lnTo>
                      <a:pt x="1250" y="858"/>
                    </a:lnTo>
                    <a:lnTo>
                      <a:pt x="1216" y="862"/>
                    </a:lnTo>
                    <a:lnTo>
                      <a:pt x="1176" y="915"/>
                    </a:lnTo>
                    <a:lnTo>
                      <a:pt x="1139" y="937"/>
                    </a:lnTo>
                    <a:lnTo>
                      <a:pt x="1067" y="921"/>
                    </a:lnTo>
                    <a:lnTo>
                      <a:pt x="1042" y="911"/>
                    </a:lnTo>
                    <a:lnTo>
                      <a:pt x="1014" y="939"/>
                    </a:lnTo>
                    <a:lnTo>
                      <a:pt x="1000" y="990"/>
                    </a:lnTo>
                    <a:lnTo>
                      <a:pt x="1041" y="1048"/>
                    </a:lnTo>
                    <a:lnTo>
                      <a:pt x="1014" y="1074"/>
                    </a:lnTo>
                    <a:lnTo>
                      <a:pt x="979" y="1096"/>
                    </a:lnTo>
                    <a:lnTo>
                      <a:pt x="926" y="1162"/>
                    </a:lnTo>
                    <a:lnTo>
                      <a:pt x="859" y="1193"/>
                    </a:lnTo>
                    <a:lnTo>
                      <a:pt x="747" y="1204"/>
                    </a:lnTo>
                    <a:lnTo>
                      <a:pt x="728" y="1202"/>
                    </a:lnTo>
                    <a:lnTo>
                      <a:pt x="599" y="1257"/>
                    </a:lnTo>
                    <a:lnTo>
                      <a:pt x="541" y="1294"/>
                    </a:lnTo>
                    <a:lnTo>
                      <a:pt x="522" y="1285"/>
                    </a:lnTo>
                    <a:lnTo>
                      <a:pt x="517" y="1268"/>
                    </a:lnTo>
                    <a:lnTo>
                      <a:pt x="438" y="1263"/>
                    </a:lnTo>
                    <a:lnTo>
                      <a:pt x="345" y="1234"/>
                    </a:lnTo>
                    <a:lnTo>
                      <a:pt x="321" y="1207"/>
                    </a:lnTo>
                    <a:lnTo>
                      <a:pt x="187" y="1191"/>
                    </a:lnTo>
                    <a:lnTo>
                      <a:pt x="163" y="1202"/>
                    </a:lnTo>
                    <a:lnTo>
                      <a:pt x="1" y="1186"/>
                    </a:lnTo>
                    <a:lnTo>
                      <a:pt x="0" y="1210"/>
                    </a:lnTo>
                    <a:lnTo>
                      <a:pt x="10" y="1248"/>
                    </a:lnTo>
                    <a:lnTo>
                      <a:pt x="3" y="1310"/>
                    </a:lnTo>
                    <a:lnTo>
                      <a:pt x="50" y="1378"/>
                    </a:lnTo>
                    <a:lnTo>
                      <a:pt x="74" y="1393"/>
                    </a:lnTo>
                    <a:lnTo>
                      <a:pt x="110" y="1364"/>
                    </a:lnTo>
                    <a:lnTo>
                      <a:pt x="189" y="1364"/>
                    </a:lnTo>
                    <a:lnTo>
                      <a:pt x="209" y="1371"/>
                    </a:lnTo>
                    <a:lnTo>
                      <a:pt x="220" y="1389"/>
                    </a:lnTo>
                    <a:lnTo>
                      <a:pt x="211" y="1409"/>
                    </a:lnTo>
                    <a:lnTo>
                      <a:pt x="168" y="1444"/>
                    </a:lnTo>
                    <a:lnTo>
                      <a:pt x="172" y="1462"/>
                    </a:lnTo>
                    <a:lnTo>
                      <a:pt x="223" y="1499"/>
                    </a:lnTo>
                    <a:lnTo>
                      <a:pt x="242" y="1499"/>
                    </a:lnTo>
                    <a:lnTo>
                      <a:pt x="249" y="1508"/>
                    </a:lnTo>
                    <a:lnTo>
                      <a:pt x="244" y="1523"/>
                    </a:lnTo>
                    <a:lnTo>
                      <a:pt x="275" y="1548"/>
                    </a:lnTo>
                    <a:lnTo>
                      <a:pt x="347" y="1559"/>
                    </a:lnTo>
                    <a:lnTo>
                      <a:pt x="383" y="1550"/>
                    </a:lnTo>
                    <a:lnTo>
                      <a:pt x="426" y="1506"/>
                    </a:lnTo>
                    <a:lnTo>
                      <a:pt x="479" y="1511"/>
                    </a:lnTo>
                    <a:lnTo>
                      <a:pt x="501" y="1544"/>
                    </a:lnTo>
                    <a:lnTo>
                      <a:pt x="488" y="1574"/>
                    </a:lnTo>
                    <a:lnTo>
                      <a:pt x="493" y="1593"/>
                    </a:lnTo>
                    <a:lnTo>
                      <a:pt x="464" y="1610"/>
                    </a:lnTo>
                    <a:lnTo>
                      <a:pt x="450" y="1625"/>
                    </a:lnTo>
                    <a:lnTo>
                      <a:pt x="455" y="1663"/>
                    </a:lnTo>
                    <a:lnTo>
                      <a:pt x="505" y="1699"/>
                    </a:lnTo>
                    <a:lnTo>
                      <a:pt x="527" y="1694"/>
                    </a:lnTo>
                  </a:path>
                </a:pathLst>
              </a:custGeom>
              <a:grpFill/>
              <a:ln w="6350" cap="flat" cmpd="sng">
                <a:noFill/>
                <a:prstDash val="solid"/>
                <a:round/>
                <a:headEnd type="none" w="sm" len="sm"/>
                <a:tailEnd type="none" w="sm" len="sm"/>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ym typeface="+mn-lt"/>
                </a:endParaRPr>
              </a:p>
            </p:txBody>
          </p:sp>
          <p:sp>
            <p:nvSpPr>
              <p:cNvPr id="163" name="Freeform 1095"/>
              <p:cNvSpPr>
                <a:spLocks/>
              </p:cNvSpPr>
              <p:nvPr/>
            </p:nvSpPr>
            <p:spPr bwMode="auto">
              <a:xfrm rot="356891">
                <a:off x="5816870" y="2513353"/>
                <a:ext cx="738890" cy="728890"/>
              </a:xfrm>
              <a:custGeom>
                <a:avLst/>
                <a:gdLst>
                  <a:gd name="T0" fmla="*/ 283 w 491"/>
                  <a:gd name="T1" fmla="*/ 240 h 478"/>
                  <a:gd name="T2" fmla="*/ 319 w 491"/>
                  <a:gd name="T3" fmla="*/ 184 h 478"/>
                  <a:gd name="T4" fmla="*/ 341 w 491"/>
                  <a:gd name="T5" fmla="*/ 156 h 478"/>
                  <a:gd name="T6" fmla="*/ 338 w 491"/>
                  <a:gd name="T7" fmla="*/ 129 h 478"/>
                  <a:gd name="T8" fmla="*/ 314 w 491"/>
                  <a:gd name="T9" fmla="*/ 101 h 478"/>
                  <a:gd name="T10" fmla="*/ 310 w 491"/>
                  <a:gd name="T11" fmla="*/ 76 h 478"/>
                  <a:gd name="T12" fmla="*/ 267 w 491"/>
                  <a:gd name="T13" fmla="*/ 14 h 478"/>
                  <a:gd name="T14" fmla="*/ 265 w 491"/>
                  <a:gd name="T15" fmla="*/ 20 h 478"/>
                  <a:gd name="T16" fmla="*/ 255 w 491"/>
                  <a:gd name="T17" fmla="*/ 31 h 478"/>
                  <a:gd name="T18" fmla="*/ 237 w 491"/>
                  <a:gd name="T19" fmla="*/ 8 h 478"/>
                  <a:gd name="T20" fmla="*/ 210 w 491"/>
                  <a:gd name="T21" fmla="*/ 0 h 478"/>
                  <a:gd name="T22" fmla="*/ 210 w 491"/>
                  <a:gd name="T23" fmla="*/ 8 h 478"/>
                  <a:gd name="T24" fmla="*/ 210 w 491"/>
                  <a:gd name="T25" fmla="*/ 20 h 478"/>
                  <a:gd name="T26" fmla="*/ 198 w 491"/>
                  <a:gd name="T27" fmla="*/ 31 h 478"/>
                  <a:gd name="T28" fmla="*/ 177 w 491"/>
                  <a:gd name="T29" fmla="*/ 53 h 478"/>
                  <a:gd name="T30" fmla="*/ 154 w 491"/>
                  <a:gd name="T31" fmla="*/ 53 h 478"/>
                  <a:gd name="T32" fmla="*/ 144 w 491"/>
                  <a:gd name="T33" fmla="*/ 70 h 478"/>
                  <a:gd name="T34" fmla="*/ 136 w 491"/>
                  <a:gd name="T35" fmla="*/ 70 h 478"/>
                  <a:gd name="T36" fmla="*/ 119 w 491"/>
                  <a:gd name="T37" fmla="*/ 88 h 478"/>
                  <a:gd name="T38" fmla="*/ 109 w 491"/>
                  <a:gd name="T39" fmla="*/ 88 h 478"/>
                  <a:gd name="T40" fmla="*/ 89 w 491"/>
                  <a:gd name="T41" fmla="*/ 109 h 478"/>
                  <a:gd name="T42" fmla="*/ 77 w 491"/>
                  <a:gd name="T43" fmla="*/ 111 h 478"/>
                  <a:gd name="T44" fmla="*/ 51 w 491"/>
                  <a:gd name="T45" fmla="*/ 153 h 478"/>
                  <a:gd name="T46" fmla="*/ 35 w 491"/>
                  <a:gd name="T47" fmla="*/ 128 h 478"/>
                  <a:gd name="T48" fmla="*/ 16 w 491"/>
                  <a:gd name="T49" fmla="*/ 115 h 478"/>
                  <a:gd name="T50" fmla="*/ 8 w 491"/>
                  <a:gd name="T51" fmla="*/ 124 h 478"/>
                  <a:gd name="T52" fmla="*/ 18 w 491"/>
                  <a:gd name="T53" fmla="*/ 180 h 478"/>
                  <a:gd name="T54" fmla="*/ 10 w 491"/>
                  <a:gd name="T55" fmla="*/ 200 h 478"/>
                  <a:gd name="T56" fmla="*/ 0 w 491"/>
                  <a:gd name="T57" fmla="*/ 228 h 478"/>
                  <a:gd name="T58" fmla="*/ 26 w 491"/>
                  <a:gd name="T59" fmla="*/ 245 h 478"/>
                  <a:gd name="T60" fmla="*/ 39 w 491"/>
                  <a:gd name="T61" fmla="*/ 248 h 478"/>
                  <a:gd name="T62" fmla="*/ 58 w 491"/>
                  <a:gd name="T63" fmla="*/ 275 h 478"/>
                  <a:gd name="T64" fmla="*/ 71 w 491"/>
                  <a:gd name="T65" fmla="*/ 266 h 478"/>
                  <a:gd name="T66" fmla="*/ 93 w 491"/>
                  <a:gd name="T67" fmla="*/ 240 h 478"/>
                  <a:gd name="T68" fmla="*/ 113 w 491"/>
                  <a:gd name="T69" fmla="*/ 201 h 478"/>
                  <a:gd name="T70" fmla="*/ 151 w 491"/>
                  <a:gd name="T71" fmla="*/ 193 h 478"/>
                  <a:gd name="T72" fmla="*/ 174 w 491"/>
                  <a:gd name="T73" fmla="*/ 216 h 478"/>
                  <a:gd name="T74" fmla="*/ 156 w 491"/>
                  <a:gd name="T75" fmla="*/ 256 h 478"/>
                  <a:gd name="T76" fmla="*/ 136 w 491"/>
                  <a:gd name="T77" fmla="*/ 291 h 478"/>
                  <a:gd name="T78" fmla="*/ 155 w 491"/>
                  <a:gd name="T79" fmla="*/ 304 h 478"/>
                  <a:gd name="T80" fmla="*/ 154 w 491"/>
                  <a:gd name="T81" fmla="*/ 321 h 478"/>
                  <a:gd name="T82" fmla="*/ 137 w 491"/>
                  <a:gd name="T83" fmla="*/ 337 h 478"/>
                  <a:gd name="T84" fmla="*/ 141 w 491"/>
                  <a:gd name="T85" fmla="*/ 345 h 478"/>
                  <a:gd name="T86" fmla="*/ 168 w 491"/>
                  <a:gd name="T87" fmla="*/ 330 h 478"/>
                  <a:gd name="T88" fmla="*/ 207 w 491"/>
                  <a:gd name="T89" fmla="*/ 278 h 478"/>
                  <a:gd name="T90" fmla="*/ 264 w 491"/>
                  <a:gd name="T91" fmla="*/ 243 h 478"/>
                  <a:gd name="T92" fmla="*/ 283 w 491"/>
                  <a:gd name="T93" fmla="*/ 240 h 478"/>
                  <a:gd name="T94" fmla="*/ 283 w 491"/>
                  <a:gd name="T95" fmla="*/ 240 h 47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491"/>
                  <a:gd name="T145" fmla="*/ 0 h 478"/>
                  <a:gd name="T146" fmla="*/ 491 w 491"/>
                  <a:gd name="T147" fmla="*/ 478 h 47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491" h="478">
                    <a:moveTo>
                      <a:pt x="406" y="331"/>
                    </a:moveTo>
                    <a:lnTo>
                      <a:pt x="458" y="254"/>
                    </a:lnTo>
                    <a:lnTo>
                      <a:pt x="490" y="216"/>
                    </a:lnTo>
                    <a:lnTo>
                      <a:pt x="485" y="178"/>
                    </a:lnTo>
                    <a:lnTo>
                      <a:pt x="451" y="139"/>
                    </a:lnTo>
                    <a:lnTo>
                      <a:pt x="446" y="106"/>
                    </a:lnTo>
                    <a:lnTo>
                      <a:pt x="384" y="20"/>
                    </a:lnTo>
                    <a:lnTo>
                      <a:pt x="380" y="28"/>
                    </a:lnTo>
                    <a:lnTo>
                      <a:pt x="367" y="42"/>
                    </a:lnTo>
                    <a:lnTo>
                      <a:pt x="341" y="11"/>
                    </a:lnTo>
                    <a:lnTo>
                      <a:pt x="303" y="0"/>
                    </a:lnTo>
                    <a:lnTo>
                      <a:pt x="301" y="11"/>
                    </a:lnTo>
                    <a:lnTo>
                      <a:pt x="301" y="28"/>
                    </a:lnTo>
                    <a:lnTo>
                      <a:pt x="286" y="44"/>
                    </a:lnTo>
                    <a:lnTo>
                      <a:pt x="255" y="74"/>
                    </a:lnTo>
                    <a:lnTo>
                      <a:pt x="221" y="74"/>
                    </a:lnTo>
                    <a:lnTo>
                      <a:pt x="207" y="97"/>
                    </a:lnTo>
                    <a:lnTo>
                      <a:pt x="195" y="97"/>
                    </a:lnTo>
                    <a:lnTo>
                      <a:pt x="171" y="122"/>
                    </a:lnTo>
                    <a:lnTo>
                      <a:pt x="157" y="122"/>
                    </a:lnTo>
                    <a:lnTo>
                      <a:pt x="129" y="150"/>
                    </a:lnTo>
                    <a:lnTo>
                      <a:pt x="111" y="154"/>
                    </a:lnTo>
                    <a:lnTo>
                      <a:pt x="74" y="212"/>
                    </a:lnTo>
                    <a:lnTo>
                      <a:pt x="50" y="177"/>
                    </a:lnTo>
                    <a:lnTo>
                      <a:pt x="23" y="159"/>
                    </a:lnTo>
                    <a:lnTo>
                      <a:pt x="11" y="172"/>
                    </a:lnTo>
                    <a:lnTo>
                      <a:pt x="26" y="250"/>
                    </a:lnTo>
                    <a:lnTo>
                      <a:pt x="13" y="276"/>
                    </a:lnTo>
                    <a:lnTo>
                      <a:pt x="0" y="315"/>
                    </a:lnTo>
                    <a:lnTo>
                      <a:pt x="37" y="339"/>
                    </a:lnTo>
                    <a:lnTo>
                      <a:pt x="57" y="342"/>
                    </a:lnTo>
                    <a:lnTo>
                      <a:pt x="83" y="380"/>
                    </a:lnTo>
                    <a:lnTo>
                      <a:pt x="102" y="368"/>
                    </a:lnTo>
                    <a:lnTo>
                      <a:pt x="133" y="331"/>
                    </a:lnTo>
                    <a:lnTo>
                      <a:pt x="164" y="278"/>
                    </a:lnTo>
                    <a:lnTo>
                      <a:pt x="217" y="267"/>
                    </a:lnTo>
                    <a:lnTo>
                      <a:pt x="250" y="300"/>
                    </a:lnTo>
                    <a:lnTo>
                      <a:pt x="225" y="353"/>
                    </a:lnTo>
                    <a:lnTo>
                      <a:pt x="195" y="402"/>
                    </a:lnTo>
                    <a:lnTo>
                      <a:pt x="223" y="421"/>
                    </a:lnTo>
                    <a:lnTo>
                      <a:pt x="221" y="445"/>
                    </a:lnTo>
                    <a:lnTo>
                      <a:pt x="198" y="467"/>
                    </a:lnTo>
                    <a:lnTo>
                      <a:pt x="203" y="477"/>
                    </a:lnTo>
                    <a:lnTo>
                      <a:pt x="243" y="457"/>
                    </a:lnTo>
                    <a:lnTo>
                      <a:pt x="298" y="384"/>
                    </a:lnTo>
                    <a:lnTo>
                      <a:pt x="379" y="337"/>
                    </a:lnTo>
                    <a:lnTo>
                      <a:pt x="406" y="331"/>
                    </a:lnTo>
                  </a:path>
                </a:pathLst>
              </a:custGeom>
              <a:grpFill/>
              <a:ln w="6350" cap="flat" cmpd="sng">
                <a:noFill/>
                <a:prstDash val="solid"/>
                <a:round/>
                <a:headEnd type="none" w="sm" len="sm"/>
                <a:tailEnd type="none" w="sm" len="sm"/>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ym typeface="+mn-lt"/>
                </a:endParaRPr>
              </a:p>
            </p:txBody>
          </p:sp>
          <p:sp>
            <p:nvSpPr>
              <p:cNvPr id="164" name="Freeform 1096"/>
              <p:cNvSpPr>
                <a:spLocks/>
              </p:cNvSpPr>
              <p:nvPr/>
            </p:nvSpPr>
            <p:spPr bwMode="auto">
              <a:xfrm rot="356891">
                <a:off x="6031731" y="2139470"/>
                <a:ext cx="1066719" cy="745879"/>
              </a:xfrm>
              <a:custGeom>
                <a:avLst/>
                <a:gdLst>
                  <a:gd name="T0" fmla="*/ 477 w 709"/>
                  <a:gd name="T1" fmla="*/ 98 h 488"/>
                  <a:gd name="T2" fmla="*/ 438 w 709"/>
                  <a:gd name="T3" fmla="*/ 91 h 488"/>
                  <a:gd name="T4" fmla="*/ 423 w 709"/>
                  <a:gd name="T5" fmla="*/ 87 h 488"/>
                  <a:gd name="T6" fmla="*/ 390 w 709"/>
                  <a:gd name="T7" fmla="*/ 109 h 488"/>
                  <a:gd name="T8" fmla="*/ 375 w 709"/>
                  <a:gd name="T9" fmla="*/ 118 h 488"/>
                  <a:gd name="T10" fmla="*/ 345 w 709"/>
                  <a:gd name="T11" fmla="*/ 94 h 488"/>
                  <a:gd name="T12" fmla="*/ 319 w 709"/>
                  <a:gd name="T13" fmla="*/ 69 h 488"/>
                  <a:gd name="T14" fmla="*/ 313 w 709"/>
                  <a:gd name="T15" fmla="*/ 103 h 488"/>
                  <a:gd name="T16" fmla="*/ 286 w 709"/>
                  <a:gd name="T17" fmla="*/ 69 h 488"/>
                  <a:gd name="T18" fmla="*/ 264 w 709"/>
                  <a:gd name="T19" fmla="*/ 46 h 488"/>
                  <a:gd name="T20" fmla="*/ 213 w 709"/>
                  <a:gd name="T21" fmla="*/ 46 h 488"/>
                  <a:gd name="T22" fmla="*/ 187 w 709"/>
                  <a:gd name="T23" fmla="*/ 26 h 488"/>
                  <a:gd name="T24" fmla="*/ 150 w 709"/>
                  <a:gd name="T25" fmla="*/ 40 h 488"/>
                  <a:gd name="T26" fmla="*/ 112 w 709"/>
                  <a:gd name="T27" fmla="*/ 30 h 488"/>
                  <a:gd name="T28" fmla="*/ 60 w 709"/>
                  <a:gd name="T29" fmla="*/ 7 h 488"/>
                  <a:gd name="T30" fmla="*/ 45 w 709"/>
                  <a:gd name="T31" fmla="*/ 44 h 488"/>
                  <a:gd name="T32" fmla="*/ 0 w 709"/>
                  <a:gd name="T33" fmla="*/ 46 h 488"/>
                  <a:gd name="T34" fmla="*/ 24 w 709"/>
                  <a:gd name="T35" fmla="*/ 72 h 488"/>
                  <a:gd name="T36" fmla="*/ 27 w 709"/>
                  <a:gd name="T37" fmla="*/ 117 h 488"/>
                  <a:gd name="T38" fmla="*/ 40 w 709"/>
                  <a:gd name="T39" fmla="*/ 154 h 488"/>
                  <a:gd name="T40" fmla="*/ 80 w 709"/>
                  <a:gd name="T41" fmla="*/ 130 h 488"/>
                  <a:gd name="T42" fmla="*/ 112 w 709"/>
                  <a:gd name="T43" fmla="*/ 195 h 488"/>
                  <a:gd name="T44" fmla="*/ 130 w 709"/>
                  <a:gd name="T45" fmla="*/ 197 h 488"/>
                  <a:gd name="T46" fmla="*/ 175 w 709"/>
                  <a:gd name="T47" fmla="*/ 228 h 488"/>
                  <a:gd name="T48" fmla="*/ 187 w 709"/>
                  <a:gd name="T49" fmla="*/ 212 h 488"/>
                  <a:gd name="T50" fmla="*/ 233 w 709"/>
                  <a:gd name="T51" fmla="*/ 298 h 488"/>
                  <a:gd name="T52" fmla="*/ 260 w 709"/>
                  <a:gd name="T53" fmla="*/ 354 h 488"/>
                  <a:gd name="T54" fmla="*/ 301 w 709"/>
                  <a:gd name="T55" fmla="*/ 280 h 488"/>
                  <a:gd name="T56" fmla="*/ 332 w 709"/>
                  <a:gd name="T57" fmla="*/ 290 h 488"/>
                  <a:gd name="T58" fmla="*/ 380 w 709"/>
                  <a:gd name="T59" fmla="*/ 273 h 488"/>
                  <a:gd name="T60" fmla="*/ 368 w 709"/>
                  <a:gd name="T61" fmla="*/ 240 h 488"/>
                  <a:gd name="T62" fmla="*/ 413 w 709"/>
                  <a:gd name="T63" fmla="*/ 202 h 488"/>
                  <a:gd name="T64" fmla="*/ 430 w 709"/>
                  <a:gd name="T65" fmla="*/ 166 h 488"/>
                  <a:gd name="T66" fmla="*/ 446 w 709"/>
                  <a:gd name="T67" fmla="*/ 146 h 488"/>
                  <a:gd name="T68" fmla="*/ 463 w 709"/>
                  <a:gd name="T69" fmla="*/ 164 h 488"/>
                  <a:gd name="T70" fmla="*/ 492 w 709"/>
                  <a:gd name="T71" fmla="*/ 107 h 488"/>
                  <a:gd name="T72" fmla="*/ 490 w 709"/>
                  <a:gd name="T73" fmla="*/ 98 h 48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709"/>
                  <a:gd name="T112" fmla="*/ 0 h 488"/>
                  <a:gd name="T113" fmla="*/ 709 w 709"/>
                  <a:gd name="T114" fmla="*/ 488 h 48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709" h="488">
                    <a:moveTo>
                      <a:pt x="704" y="135"/>
                    </a:moveTo>
                    <a:lnTo>
                      <a:pt x="686" y="135"/>
                    </a:lnTo>
                    <a:lnTo>
                      <a:pt x="664" y="135"/>
                    </a:lnTo>
                    <a:lnTo>
                      <a:pt x="631" y="125"/>
                    </a:lnTo>
                    <a:lnTo>
                      <a:pt x="620" y="105"/>
                    </a:lnTo>
                    <a:lnTo>
                      <a:pt x="609" y="120"/>
                    </a:lnTo>
                    <a:lnTo>
                      <a:pt x="594" y="110"/>
                    </a:lnTo>
                    <a:lnTo>
                      <a:pt x="561" y="149"/>
                    </a:lnTo>
                    <a:lnTo>
                      <a:pt x="554" y="161"/>
                    </a:lnTo>
                    <a:lnTo>
                      <a:pt x="539" y="162"/>
                    </a:lnTo>
                    <a:lnTo>
                      <a:pt x="517" y="138"/>
                    </a:lnTo>
                    <a:lnTo>
                      <a:pt x="496" y="130"/>
                    </a:lnTo>
                    <a:lnTo>
                      <a:pt x="473" y="85"/>
                    </a:lnTo>
                    <a:lnTo>
                      <a:pt x="458" y="96"/>
                    </a:lnTo>
                    <a:lnTo>
                      <a:pt x="462" y="135"/>
                    </a:lnTo>
                    <a:lnTo>
                      <a:pt x="451" y="142"/>
                    </a:lnTo>
                    <a:lnTo>
                      <a:pt x="422" y="110"/>
                    </a:lnTo>
                    <a:lnTo>
                      <a:pt x="412" y="96"/>
                    </a:lnTo>
                    <a:lnTo>
                      <a:pt x="390" y="96"/>
                    </a:lnTo>
                    <a:lnTo>
                      <a:pt x="379" y="63"/>
                    </a:lnTo>
                    <a:lnTo>
                      <a:pt x="348" y="48"/>
                    </a:lnTo>
                    <a:lnTo>
                      <a:pt x="307" y="63"/>
                    </a:lnTo>
                    <a:lnTo>
                      <a:pt x="290" y="61"/>
                    </a:lnTo>
                    <a:lnTo>
                      <a:pt x="269" y="36"/>
                    </a:lnTo>
                    <a:lnTo>
                      <a:pt x="237" y="55"/>
                    </a:lnTo>
                    <a:lnTo>
                      <a:pt x="216" y="55"/>
                    </a:lnTo>
                    <a:lnTo>
                      <a:pt x="194" y="65"/>
                    </a:lnTo>
                    <a:lnTo>
                      <a:pt x="161" y="41"/>
                    </a:lnTo>
                    <a:lnTo>
                      <a:pt x="139" y="0"/>
                    </a:lnTo>
                    <a:lnTo>
                      <a:pt x="87" y="10"/>
                    </a:lnTo>
                    <a:lnTo>
                      <a:pt x="67" y="32"/>
                    </a:lnTo>
                    <a:lnTo>
                      <a:pt x="65" y="61"/>
                    </a:lnTo>
                    <a:lnTo>
                      <a:pt x="8" y="43"/>
                    </a:lnTo>
                    <a:lnTo>
                      <a:pt x="0" y="63"/>
                    </a:lnTo>
                    <a:lnTo>
                      <a:pt x="3" y="77"/>
                    </a:lnTo>
                    <a:lnTo>
                      <a:pt x="34" y="99"/>
                    </a:lnTo>
                    <a:lnTo>
                      <a:pt x="34" y="130"/>
                    </a:lnTo>
                    <a:lnTo>
                      <a:pt x="38" y="161"/>
                    </a:lnTo>
                    <a:lnTo>
                      <a:pt x="56" y="187"/>
                    </a:lnTo>
                    <a:lnTo>
                      <a:pt x="58" y="211"/>
                    </a:lnTo>
                    <a:lnTo>
                      <a:pt x="72" y="219"/>
                    </a:lnTo>
                    <a:lnTo>
                      <a:pt x="115" y="178"/>
                    </a:lnTo>
                    <a:lnTo>
                      <a:pt x="161" y="236"/>
                    </a:lnTo>
                    <a:lnTo>
                      <a:pt x="161" y="268"/>
                    </a:lnTo>
                    <a:lnTo>
                      <a:pt x="185" y="282"/>
                    </a:lnTo>
                    <a:lnTo>
                      <a:pt x="187" y="270"/>
                    </a:lnTo>
                    <a:lnTo>
                      <a:pt x="225" y="282"/>
                    </a:lnTo>
                    <a:lnTo>
                      <a:pt x="252" y="313"/>
                    </a:lnTo>
                    <a:lnTo>
                      <a:pt x="264" y="299"/>
                    </a:lnTo>
                    <a:lnTo>
                      <a:pt x="269" y="291"/>
                    </a:lnTo>
                    <a:lnTo>
                      <a:pt x="331" y="376"/>
                    </a:lnTo>
                    <a:lnTo>
                      <a:pt x="335" y="409"/>
                    </a:lnTo>
                    <a:lnTo>
                      <a:pt x="370" y="449"/>
                    </a:lnTo>
                    <a:lnTo>
                      <a:pt x="374" y="487"/>
                    </a:lnTo>
                    <a:lnTo>
                      <a:pt x="405" y="467"/>
                    </a:lnTo>
                    <a:lnTo>
                      <a:pt x="434" y="385"/>
                    </a:lnTo>
                    <a:lnTo>
                      <a:pt x="446" y="381"/>
                    </a:lnTo>
                    <a:lnTo>
                      <a:pt x="477" y="398"/>
                    </a:lnTo>
                    <a:lnTo>
                      <a:pt x="528" y="392"/>
                    </a:lnTo>
                    <a:lnTo>
                      <a:pt x="546" y="376"/>
                    </a:lnTo>
                    <a:lnTo>
                      <a:pt x="522" y="339"/>
                    </a:lnTo>
                    <a:lnTo>
                      <a:pt x="528" y="330"/>
                    </a:lnTo>
                    <a:lnTo>
                      <a:pt x="577" y="315"/>
                    </a:lnTo>
                    <a:lnTo>
                      <a:pt x="594" y="277"/>
                    </a:lnTo>
                    <a:lnTo>
                      <a:pt x="620" y="265"/>
                    </a:lnTo>
                    <a:lnTo>
                      <a:pt x="620" y="229"/>
                    </a:lnTo>
                    <a:lnTo>
                      <a:pt x="627" y="204"/>
                    </a:lnTo>
                    <a:lnTo>
                      <a:pt x="642" y="200"/>
                    </a:lnTo>
                    <a:lnTo>
                      <a:pt x="654" y="214"/>
                    </a:lnTo>
                    <a:lnTo>
                      <a:pt x="666" y="224"/>
                    </a:lnTo>
                    <a:lnTo>
                      <a:pt x="699" y="180"/>
                    </a:lnTo>
                    <a:lnTo>
                      <a:pt x="708" y="147"/>
                    </a:lnTo>
                    <a:lnTo>
                      <a:pt x="704" y="135"/>
                    </a:lnTo>
                  </a:path>
                </a:pathLst>
              </a:custGeom>
              <a:grpFill/>
              <a:ln w="6350" cap="flat" cmpd="sng">
                <a:noFill/>
                <a:prstDash val="solid"/>
                <a:round/>
                <a:headEnd type="none" w="sm" len="sm"/>
                <a:tailEnd type="none" w="sm" len="sm"/>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ym typeface="+mn-lt"/>
                </a:endParaRPr>
              </a:p>
            </p:txBody>
          </p:sp>
          <p:sp>
            <p:nvSpPr>
              <p:cNvPr id="165" name="Freeform 1097"/>
              <p:cNvSpPr>
                <a:spLocks/>
              </p:cNvSpPr>
              <p:nvPr/>
            </p:nvSpPr>
            <p:spPr bwMode="auto">
              <a:xfrm rot="356891">
                <a:off x="5878940" y="1033662"/>
                <a:ext cx="1460794" cy="1354137"/>
              </a:xfrm>
              <a:custGeom>
                <a:avLst/>
                <a:gdLst>
                  <a:gd name="T0" fmla="*/ 207 w 970"/>
                  <a:gd name="T1" fmla="*/ 523 h 888"/>
                  <a:gd name="T2" fmla="*/ 245 w 970"/>
                  <a:gd name="T3" fmla="*/ 571 h 888"/>
                  <a:gd name="T4" fmla="*/ 274 w 970"/>
                  <a:gd name="T5" fmla="*/ 563 h 888"/>
                  <a:gd name="T6" fmla="*/ 311 w 970"/>
                  <a:gd name="T7" fmla="*/ 568 h 888"/>
                  <a:gd name="T8" fmla="*/ 352 w 970"/>
                  <a:gd name="T9" fmla="*/ 558 h 888"/>
                  <a:gd name="T10" fmla="*/ 381 w 970"/>
                  <a:gd name="T11" fmla="*/ 593 h 888"/>
                  <a:gd name="T12" fmla="*/ 403 w 970"/>
                  <a:gd name="T13" fmla="*/ 603 h 888"/>
                  <a:gd name="T14" fmla="*/ 432 w 970"/>
                  <a:gd name="T15" fmla="*/ 622 h 888"/>
                  <a:gd name="T16" fmla="*/ 439 w 970"/>
                  <a:gd name="T17" fmla="*/ 585 h 888"/>
                  <a:gd name="T18" fmla="*/ 470 w 970"/>
                  <a:gd name="T19" fmla="*/ 624 h 888"/>
                  <a:gd name="T20" fmla="*/ 495 w 970"/>
                  <a:gd name="T21" fmla="*/ 640 h 888"/>
                  <a:gd name="T22" fmla="*/ 523 w 970"/>
                  <a:gd name="T23" fmla="*/ 603 h 888"/>
                  <a:gd name="T24" fmla="*/ 542 w 970"/>
                  <a:gd name="T25" fmla="*/ 600 h 888"/>
                  <a:gd name="T26" fmla="*/ 572 w 970"/>
                  <a:gd name="T27" fmla="*/ 622 h 888"/>
                  <a:gd name="T28" fmla="*/ 599 w 970"/>
                  <a:gd name="T29" fmla="*/ 622 h 888"/>
                  <a:gd name="T30" fmla="*/ 588 w 970"/>
                  <a:gd name="T31" fmla="*/ 571 h 888"/>
                  <a:gd name="T32" fmla="*/ 576 w 970"/>
                  <a:gd name="T33" fmla="*/ 512 h 888"/>
                  <a:gd name="T34" fmla="*/ 642 w 970"/>
                  <a:gd name="T35" fmla="*/ 484 h 888"/>
                  <a:gd name="T36" fmla="*/ 648 w 970"/>
                  <a:gd name="T37" fmla="*/ 454 h 888"/>
                  <a:gd name="T38" fmla="*/ 655 w 970"/>
                  <a:gd name="T39" fmla="*/ 423 h 888"/>
                  <a:gd name="T40" fmla="*/ 661 w 970"/>
                  <a:gd name="T41" fmla="*/ 302 h 888"/>
                  <a:gd name="T42" fmla="*/ 656 w 970"/>
                  <a:gd name="T43" fmla="*/ 252 h 888"/>
                  <a:gd name="T44" fmla="*/ 653 w 970"/>
                  <a:gd name="T45" fmla="*/ 228 h 888"/>
                  <a:gd name="T46" fmla="*/ 610 w 970"/>
                  <a:gd name="T47" fmla="*/ 264 h 888"/>
                  <a:gd name="T48" fmla="*/ 565 w 970"/>
                  <a:gd name="T49" fmla="*/ 308 h 888"/>
                  <a:gd name="T50" fmla="*/ 481 w 970"/>
                  <a:gd name="T51" fmla="*/ 308 h 888"/>
                  <a:gd name="T52" fmla="*/ 473 w 970"/>
                  <a:gd name="T53" fmla="*/ 275 h 888"/>
                  <a:gd name="T54" fmla="*/ 443 w 970"/>
                  <a:gd name="T55" fmla="*/ 252 h 888"/>
                  <a:gd name="T56" fmla="*/ 390 w 970"/>
                  <a:gd name="T57" fmla="*/ 236 h 888"/>
                  <a:gd name="T58" fmla="*/ 347 w 970"/>
                  <a:gd name="T59" fmla="*/ 232 h 888"/>
                  <a:gd name="T60" fmla="*/ 309 w 970"/>
                  <a:gd name="T61" fmla="*/ 205 h 888"/>
                  <a:gd name="T62" fmla="*/ 292 w 970"/>
                  <a:gd name="T63" fmla="*/ 172 h 888"/>
                  <a:gd name="T64" fmla="*/ 261 w 970"/>
                  <a:gd name="T65" fmla="*/ 136 h 888"/>
                  <a:gd name="T66" fmla="*/ 231 w 970"/>
                  <a:gd name="T67" fmla="*/ 80 h 888"/>
                  <a:gd name="T68" fmla="*/ 194 w 970"/>
                  <a:gd name="T69" fmla="*/ 24 h 888"/>
                  <a:gd name="T70" fmla="*/ 137 w 970"/>
                  <a:gd name="T71" fmla="*/ 13 h 888"/>
                  <a:gd name="T72" fmla="*/ 73 w 970"/>
                  <a:gd name="T73" fmla="*/ 0 h 888"/>
                  <a:gd name="T74" fmla="*/ 4 w 970"/>
                  <a:gd name="T75" fmla="*/ 31 h 888"/>
                  <a:gd name="T76" fmla="*/ 0 w 970"/>
                  <a:gd name="T77" fmla="*/ 91 h 888"/>
                  <a:gd name="T78" fmla="*/ 30 w 970"/>
                  <a:gd name="T79" fmla="*/ 112 h 888"/>
                  <a:gd name="T80" fmla="*/ 68 w 970"/>
                  <a:gd name="T81" fmla="*/ 103 h 888"/>
                  <a:gd name="T82" fmla="*/ 75 w 970"/>
                  <a:gd name="T83" fmla="*/ 145 h 888"/>
                  <a:gd name="T84" fmla="*/ 121 w 970"/>
                  <a:gd name="T85" fmla="*/ 168 h 888"/>
                  <a:gd name="T86" fmla="*/ 149 w 970"/>
                  <a:gd name="T87" fmla="*/ 154 h 888"/>
                  <a:gd name="T88" fmla="*/ 231 w 970"/>
                  <a:gd name="T89" fmla="*/ 160 h 888"/>
                  <a:gd name="T90" fmla="*/ 218 w 970"/>
                  <a:gd name="T91" fmla="*/ 271 h 888"/>
                  <a:gd name="T92" fmla="*/ 205 w 970"/>
                  <a:gd name="T93" fmla="*/ 306 h 888"/>
                  <a:gd name="T94" fmla="*/ 201 w 970"/>
                  <a:gd name="T95" fmla="*/ 378 h 888"/>
                  <a:gd name="T96" fmla="*/ 183 w 970"/>
                  <a:gd name="T97" fmla="*/ 363 h 888"/>
                  <a:gd name="T98" fmla="*/ 142 w 970"/>
                  <a:gd name="T99" fmla="*/ 428 h 888"/>
                  <a:gd name="T100" fmla="*/ 125 w 970"/>
                  <a:gd name="T101" fmla="*/ 460 h 888"/>
                  <a:gd name="T102" fmla="*/ 184 w 970"/>
                  <a:gd name="T103" fmla="*/ 482 h 888"/>
                  <a:gd name="T104" fmla="*/ 183 w 970"/>
                  <a:gd name="T105" fmla="*/ 495 h 888"/>
                  <a:gd name="T106" fmla="*/ 161 w 970"/>
                  <a:gd name="T107" fmla="*/ 522 h 888"/>
                  <a:gd name="T108" fmla="*/ 170 w 970"/>
                  <a:gd name="T109" fmla="*/ 530 h 88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970"/>
                  <a:gd name="T166" fmla="*/ 0 h 888"/>
                  <a:gd name="T167" fmla="*/ 970 w 970"/>
                  <a:gd name="T168" fmla="*/ 888 h 88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970" h="888">
                    <a:moveTo>
                      <a:pt x="244" y="734"/>
                    </a:moveTo>
                    <a:lnTo>
                      <a:pt x="297" y="724"/>
                    </a:lnTo>
                    <a:lnTo>
                      <a:pt x="318" y="766"/>
                    </a:lnTo>
                    <a:lnTo>
                      <a:pt x="351" y="790"/>
                    </a:lnTo>
                    <a:lnTo>
                      <a:pt x="373" y="779"/>
                    </a:lnTo>
                    <a:lnTo>
                      <a:pt x="394" y="779"/>
                    </a:lnTo>
                    <a:lnTo>
                      <a:pt x="426" y="761"/>
                    </a:lnTo>
                    <a:lnTo>
                      <a:pt x="447" y="785"/>
                    </a:lnTo>
                    <a:lnTo>
                      <a:pt x="463" y="787"/>
                    </a:lnTo>
                    <a:lnTo>
                      <a:pt x="505" y="772"/>
                    </a:lnTo>
                    <a:lnTo>
                      <a:pt x="535" y="787"/>
                    </a:lnTo>
                    <a:lnTo>
                      <a:pt x="547" y="821"/>
                    </a:lnTo>
                    <a:lnTo>
                      <a:pt x="569" y="821"/>
                    </a:lnTo>
                    <a:lnTo>
                      <a:pt x="579" y="835"/>
                    </a:lnTo>
                    <a:lnTo>
                      <a:pt x="607" y="867"/>
                    </a:lnTo>
                    <a:lnTo>
                      <a:pt x="619" y="860"/>
                    </a:lnTo>
                    <a:lnTo>
                      <a:pt x="614" y="821"/>
                    </a:lnTo>
                    <a:lnTo>
                      <a:pt x="629" y="809"/>
                    </a:lnTo>
                    <a:lnTo>
                      <a:pt x="652" y="854"/>
                    </a:lnTo>
                    <a:lnTo>
                      <a:pt x="674" y="862"/>
                    </a:lnTo>
                    <a:lnTo>
                      <a:pt x="695" y="887"/>
                    </a:lnTo>
                    <a:lnTo>
                      <a:pt x="710" y="885"/>
                    </a:lnTo>
                    <a:lnTo>
                      <a:pt x="717" y="874"/>
                    </a:lnTo>
                    <a:lnTo>
                      <a:pt x="750" y="835"/>
                    </a:lnTo>
                    <a:lnTo>
                      <a:pt x="765" y="845"/>
                    </a:lnTo>
                    <a:lnTo>
                      <a:pt x="777" y="830"/>
                    </a:lnTo>
                    <a:lnTo>
                      <a:pt x="787" y="850"/>
                    </a:lnTo>
                    <a:lnTo>
                      <a:pt x="820" y="860"/>
                    </a:lnTo>
                    <a:lnTo>
                      <a:pt x="842" y="860"/>
                    </a:lnTo>
                    <a:lnTo>
                      <a:pt x="860" y="860"/>
                    </a:lnTo>
                    <a:lnTo>
                      <a:pt x="849" y="845"/>
                    </a:lnTo>
                    <a:lnTo>
                      <a:pt x="844" y="790"/>
                    </a:lnTo>
                    <a:lnTo>
                      <a:pt x="805" y="730"/>
                    </a:lnTo>
                    <a:lnTo>
                      <a:pt x="827" y="708"/>
                    </a:lnTo>
                    <a:lnTo>
                      <a:pt x="849" y="669"/>
                    </a:lnTo>
                    <a:lnTo>
                      <a:pt x="921" y="669"/>
                    </a:lnTo>
                    <a:lnTo>
                      <a:pt x="937" y="657"/>
                    </a:lnTo>
                    <a:lnTo>
                      <a:pt x="930" y="628"/>
                    </a:lnTo>
                    <a:lnTo>
                      <a:pt x="947" y="600"/>
                    </a:lnTo>
                    <a:lnTo>
                      <a:pt x="941" y="585"/>
                    </a:lnTo>
                    <a:lnTo>
                      <a:pt x="947" y="558"/>
                    </a:lnTo>
                    <a:lnTo>
                      <a:pt x="947" y="419"/>
                    </a:lnTo>
                    <a:lnTo>
                      <a:pt x="969" y="375"/>
                    </a:lnTo>
                    <a:lnTo>
                      <a:pt x="942" y="349"/>
                    </a:lnTo>
                    <a:lnTo>
                      <a:pt x="947" y="331"/>
                    </a:lnTo>
                    <a:lnTo>
                      <a:pt x="937" y="315"/>
                    </a:lnTo>
                    <a:lnTo>
                      <a:pt x="908" y="327"/>
                    </a:lnTo>
                    <a:lnTo>
                      <a:pt x="875" y="365"/>
                    </a:lnTo>
                    <a:lnTo>
                      <a:pt x="842" y="380"/>
                    </a:lnTo>
                    <a:lnTo>
                      <a:pt x="810" y="426"/>
                    </a:lnTo>
                    <a:lnTo>
                      <a:pt x="729" y="452"/>
                    </a:lnTo>
                    <a:lnTo>
                      <a:pt x="691" y="426"/>
                    </a:lnTo>
                    <a:lnTo>
                      <a:pt x="695" y="408"/>
                    </a:lnTo>
                    <a:lnTo>
                      <a:pt x="678" y="380"/>
                    </a:lnTo>
                    <a:lnTo>
                      <a:pt x="667" y="349"/>
                    </a:lnTo>
                    <a:lnTo>
                      <a:pt x="636" y="349"/>
                    </a:lnTo>
                    <a:lnTo>
                      <a:pt x="581" y="320"/>
                    </a:lnTo>
                    <a:lnTo>
                      <a:pt x="559" y="327"/>
                    </a:lnTo>
                    <a:lnTo>
                      <a:pt x="535" y="315"/>
                    </a:lnTo>
                    <a:lnTo>
                      <a:pt x="497" y="320"/>
                    </a:lnTo>
                    <a:lnTo>
                      <a:pt x="463" y="309"/>
                    </a:lnTo>
                    <a:lnTo>
                      <a:pt x="444" y="283"/>
                    </a:lnTo>
                    <a:lnTo>
                      <a:pt x="426" y="261"/>
                    </a:lnTo>
                    <a:lnTo>
                      <a:pt x="418" y="238"/>
                    </a:lnTo>
                    <a:lnTo>
                      <a:pt x="394" y="209"/>
                    </a:lnTo>
                    <a:lnTo>
                      <a:pt x="375" y="187"/>
                    </a:lnTo>
                    <a:lnTo>
                      <a:pt x="341" y="137"/>
                    </a:lnTo>
                    <a:lnTo>
                      <a:pt x="330" y="110"/>
                    </a:lnTo>
                    <a:lnTo>
                      <a:pt x="291" y="59"/>
                    </a:lnTo>
                    <a:lnTo>
                      <a:pt x="279" y="33"/>
                    </a:lnTo>
                    <a:lnTo>
                      <a:pt x="229" y="6"/>
                    </a:lnTo>
                    <a:lnTo>
                      <a:pt x="196" y="18"/>
                    </a:lnTo>
                    <a:lnTo>
                      <a:pt x="167" y="11"/>
                    </a:lnTo>
                    <a:lnTo>
                      <a:pt x="105" y="0"/>
                    </a:lnTo>
                    <a:lnTo>
                      <a:pt x="19" y="28"/>
                    </a:lnTo>
                    <a:lnTo>
                      <a:pt x="4" y="44"/>
                    </a:lnTo>
                    <a:lnTo>
                      <a:pt x="21" y="66"/>
                    </a:lnTo>
                    <a:lnTo>
                      <a:pt x="0" y="126"/>
                    </a:lnTo>
                    <a:lnTo>
                      <a:pt x="5" y="132"/>
                    </a:lnTo>
                    <a:lnTo>
                      <a:pt x="43" y="155"/>
                    </a:lnTo>
                    <a:lnTo>
                      <a:pt x="62" y="122"/>
                    </a:lnTo>
                    <a:lnTo>
                      <a:pt x="98" y="143"/>
                    </a:lnTo>
                    <a:lnTo>
                      <a:pt x="95" y="158"/>
                    </a:lnTo>
                    <a:lnTo>
                      <a:pt x="108" y="199"/>
                    </a:lnTo>
                    <a:lnTo>
                      <a:pt x="131" y="225"/>
                    </a:lnTo>
                    <a:lnTo>
                      <a:pt x="174" y="232"/>
                    </a:lnTo>
                    <a:lnTo>
                      <a:pt x="187" y="216"/>
                    </a:lnTo>
                    <a:lnTo>
                      <a:pt x="213" y="214"/>
                    </a:lnTo>
                    <a:lnTo>
                      <a:pt x="265" y="170"/>
                    </a:lnTo>
                    <a:lnTo>
                      <a:pt x="330" y="221"/>
                    </a:lnTo>
                    <a:lnTo>
                      <a:pt x="308" y="309"/>
                    </a:lnTo>
                    <a:lnTo>
                      <a:pt x="313" y="375"/>
                    </a:lnTo>
                    <a:lnTo>
                      <a:pt x="313" y="415"/>
                    </a:lnTo>
                    <a:lnTo>
                      <a:pt x="294" y="423"/>
                    </a:lnTo>
                    <a:lnTo>
                      <a:pt x="294" y="525"/>
                    </a:lnTo>
                    <a:lnTo>
                      <a:pt x="289" y="522"/>
                    </a:lnTo>
                    <a:lnTo>
                      <a:pt x="270" y="501"/>
                    </a:lnTo>
                    <a:lnTo>
                      <a:pt x="262" y="501"/>
                    </a:lnTo>
                    <a:lnTo>
                      <a:pt x="258" y="508"/>
                    </a:lnTo>
                    <a:lnTo>
                      <a:pt x="203" y="592"/>
                    </a:lnTo>
                    <a:lnTo>
                      <a:pt x="177" y="625"/>
                    </a:lnTo>
                    <a:lnTo>
                      <a:pt x="179" y="635"/>
                    </a:lnTo>
                    <a:lnTo>
                      <a:pt x="234" y="676"/>
                    </a:lnTo>
                    <a:lnTo>
                      <a:pt x="265" y="666"/>
                    </a:lnTo>
                    <a:lnTo>
                      <a:pt x="268" y="676"/>
                    </a:lnTo>
                    <a:lnTo>
                      <a:pt x="262" y="684"/>
                    </a:lnTo>
                    <a:lnTo>
                      <a:pt x="234" y="698"/>
                    </a:lnTo>
                    <a:lnTo>
                      <a:pt x="231" y="722"/>
                    </a:lnTo>
                    <a:lnTo>
                      <a:pt x="244" y="734"/>
                    </a:lnTo>
                  </a:path>
                </a:pathLst>
              </a:custGeom>
              <a:grpFill/>
              <a:ln w="6350" cap="flat" cmpd="sng">
                <a:noFill/>
                <a:prstDash val="solid"/>
                <a:round/>
                <a:headEnd type="none" w="sm" len="sm"/>
                <a:tailEnd type="none" w="sm" len="sm"/>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ym typeface="+mn-lt"/>
                </a:endParaRPr>
              </a:p>
            </p:txBody>
          </p:sp>
          <p:sp>
            <p:nvSpPr>
              <p:cNvPr id="166" name="Freeform 1098"/>
              <p:cNvSpPr>
                <a:spLocks/>
              </p:cNvSpPr>
              <p:nvPr/>
            </p:nvSpPr>
            <p:spPr bwMode="auto">
              <a:xfrm rot="356891">
                <a:off x="5574740" y="3078168"/>
                <a:ext cx="64546" cy="81554"/>
              </a:xfrm>
              <a:custGeom>
                <a:avLst/>
                <a:gdLst>
                  <a:gd name="T0" fmla="*/ 30 w 42"/>
                  <a:gd name="T1" fmla="*/ 0 h 54"/>
                  <a:gd name="T2" fmla="*/ 24 w 42"/>
                  <a:gd name="T3" fmla="*/ 18 h 54"/>
                  <a:gd name="T4" fmla="*/ 28 w 42"/>
                  <a:gd name="T5" fmla="*/ 28 h 54"/>
                  <a:gd name="T6" fmla="*/ 6 w 42"/>
                  <a:gd name="T7" fmla="*/ 37 h 54"/>
                  <a:gd name="T8" fmla="*/ 5 w 42"/>
                  <a:gd name="T9" fmla="*/ 22 h 54"/>
                  <a:gd name="T10" fmla="*/ 0 w 42"/>
                  <a:gd name="T11" fmla="*/ 10 h 54"/>
                  <a:gd name="T12" fmla="*/ 30 w 42"/>
                  <a:gd name="T13" fmla="*/ 0 h 54"/>
                  <a:gd name="T14" fmla="*/ 30 w 42"/>
                  <a:gd name="T15" fmla="*/ 0 h 54"/>
                  <a:gd name="T16" fmla="*/ 0 60000 65536"/>
                  <a:gd name="T17" fmla="*/ 0 60000 65536"/>
                  <a:gd name="T18" fmla="*/ 0 60000 65536"/>
                  <a:gd name="T19" fmla="*/ 0 60000 65536"/>
                  <a:gd name="T20" fmla="*/ 0 60000 65536"/>
                  <a:gd name="T21" fmla="*/ 0 60000 65536"/>
                  <a:gd name="T22" fmla="*/ 0 60000 65536"/>
                  <a:gd name="T23" fmla="*/ 0 60000 65536"/>
                  <a:gd name="T24" fmla="*/ 0 w 42"/>
                  <a:gd name="T25" fmla="*/ 0 h 54"/>
                  <a:gd name="T26" fmla="*/ 42 w 42"/>
                  <a:gd name="T27" fmla="*/ 54 h 5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2" h="54">
                    <a:moveTo>
                      <a:pt x="41" y="0"/>
                    </a:moveTo>
                    <a:lnTo>
                      <a:pt x="33" y="26"/>
                    </a:lnTo>
                    <a:lnTo>
                      <a:pt x="38" y="39"/>
                    </a:lnTo>
                    <a:lnTo>
                      <a:pt x="9" y="53"/>
                    </a:lnTo>
                    <a:lnTo>
                      <a:pt x="7" y="31"/>
                    </a:lnTo>
                    <a:lnTo>
                      <a:pt x="0" y="14"/>
                    </a:lnTo>
                    <a:lnTo>
                      <a:pt x="41" y="0"/>
                    </a:lnTo>
                  </a:path>
                </a:pathLst>
              </a:custGeom>
              <a:grpFill/>
              <a:ln w="6350" cap="flat" cmpd="sng">
                <a:noFill/>
                <a:prstDash val="solid"/>
                <a:round/>
                <a:headEnd type="none" w="sm" len="sm"/>
                <a:tailEnd type="none" w="sm" len="sm"/>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ym typeface="+mn-lt"/>
                </a:endParaRPr>
              </a:p>
            </p:txBody>
          </p:sp>
          <p:sp>
            <p:nvSpPr>
              <p:cNvPr id="167" name="未知"/>
              <p:cNvSpPr>
                <a:spLocks/>
              </p:cNvSpPr>
              <p:nvPr/>
            </p:nvSpPr>
            <p:spPr bwMode="auto">
              <a:xfrm rot="459960">
                <a:off x="4167507" y="4224463"/>
                <a:ext cx="630433" cy="615788"/>
              </a:xfrm>
              <a:custGeom>
                <a:avLst/>
                <a:gdLst>
                  <a:gd name="T0" fmla="*/ 19050 w 360"/>
                  <a:gd name="T1" fmla="*/ 393700 h 324"/>
                  <a:gd name="T2" fmla="*/ 100013 w 360"/>
                  <a:gd name="T3" fmla="*/ 455613 h 324"/>
                  <a:gd name="T4" fmla="*/ 50800 w 360"/>
                  <a:gd name="T5" fmla="*/ 417513 h 324"/>
                  <a:gd name="T6" fmla="*/ 19050 w 360"/>
                  <a:gd name="T7" fmla="*/ 384175 h 324"/>
                  <a:gd name="T8" fmla="*/ 9525 w 360"/>
                  <a:gd name="T9" fmla="*/ 336550 h 324"/>
                  <a:gd name="T10" fmla="*/ 0 w 360"/>
                  <a:gd name="T11" fmla="*/ 298450 h 324"/>
                  <a:gd name="T12" fmla="*/ 42863 w 360"/>
                  <a:gd name="T13" fmla="*/ 288925 h 324"/>
                  <a:gd name="T14" fmla="*/ 95250 w 360"/>
                  <a:gd name="T15" fmla="*/ 288925 h 324"/>
                  <a:gd name="T16" fmla="*/ 104775 w 360"/>
                  <a:gd name="T17" fmla="*/ 274638 h 324"/>
                  <a:gd name="T18" fmla="*/ 142875 w 360"/>
                  <a:gd name="T19" fmla="*/ 269875 h 324"/>
                  <a:gd name="T20" fmla="*/ 185738 w 360"/>
                  <a:gd name="T21" fmla="*/ 222250 h 324"/>
                  <a:gd name="T22" fmla="*/ 204788 w 360"/>
                  <a:gd name="T23" fmla="*/ 207963 h 324"/>
                  <a:gd name="T24" fmla="*/ 242888 w 360"/>
                  <a:gd name="T25" fmla="*/ 198438 h 324"/>
                  <a:gd name="T26" fmla="*/ 271463 w 360"/>
                  <a:gd name="T27" fmla="*/ 165100 h 324"/>
                  <a:gd name="T28" fmla="*/ 319088 w 360"/>
                  <a:gd name="T29" fmla="*/ 155575 h 324"/>
                  <a:gd name="T30" fmla="*/ 319088 w 360"/>
                  <a:gd name="T31" fmla="*/ 112713 h 324"/>
                  <a:gd name="T32" fmla="*/ 342900 w 360"/>
                  <a:gd name="T33" fmla="*/ 65088 h 324"/>
                  <a:gd name="T34" fmla="*/ 352425 w 360"/>
                  <a:gd name="T35" fmla="*/ 26988 h 324"/>
                  <a:gd name="T36" fmla="*/ 358775 w 360"/>
                  <a:gd name="T37" fmla="*/ 0 h 324"/>
                  <a:gd name="T38" fmla="*/ 442913 w 360"/>
                  <a:gd name="T39" fmla="*/ 30163 h 324"/>
                  <a:gd name="T40" fmla="*/ 460375 w 360"/>
                  <a:gd name="T41" fmla="*/ 53975 h 324"/>
                  <a:gd name="T42" fmla="*/ 506413 w 360"/>
                  <a:gd name="T43" fmla="*/ 42863 h 324"/>
                  <a:gd name="T44" fmla="*/ 531813 w 360"/>
                  <a:gd name="T45" fmla="*/ 49213 h 324"/>
                  <a:gd name="T46" fmla="*/ 563563 w 360"/>
                  <a:gd name="T47" fmla="*/ 79375 h 324"/>
                  <a:gd name="T48" fmla="*/ 571500 w 360"/>
                  <a:gd name="T49" fmla="*/ 144463 h 324"/>
                  <a:gd name="T50" fmla="*/ 563563 w 360"/>
                  <a:gd name="T51" fmla="*/ 169863 h 324"/>
                  <a:gd name="T52" fmla="*/ 544513 w 360"/>
                  <a:gd name="T53" fmla="*/ 163513 h 324"/>
                  <a:gd name="T54" fmla="*/ 492125 w 360"/>
                  <a:gd name="T55" fmla="*/ 204788 h 324"/>
                  <a:gd name="T56" fmla="*/ 403225 w 360"/>
                  <a:gd name="T57" fmla="*/ 219075 h 324"/>
                  <a:gd name="T58" fmla="*/ 379413 w 360"/>
                  <a:gd name="T59" fmla="*/ 242888 h 324"/>
                  <a:gd name="T60" fmla="*/ 395288 w 360"/>
                  <a:gd name="T61" fmla="*/ 265113 h 324"/>
                  <a:gd name="T62" fmla="*/ 403225 w 360"/>
                  <a:gd name="T63" fmla="*/ 314325 h 324"/>
                  <a:gd name="T64" fmla="*/ 423863 w 360"/>
                  <a:gd name="T65" fmla="*/ 322263 h 324"/>
                  <a:gd name="T66" fmla="*/ 487363 w 360"/>
                  <a:gd name="T67" fmla="*/ 393700 h 324"/>
                  <a:gd name="T68" fmla="*/ 492125 w 360"/>
                  <a:gd name="T69" fmla="*/ 490538 h 324"/>
                  <a:gd name="T70" fmla="*/ 447675 w 360"/>
                  <a:gd name="T71" fmla="*/ 514350 h 324"/>
                  <a:gd name="T72" fmla="*/ 417513 w 360"/>
                  <a:gd name="T73" fmla="*/ 484188 h 324"/>
                  <a:gd name="T74" fmla="*/ 379413 w 360"/>
                  <a:gd name="T75" fmla="*/ 434975 h 324"/>
                  <a:gd name="T76" fmla="*/ 379413 w 360"/>
                  <a:gd name="T77" fmla="*/ 411163 h 324"/>
                  <a:gd name="T78" fmla="*/ 352425 w 360"/>
                  <a:gd name="T79" fmla="*/ 404813 h 324"/>
                  <a:gd name="T80" fmla="*/ 327025 w 360"/>
                  <a:gd name="T81" fmla="*/ 417513 h 324"/>
                  <a:gd name="T82" fmla="*/ 276225 w 360"/>
                  <a:gd name="T83" fmla="*/ 393700 h 324"/>
                  <a:gd name="T84" fmla="*/ 257175 w 360"/>
                  <a:gd name="T85" fmla="*/ 442913 h 324"/>
                  <a:gd name="T86" fmla="*/ 220663 w 360"/>
                  <a:gd name="T87" fmla="*/ 447675 h 324"/>
                  <a:gd name="T88" fmla="*/ 187325 w 360"/>
                  <a:gd name="T89" fmla="*/ 490538 h 324"/>
                  <a:gd name="T90" fmla="*/ 173038 w 360"/>
                  <a:gd name="T91" fmla="*/ 477838 h 324"/>
                  <a:gd name="T92" fmla="*/ 141288 w 360"/>
                  <a:gd name="T93" fmla="*/ 490538 h 324"/>
                  <a:gd name="T94" fmla="*/ 104775 w 360"/>
                  <a:gd name="T95" fmla="*/ 465138 h 324"/>
                  <a:gd name="T96" fmla="*/ 19050 w 360"/>
                  <a:gd name="T97" fmla="*/ 393700 h 32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connsiteX0" fmla="*/ 1833 w 10000"/>
                  <a:gd name="connsiteY0" fmla="*/ 9043 h 10000"/>
                  <a:gd name="connsiteX1" fmla="*/ 1750 w 10000"/>
                  <a:gd name="connsiteY1" fmla="*/ 8858 h 10000"/>
                  <a:gd name="connsiteX2" fmla="*/ 889 w 10000"/>
                  <a:gd name="connsiteY2" fmla="*/ 8117 h 10000"/>
                  <a:gd name="connsiteX3" fmla="*/ 333 w 10000"/>
                  <a:gd name="connsiteY3" fmla="*/ 7469 h 10000"/>
                  <a:gd name="connsiteX4" fmla="*/ 167 w 10000"/>
                  <a:gd name="connsiteY4" fmla="*/ 6543 h 10000"/>
                  <a:gd name="connsiteX5" fmla="*/ 0 w 10000"/>
                  <a:gd name="connsiteY5" fmla="*/ 5802 h 10000"/>
                  <a:gd name="connsiteX6" fmla="*/ 750 w 10000"/>
                  <a:gd name="connsiteY6" fmla="*/ 5617 h 10000"/>
                  <a:gd name="connsiteX7" fmla="*/ 1667 w 10000"/>
                  <a:gd name="connsiteY7" fmla="*/ 5617 h 10000"/>
                  <a:gd name="connsiteX8" fmla="*/ 1833 w 10000"/>
                  <a:gd name="connsiteY8" fmla="*/ 5340 h 10000"/>
                  <a:gd name="connsiteX9" fmla="*/ 2500 w 10000"/>
                  <a:gd name="connsiteY9" fmla="*/ 5247 h 10000"/>
                  <a:gd name="connsiteX10" fmla="*/ 3250 w 10000"/>
                  <a:gd name="connsiteY10" fmla="*/ 4321 h 10000"/>
                  <a:gd name="connsiteX11" fmla="*/ 3583 w 10000"/>
                  <a:gd name="connsiteY11" fmla="*/ 4043 h 10000"/>
                  <a:gd name="connsiteX12" fmla="*/ 4250 w 10000"/>
                  <a:gd name="connsiteY12" fmla="*/ 3858 h 10000"/>
                  <a:gd name="connsiteX13" fmla="*/ 4750 w 10000"/>
                  <a:gd name="connsiteY13" fmla="*/ 3210 h 10000"/>
                  <a:gd name="connsiteX14" fmla="*/ 5583 w 10000"/>
                  <a:gd name="connsiteY14" fmla="*/ 3025 h 10000"/>
                  <a:gd name="connsiteX15" fmla="*/ 5583 w 10000"/>
                  <a:gd name="connsiteY15" fmla="*/ 2191 h 10000"/>
                  <a:gd name="connsiteX16" fmla="*/ 6000 w 10000"/>
                  <a:gd name="connsiteY16" fmla="*/ 1265 h 10000"/>
                  <a:gd name="connsiteX17" fmla="*/ 6167 w 10000"/>
                  <a:gd name="connsiteY17" fmla="*/ 525 h 10000"/>
                  <a:gd name="connsiteX18" fmla="*/ 6278 w 10000"/>
                  <a:gd name="connsiteY18" fmla="*/ 0 h 10000"/>
                  <a:gd name="connsiteX19" fmla="*/ 7750 w 10000"/>
                  <a:gd name="connsiteY19" fmla="*/ 586 h 10000"/>
                  <a:gd name="connsiteX20" fmla="*/ 8056 w 10000"/>
                  <a:gd name="connsiteY20" fmla="*/ 1049 h 10000"/>
                  <a:gd name="connsiteX21" fmla="*/ 8861 w 10000"/>
                  <a:gd name="connsiteY21" fmla="*/ 833 h 10000"/>
                  <a:gd name="connsiteX22" fmla="*/ 9306 w 10000"/>
                  <a:gd name="connsiteY22" fmla="*/ 957 h 10000"/>
                  <a:gd name="connsiteX23" fmla="*/ 9861 w 10000"/>
                  <a:gd name="connsiteY23" fmla="*/ 1543 h 10000"/>
                  <a:gd name="connsiteX24" fmla="*/ 10000 w 10000"/>
                  <a:gd name="connsiteY24" fmla="*/ 2809 h 10000"/>
                  <a:gd name="connsiteX25" fmla="*/ 9861 w 10000"/>
                  <a:gd name="connsiteY25" fmla="*/ 3302 h 10000"/>
                  <a:gd name="connsiteX26" fmla="*/ 9528 w 10000"/>
                  <a:gd name="connsiteY26" fmla="*/ 3179 h 10000"/>
                  <a:gd name="connsiteX27" fmla="*/ 8611 w 10000"/>
                  <a:gd name="connsiteY27" fmla="*/ 3981 h 10000"/>
                  <a:gd name="connsiteX28" fmla="*/ 7056 w 10000"/>
                  <a:gd name="connsiteY28" fmla="*/ 4259 h 10000"/>
                  <a:gd name="connsiteX29" fmla="*/ 6639 w 10000"/>
                  <a:gd name="connsiteY29" fmla="*/ 4722 h 10000"/>
                  <a:gd name="connsiteX30" fmla="*/ 6917 w 10000"/>
                  <a:gd name="connsiteY30" fmla="*/ 5154 h 10000"/>
                  <a:gd name="connsiteX31" fmla="*/ 7056 w 10000"/>
                  <a:gd name="connsiteY31" fmla="*/ 6111 h 10000"/>
                  <a:gd name="connsiteX32" fmla="*/ 7417 w 10000"/>
                  <a:gd name="connsiteY32" fmla="*/ 6265 h 10000"/>
                  <a:gd name="connsiteX33" fmla="*/ 8528 w 10000"/>
                  <a:gd name="connsiteY33" fmla="*/ 7654 h 10000"/>
                  <a:gd name="connsiteX34" fmla="*/ 8611 w 10000"/>
                  <a:gd name="connsiteY34" fmla="*/ 9537 h 10000"/>
                  <a:gd name="connsiteX35" fmla="*/ 7833 w 10000"/>
                  <a:gd name="connsiteY35" fmla="*/ 10000 h 10000"/>
                  <a:gd name="connsiteX36" fmla="*/ 7306 w 10000"/>
                  <a:gd name="connsiteY36" fmla="*/ 9414 h 10000"/>
                  <a:gd name="connsiteX37" fmla="*/ 6639 w 10000"/>
                  <a:gd name="connsiteY37" fmla="*/ 8457 h 10000"/>
                  <a:gd name="connsiteX38" fmla="*/ 6639 w 10000"/>
                  <a:gd name="connsiteY38" fmla="*/ 7994 h 10000"/>
                  <a:gd name="connsiteX39" fmla="*/ 6167 w 10000"/>
                  <a:gd name="connsiteY39" fmla="*/ 7870 h 10000"/>
                  <a:gd name="connsiteX40" fmla="*/ 5722 w 10000"/>
                  <a:gd name="connsiteY40" fmla="*/ 8117 h 10000"/>
                  <a:gd name="connsiteX41" fmla="*/ 4833 w 10000"/>
                  <a:gd name="connsiteY41" fmla="*/ 7654 h 10000"/>
                  <a:gd name="connsiteX42" fmla="*/ 4500 w 10000"/>
                  <a:gd name="connsiteY42" fmla="*/ 8611 h 10000"/>
                  <a:gd name="connsiteX43" fmla="*/ 3861 w 10000"/>
                  <a:gd name="connsiteY43" fmla="*/ 8704 h 10000"/>
                  <a:gd name="connsiteX44" fmla="*/ 3278 w 10000"/>
                  <a:gd name="connsiteY44" fmla="*/ 9537 h 10000"/>
                  <a:gd name="connsiteX45" fmla="*/ 3028 w 10000"/>
                  <a:gd name="connsiteY45" fmla="*/ 9290 h 10000"/>
                  <a:gd name="connsiteX46" fmla="*/ 2472 w 10000"/>
                  <a:gd name="connsiteY46" fmla="*/ 9537 h 10000"/>
                  <a:gd name="connsiteX47" fmla="*/ 1833 w 10000"/>
                  <a:gd name="connsiteY47" fmla="*/ 9043 h 10000"/>
                  <a:gd name="connsiteX0" fmla="*/ 1833 w 10000"/>
                  <a:gd name="connsiteY0" fmla="*/ 9043 h 10000"/>
                  <a:gd name="connsiteX1" fmla="*/ 889 w 10000"/>
                  <a:gd name="connsiteY1" fmla="*/ 8117 h 10000"/>
                  <a:gd name="connsiteX2" fmla="*/ 333 w 10000"/>
                  <a:gd name="connsiteY2" fmla="*/ 7469 h 10000"/>
                  <a:gd name="connsiteX3" fmla="*/ 167 w 10000"/>
                  <a:gd name="connsiteY3" fmla="*/ 6543 h 10000"/>
                  <a:gd name="connsiteX4" fmla="*/ 0 w 10000"/>
                  <a:gd name="connsiteY4" fmla="*/ 5802 h 10000"/>
                  <a:gd name="connsiteX5" fmla="*/ 750 w 10000"/>
                  <a:gd name="connsiteY5" fmla="*/ 5617 h 10000"/>
                  <a:gd name="connsiteX6" fmla="*/ 1667 w 10000"/>
                  <a:gd name="connsiteY6" fmla="*/ 5617 h 10000"/>
                  <a:gd name="connsiteX7" fmla="*/ 1833 w 10000"/>
                  <a:gd name="connsiteY7" fmla="*/ 5340 h 10000"/>
                  <a:gd name="connsiteX8" fmla="*/ 2500 w 10000"/>
                  <a:gd name="connsiteY8" fmla="*/ 5247 h 10000"/>
                  <a:gd name="connsiteX9" fmla="*/ 3250 w 10000"/>
                  <a:gd name="connsiteY9" fmla="*/ 4321 h 10000"/>
                  <a:gd name="connsiteX10" fmla="*/ 3583 w 10000"/>
                  <a:gd name="connsiteY10" fmla="*/ 4043 h 10000"/>
                  <a:gd name="connsiteX11" fmla="*/ 4250 w 10000"/>
                  <a:gd name="connsiteY11" fmla="*/ 3858 h 10000"/>
                  <a:gd name="connsiteX12" fmla="*/ 4750 w 10000"/>
                  <a:gd name="connsiteY12" fmla="*/ 3210 h 10000"/>
                  <a:gd name="connsiteX13" fmla="*/ 5583 w 10000"/>
                  <a:gd name="connsiteY13" fmla="*/ 3025 h 10000"/>
                  <a:gd name="connsiteX14" fmla="*/ 5583 w 10000"/>
                  <a:gd name="connsiteY14" fmla="*/ 2191 h 10000"/>
                  <a:gd name="connsiteX15" fmla="*/ 6000 w 10000"/>
                  <a:gd name="connsiteY15" fmla="*/ 1265 h 10000"/>
                  <a:gd name="connsiteX16" fmla="*/ 6167 w 10000"/>
                  <a:gd name="connsiteY16" fmla="*/ 525 h 10000"/>
                  <a:gd name="connsiteX17" fmla="*/ 6278 w 10000"/>
                  <a:gd name="connsiteY17" fmla="*/ 0 h 10000"/>
                  <a:gd name="connsiteX18" fmla="*/ 7750 w 10000"/>
                  <a:gd name="connsiteY18" fmla="*/ 586 h 10000"/>
                  <a:gd name="connsiteX19" fmla="*/ 8056 w 10000"/>
                  <a:gd name="connsiteY19" fmla="*/ 1049 h 10000"/>
                  <a:gd name="connsiteX20" fmla="*/ 8861 w 10000"/>
                  <a:gd name="connsiteY20" fmla="*/ 833 h 10000"/>
                  <a:gd name="connsiteX21" fmla="*/ 9306 w 10000"/>
                  <a:gd name="connsiteY21" fmla="*/ 957 h 10000"/>
                  <a:gd name="connsiteX22" fmla="*/ 9861 w 10000"/>
                  <a:gd name="connsiteY22" fmla="*/ 1543 h 10000"/>
                  <a:gd name="connsiteX23" fmla="*/ 10000 w 10000"/>
                  <a:gd name="connsiteY23" fmla="*/ 2809 h 10000"/>
                  <a:gd name="connsiteX24" fmla="*/ 9861 w 10000"/>
                  <a:gd name="connsiteY24" fmla="*/ 3302 h 10000"/>
                  <a:gd name="connsiteX25" fmla="*/ 9528 w 10000"/>
                  <a:gd name="connsiteY25" fmla="*/ 3179 h 10000"/>
                  <a:gd name="connsiteX26" fmla="*/ 8611 w 10000"/>
                  <a:gd name="connsiteY26" fmla="*/ 3981 h 10000"/>
                  <a:gd name="connsiteX27" fmla="*/ 7056 w 10000"/>
                  <a:gd name="connsiteY27" fmla="*/ 4259 h 10000"/>
                  <a:gd name="connsiteX28" fmla="*/ 6639 w 10000"/>
                  <a:gd name="connsiteY28" fmla="*/ 4722 h 10000"/>
                  <a:gd name="connsiteX29" fmla="*/ 6917 w 10000"/>
                  <a:gd name="connsiteY29" fmla="*/ 5154 h 10000"/>
                  <a:gd name="connsiteX30" fmla="*/ 7056 w 10000"/>
                  <a:gd name="connsiteY30" fmla="*/ 6111 h 10000"/>
                  <a:gd name="connsiteX31" fmla="*/ 7417 w 10000"/>
                  <a:gd name="connsiteY31" fmla="*/ 6265 h 10000"/>
                  <a:gd name="connsiteX32" fmla="*/ 8528 w 10000"/>
                  <a:gd name="connsiteY32" fmla="*/ 7654 h 10000"/>
                  <a:gd name="connsiteX33" fmla="*/ 8611 w 10000"/>
                  <a:gd name="connsiteY33" fmla="*/ 9537 h 10000"/>
                  <a:gd name="connsiteX34" fmla="*/ 7833 w 10000"/>
                  <a:gd name="connsiteY34" fmla="*/ 10000 h 10000"/>
                  <a:gd name="connsiteX35" fmla="*/ 7306 w 10000"/>
                  <a:gd name="connsiteY35" fmla="*/ 9414 h 10000"/>
                  <a:gd name="connsiteX36" fmla="*/ 6639 w 10000"/>
                  <a:gd name="connsiteY36" fmla="*/ 8457 h 10000"/>
                  <a:gd name="connsiteX37" fmla="*/ 6639 w 10000"/>
                  <a:gd name="connsiteY37" fmla="*/ 7994 h 10000"/>
                  <a:gd name="connsiteX38" fmla="*/ 6167 w 10000"/>
                  <a:gd name="connsiteY38" fmla="*/ 7870 h 10000"/>
                  <a:gd name="connsiteX39" fmla="*/ 5722 w 10000"/>
                  <a:gd name="connsiteY39" fmla="*/ 8117 h 10000"/>
                  <a:gd name="connsiteX40" fmla="*/ 4833 w 10000"/>
                  <a:gd name="connsiteY40" fmla="*/ 7654 h 10000"/>
                  <a:gd name="connsiteX41" fmla="*/ 4500 w 10000"/>
                  <a:gd name="connsiteY41" fmla="*/ 8611 h 10000"/>
                  <a:gd name="connsiteX42" fmla="*/ 3861 w 10000"/>
                  <a:gd name="connsiteY42" fmla="*/ 8704 h 10000"/>
                  <a:gd name="connsiteX43" fmla="*/ 3278 w 10000"/>
                  <a:gd name="connsiteY43" fmla="*/ 9537 h 10000"/>
                  <a:gd name="connsiteX44" fmla="*/ 3028 w 10000"/>
                  <a:gd name="connsiteY44" fmla="*/ 9290 h 10000"/>
                  <a:gd name="connsiteX45" fmla="*/ 2472 w 10000"/>
                  <a:gd name="connsiteY45" fmla="*/ 9537 h 10000"/>
                  <a:gd name="connsiteX46" fmla="*/ 1833 w 10000"/>
                  <a:gd name="connsiteY46" fmla="*/ 9043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0000" h="10000">
                    <a:moveTo>
                      <a:pt x="1833" y="9043"/>
                    </a:moveTo>
                    <a:cubicBezTo>
                      <a:pt x="1569" y="8807"/>
                      <a:pt x="1139" y="8379"/>
                      <a:pt x="889" y="8117"/>
                    </a:cubicBezTo>
                    <a:lnTo>
                      <a:pt x="333" y="7469"/>
                    </a:lnTo>
                    <a:cubicBezTo>
                      <a:pt x="278" y="7160"/>
                      <a:pt x="222" y="6852"/>
                      <a:pt x="167" y="6543"/>
                    </a:cubicBezTo>
                    <a:cubicBezTo>
                      <a:pt x="111" y="6296"/>
                      <a:pt x="56" y="6049"/>
                      <a:pt x="0" y="5802"/>
                    </a:cubicBezTo>
                    <a:lnTo>
                      <a:pt x="750" y="5617"/>
                    </a:lnTo>
                    <a:lnTo>
                      <a:pt x="1667" y="5617"/>
                    </a:lnTo>
                    <a:lnTo>
                      <a:pt x="1833" y="5340"/>
                    </a:lnTo>
                    <a:lnTo>
                      <a:pt x="2500" y="5247"/>
                    </a:lnTo>
                    <a:lnTo>
                      <a:pt x="3250" y="4321"/>
                    </a:lnTo>
                    <a:lnTo>
                      <a:pt x="3583" y="4043"/>
                    </a:lnTo>
                    <a:lnTo>
                      <a:pt x="4250" y="3858"/>
                    </a:lnTo>
                    <a:lnTo>
                      <a:pt x="4750" y="3210"/>
                    </a:lnTo>
                    <a:lnTo>
                      <a:pt x="5583" y="3025"/>
                    </a:lnTo>
                    <a:lnTo>
                      <a:pt x="5583" y="2191"/>
                    </a:lnTo>
                    <a:lnTo>
                      <a:pt x="6000" y="1265"/>
                    </a:lnTo>
                    <a:cubicBezTo>
                      <a:pt x="6056" y="1018"/>
                      <a:pt x="6111" y="772"/>
                      <a:pt x="6167" y="525"/>
                    </a:cubicBezTo>
                    <a:lnTo>
                      <a:pt x="6278" y="0"/>
                    </a:lnTo>
                    <a:lnTo>
                      <a:pt x="7750" y="586"/>
                    </a:lnTo>
                    <a:lnTo>
                      <a:pt x="8056" y="1049"/>
                    </a:lnTo>
                    <a:lnTo>
                      <a:pt x="8861" y="833"/>
                    </a:lnTo>
                    <a:lnTo>
                      <a:pt x="9306" y="957"/>
                    </a:lnTo>
                    <a:lnTo>
                      <a:pt x="9861" y="1543"/>
                    </a:lnTo>
                    <a:cubicBezTo>
                      <a:pt x="9907" y="1965"/>
                      <a:pt x="9954" y="2387"/>
                      <a:pt x="10000" y="2809"/>
                    </a:cubicBezTo>
                    <a:cubicBezTo>
                      <a:pt x="9954" y="2973"/>
                      <a:pt x="9907" y="3138"/>
                      <a:pt x="9861" y="3302"/>
                    </a:cubicBezTo>
                    <a:lnTo>
                      <a:pt x="9528" y="3179"/>
                    </a:lnTo>
                    <a:lnTo>
                      <a:pt x="8611" y="3981"/>
                    </a:lnTo>
                    <a:lnTo>
                      <a:pt x="7056" y="4259"/>
                    </a:lnTo>
                    <a:lnTo>
                      <a:pt x="6639" y="4722"/>
                    </a:lnTo>
                    <a:lnTo>
                      <a:pt x="6917" y="5154"/>
                    </a:lnTo>
                    <a:cubicBezTo>
                      <a:pt x="6963" y="5473"/>
                      <a:pt x="7010" y="5792"/>
                      <a:pt x="7056" y="6111"/>
                    </a:cubicBezTo>
                    <a:lnTo>
                      <a:pt x="7417" y="6265"/>
                    </a:lnTo>
                    <a:lnTo>
                      <a:pt x="8528" y="7654"/>
                    </a:lnTo>
                    <a:cubicBezTo>
                      <a:pt x="8556" y="8282"/>
                      <a:pt x="8583" y="8909"/>
                      <a:pt x="8611" y="9537"/>
                    </a:cubicBezTo>
                    <a:lnTo>
                      <a:pt x="7833" y="10000"/>
                    </a:lnTo>
                    <a:lnTo>
                      <a:pt x="7306" y="9414"/>
                    </a:lnTo>
                    <a:lnTo>
                      <a:pt x="6639" y="8457"/>
                    </a:lnTo>
                    <a:lnTo>
                      <a:pt x="6639" y="7994"/>
                    </a:lnTo>
                    <a:lnTo>
                      <a:pt x="6167" y="7870"/>
                    </a:lnTo>
                    <a:lnTo>
                      <a:pt x="5722" y="8117"/>
                    </a:lnTo>
                    <a:lnTo>
                      <a:pt x="4833" y="7654"/>
                    </a:lnTo>
                    <a:lnTo>
                      <a:pt x="4500" y="8611"/>
                    </a:lnTo>
                    <a:lnTo>
                      <a:pt x="3861" y="8704"/>
                    </a:lnTo>
                    <a:lnTo>
                      <a:pt x="3278" y="9537"/>
                    </a:lnTo>
                    <a:lnTo>
                      <a:pt x="3028" y="9290"/>
                    </a:lnTo>
                    <a:lnTo>
                      <a:pt x="2472" y="9537"/>
                    </a:lnTo>
                    <a:lnTo>
                      <a:pt x="1833" y="9043"/>
                    </a:lnTo>
                    <a:close/>
                  </a:path>
                </a:pathLst>
              </a:custGeom>
              <a:grpFill/>
              <a:ln w="6350" cap="flat" cmpd="sng">
                <a:noFill/>
                <a:prstDash val="solid"/>
                <a:round/>
                <a:headEnd type="none" w="sm" len="sm"/>
                <a:tailEnd type="none" w="sm" len="sm"/>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ym typeface="+mn-lt"/>
                </a:endParaRPr>
              </a:p>
            </p:txBody>
          </p:sp>
        </p:grpSp>
      </p:grpSp>
      <p:grpSp>
        <p:nvGrpSpPr>
          <p:cNvPr id="4" name="组合 3"/>
          <p:cNvGrpSpPr/>
          <p:nvPr/>
        </p:nvGrpSpPr>
        <p:grpSpPr>
          <a:xfrm>
            <a:off x="2279433" y="3150537"/>
            <a:ext cx="344876" cy="551407"/>
            <a:chOff x="5428352" y="2986894"/>
            <a:chExt cx="344876" cy="551407"/>
          </a:xfrm>
          <a:solidFill>
            <a:schemeClr val="tx1"/>
          </a:solidFill>
        </p:grpSpPr>
        <p:sp>
          <p:nvSpPr>
            <p:cNvPr id="5" name="Freeform 71"/>
            <p:cNvSpPr>
              <a:spLocks noEditPoints="1"/>
            </p:cNvSpPr>
            <p:nvPr/>
          </p:nvSpPr>
          <p:spPr bwMode="auto">
            <a:xfrm>
              <a:off x="5445127" y="2986894"/>
              <a:ext cx="311328" cy="462414"/>
            </a:xfrm>
            <a:custGeom>
              <a:avLst/>
              <a:gdLst>
                <a:gd name="T0" fmla="*/ 43 w 86"/>
                <a:gd name="T1" fmla="*/ 0 h 128"/>
                <a:gd name="T2" fmla="*/ 43 w 86"/>
                <a:gd name="T3" fmla="*/ 0 h 128"/>
                <a:gd name="T4" fmla="*/ 43 w 86"/>
                <a:gd name="T5" fmla="*/ 0 h 128"/>
                <a:gd name="T6" fmla="*/ 0 w 86"/>
                <a:gd name="T7" fmla="*/ 48 h 128"/>
                <a:gd name="T8" fmla="*/ 43 w 86"/>
                <a:gd name="T9" fmla="*/ 128 h 128"/>
                <a:gd name="T10" fmla="*/ 86 w 86"/>
                <a:gd name="T11" fmla="*/ 48 h 128"/>
                <a:gd name="T12" fmla="*/ 43 w 86"/>
                <a:gd name="T13" fmla="*/ 0 h 128"/>
                <a:gd name="T14" fmla="*/ 43 w 86"/>
                <a:gd name="T15" fmla="*/ 67 h 128"/>
                <a:gd name="T16" fmla="*/ 23 w 86"/>
                <a:gd name="T17" fmla="*/ 48 h 128"/>
                <a:gd name="T18" fmla="*/ 43 w 86"/>
                <a:gd name="T19" fmla="*/ 28 h 128"/>
                <a:gd name="T20" fmla="*/ 63 w 86"/>
                <a:gd name="T21" fmla="*/ 48 h 128"/>
                <a:gd name="T22" fmla="*/ 43 w 86"/>
                <a:gd name="T23" fmla="*/ 6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 h="128">
                  <a:moveTo>
                    <a:pt x="43" y="0"/>
                  </a:moveTo>
                  <a:cubicBezTo>
                    <a:pt x="43" y="0"/>
                    <a:pt x="43" y="0"/>
                    <a:pt x="43" y="0"/>
                  </a:cubicBezTo>
                  <a:cubicBezTo>
                    <a:pt x="43" y="0"/>
                    <a:pt x="43" y="0"/>
                    <a:pt x="43" y="0"/>
                  </a:cubicBezTo>
                  <a:cubicBezTo>
                    <a:pt x="19" y="0"/>
                    <a:pt x="0" y="21"/>
                    <a:pt x="0" y="48"/>
                  </a:cubicBezTo>
                  <a:cubicBezTo>
                    <a:pt x="0" y="81"/>
                    <a:pt x="43" y="128"/>
                    <a:pt x="43" y="128"/>
                  </a:cubicBezTo>
                  <a:cubicBezTo>
                    <a:pt x="43" y="128"/>
                    <a:pt x="86" y="81"/>
                    <a:pt x="86" y="48"/>
                  </a:cubicBezTo>
                  <a:cubicBezTo>
                    <a:pt x="86" y="21"/>
                    <a:pt x="67" y="0"/>
                    <a:pt x="43" y="0"/>
                  </a:cubicBezTo>
                  <a:close/>
                  <a:moveTo>
                    <a:pt x="43" y="67"/>
                  </a:moveTo>
                  <a:cubicBezTo>
                    <a:pt x="32" y="67"/>
                    <a:pt x="23" y="58"/>
                    <a:pt x="23" y="48"/>
                  </a:cubicBezTo>
                  <a:cubicBezTo>
                    <a:pt x="23" y="37"/>
                    <a:pt x="32" y="28"/>
                    <a:pt x="43" y="28"/>
                  </a:cubicBezTo>
                  <a:cubicBezTo>
                    <a:pt x="54" y="28"/>
                    <a:pt x="63" y="37"/>
                    <a:pt x="63" y="48"/>
                  </a:cubicBezTo>
                  <a:cubicBezTo>
                    <a:pt x="63" y="58"/>
                    <a:pt x="54" y="67"/>
                    <a:pt x="43" y="67"/>
                  </a:cubicBezTo>
                  <a:close/>
                </a:path>
              </a:pathLst>
            </a:custGeom>
            <a:solidFill>
              <a:srgbClr val="EEB681"/>
            </a:solidFill>
            <a:ln>
              <a:noFill/>
            </a:ln>
            <a:extLst/>
          </p:spPr>
          <p:txBody>
            <a:bodyPr vert="horz" wrap="square" lIns="91440" tIns="45720" rIns="91440" bIns="45720" numCol="1" anchor="t" anchorCtr="0" compatLnSpc="1">
              <a:prstTxWarp prst="textNoShape">
                <a:avLst/>
              </a:prstTxWarp>
            </a:bodyPr>
            <a:lstStyle/>
            <a:p>
              <a:endParaRPr lang="zh-CN" altLang="en-US" sz="1351">
                <a:ea typeface="华文细黑" panose="02010600040101010101" pitchFamily="2" charset="-122"/>
                <a:sym typeface="+mn-lt"/>
              </a:endParaRPr>
            </a:p>
          </p:txBody>
        </p:sp>
        <p:sp>
          <p:nvSpPr>
            <p:cNvPr id="6" name="椭圆 5"/>
            <p:cNvSpPr/>
            <p:nvPr/>
          </p:nvSpPr>
          <p:spPr>
            <a:xfrm>
              <a:off x="5509651" y="3404978"/>
              <a:ext cx="182278" cy="88657"/>
            </a:xfrm>
            <a:prstGeom prst="ellipse">
              <a:avLst/>
            </a:prstGeom>
            <a:noFill/>
            <a:ln w="3175">
              <a:solidFill>
                <a:srgbClr val="EEB68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ea typeface="华文细黑" panose="02010600040101010101" pitchFamily="2" charset="-122"/>
                <a:sym typeface="+mn-lt"/>
              </a:endParaRPr>
            </a:p>
          </p:txBody>
        </p:sp>
        <p:sp>
          <p:nvSpPr>
            <p:cNvPr id="7" name="椭圆 6"/>
            <p:cNvSpPr/>
            <p:nvPr/>
          </p:nvSpPr>
          <p:spPr>
            <a:xfrm>
              <a:off x="5428352" y="3360316"/>
              <a:ext cx="344876" cy="177985"/>
            </a:xfrm>
            <a:prstGeom prst="ellipse">
              <a:avLst/>
            </a:prstGeom>
            <a:noFill/>
            <a:ln w="3175">
              <a:solidFill>
                <a:srgbClr val="EEB68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ea typeface="华文细黑" panose="02010600040101010101" pitchFamily="2" charset="-122"/>
                <a:sym typeface="+mn-lt"/>
              </a:endParaRPr>
            </a:p>
          </p:txBody>
        </p:sp>
      </p:grpSp>
      <p:grpSp>
        <p:nvGrpSpPr>
          <p:cNvPr id="8" name="组合 7"/>
          <p:cNvGrpSpPr/>
          <p:nvPr/>
        </p:nvGrpSpPr>
        <p:grpSpPr>
          <a:xfrm>
            <a:off x="4661712" y="3660477"/>
            <a:ext cx="200133" cy="340755"/>
            <a:chOff x="5914340" y="4110419"/>
            <a:chExt cx="200133" cy="340755"/>
          </a:xfrm>
          <a:solidFill>
            <a:schemeClr val="tx1"/>
          </a:solidFill>
        </p:grpSpPr>
        <p:sp>
          <p:nvSpPr>
            <p:cNvPr id="9" name="Freeform 71"/>
            <p:cNvSpPr>
              <a:spLocks noEditPoints="1"/>
            </p:cNvSpPr>
            <p:nvPr/>
          </p:nvSpPr>
          <p:spPr bwMode="auto">
            <a:xfrm>
              <a:off x="5914340" y="4110419"/>
              <a:ext cx="200133" cy="297258"/>
            </a:xfrm>
            <a:custGeom>
              <a:avLst/>
              <a:gdLst>
                <a:gd name="T0" fmla="*/ 43 w 86"/>
                <a:gd name="T1" fmla="*/ 0 h 128"/>
                <a:gd name="T2" fmla="*/ 43 w 86"/>
                <a:gd name="T3" fmla="*/ 0 h 128"/>
                <a:gd name="T4" fmla="*/ 43 w 86"/>
                <a:gd name="T5" fmla="*/ 0 h 128"/>
                <a:gd name="T6" fmla="*/ 0 w 86"/>
                <a:gd name="T7" fmla="*/ 48 h 128"/>
                <a:gd name="T8" fmla="*/ 43 w 86"/>
                <a:gd name="T9" fmla="*/ 128 h 128"/>
                <a:gd name="T10" fmla="*/ 86 w 86"/>
                <a:gd name="T11" fmla="*/ 48 h 128"/>
                <a:gd name="T12" fmla="*/ 43 w 86"/>
                <a:gd name="T13" fmla="*/ 0 h 128"/>
                <a:gd name="T14" fmla="*/ 43 w 86"/>
                <a:gd name="T15" fmla="*/ 67 h 128"/>
                <a:gd name="T16" fmla="*/ 23 w 86"/>
                <a:gd name="T17" fmla="*/ 48 h 128"/>
                <a:gd name="T18" fmla="*/ 43 w 86"/>
                <a:gd name="T19" fmla="*/ 28 h 128"/>
                <a:gd name="T20" fmla="*/ 63 w 86"/>
                <a:gd name="T21" fmla="*/ 48 h 128"/>
                <a:gd name="T22" fmla="*/ 43 w 86"/>
                <a:gd name="T23" fmla="*/ 6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 h="128">
                  <a:moveTo>
                    <a:pt x="43" y="0"/>
                  </a:moveTo>
                  <a:cubicBezTo>
                    <a:pt x="43" y="0"/>
                    <a:pt x="43" y="0"/>
                    <a:pt x="43" y="0"/>
                  </a:cubicBezTo>
                  <a:cubicBezTo>
                    <a:pt x="43" y="0"/>
                    <a:pt x="43" y="0"/>
                    <a:pt x="43" y="0"/>
                  </a:cubicBezTo>
                  <a:cubicBezTo>
                    <a:pt x="19" y="0"/>
                    <a:pt x="0" y="21"/>
                    <a:pt x="0" y="48"/>
                  </a:cubicBezTo>
                  <a:cubicBezTo>
                    <a:pt x="0" y="81"/>
                    <a:pt x="43" y="128"/>
                    <a:pt x="43" y="128"/>
                  </a:cubicBezTo>
                  <a:cubicBezTo>
                    <a:pt x="43" y="128"/>
                    <a:pt x="86" y="81"/>
                    <a:pt x="86" y="48"/>
                  </a:cubicBezTo>
                  <a:cubicBezTo>
                    <a:pt x="86" y="21"/>
                    <a:pt x="67" y="0"/>
                    <a:pt x="43" y="0"/>
                  </a:cubicBezTo>
                  <a:close/>
                  <a:moveTo>
                    <a:pt x="43" y="67"/>
                  </a:moveTo>
                  <a:cubicBezTo>
                    <a:pt x="32" y="67"/>
                    <a:pt x="23" y="58"/>
                    <a:pt x="23" y="48"/>
                  </a:cubicBezTo>
                  <a:cubicBezTo>
                    <a:pt x="23" y="37"/>
                    <a:pt x="32" y="28"/>
                    <a:pt x="43" y="28"/>
                  </a:cubicBezTo>
                  <a:cubicBezTo>
                    <a:pt x="54" y="28"/>
                    <a:pt x="63" y="37"/>
                    <a:pt x="63" y="48"/>
                  </a:cubicBezTo>
                  <a:cubicBezTo>
                    <a:pt x="63" y="58"/>
                    <a:pt x="54" y="67"/>
                    <a:pt x="43" y="67"/>
                  </a:cubicBezTo>
                  <a:close/>
                </a:path>
              </a:pathLst>
            </a:custGeom>
            <a:solidFill>
              <a:srgbClr val="EEB681"/>
            </a:solidFill>
            <a:ln>
              <a:noFill/>
            </a:ln>
            <a:extLst/>
          </p:spPr>
          <p:txBody>
            <a:bodyPr vert="horz" wrap="square" lIns="91440" tIns="45720" rIns="91440" bIns="45720" numCol="1" anchor="t" anchorCtr="0" compatLnSpc="1">
              <a:prstTxWarp prst="textNoShape">
                <a:avLst/>
              </a:prstTxWarp>
            </a:bodyPr>
            <a:lstStyle/>
            <a:p>
              <a:endParaRPr lang="zh-CN" altLang="en-US" sz="1351">
                <a:ea typeface="华文细黑" panose="02010600040101010101" pitchFamily="2" charset="-122"/>
                <a:sym typeface="+mn-lt"/>
              </a:endParaRPr>
            </a:p>
          </p:txBody>
        </p:sp>
        <p:sp>
          <p:nvSpPr>
            <p:cNvPr id="10" name="椭圆 9"/>
            <p:cNvSpPr/>
            <p:nvPr/>
          </p:nvSpPr>
          <p:spPr>
            <a:xfrm>
              <a:off x="5969860" y="4386010"/>
              <a:ext cx="89092" cy="43333"/>
            </a:xfrm>
            <a:prstGeom prst="ellipse">
              <a:avLst/>
            </a:prstGeom>
            <a:noFill/>
            <a:ln w="3175">
              <a:solidFill>
                <a:srgbClr val="EEB68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ea typeface="华文细黑" panose="02010600040101010101" pitchFamily="2" charset="-122"/>
                <a:sym typeface="+mn-lt"/>
              </a:endParaRPr>
            </a:p>
          </p:txBody>
        </p:sp>
        <p:sp>
          <p:nvSpPr>
            <p:cNvPr id="11" name="椭圆 10"/>
            <p:cNvSpPr/>
            <p:nvPr/>
          </p:nvSpPr>
          <p:spPr>
            <a:xfrm>
              <a:off x="5930124" y="4364180"/>
              <a:ext cx="168564" cy="86994"/>
            </a:xfrm>
            <a:prstGeom prst="ellipse">
              <a:avLst/>
            </a:prstGeom>
            <a:noFill/>
            <a:ln w="3175">
              <a:solidFill>
                <a:srgbClr val="EEB68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ea typeface="华文细黑" panose="02010600040101010101" pitchFamily="2" charset="-122"/>
                <a:sym typeface="+mn-lt"/>
              </a:endParaRPr>
            </a:p>
          </p:txBody>
        </p:sp>
      </p:grpSp>
      <p:grpSp>
        <p:nvGrpSpPr>
          <p:cNvPr id="12" name="组合 11"/>
          <p:cNvGrpSpPr/>
          <p:nvPr/>
        </p:nvGrpSpPr>
        <p:grpSpPr>
          <a:xfrm>
            <a:off x="5406231" y="2423532"/>
            <a:ext cx="295472" cy="444176"/>
            <a:chOff x="5990529" y="4564145"/>
            <a:chExt cx="295472" cy="444176"/>
          </a:xfrm>
          <a:solidFill>
            <a:schemeClr val="tx1"/>
          </a:solidFill>
        </p:grpSpPr>
        <p:sp>
          <p:nvSpPr>
            <p:cNvPr id="13" name="Freeform 71"/>
            <p:cNvSpPr>
              <a:spLocks noEditPoints="1"/>
            </p:cNvSpPr>
            <p:nvPr/>
          </p:nvSpPr>
          <p:spPr bwMode="auto">
            <a:xfrm>
              <a:off x="6014406" y="4564145"/>
              <a:ext cx="247716" cy="367932"/>
            </a:xfrm>
            <a:custGeom>
              <a:avLst/>
              <a:gdLst>
                <a:gd name="T0" fmla="*/ 43 w 86"/>
                <a:gd name="T1" fmla="*/ 0 h 128"/>
                <a:gd name="T2" fmla="*/ 43 w 86"/>
                <a:gd name="T3" fmla="*/ 0 h 128"/>
                <a:gd name="T4" fmla="*/ 43 w 86"/>
                <a:gd name="T5" fmla="*/ 0 h 128"/>
                <a:gd name="T6" fmla="*/ 0 w 86"/>
                <a:gd name="T7" fmla="*/ 48 h 128"/>
                <a:gd name="T8" fmla="*/ 43 w 86"/>
                <a:gd name="T9" fmla="*/ 128 h 128"/>
                <a:gd name="T10" fmla="*/ 86 w 86"/>
                <a:gd name="T11" fmla="*/ 48 h 128"/>
                <a:gd name="T12" fmla="*/ 43 w 86"/>
                <a:gd name="T13" fmla="*/ 0 h 128"/>
                <a:gd name="T14" fmla="*/ 43 w 86"/>
                <a:gd name="T15" fmla="*/ 67 h 128"/>
                <a:gd name="T16" fmla="*/ 23 w 86"/>
                <a:gd name="T17" fmla="*/ 48 h 128"/>
                <a:gd name="T18" fmla="*/ 43 w 86"/>
                <a:gd name="T19" fmla="*/ 28 h 128"/>
                <a:gd name="T20" fmla="*/ 63 w 86"/>
                <a:gd name="T21" fmla="*/ 48 h 128"/>
                <a:gd name="T22" fmla="*/ 43 w 86"/>
                <a:gd name="T23" fmla="*/ 6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 h="128">
                  <a:moveTo>
                    <a:pt x="43" y="0"/>
                  </a:moveTo>
                  <a:cubicBezTo>
                    <a:pt x="43" y="0"/>
                    <a:pt x="43" y="0"/>
                    <a:pt x="43" y="0"/>
                  </a:cubicBezTo>
                  <a:cubicBezTo>
                    <a:pt x="43" y="0"/>
                    <a:pt x="43" y="0"/>
                    <a:pt x="43" y="0"/>
                  </a:cubicBezTo>
                  <a:cubicBezTo>
                    <a:pt x="19" y="0"/>
                    <a:pt x="0" y="21"/>
                    <a:pt x="0" y="48"/>
                  </a:cubicBezTo>
                  <a:cubicBezTo>
                    <a:pt x="0" y="81"/>
                    <a:pt x="43" y="128"/>
                    <a:pt x="43" y="128"/>
                  </a:cubicBezTo>
                  <a:cubicBezTo>
                    <a:pt x="43" y="128"/>
                    <a:pt x="86" y="81"/>
                    <a:pt x="86" y="48"/>
                  </a:cubicBezTo>
                  <a:cubicBezTo>
                    <a:pt x="86" y="21"/>
                    <a:pt x="67" y="0"/>
                    <a:pt x="43" y="0"/>
                  </a:cubicBezTo>
                  <a:close/>
                  <a:moveTo>
                    <a:pt x="43" y="67"/>
                  </a:moveTo>
                  <a:cubicBezTo>
                    <a:pt x="32" y="67"/>
                    <a:pt x="23" y="58"/>
                    <a:pt x="23" y="48"/>
                  </a:cubicBezTo>
                  <a:cubicBezTo>
                    <a:pt x="23" y="37"/>
                    <a:pt x="32" y="28"/>
                    <a:pt x="43" y="28"/>
                  </a:cubicBezTo>
                  <a:cubicBezTo>
                    <a:pt x="54" y="28"/>
                    <a:pt x="63" y="37"/>
                    <a:pt x="63" y="48"/>
                  </a:cubicBezTo>
                  <a:cubicBezTo>
                    <a:pt x="63" y="58"/>
                    <a:pt x="54" y="67"/>
                    <a:pt x="43" y="67"/>
                  </a:cubicBezTo>
                  <a:close/>
                </a:path>
              </a:pathLst>
            </a:custGeom>
            <a:solidFill>
              <a:srgbClr val="EEB681"/>
            </a:solidFill>
            <a:ln>
              <a:noFill/>
            </a:ln>
            <a:extLst/>
          </p:spPr>
          <p:txBody>
            <a:bodyPr vert="horz" wrap="square" lIns="91440" tIns="45720" rIns="91440" bIns="45720" numCol="1" anchor="t" anchorCtr="0" compatLnSpc="1">
              <a:prstTxWarp prst="textNoShape">
                <a:avLst/>
              </a:prstTxWarp>
            </a:bodyPr>
            <a:lstStyle/>
            <a:p>
              <a:endParaRPr lang="zh-CN" altLang="en-US" sz="1351">
                <a:ea typeface="华文细黑" panose="02010600040101010101" pitchFamily="2" charset="-122"/>
                <a:sym typeface="+mn-lt"/>
              </a:endParaRPr>
            </a:p>
          </p:txBody>
        </p:sp>
        <p:sp>
          <p:nvSpPr>
            <p:cNvPr id="14" name="椭圆 13"/>
            <p:cNvSpPr/>
            <p:nvPr/>
          </p:nvSpPr>
          <p:spPr>
            <a:xfrm>
              <a:off x="6060180" y="4894097"/>
              <a:ext cx="156166" cy="75957"/>
            </a:xfrm>
            <a:prstGeom prst="ellipse">
              <a:avLst/>
            </a:prstGeom>
            <a:noFill/>
            <a:ln w="3175">
              <a:solidFill>
                <a:srgbClr val="EEB68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ea typeface="华文细黑" panose="02010600040101010101" pitchFamily="2" charset="-122"/>
                <a:sym typeface="+mn-lt"/>
              </a:endParaRPr>
            </a:p>
          </p:txBody>
        </p:sp>
        <p:sp>
          <p:nvSpPr>
            <p:cNvPr id="15" name="椭圆 14"/>
            <p:cNvSpPr/>
            <p:nvPr/>
          </p:nvSpPr>
          <p:spPr>
            <a:xfrm>
              <a:off x="5990529" y="4855832"/>
              <a:ext cx="295472" cy="152489"/>
            </a:xfrm>
            <a:prstGeom prst="ellipse">
              <a:avLst/>
            </a:prstGeom>
            <a:noFill/>
            <a:ln w="3175">
              <a:solidFill>
                <a:srgbClr val="EEB68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ea typeface="华文细黑" panose="02010600040101010101" pitchFamily="2" charset="-122"/>
                <a:sym typeface="+mn-lt"/>
              </a:endParaRPr>
            </a:p>
          </p:txBody>
        </p:sp>
      </p:grpSp>
      <p:grpSp>
        <p:nvGrpSpPr>
          <p:cNvPr id="16" name="组合 15"/>
          <p:cNvGrpSpPr/>
          <p:nvPr/>
        </p:nvGrpSpPr>
        <p:grpSpPr>
          <a:xfrm>
            <a:off x="3848402" y="3957735"/>
            <a:ext cx="180087" cy="300632"/>
            <a:chOff x="5101029" y="4407677"/>
            <a:chExt cx="180086" cy="300632"/>
          </a:xfrm>
          <a:solidFill>
            <a:schemeClr val="tx1"/>
          </a:solidFill>
        </p:grpSpPr>
        <p:sp>
          <p:nvSpPr>
            <p:cNvPr id="17" name="Freeform 71"/>
            <p:cNvSpPr>
              <a:spLocks noEditPoints="1"/>
            </p:cNvSpPr>
            <p:nvPr/>
          </p:nvSpPr>
          <p:spPr bwMode="auto">
            <a:xfrm>
              <a:off x="5101029" y="4407677"/>
              <a:ext cx="180086" cy="267482"/>
            </a:xfrm>
            <a:custGeom>
              <a:avLst/>
              <a:gdLst>
                <a:gd name="T0" fmla="*/ 43 w 86"/>
                <a:gd name="T1" fmla="*/ 0 h 128"/>
                <a:gd name="T2" fmla="*/ 43 w 86"/>
                <a:gd name="T3" fmla="*/ 0 h 128"/>
                <a:gd name="T4" fmla="*/ 43 w 86"/>
                <a:gd name="T5" fmla="*/ 0 h 128"/>
                <a:gd name="T6" fmla="*/ 0 w 86"/>
                <a:gd name="T7" fmla="*/ 48 h 128"/>
                <a:gd name="T8" fmla="*/ 43 w 86"/>
                <a:gd name="T9" fmla="*/ 128 h 128"/>
                <a:gd name="T10" fmla="*/ 86 w 86"/>
                <a:gd name="T11" fmla="*/ 48 h 128"/>
                <a:gd name="T12" fmla="*/ 43 w 86"/>
                <a:gd name="T13" fmla="*/ 0 h 128"/>
                <a:gd name="T14" fmla="*/ 43 w 86"/>
                <a:gd name="T15" fmla="*/ 67 h 128"/>
                <a:gd name="T16" fmla="*/ 23 w 86"/>
                <a:gd name="T17" fmla="*/ 48 h 128"/>
                <a:gd name="T18" fmla="*/ 43 w 86"/>
                <a:gd name="T19" fmla="*/ 28 h 128"/>
                <a:gd name="T20" fmla="*/ 63 w 86"/>
                <a:gd name="T21" fmla="*/ 48 h 128"/>
                <a:gd name="T22" fmla="*/ 43 w 86"/>
                <a:gd name="T23" fmla="*/ 6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 h="128">
                  <a:moveTo>
                    <a:pt x="43" y="0"/>
                  </a:moveTo>
                  <a:cubicBezTo>
                    <a:pt x="43" y="0"/>
                    <a:pt x="43" y="0"/>
                    <a:pt x="43" y="0"/>
                  </a:cubicBezTo>
                  <a:cubicBezTo>
                    <a:pt x="43" y="0"/>
                    <a:pt x="43" y="0"/>
                    <a:pt x="43" y="0"/>
                  </a:cubicBezTo>
                  <a:cubicBezTo>
                    <a:pt x="19" y="0"/>
                    <a:pt x="0" y="21"/>
                    <a:pt x="0" y="48"/>
                  </a:cubicBezTo>
                  <a:cubicBezTo>
                    <a:pt x="0" y="81"/>
                    <a:pt x="43" y="128"/>
                    <a:pt x="43" y="128"/>
                  </a:cubicBezTo>
                  <a:cubicBezTo>
                    <a:pt x="43" y="128"/>
                    <a:pt x="86" y="81"/>
                    <a:pt x="86" y="48"/>
                  </a:cubicBezTo>
                  <a:cubicBezTo>
                    <a:pt x="86" y="21"/>
                    <a:pt x="67" y="0"/>
                    <a:pt x="43" y="0"/>
                  </a:cubicBezTo>
                  <a:close/>
                  <a:moveTo>
                    <a:pt x="43" y="67"/>
                  </a:moveTo>
                  <a:cubicBezTo>
                    <a:pt x="32" y="67"/>
                    <a:pt x="23" y="58"/>
                    <a:pt x="23" y="48"/>
                  </a:cubicBezTo>
                  <a:cubicBezTo>
                    <a:pt x="23" y="37"/>
                    <a:pt x="32" y="28"/>
                    <a:pt x="43" y="28"/>
                  </a:cubicBezTo>
                  <a:cubicBezTo>
                    <a:pt x="54" y="28"/>
                    <a:pt x="63" y="37"/>
                    <a:pt x="63" y="48"/>
                  </a:cubicBezTo>
                  <a:cubicBezTo>
                    <a:pt x="63" y="58"/>
                    <a:pt x="54" y="67"/>
                    <a:pt x="43" y="67"/>
                  </a:cubicBezTo>
                  <a:close/>
                </a:path>
              </a:pathLst>
            </a:custGeom>
            <a:solidFill>
              <a:srgbClr val="EEB681"/>
            </a:solidFill>
            <a:ln>
              <a:noFill/>
            </a:ln>
            <a:extLst/>
          </p:spPr>
          <p:txBody>
            <a:bodyPr vert="horz" wrap="square" lIns="91440" tIns="45720" rIns="91440" bIns="45720" numCol="1" anchor="t" anchorCtr="0" compatLnSpc="1">
              <a:prstTxWarp prst="textNoShape">
                <a:avLst/>
              </a:prstTxWarp>
            </a:bodyPr>
            <a:lstStyle/>
            <a:p>
              <a:endParaRPr lang="zh-CN" altLang="en-US" sz="1351">
                <a:ea typeface="华文细黑" panose="02010600040101010101" pitchFamily="2" charset="-122"/>
                <a:sym typeface="+mn-lt"/>
              </a:endParaRPr>
            </a:p>
          </p:txBody>
        </p:sp>
        <p:sp>
          <p:nvSpPr>
            <p:cNvPr id="18" name="椭圆 17"/>
            <p:cNvSpPr/>
            <p:nvPr/>
          </p:nvSpPr>
          <p:spPr>
            <a:xfrm>
              <a:off x="5155023" y="4658646"/>
              <a:ext cx="67900" cy="33024"/>
            </a:xfrm>
            <a:prstGeom prst="ellipse">
              <a:avLst/>
            </a:prstGeom>
            <a:noFill/>
            <a:ln w="3175">
              <a:solidFill>
                <a:srgbClr val="EEB68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ea typeface="华文细黑" panose="02010600040101010101" pitchFamily="2" charset="-122"/>
                <a:sym typeface="+mn-lt"/>
              </a:endParaRPr>
            </a:p>
          </p:txBody>
        </p:sp>
        <p:sp>
          <p:nvSpPr>
            <p:cNvPr id="19" name="椭圆 18"/>
            <p:cNvSpPr/>
            <p:nvPr/>
          </p:nvSpPr>
          <p:spPr>
            <a:xfrm>
              <a:off x="5124738" y="4642009"/>
              <a:ext cx="128469" cy="66300"/>
            </a:xfrm>
            <a:prstGeom prst="ellipse">
              <a:avLst/>
            </a:prstGeom>
            <a:noFill/>
            <a:ln w="3175">
              <a:solidFill>
                <a:srgbClr val="EEB68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ea typeface="华文细黑" panose="02010600040101010101" pitchFamily="2" charset="-122"/>
                <a:sym typeface="+mn-lt"/>
              </a:endParaRPr>
            </a:p>
          </p:txBody>
        </p:sp>
      </p:grpSp>
      <p:grpSp>
        <p:nvGrpSpPr>
          <p:cNvPr id="20" name="组合 19"/>
          <p:cNvGrpSpPr/>
          <p:nvPr/>
        </p:nvGrpSpPr>
        <p:grpSpPr>
          <a:xfrm>
            <a:off x="4076328" y="5008297"/>
            <a:ext cx="232341" cy="338809"/>
            <a:chOff x="5328956" y="5458239"/>
            <a:chExt cx="232341" cy="338809"/>
          </a:xfrm>
        </p:grpSpPr>
        <p:sp>
          <p:nvSpPr>
            <p:cNvPr id="21" name="Freeform 71"/>
            <p:cNvSpPr>
              <a:spLocks noEditPoints="1"/>
            </p:cNvSpPr>
            <p:nvPr/>
          </p:nvSpPr>
          <p:spPr bwMode="auto">
            <a:xfrm>
              <a:off x="5351255" y="5458239"/>
              <a:ext cx="187744" cy="278856"/>
            </a:xfrm>
            <a:custGeom>
              <a:avLst/>
              <a:gdLst>
                <a:gd name="T0" fmla="*/ 43 w 86"/>
                <a:gd name="T1" fmla="*/ 0 h 128"/>
                <a:gd name="T2" fmla="*/ 43 w 86"/>
                <a:gd name="T3" fmla="*/ 0 h 128"/>
                <a:gd name="T4" fmla="*/ 43 w 86"/>
                <a:gd name="T5" fmla="*/ 0 h 128"/>
                <a:gd name="T6" fmla="*/ 0 w 86"/>
                <a:gd name="T7" fmla="*/ 48 h 128"/>
                <a:gd name="T8" fmla="*/ 43 w 86"/>
                <a:gd name="T9" fmla="*/ 128 h 128"/>
                <a:gd name="T10" fmla="*/ 86 w 86"/>
                <a:gd name="T11" fmla="*/ 48 h 128"/>
                <a:gd name="T12" fmla="*/ 43 w 86"/>
                <a:gd name="T13" fmla="*/ 0 h 128"/>
                <a:gd name="T14" fmla="*/ 43 w 86"/>
                <a:gd name="T15" fmla="*/ 67 h 128"/>
                <a:gd name="T16" fmla="*/ 23 w 86"/>
                <a:gd name="T17" fmla="*/ 48 h 128"/>
                <a:gd name="T18" fmla="*/ 43 w 86"/>
                <a:gd name="T19" fmla="*/ 28 h 128"/>
                <a:gd name="T20" fmla="*/ 63 w 86"/>
                <a:gd name="T21" fmla="*/ 48 h 128"/>
                <a:gd name="T22" fmla="*/ 43 w 86"/>
                <a:gd name="T23" fmla="*/ 6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 h="128">
                  <a:moveTo>
                    <a:pt x="43" y="0"/>
                  </a:moveTo>
                  <a:cubicBezTo>
                    <a:pt x="43" y="0"/>
                    <a:pt x="43" y="0"/>
                    <a:pt x="43" y="0"/>
                  </a:cubicBezTo>
                  <a:cubicBezTo>
                    <a:pt x="43" y="0"/>
                    <a:pt x="43" y="0"/>
                    <a:pt x="43" y="0"/>
                  </a:cubicBezTo>
                  <a:cubicBezTo>
                    <a:pt x="19" y="0"/>
                    <a:pt x="0" y="21"/>
                    <a:pt x="0" y="48"/>
                  </a:cubicBezTo>
                  <a:cubicBezTo>
                    <a:pt x="0" y="81"/>
                    <a:pt x="43" y="128"/>
                    <a:pt x="43" y="128"/>
                  </a:cubicBezTo>
                  <a:cubicBezTo>
                    <a:pt x="43" y="128"/>
                    <a:pt x="86" y="81"/>
                    <a:pt x="86" y="48"/>
                  </a:cubicBezTo>
                  <a:cubicBezTo>
                    <a:pt x="86" y="21"/>
                    <a:pt x="67" y="0"/>
                    <a:pt x="43" y="0"/>
                  </a:cubicBezTo>
                  <a:close/>
                  <a:moveTo>
                    <a:pt x="43" y="67"/>
                  </a:moveTo>
                  <a:cubicBezTo>
                    <a:pt x="32" y="67"/>
                    <a:pt x="23" y="58"/>
                    <a:pt x="23" y="48"/>
                  </a:cubicBezTo>
                  <a:cubicBezTo>
                    <a:pt x="23" y="37"/>
                    <a:pt x="32" y="28"/>
                    <a:pt x="43" y="28"/>
                  </a:cubicBezTo>
                  <a:cubicBezTo>
                    <a:pt x="54" y="28"/>
                    <a:pt x="63" y="37"/>
                    <a:pt x="63" y="48"/>
                  </a:cubicBezTo>
                  <a:cubicBezTo>
                    <a:pt x="63" y="58"/>
                    <a:pt x="54" y="67"/>
                    <a:pt x="43" y="67"/>
                  </a:cubicBezTo>
                  <a:close/>
                </a:path>
              </a:pathLst>
            </a:custGeom>
            <a:solidFill>
              <a:srgbClr val="EEB681"/>
            </a:solidFill>
            <a:ln>
              <a:noFill/>
            </a:ln>
            <a:extLst/>
          </p:spPr>
          <p:txBody>
            <a:bodyPr vert="horz" wrap="square" lIns="91440" tIns="45720" rIns="91440" bIns="45720" numCol="1" anchor="t" anchorCtr="0" compatLnSpc="1">
              <a:prstTxWarp prst="textNoShape">
                <a:avLst/>
              </a:prstTxWarp>
            </a:bodyPr>
            <a:lstStyle/>
            <a:p>
              <a:endParaRPr lang="zh-CN" altLang="en-US" sz="1351">
                <a:ea typeface="华文细黑" panose="02010600040101010101" pitchFamily="2" charset="-122"/>
                <a:sym typeface="+mn-lt"/>
              </a:endParaRPr>
            </a:p>
          </p:txBody>
        </p:sp>
        <p:sp>
          <p:nvSpPr>
            <p:cNvPr id="22" name="椭圆 21"/>
            <p:cNvSpPr/>
            <p:nvPr/>
          </p:nvSpPr>
          <p:spPr>
            <a:xfrm>
              <a:off x="5383726" y="5707229"/>
              <a:ext cx="122799" cy="59728"/>
            </a:xfrm>
            <a:prstGeom prst="ellipse">
              <a:avLst/>
            </a:prstGeom>
            <a:noFill/>
            <a:ln w="3175">
              <a:solidFill>
                <a:srgbClr val="EEB68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ea typeface="华文细黑" panose="02010600040101010101" pitchFamily="2" charset="-122"/>
                <a:sym typeface="+mn-lt"/>
              </a:endParaRPr>
            </a:p>
          </p:txBody>
        </p:sp>
        <p:sp>
          <p:nvSpPr>
            <p:cNvPr id="23" name="椭圆 22"/>
            <p:cNvSpPr/>
            <p:nvPr/>
          </p:nvSpPr>
          <p:spPr>
            <a:xfrm>
              <a:off x="5328956" y="5677140"/>
              <a:ext cx="232341" cy="119908"/>
            </a:xfrm>
            <a:prstGeom prst="ellipse">
              <a:avLst/>
            </a:prstGeom>
            <a:noFill/>
            <a:ln w="3175">
              <a:solidFill>
                <a:srgbClr val="EEB68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ea typeface="华文细黑" panose="02010600040101010101" pitchFamily="2" charset="-122"/>
                <a:sym typeface="+mn-lt"/>
              </a:endParaRPr>
            </a:p>
          </p:txBody>
        </p:sp>
      </p:grpSp>
      <p:sp>
        <p:nvSpPr>
          <p:cNvPr id="90" name="矩形 89"/>
          <p:cNvSpPr/>
          <p:nvPr/>
        </p:nvSpPr>
        <p:spPr>
          <a:xfrm>
            <a:off x="7535003" y="2478276"/>
            <a:ext cx="2648631" cy="497957"/>
          </a:xfrm>
          <a:prstGeom prst="rect">
            <a:avLst/>
          </a:prstGeom>
        </p:spPr>
        <p:txBody>
          <a:bodyPr wrap="square" anchor="ctr" anchorCtr="0">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nSpc>
                <a:spcPct val="120000"/>
              </a:lnSpc>
            </a:pPr>
            <a:r>
              <a:rPr lang="en-US" altLang="zh-CN" sz="2400" dirty="0">
                <a:latin typeface="+mn-lt"/>
                <a:ea typeface="华文细黑" panose="02010600040101010101" pitchFamily="2" charset="-122"/>
                <a:sym typeface="+mn-lt"/>
              </a:rPr>
              <a:t>Add title here</a:t>
            </a:r>
          </a:p>
        </p:txBody>
      </p:sp>
      <p:sp>
        <p:nvSpPr>
          <p:cNvPr id="91" name="矩形 90"/>
          <p:cNvSpPr/>
          <p:nvPr/>
        </p:nvSpPr>
        <p:spPr>
          <a:xfrm>
            <a:off x="7535003" y="3166154"/>
            <a:ext cx="3960312" cy="1600438"/>
          </a:xfrm>
          <a:prstGeom prst="rect">
            <a:avLst/>
          </a:prstGeom>
          <a:noFill/>
        </p:spPr>
        <p:txBody>
          <a:bodyPr wrap="square" anchor="ctr" anchorCtr="0">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r>
              <a:rPr lang="en-US" altLang="zh-CN" sz="1400" dirty="0">
                <a:latin typeface="+mn-lt"/>
                <a:ea typeface="华文细黑" panose="02010600040101010101" pitchFamily="2" charset="-122"/>
                <a:cs typeface="Segoe UI" panose="020B0502040204020203" pitchFamily="34" charset="0"/>
                <a:sym typeface="+mn-lt"/>
              </a:rPr>
              <a:t>You must to tell these people how much they mean to you. You must to tell these people how much they mean to you. You must to tell these people how much they mean to you. You must to tell these people how much they mean to you.</a:t>
            </a:r>
            <a:endParaRPr lang="zh-CN" altLang="en-US" sz="1400" dirty="0">
              <a:latin typeface="+mn-lt"/>
              <a:sym typeface="+mn-lt"/>
            </a:endParaRPr>
          </a:p>
          <a:p>
            <a:endParaRPr lang="zh-CN" altLang="en-US" sz="1400" dirty="0">
              <a:latin typeface="+mn-lt"/>
              <a:sym typeface="+mn-lt"/>
            </a:endParaRPr>
          </a:p>
        </p:txBody>
      </p:sp>
      <p:cxnSp>
        <p:nvCxnSpPr>
          <p:cNvPr id="92" name="直接连接符 91"/>
          <p:cNvCxnSpPr/>
          <p:nvPr/>
        </p:nvCxnSpPr>
        <p:spPr>
          <a:xfrm>
            <a:off x="7638601" y="2381804"/>
            <a:ext cx="381227" cy="0"/>
          </a:xfrm>
          <a:prstGeom prst="line">
            <a:avLst/>
          </a:prstGeom>
          <a:ln w="31750" cap="rnd">
            <a:solidFill>
              <a:srgbClr val="EEB681"/>
            </a:solidFill>
          </a:ln>
        </p:spPr>
        <p:style>
          <a:lnRef idx="1">
            <a:schemeClr val="accent1"/>
          </a:lnRef>
          <a:fillRef idx="0">
            <a:schemeClr val="accent1"/>
          </a:fillRef>
          <a:effectRef idx="0">
            <a:schemeClr val="accent1"/>
          </a:effectRef>
          <a:fontRef idx="minor">
            <a:schemeClr val="tx1"/>
          </a:fontRef>
        </p:style>
      </p:cxnSp>
      <p:grpSp>
        <p:nvGrpSpPr>
          <p:cNvPr id="97" name="组合 96"/>
          <p:cNvGrpSpPr/>
          <p:nvPr/>
        </p:nvGrpSpPr>
        <p:grpSpPr>
          <a:xfrm rot="6078799">
            <a:off x="10405771" y="4845825"/>
            <a:ext cx="5225735" cy="4789132"/>
            <a:chOff x="10344345" y="2030053"/>
            <a:chExt cx="5225734" cy="4789132"/>
          </a:xfrm>
        </p:grpSpPr>
        <p:sp>
          <p:nvSpPr>
            <p:cNvPr id="98" name="Rectangle 1"/>
            <p:cNvSpPr/>
            <p:nvPr/>
          </p:nvSpPr>
          <p:spPr>
            <a:xfrm rot="2700000">
              <a:off x="10344345" y="2030053"/>
              <a:ext cx="3695307" cy="3695307"/>
            </a:xfrm>
            <a:prstGeom prst="rect">
              <a:avLst/>
            </a:prstGeom>
            <a:noFill/>
            <a:ln w="190500">
              <a:solidFill>
                <a:srgbClr val="EEB681">
                  <a:alpha val="7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ea typeface="华文细黑" panose="02010600040101010101" pitchFamily="2" charset="-122"/>
                <a:cs typeface="+mn-ea"/>
                <a:sym typeface="+mn-lt"/>
              </a:endParaRPr>
            </a:p>
          </p:txBody>
        </p:sp>
        <p:cxnSp>
          <p:nvCxnSpPr>
            <p:cNvPr id="99" name="Straight Connector 26"/>
            <p:cNvCxnSpPr/>
            <p:nvPr/>
          </p:nvCxnSpPr>
          <p:spPr>
            <a:xfrm flipH="1">
              <a:off x="12482283" y="3731388"/>
              <a:ext cx="3087796" cy="3087797"/>
            </a:xfrm>
            <a:prstGeom prst="line">
              <a:avLst/>
            </a:prstGeom>
            <a:ln>
              <a:solidFill>
                <a:srgbClr val="EEB681">
                  <a:alpha val="70000"/>
                </a:srgb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353702468"/>
      </p:ext>
    </p:extLst>
  </p:cSld>
  <p:clrMapOvr>
    <a:masterClrMapping/>
  </p:clrMapOvr>
  <p:transition spd="slow" advClick="0" advTm="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125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140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750"/>
                                        <p:tgtEl>
                                          <p:spTgt spid="16"/>
                                        </p:tgtEl>
                                      </p:cBhvr>
                                    </p:animEffect>
                                    <p:anim calcmode="lin" valueType="num">
                                      <p:cBhvr>
                                        <p:cTn id="13" dur="750" fill="hold"/>
                                        <p:tgtEl>
                                          <p:spTgt spid="16"/>
                                        </p:tgtEl>
                                        <p:attrNameLst>
                                          <p:attrName>ppt_x</p:attrName>
                                        </p:attrNameLst>
                                      </p:cBhvr>
                                      <p:tavLst>
                                        <p:tav tm="0">
                                          <p:val>
                                            <p:strVal val="#ppt_x"/>
                                          </p:val>
                                        </p:tav>
                                        <p:tav tm="100000">
                                          <p:val>
                                            <p:strVal val="#ppt_x"/>
                                          </p:val>
                                        </p:tav>
                                      </p:tavLst>
                                    </p:anim>
                                    <p:anim calcmode="lin" valueType="num">
                                      <p:cBhvr>
                                        <p:cTn id="14" dur="750" fill="hold"/>
                                        <p:tgtEl>
                                          <p:spTgt spid="16"/>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155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750"/>
                                        <p:tgtEl>
                                          <p:spTgt spid="8"/>
                                        </p:tgtEl>
                                      </p:cBhvr>
                                    </p:animEffect>
                                    <p:anim calcmode="lin" valueType="num">
                                      <p:cBhvr>
                                        <p:cTn id="18" dur="750" fill="hold"/>
                                        <p:tgtEl>
                                          <p:spTgt spid="8"/>
                                        </p:tgtEl>
                                        <p:attrNameLst>
                                          <p:attrName>ppt_x</p:attrName>
                                        </p:attrNameLst>
                                      </p:cBhvr>
                                      <p:tavLst>
                                        <p:tav tm="0">
                                          <p:val>
                                            <p:strVal val="#ppt_x"/>
                                          </p:val>
                                        </p:tav>
                                        <p:tav tm="100000">
                                          <p:val>
                                            <p:strVal val="#ppt_x"/>
                                          </p:val>
                                        </p:tav>
                                      </p:tavLst>
                                    </p:anim>
                                    <p:anim calcmode="lin" valueType="num">
                                      <p:cBhvr>
                                        <p:cTn id="19" dur="750" fill="hold"/>
                                        <p:tgtEl>
                                          <p:spTgt spid="8"/>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170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750"/>
                                        <p:tgtEl>
                                          <p:spTgt spid="12"/>
                                        </p:tgtEl>
                                      </p:cBhvr>
                                    </p:animEffect>
                                    <p:anim calcmode="lin" valueType="num">
                                      <p:cBhvr>
                                        <p:cTn id="23" dur="750" fill="hold"/>
                                        <p:tgtEl>
                                          <p:spTgt spid="12"/>
                                        </p:tgtEl>
                                        <p:attrNameLst>
                                          <p:attrName>ppt_x</p:attrName>
                                        </p:attrNameLst>
                                      </p:cBhvr>
                                      <p:tavLst>
                                        <p:tav tm="0">
                                          <p:val>
                                            <p:strVal val="#ppt_x"/>
                                          </p:val>
                                        </p:tav>
                                        <p:tav tm="100000">
                                          <p:val>
                                            <p:strVal val="#ppt_x"/>
                                          </p:val>
                                        </p:tav>
                                      </p:tavLst>
                                    </p:anim>
                                    <p:anim calcmode="lin" valueType="num">
                                      <p:cBhvr>
                                        <p:cTn id="24" dur="750" fill="hold"/>
                                        <p:tgtEl>
                                          <p:spTgt spid="12"/>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185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750"/>
                                        <p:tgtEl>
                                          <p:spTgt spid="20"/>
                                        </p:tgtEl>
                                      </p:cBhvr>
                                    </p:animEffect>
                                    <p:anim calcmode="lin" valueType="num">
                                      <p:cBhvr>
                                        <p:cTn id="28" dur="750" fill="hold"/>
                                        <p:tgtEl>
                                          <p:spTgt spid="20"/>
                                        </p:tgtEl>
                                        <p:attrNameLst>
                                          <p:attrName>ppt_x</p:attrName>
                                        </p:attrNameLst>
                                      </p:cBhvr>
                                      <p:tavLst>
                                        <p:tav tm="0">
                                          <p:val>
                                            <p:strVal val="#ppt_x"/>
                                          </p:val>
                                        </p:tav>
                                        <p:tav tm="100000">
                                          <p:val>
                                            <p:strVal val="#ppt_x"/>
                                          </p:val>
                                        </p:tav>
                                      </p:tavLst>
                                    </p:anim>
                                    <p:anim calcmode="lin" valueType="num">
                                      <p:cBhvr>
                                        <p:cTn id="29" dur="750" fill="hold"/>
                                        <p:tgtEl>
                                          <p:spTgt spid="20"/>
                                        </p:tgtEl>
                                        <p:attrNameLst>
                                          <p:attrName>ppt_y</p:attrName>
                                        </p:attrNameLst>
                                      </p:cBhvr>
                                      <p:tavLst>
                                        <p:tav tm="0">
                                          <p:val>
                                            <p:strVal val="#ppt_y-.1"/>
                                          </p:val>
                                        </p:tav>
                                        <p:tav tm="100000">
                                          <p:val>
                                            <p:strVal val="#ppt_y"/>
                                          </p:val>
                                        </p:tav>
                                      </p:tavLst>
                                    </p:anim>
                                  </p:childTnLst>
                                </p:cTn>
                              </p:par>
                              <p:par>
                                <p:cTn id="30" presetID="10" presetClass="entr" presetSubtype="0" fill="hold" grpId="0" nodeType="withEffect">
                                  <p:stCondLst>
                                    <p:cond delay="1250"/>
                                  </p:stCondLst>
                                  <p:childTnLst>
                                    <p:set>
                                      <p:cBhvr>
                                        <p:cTn id="31" dur="1" fill="hold">
                                          <p:stCondLst>
                                            <p:cond delay="0"/>
                                          </p:stCondLst>
                                        </p:cTn>
                                        <p:tgtEl>
                                          <p:spTgt spid="90"/>
                                        </p:tgtEl>
                                        <p:attrNameLst>
                                          <p:attrName>style.visibility</p:attrName>
                                        </p:attrNameLst>
                                      </p:cBhvr>
                                      <p:to>
                                        <p:strVal val="visible"/>
                                      </p:to>
                                    </p:set>
                                    <p:animEffect transition="in" filter="fade">
                                      <p:cBhvr>
                                        <p:cTn id="32" dur="750"/>
                                        <p:tgtEl>
                                          <p:spTgt spid="90"/>
                                        </p:tgtEl>
                                      </p:cBhvr>
                                    </p:animEffect>
                                  </p:childTnLst>
                                </p:cTn>
                              </p:par>
                              <p:par>
                                <p:cTn id="33" presetID="63" presetClass="path" presetSubtype="0" decel="50000" fill="hold" grpId="1" nodeType="withEffect">
                                  <p:stCondLst>
                                    <p:cond delay="1250"/>
                                  </p:stCondLst>
                                  <p:childTnLst>
                                    <p:animMotion origin="layout" path="M 0.01524 1.48148E-6 L -0.10885 1.48148E-6 " pathEditMode="relative" rAng="0" ptsTypes="AA">
                                      <p:cBhvr>
                                        <p:cTn id="34" dur="750" spd="-100000" fill="hold"/>
                                        <p:tgtEl>
                                          <p:spTgt spid="90"/>
                                        </p:tgtEl>
                                        <p:attrNameLst>
                                          <p:attrName>ppt_x</p:attrName>
                                          <p:attrName>ppt_y</p:attrName>
                                        </p:attrNameLst>
                                      </p:cBhvr>
                                      <p:rCtr x="-6211" y="0"/>
                                    </p:animMotion>
                                  </p:childTnLst>
                                </p:cTn>
                              </p:par>
                              <p:par>
                                <p:cTn id="35" presetID="35" presetClass="path" presetSubtype="0" accel="50000" decel="50000" fill="hold" grpId="2" nodeType="withEffect">
                                  <p:stCondLst>
                                    <p:cond delay="2000"/>
                                  </p:stCondLst>
                                  <p:childTnLst>
                                    <p:animMotion origin="layout" path="M 0.01602 1.48148E-6 L -2.5E-6 1.48148E-6 " pathEditMode="relative" rAng="0" ptsTypes="AA">
                                      <p:cBhvr>
                                        <p:cTn id="36" dur="750" fill="hold"/>
                                        <p:tgtEl>
                                          <p:spTgt spid="90"/>
                                        </p:tgtEl>
                                        <p:attrNameLst>
                                          <p:attrName>ppt_x</p:attrName>
                                          <p:attrName>ppt_y</p:attrName>
                                        </p:attrNameLst>
                                      </p:cBhvr>
                                      <p:rCtr x="-807" y="0"/>
                                    </p:animMotion>
                                  </p:childTnLst>
                                </p:cTn>
                              </p:par>
                              <p:par>
                                <p:cTn id="37" presetID="22" presetClass="entr" presetSubtype="8" fill="hold" nodeType="withEffect">
                                  <p:stCondLst>
                                    <p:cond delay="1250"/>
                                  </p:stCondLst>
                                  <p:childTnLst>
                                    <p:set>
                                      <p:cBhvr>
                                        <p:cTn id="38" dur="1" fill="hold">
                                          <p:stCondLst>
                                            <p:cond delay="0"/>
                                          </p:stCondLst>
                                        </p:cTn>
                                        <p:tgtEl>
                                          <p:spTgt spid="92"/>
                                        </p:tgtEl>
                                        <p:attrNameLst>
                                          <p:attrName>style.visibility</p:attrName>
                                        </p:attrNameLst>
                                      </p:cBhvr>
                                      <p:to>
                                        <p:strVal val="visible"/>
                                      </p:to>
                                    </p:set>
                                    <p:animEffect transition="in" filter="wipe(left)">
                                      <p:cBhvr>
                                        <p:cTn id="39" dur="1500"/>
                                        <p:tgtEl>
                                          <p:spTgt spid="92"/>
                                        </p:tgtEl>
                                      </p:cBhvr>
                                    </p:animEffect>
                                  </p:childTnLst>
                                </p:cTn>
                              </p:par>
                              <p:par>
                                <p:cTn id="40" presetID="63" presetClass="path" presetSubtype="0" decel="50000" fill="hold" nodeType="withEffect">
                                  <p:stCondLst>
                                    <p:cond delay="1250"/>
                                  </p:stCondLst>
                                  <p:childTnLst>
                                    <p:animMotion origin="layout" path="M 0.01523 4.44444E-6 L -0.10886 4.44444E-6 " pathEditMode="relative" rAng="0" ptsTypes="AA">
                                      <p:cBhvr>
                                        <p:cTn id="41" dur="750" spd="-100000" fill="hold"/>
                                        <p:tgtEl>
                                          <p:spTgt spid="92"/>
                                        </p:tgtEl>
                                        <p:attrNameLst>
                                          <p:attrName>ppt_x</p:attrName>
                                          <p:attrName>ppt_y</p:attrName>
                                        </p:attrNameLst>
                                      </p:cBhvr>
                                      <p:rCtr x="-6211" y="0"/>
                                    </p:animMotion>
                                  </p:childTnLst>
                                </p:cTn>
                              </p:par>
                              <p:par>
                                <p:cTn id="42" presetID="35" presetClass="path" presetSubtype="0" accel="50000" decel="50000" fill="hold" nodeType="withEffect">
                                  <p:stCondLst>
                                    <p:cond delay="2000"/>
                                  </p:stCondLst>
                                  <p:childTnLst>
                                    <p:animMotion origin="layout" path="M 0.01601 4.44444E-6 L 2.5E-6 4.44444E-6 " pathEditMode="relative" rAng="0" ptsTypes="AA">
                                      <p:cBhvr>
                                        <p:cTn id="43" dur="750" fill="hold"/>
                                        <p:tgtEl>
                                          <p:spTgt spid="92"/>
                                        </p:tgtEl>
                                        <p:attrNameLst>
                                          <p:attrName>ppt_x</p:attrName>
                                          <p:attrName>ppt_y</p:attrName>
                                        </p:attrNameLst>
                                      </p:cBhvr>
                                      <p:rCtr x="-807" y="0"/>
                                    </p:animMotion>
                                  </p:childTnLst>
                                </p:cTn>
                              </p:par>
                              <p:par>
                                <p:cTn id="44" presetID="10" presetClass="entr" presetSubtype="0" fill="hold" grpId="0" nodeType="withEffect">
                                  <p:stCondLst>
                                    <p:cond delay="2500"/>
                                  </p:stCondLst>
                                  <p:childTnLst>
                                    <p:set>
                                      <p:cBhvr>
                                        <p:cTn id="45" dur="1" fill="hold">
                                          <p:stCondLst>
                                            <p:cond delay="0"/>
                                          </p:stCondLst>
                                        </p:cTn>
                                        <p:tgtEl>
                                          <p:spTgt spid="91"/>
                                        </p:tgtEl>
                                        <p:attrNameLst>
                                          <p:attrName>style.visibility</p:attrName>
                                        </p:attrNameLst>
                                      </p:cBhvr>
                                      <p:to>
                                        <p:strVal val="visible"/>
                                      </p:to>
                                    </p:set>
                                    <p:animEffect transition="in" filter="fade">
                                      <p:cBhvr>
                                        <p:cTn id="46" dur="750"/>
                                        <p:tgtEl>
                                          <p:spTgt spid="91"/>
                                        </p:tgtEl>
                                      </p:cBhvr>
                                    </p:animEffect>
                                  </p:childTnLst>
                                </p:cTn>
                              </p:par>
                              <p:par>
                                <p:cTn id="47" presetID="10" presetClass="entr" presetSubtype="0" fill="hold" nodeType="withEffect">
                                  <p:stCondLst>
                                    <p:cond delay="500"/>
                                  </p:stCondLst>
                                  <p:childTnLst>
                                    <p:set>
                                      <p:cBhvr>
                                        <p:cTn id="48" dur="1" fill="hold">
                                          <p:stCondLst>
                                            <p:cond delay="0"/>
                                          </p:stCondLst>
                                        </p:cTn>
                                        <p:tgtEl>
                                          <p:spTgt spid="97"/>
                                        </p:tgtEl>
                                        <p:attrNameLst>
                                          <p:attrName>style.visibility</p:attrName>
                                        </p:attrNameLst>
                                      </p:cBhvr>
                                      <p:to>
                                        <p:strVal val="visible"/>
                                      </p:to>
                                    </p:set>
                                    <p:animEffect transition="in" filter="fade">
                                      <p:cBhvr>
                                        <p:cTn id="49" dur="500"/>
                                        <p:tgtEl>
                                          <p:spTgt spid="97"/>
                                        </p:tgtEl>
                                      </p:cBhvr>
                                    </p:animEffect>
                                  </p:childTnLst>
                                </p:cTn>
                              </p:par>
                              <p:par>
                                <p:cTn id="50" presetID="42" presetClass="path" presetSubtype="0" decel="30000" fill="hold" nodeType="withEffect">
                                  <p:stCondLst>
                                    <p:cond delay="500"/>
                                  </p:stCondLst>
                                  <p:childTnLst>
                                    <p:animMotion origin="layout" path="M 1.45833E-6 4.44444E-6 L 0.05234 0.14027 " pathEditMode="relative" rAng="0" ptsTypes="AA">
                                      <p:cBhvr>
                                        <p:cTn id="51" dur="750" spd="-100000" fill="hold"/>
                                        <p:tgtEl>
                                          <p:spTgt spid="97"/>
                                        </p:tgtEl>
                                        <p:attrNameLst>
                                          <p:attrName>ppt_x</p:attrName>
                                          <p:attrName>ppt_y</p:attrName>
                                        </p:attrNameLst>
                                      </p:cBhvr>
                                      <p:rCtr x="2617" y="7014"/>
                                    </p:animMotion>
                                  </p:childTnLst>
                                </p:cTn>
                              </p:par>
                              <p:par>
                                <p:cTn id="52" presetID="10" presetClass="entr" presetSubtype="0" fill="hold" nodeType="withEffect">
                                  <p:stCondLst>
                                    <p:cond delay="0"/>
                                  </p:stCondLst>
                                  <p:childTnLst>
                                    <p:set>
                                      <p:cBhvr>
                                        <p:cTn id="53" dur="1" fill="hold">
                                          <p:stCondLst>
                                            <p:cond delay="0"/>
                                          </p:stCondLst>
                                        </p:cTn>
                                        <p:tgtEl>
                                          <p:spTgt spid="132"/>
                                        </p:tgtEl>
                                        <p:attrNameLst>
                                          <p:attrName>style.visibility</p:attrName>
                                        </p:attrNameLst>
                                      </p:cBhvr>
                                      <p:to>
                                        <p:strVal val="visible"/>
                                      </p:to>
                                    </p:set>
                                    <p:animEffect transition="in" filter="fade">
                                      <p:cBhvr>
                                        <p:cTn id="54" dur="500"/>
                                        <p:tgtEl>
                                          <p:spTgt spid="132"/>
                                        </p:tgtEl>
                                      </p:cBhvr>
                                    </p:animEffect>
                                  </p:childTnLst>
                                </p:cTn>
                              </p:par>
                              <p:par>
                                <p:cTn id="55" presetID="42" presetClass="path" presetSubtype="0" decel="30000" fill="hold" nodeType="withEffect">
                                  <p:stCondLst>
                                    <p:cond delay="0"/>
                                  </p:stCondLst>
                                  <p:childTnLst>
                                    <p:animMotion origin="layout" path="M -3.33333E-6 1.85185E-6 L -0.09297 0.1544 " pathEditMode="relative" rAng="0" ptsTypes="AA">
                                      <p:cBhvr>
                                        <p:cTn id="56" dur="750" spd="-100000" fill="hold"/>
                                        <p:tgtEl>
                                          <p:spTgt spid="132"/>
                                        </p:tgtEl>
                                        <p:attrNameLst>
                                          <p:attrName>ppt_x</p:attrName>
                                          <p:attrName>ppt_y</p:attrName>
                                        </p:attrNameLst>
                                      </p:cBhvr>
                                      <p:rCtr x="-4648" y="7708"/>
                                    </p:animMotion>
                                  </p:childTnLst>
                                </p:cTn>
                              </p:par>
                              <p:par>
                                <p:cTn id="57" presetID="10" presetClass="entr" presetSubtype="0" fill="hold" nodeType="withEffect">
                                  <p:stCondLst>
                                    <p:cond delay="0"/>
                                  </p:stCondLst>
                                  <p:childTnLst>
                                    <p:set>
                                      <p:cBhvr>
                                        <p:cTn id="58" dur="1" fill="hold">
                                          <p:stCondLst>
                                            <p:cond delay="0"/>
                                          </p:stCondLst>
                                        </p:cTn>
                                        <p:tgtEl>
                                          <p:spTgt spid="2"/>
                                        </p:tgtEl>
                                        <p:attrNameLst>
                                          <p:attrName>style.visibility</p:attrName>
                                        </p:attrNameLst>
                                      </p:cBhvr>
                                      <p:to>
                                        <p:strVal val="visible"/>
                                      </p:to>
                                    </p:set>
                                    <p:animEffect transition="in" filter="fade">
                                      <p:cBhvr>
                                        <p:cTn id="59" dur="500"/>
                                        <p:tgtEl>
                                          <p:spTgt spid="2"/>
                                        </p:tgtEl>
                                      </p:cBhvr>
                                    </p:animEffect>
                                  </p:childTnLst>
                                </p:cTn>
                              </p:par>
                              <p:par>
                                <p:cTn id="60" presetID="63" presetClass="path" presetSubtype="0" decel="50000" fill="hold" nodeType="withEffect">
                                  <p:stCondLst>
                                    <p:cond delay="0"/>
                                  </p:stCondLst>
                                  <p:childTnLst>
                                    <p:animMotion origin="layout" path="M 0.01523 1.11111E-6 L -0.0582 1.11111E-6 " pathEditMode="relative" rAng="0" ptsTypes="AA">
                                      <p:cBhvr>
                                        <p:cTn id="61" dur="750" spd="-100000" fill="hold"/>
                                        <p:tgtEl>
                                          <p:spTgt spid="2"/>
                                        </p:tgtEl>
                                        <p:attrNameLst>
                                          <p:attrName>ppt_x</p:attrName>
                                          <p:attrName>ppt_y</p:attrName>
                                        </p:attrNameLst>
                                      </p:cBhvr>
                                      <p:rCtr x="-3672" y="0"/>
                                    </p:animMotion>
                                  </p:childTnLst>
                                </p:cTn>
                              </p:par>
                              <p:par>
                                <p:cTn id="62" presetID="35" presetClass="path" presetSubtype="0" accel="50000" decel="50000" fill="hold" nodeType="withEffect">
                                  <p:stCondLst>
                                    <p:cond delay="750"/>
                                  </p:stCondLst>
                                  <p:childTnLst>
                                    <p:animMotion origin="layout" path="M 0.01602 1.11111E-6 L -2.08333E-7 1.11111E-6 " pathEditMode="relative" rAng="0" ptsTypes="AA">
                                      <p:cBhvr>
                                        <p:cTn id="63" dur="750" fill="hold"/>
                                        <p:tgtEl>
                                          <p:spTgt spid="2"/>
                                        </p:tgtEl>
                                        <p:attrNameLst>
                                          <p:attrName>ppt_x</p:attrName>
                                          <p:attrName>ppt_y</p:attrName>
                                        </p:attrNameLst>
                                      </p:cBhvr>
                                      <p:rCtr x="-80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p:bldP spid="90" grpId="1"/>
      <p:bldP spid="90" grpId="2"/>
      <p:bldP spid="91"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190500" y="107157"/>
            <a:ext cx="11811000" cy="6643687"/>
          </a:xfrm>
          <a:prstGeom prst="rect">
            <a:avLst/>
          </a:prstGeom>
          <a:solidFill>
            <a:schemeClr val="bg1">
              <a:alpha val="95000"/>
            </a:schemeClr>
          </a:solidFill>
          <a:ln>
            <a:noFill/>
          </a:ln>
          <a:effectLst>
            <a:outerShdw blurRad="1905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ym typeface="+mn-lt"/>
            </a:endParaRPr>
          </a:p>
        </p:txBody>
      </p:sp>
      <p:sp>
        <p:nvSpPr>
          <p:cNvPr id="4" name="文本框 3"/>
          <p:cNvSpPr txBox="1"/>
          <p:nvPr/>
        </p:nvSpPr>
        <p:spPr>
          <a:xfrm>
            <a:off x="2175825" y="2135654"/>
            <a:ext cx="7840352" cy="1938992"/>
          </a:xfrm>
          <a:prstGeom prst="rect">
            <a:avLst/>
          </a:prstGeom>
          <a:noFill/>
        </p:spPr>
        <p:txBody>
          <a:bodyPr wrap="none" rtlCol="0">
            <a:spAutoFit/>
          </a:bodyPr>
          <a:lstStyle/>
          <a:p>
            <a:pPr algn="ctr"/>
            <a:r>
              <a:rPr lang="en-US" altLang="zh-CN" sz="12000" dirty="0">
                <a:ea typeface="华文细黑" panose="02010600040101010101" pitchFamily="2" charset="-122"/>
                <a:sym typeface="+mn-lt"/>
              </a:rPr>
              <a:t>Thank you</a:t>
            </a:r>
            <a:endParaRPr lang="zh-CN" altLang="en-US" sz="12000" dirty="0">
              <a:ea typeface="华文细黑" panose="02010600040101010101" pitchFamily="2" charset="-122"/>
              <a:sym typeface="+mn-lt"/>
            </a:endParaRPr>
          </a:p>
        </p:txBody>
      </p:sp>
      <p:sp>
        <p:nvSpPr>
          <p:cNvPr id="7" name="矩形 6"/>
          <p:cNvSpPr/>
          <p:nvPr/>
        </p:nvSpPr>
        <p:spPr>
          <a:xfrm>
            <a:off x="9359900" y="0"/>
            <a:ext cx="1689100" cy="1701800"/>
          </a:xfrm>
          <a:prstGeom prst="rect">
            <a:avLst/>
          </a:prstGeom>
          <a:solidFill>
            <a:srgbClr val="EEB681"/>
          </a:solidFill>
          <a:ln>
            <a:noFill/>
          </a:ln>
          <a:effectLst>
            <a:outerShdw blurRad="1905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ym typeface="+mn-lt"/>
            </a:endParaRPr>
          </a:p>
        </p:txBody>
      </p:sp>
    </p:spTree>
    <p:extLst>
      <p:ext uri="{BB962C8B-B14F-4D97-AF65-F5344CB8AC3E}">
        <p14:creationId xmlns:p14="http://schemas.microsoft.com/office/powerpoint/2010/main" val="367330209"/>
      </p:ext>
    </p:extLst>
  </p:cSld>
  <p:clrMapOvr>
    <a:masterClrMapping/>
  </p:clrMapOvr>
  <p:transition spd="slow" advClick="0" advTm="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64" presetClass="path" presetSubtype="0" decel="30000" fill="hold" grpId="1" nodeType="withEffect">
                                  <p:stCondLst>
                                    <p:cond delay="0"/>
                                  </p:stCondLst>
                                  <p:childTnLst>
                                    <p:animMotion origin="layout" path="M -4.16667E-6 0.03889 L -4.16667E-6 -0.07777 " pathEditMode="relative" rAng="0" ptsTypes="AA">
                                      <p:cBhvr>
                                        <p:cTn id="9" dur="750" spd="-100000" fill="hold"/>
                                        <p:tgtEl>
                                          <p:spTgt spid="7"/>
                                        </p:tgtEl>
                                        <p:attrNameLst>
                                          <p:attrName>ppt_x</p:attrName>
                                          <p:attrName>ppt_y</p:attrName>
                                        </p:attrNameLst>
                                      </p:cBhvr>
                                      <p:rCtr x="0" y="-5833"/>
                                    </p:animMotion>
                                  </p:childTnLst>
                                </p:cTn>
                              </p:par>
                              <p:par>
                                <p:cTn id="10" presetID="64" presetClass="path" presetSubtype="0" accel="30000" decel="30000" fill="hold" grpId="2" nodeType="withEffect">
                                  <p:stCondLst>
                                    <p:cond delay="750"/>
                                  </p:stCondLst>
                                  <p:childTnLst>
                                    <p:animMotion origin="layout" path="M -4.16667E-6 0.03843 L -4.16667E-6 -3.33333E-6 " pathEditMode="relative" rAng="0" ptsTypes="AA">
                                      <p:cBhvr>
                                        <p:cTn id="11" dur="750" fill="hold"/>
                                        <p:tgtEl>
                                          <p:spTgt spid="7"/>
                                        </p:tgtEl>
                                        <p:attrNameLst>
                                          <p:attrName>ppt_x</p:attrName>
                                          <p:attrName>ppt_y</p:attrName>
                                        </p:attrNameLst>
                                      </p:cBhvr>
                                      <p:rCtr x="0" y="-1921"/>
                                    </p:animMotion>
                                  </p:childTnLst>
                                </p:cTn>
                              </p:par>
                              <p:par>
                                <p:cTn id="12" presetID="10" presetClass="entr" presetSubtype="0" fill="hold" grpId="0"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par>
                                <p:cTn id="15" presetID="63" presetClass="path" presetSubtype="0" decel="50000" fill="hold" grpId="1" nodeType="withEffect">
                                  <p:stCondLst>
                                    <p:cond delay="0"/>
                                  </p:stCondLst>
                                  <p:childTnLst>
                                    <p:animMotion origin="layout" path="M 0.01523 1.11111E-6 L -0.0582 1.11111E-6 " pathEditMode="relative" rAng="0" ptsTypes="AA">
                                      <p:cBhvr>
                                        <p:cTn id="16" dur="750" spd="-100000" fill="hold"/>
                                        <p:tgtEl>
                                          <p:spTgt spid="2"/>
                                        </p:tgtEl>
                                        <p:attrNameLst>
                                          <p:attrName>ppt_x</p:attrName>
                                          <p:attrName>ppt_y</p:attrName>
                                        </p:attrNameLst>
                                      </p:cBhvr>
                                      <p:rCtr x="-3672" y="0"/>
                                    </p:animMotion>
                                  </p:childTnLst>
                                </p:cTn>
                              </p:par>
                              <p:par>
                                <p:cTn id="17" presetID="35" presetClass="path" presetSubtype="0" accel="50000" decel="50000" fill="hold" grpId="2" nodeType="withEffect">
                                  <p:stCondLst>
                                    <p:cond delay="750"/>
                                  </p:stCondLst>
                                  <p:childTnLst>
                                    <p:animMotion origin="layout" path="M 0.01602 1.11111E-6 L -2.08333E-7 1.11111E-6 " pathEditMode="relative" rAng="0" ptsTypes="AA">
                                      <p:cBhvr>
                                        <p:cTn id="18" dur="750" fill="hold"/>
                                        <p:tgtEl>
                                          <p:spTgt spid="2"/>
                                        </p:tgtEl>
                                        <p:attrNameLst>
                                          <p:attrName>ppt_x</p:attrName>
                                          <p:attrName>ppt_y</p:attrName>
                                        </p:attrNameLst>
                                      </p:cBhvr>
                                      <p:rCtr x="-807" y="0"/>
                                    </p:animMotion>
                                  </p:childTnLst>
                                </p:cTn>
                              </p:par>
                              <p:par>
                                <p:cTn id="19" presetID="10" presetClass="entr" presetSubtype="0"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
                                        <p:tgtEl>
                                          <p:spTgt spid="4"/>
                                        </p:tgtEl>
                                      </p:cBhvr>
                                    </p:animEffect>
                                  </p:childTnLst>
                                </p:cTn>
                              </p:par>
                              <p:par>
                                <p:cTn id="22" presetID="63" presetClass="path" presetSubtype="0" decel="50000" fill="hold" grpId="1" nodeType="withEffect">
                                  <p:stCondLst>
                                    <p:cond delay="0"/>
                                  </p:stCondLst>
                                  <p:childTnLst>
                                    <p:animMotion origin="layout" path="M -0.02774 1.11111E-6 L 0.05455 1.11111E-6 " pathEditMode="relative" rAng="0" ptsTypes="AA">
                                      <p:cBhvr>
                                        <p:cTn id="23" dur="750" spd="-100000" fill="hold"/>
                                        <p:tgtEl>
                                          <p:spTgt spid="4"/>
                                        </p:tgtEl>
                                        <p:attrNameLst>
                                          <p:attrName>ppt_x</p:attrName>
                                          <p:attrName>ppt_y</p:attrName>
                                        </p:attrNameLst>
                                      </p:cBhvr>
                                      <p:rCtr x="4115" y="0"/>
                                    </p:animMotion>
                                  </p:childTnLst>
                                </p:cTn>
                              </p:par>
                              <p:par>
                                <p:cTn id="24" presetID="35" presetClass="path" presetSubtype="0" accel="50000" decel="50000" fill="hold" grpId="2" nodeType="withEffect">
                                  <p:stCondLst>
                                    <p:cond delay="750"/>
                                  </p:stCondLst>
                                  <p:childTnLst>
                                    <p:animMotion origin="layout" path="M -0.028 1.11111E-6 L 4.16667E-6 1.11111E-6 " pathEditMode="relative" rAng="0" ptsTypes="AA">
                                      <p:cBhvr>
                                        <p:cTn id="25" dur="750" fill="hold"/>
                                        <p:tgtEl>
                                          <p:spTgt spid="4"/>
                                        </p:tgtEl>
                                        <p:attrNameLst>
                                          <p:attrName>ppt_x</p:attrName>
                                          <p:attrName>ppt_y</p:attrName>
                                        </p:attrNameLst>
                                      </p:cBhvr>
                                      <p:rCtr x="1393"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4" grpId="0"/>
      <p:bldP spid="4" grpId="1"/>
      <p:bldP spid="4" grpId="2"/>
      <p:bldP spid="7" grpId="0" animBg="1"/>
      <p:bldP spid="7" grpId="1" animBg="1"/>
      <p:bldP spid="7" grpId="2"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4905A26-7297-41D0-AA79-E51592C23CB1"/>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PRESENTATION_TITLE" val="简洁橙色欧美"/>
</p:tagLst>
</file>

<file path=ppt/tags/tag2.xml><?xml version="1.0" encoding="utf-8"?>
<p:tagLst xmlns:a="http://schemas.openxmlformats.org/drawingml/2006/main" xmlns:r="http://schemas.openxmlformats.org/officeDocument/2006/relationships" xmlns:p="http://schemas.openxmlformats.org/presentationml/2006/main">
  <p:tag name="PA" val="v4.1.3"/>
</p:tagLst>
</file>

<file path=ppt/tags/tag3.xml><?xml version="1.0" encoding="utf-8"?>
<p:tagLst xmlns:a="http://schemas.openxmlformats.org/drawingml/2006/main" xmlns:r="http://schemas.openxmlformats.org/officeDocument/2006/relationships" xmlns:p="http://schemas.openxmlformats.org/presentationml/2006/main">
  <p:tag name="PA" val="v4.1.3"/>
</p:tagLst>
</file>

<file path=ppt/tags/tag4.xml><?xml version="1.0" encoding="utf-8"?>
<p:tagLst xmlns:a="http://schemas.openxmlformats.org/drawingml/2006/main" xmlns:r="http://schemas.openxmlformats.org/officeDocument/2006/relationships" xmlns:p="http://schemas.openxmlformats.org/presentationml/2006/main">
  <p:tag name="PA" val="v4.1.3"/>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i3noodal">
      <a:majorFont>
        <a:latin typeface="微软雅黑" panose="020F0302020204030204"/>
        <a:ea typeface=""/>
        <a:cs typeface=""/>
      </a:majorFont>
      <a:minorFont>
        <a:latin typeface="微软雅黑" panose="020F0502020204030204"/>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210</TotalTime>
  <Words>912</Words>
  <Application>Microsoft Office PowerPoint</Application>
  <PresentationFormat>宽屏</PresentationFormat>
  <Paragraphs>121</Paragraphs>
  <Slides>22</Slides>
  <Notes>22</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22</vt:i4>
      </vt:variant>
    </vt:vector>
  </HeadingPairs>
  <TitlesOfParts>
    <vt:vector size="31" baseType="lpstr">
      <vt:lpstr>Arial Unicode MS</vt:lpstr>
      <vt:lpstr>方正细谭黑简体</vt:lpstr>
      <vt:lpstr>华文细黑</vt:lpstr>
      <vt:lpstr>宋体</vt:lpstr>
      <vt:lpstr>微软雅黑</vt:lpstr>
      <vt:lpstr>Arial</vt:lpstr>
      <vt:lpstr>Calibri</vt:lpstr>
      <vt:lpstr>Segoe UI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第一PPT，www.1ppt.com</Manager>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简洁橙色欧美</dc:title>
  <dc:creator>第一PPT</dc:creator>
  <cp:keywords>www.1ppt.com</cp:keywords>
  <dc:description>www.1ppt.com</dc:description>
  <cp:lastModifiedBy>faith123</cp:lastModifiedBy>
  <cp:revision>42</cp:revision>
  <dcterms:created xsi:type="dcterms:W3CDTF">2017-07-19T01:55:33Z</dcterms:created>
  <dcterms:modified xsi:type="dcterms:W3CDTF">2020-08-07T05:35:56Z</dcterms:modified>
</cp:coreProperties>
</file>