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7" r:id="rId16"/>
    <p:sldId id="278" r:id="rId17"/>
    <p:sldId id="279" r:id="rId18"/>
    <p:sldId id="280" r:id="rId19"/>
    <p:sldId id="270" r:id="rId20"/>
    <p:sldId id="271" r:id="rId21"/>
    <p:sldId id="272" r:id="rId22"/>
    <p:sldId id="273" r:id="rId23"/>
    <p:sldId id="274" r:id="rId24"/>
    <p:sldId id="275" r:id="rId25"/>
    <p:sldId id="282" r:id="rId26"/>
    <p:sldId id="283" r:id="rId27"/>
  </p:sldIdLst>
  <p:sldSz cx="9144000" cy="5715000" type="screen16x1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17375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2279" autoAdjust="0"/>
    <p:restoredTop sz="94660"/>
  </p:normalViewPr>
  <p:slideViewPr>
    <p:cSldViewPr>
      <p:cViewPr>
        <p:scale>
          <a:sx n="75" d="100"/>
          <a:sy n="75" d="100"/>
        </p:scale>
        <p:origin x="-2826" y="-1068"/>
      </p:cViewPr>
      <p:guideLst>
        <p:guide orient="horz" pos="1800"/>
        <p:guide pos="2880"/>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E139DD-5AAC-4F7F-9C50-1FB92AB9F9B8}" type="datetimeFigureOut">
              <a:rPr lang="zh-CN" altLang="en-US" smtClean="0"/>
              <a:pPr/>
              <a:t>2020/8/8</a:t>
            </a:fld>
            <a:endParaRPr lang="zh-CN" altLang="en-US"/>
          </a:p>
        </p:txBody>
      </p:sp>
      <p:sp>
        <p:nvSpPr>
          <p:cNvPr id="4" name="幻灯片图像占位符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CBB1522-D8B8-4EE2-937D-B0D68622BD2F}" type="slidenum">
              <a:rPr lang="zh-CN" altLang="en-US" smtClean="0"/>
              <a:pPr/>
              <a:t>‹#›</a:t>
            </a:fld>
            <a:endParaRPr lang="zh-CN" altLang="en-US"/>
          </a:p>
        </p:txBody>
      </p:sp>
    </p:spTree>
    <p:extLst>
      <p:ext uri="{BB962C8B-B14F-4D97-AF65-F5344CB8AC3E}">
        <p14:creationId xmlns:p14="http://schemas.microsoft.com/office/powerpoint/2010/main" xmlns="" val="1985451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1</a:t>
            </a:fld>
            <a:endParaRPr lang="zh-CN" altLang="en-US"/>
          </a:p>
        </p:txBody>
      </p:sp>
    </p:spTree>
    <p:extLst>
      <p:ext uri="{BB962C8B-B14F-4D97-AF65-F5344CB8AC3E}">
        <p14:creationId xmlns:p14="http://schemas.microsoft.com/office/powerpoint/2010/main" xmlns="" val="15278191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2</a:t>
            </a:fld>
            <a:endParaRPr lang="zh-CN" altLang="en-US"/>
          </a:p>
        </p:txBody>
      </p:sp>
    </p:spTree>
    <p:extLst>
      <p:ext uri="{BB962C8B-B14F-4D97-AF65-F5344CB8AC3E}">
        <p14:creationId xmlns:p14="http://schemas.microsoft.com/office/powerpoint/2010/main" xmlns="" val="545016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3</a:t>
            </a:fld>
            <a:endParaRPr lang="zh-CN" altLang="en-US"/>
          </a:p>
        </p:txBody>
      </p:sp>
    </p:spTree>
    <p:extLst>
      <p:ext uri="{BB962C8B-B14F-4D97-AF65-F5344CB8AC3E}">
        <p14:creationId xmlns:p14="http://schemas.microsoft.com/office/powerpoint/2010/main" xmlns="" val="13302670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4</a:t>
            </a:fld>
            <a:endParaRPr lang="zh-CN" altLang="en-US"/>
          </a:p>
        </p:txBody>
      </p:sp>
    </p:spTree>
    <p:extLst>
      <p:ext uri="{BB962C8B-B14F-4D97-AF65-F5344CB8AC3E}">
        <p14:creationId xmlns:p14="http://schemas.microsoft.com/office/powerpoint/2010/main" xmlns="" val="12856029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5</a:t>
            </a:fld>
            <a:endParaRPr lang="zh-CN" altLang="en-US"/>
          </a:p>
        </p:txBody>
      </p:sp>
    </p:spTree>
    <p:extLst>
      <p:ext uri="{BB962C8B-B14F-4D97-AF65-F5344CB8AC3E}">
        <p14:creationId xmlns:p14="http://schemas.microsoft.com/office/powerpoint/2010/main" xmlns="" val="37960395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6</a:t>
            </a:fld>
            <a:endParaRPr lang="zh-CN" altLang="en-US"/>
          </a:p>
        </p:txBody>
      </p:sp>
    </p:spTree>
    <p:extLst>
      <p:ext uri="{BB962C8B-B14F-4D97-AF65-F5344CB8AC3E}">
        <p14:creationId xmlns:p14="http://schemas.microsoft.com/office/powerpoint/2010/main" xmlns="" val="9556895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7</a:t>
            </a:fld>
            <a:endParaRPr lang="zh-CN" altLang="en-US"/>
          </a:p>
        </p:txBody>
      </p:sp>
    </p:spTree>
    <p:extLst>
      <p:ext uri="{BB962C8B-B14F-4D97-AF65-F5344CB8AC3E}">
        <p14:creationId xmlns:p14="http://schemas.microsoft.com/office/powerpoint/2010/main" xmlns="" val="2354056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8</a:t>
            </a:fld>
            <a:endParaRPr lang="zh-CN" altLang="en-US"/>
          </a:p>
        </p:txBody>
      </p:sp>
    </p:spTree>
    <p:extLst>
      <p:ext uri="{BB962C8B-B14F-4D97-AF65-F5344CB8AC3E}">
        <p14:creationId xmlns:p14="http://schemas.microsoft.com/office/powerpoint/2010/main" xmlns="" val="41233300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9</a:t>
            </a:fld>
            <a:endParaRPr lang="zh-CN" altLang="en-US"/>
          </a:p>
        </p:txBody>
      </p:sp>
    </p:spTree>
    <p:extLst>
      <p:ext uri="{BB962C8B-B14F-4D97-AF65-F5344CB8AC3E}">
        <p14:creationId xmlns:p14="http://schemas.microsoft.com/office/powerpoint/2010/main" xmlns="" val="15028980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10</a:t>
            </a:fld>
            <a:endParaRPr lang="zh-CN" altLang="en-US"/>
          </a:p>
        </p:txBody>
      </p:sp>
    </p:spTree>
    <p:extLst>
      <p:ext uri="{BB962C8B-B14F-4D97-AF65-F5344CB8AC3E}">
        <p14:creationId xmlns:p14="http://schemas.microsoft.com/office/powerpoint/2010/main" xmlns="" val="40937686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11</a:t>
            </a:fld>
            <a:endParaRPr lang="zh-CN" altLang="en-US"/>
          </a:p>
        </p:txBody>
      </p:sp>
    </p:spTree>
    <p:extLst>
      <p:ext uri="{BB962C8B-B14F-4D97-AF65-F5344CB8AC3E}">
        <p14:creationId xmlns:p14="http://schemas.microsoft.com/office/powerpoint/2010/main" xmlns="" val="8218291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12</a:t>
            </a:fld>
            <a:endParaRPr lang="zh-CN" altLang="en-US"/>
          </a:p>
        </p:txBody>
      </p:sp>
    </p:spTree>
    <p:extLst>
      <p:ext uri="{BB962C8B-B14F-4D97-AF65-F5344CB8AC3E}">
        <p14:creationId xmlns:p14="http://schemas.microsoft.com/office/powerpoint/2010/main" xmlns="" val="8655332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13</a:t>
            </a:fld>
            <a:endParaRPr lang="zh-CN" altLang="en-US"/>
          </a:p>
        </p:txBody>
      </p:sp>
    </p:spTree>
    <p:extLst>
      <p:ext uri="{BB962C8B-B14F-4D97-AF65-F5344CB8AC3E}">
        <p14:creationId xmlns:p14="http://schemas.microsoft.com/office/powerpoint/2010/main" xmlns="" val="27432345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14</a:t>
            </a:fld>
            <a:endParaRPr lang="zh-CN" altLang="en-US"/>
          </a:p>
        </p:txBody>
      </p:sp>
    </p:spTree>
    <p:extLst>
      <p:ext uri="{BB962C8B-B14F-4D97-AF65-F5344CB8AC3E}">
        <p14:creationId xmlns:p14="http://schemas.microsoft.com/office/powerpoint/2010/main" xmlns="" val="935228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15</a:t>
            </a:fld>
            <a:endParaRPr lang="zh-CN" altLang="en-US"/>
          </a:p>
        </p:txBody>
      </p:sp>
    </p:spTree>
    <p:extLst>
      <p:ext uri="{BB962C8B-B14F-4D97-AF65-F5344CB8AC3E}">
        <p14:creationId xmlns:p14="http://schemas.microsoft.com/office/powerpoint/2010/main" xmlns="" val="1052228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16</a:t>
            </a:fld>
            <a:endParaRPr lang="zh-CN" altLang="en-US"/>
          </a:p>
        </p:txBody>
      </p:sp>
    </p:spTree>
    <p:extLst>
      <p:ext uri="{BB962C8B-B14F-4D97-AF65-F5344CB8AC3E}">
        <p14:creationId xmlns:p14="http://schemas.microsoft.com/office/powerpoint/2010/main" xmlns="" val="1431862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17</a:t>
            </a:fld>
            <a:endParaRPr lang="zh-CN" altLang="en-US"/>
          </a:p>
        </p:txBody>
      </p:sp>
    </p:spTree>
    <p:extLst>
      <p:ext uri="{BB962C8B-B14F-4D97-AF65-F5344CB8AC3E}">
        <p14:creationId xmlns:p14="http://schemas.microsoft.com/office/powerpoint/2010/main" xmlns="" val="11429236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18</a:t>
            </a:fld>
            <a:endParaRPr lang="zh-CN" altLang="en-US"/>
          </a:p>
        </p:txBody>
      </p:sp>
    </p:spTree>
    <p:extLst>
      <p:ext uri="{BB962C8B-B14F-4D97-AF65-F5344CB8AC3E}">
        <p14:creationId xmlns:p14="http://schemas.microsoft.com/office/powerpoint/2010/main" xmlns="" val="427970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19</a:t>
            </a:fld>
            <a:endParaRPr lang="zh-CN" altLang="en-US"/>
          </a:p>
        </p:txBody>
      </p:sp>
    </p:spTree>
    <p:extLst>
      <p:ext uri="{BB962C8B-B14F-4D97-AF65-F5344CB8AC3E}">
        <p14:creationId xmlns:p14="http://schemas.microsoft.com/office/powerpoint/2010/main" xmlns="" val="25513661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20</a:t>
            </a:fld>
            <a:endParaRPr lang="zh-CN" altLang="en-US"/>
          </a:p>
        </p:txBody>
      </p:sp>
    </p:spTree>
    <p:extLst>
      <p:ext uri="{BB962C8B-B14F-4D97-AF65-F5344CB8AC3E}">
        <p14:creationId xmlns:p14="http://schemas.microsoft.com/office/powerpoint/2010/main" xmlns="" val="14175477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21</a:t>
            </a:fld>
            <a:endParaRPr lang="zh-CN" altLang="en-US"/>
          </a:p>
        </p:txBody>
      </p:sp>
    </p:spTree>
    <p:extLst>
      <p:ext uri="{BB962C8B-B14F-4D97-AF65-F5344CB8AC3E}">
        <p14:creationId xmlns:p14="http://schemas.microsoft.com/office/powerpoint/2010/main" xmlns="" val="11301481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22</a:t>
            </a:fld>
            <a:endParaRPr lang="zh-CN" altLang="en-US"/>
          </a:p>
        </p:txBody>
      </p:sp>
    </p:spTree>
    <p:extLst>
      <p:ext uri="{BB962C8B-B14F-4D97-AF65-F5344CB8AC3E}">
        <p14:creationId xmlns:p14="http://schemas.microsoft.com/office/powerpoint/2010/main" xmlns="" val="3254589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23</a:t>
            </a:fld>
            <a:endParaRPr lang="zh-CN" altLang="en-US"/>
          </a:p>
        </p:txBody>
      </p:sp>
    </p:spTree>
    <p:extLst>
      <p:ext uri="{BB962C8B-B14F-4D97-AF65-F5344CB8AC3E}">
        <p14:creationId xmlns:p14="http://schemas.microsoft.com/office/powerpoint/2010/main" xmlns="" val="40628697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24</a:t>
            </a:fld>
            <a:endParaRPr lang="zh-CN" altLang="en-US"/>
          </a:p>
        </p:txBody>
      </p:sp>
    </p:spTree>
    <p:extLst>
      <p:ext uri="{BB962C8B-B14F-4D97-AF65-F5344CB8AC3E}">
        <p14:creationId xmlns:p14="http://schemas.microsoft.com/office/powerpoint/2010/main" xmlns="" val="25731097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25</a:t>
            </a:fld>
            <a:endParaRPr lang="zh-CN" altLang="en-US"/>
          </a:p>
        </p:txBody>
      </p:sp>
    </p:spTree>
    <p:extLst>
      <p:ext uri="{BB962C8B-B14F-4D97-AF65-F5344CB8AC3E}">
        <p14:creationId xmlns:p14="http://schemas.microsoft.com/office/powerpoint/2010/main" xmlns="" val="6352974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CBB1522-D8B8-4EE2-937D-B0D68622BD2F}" type="slidenum">
              <a:rPr lang="zh-CN" altLang="en-US" smtClean="0"/>
              <a:pPr/>
              <a:t>26</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5355"/>
            <a:ext cx="7772400" cy="1225021"/>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238500"/>
            <a:ext cx="6400800" cy="14605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5296959"/>
            <a:ext cx="2133600" cy="304271"/>
          </a:xfrm>
          <a:prstGeom prst="rect">
            <a:avLst/>
          </a:prstGeom>
        </p:spPr>
        <p:txBody>
          <a:bodyPr/>
          <a:lstStyle/>
          <a:p>
            <a:fld id="{24BAB4B0-0DFB-4408-B496-45B60D2270CF}" type="datetimeFigureOut">
              <a:rPr lang="zh-CN" altLang="en-US" smtClean="0"/>
              <a:pPr/>
              <a:t>2020/8/8</a:t>
            </a:fld>
            <a:endParaRPr lang="zh-CN" altLang="en-US"/>
          </a:p>
        </p:txBody>
      </p:sp>
      <p:sp>
        <p:nvSpPr>
          <p:cNvPr id="5" name="页脚占位符 4"/>
          <p:cNvSpPr>
            <a:spLocks noGrp="1"/>
          </p:cNvSpPr>
          <p:nvPr>
            <p:ph type="ftr" sz="quarter" idx="11"/>
          </p:nvPr>
        </p:nvSpPr>
        <p:spPr>
          <a:xfrm>
            <a:off x="3124200" y="5296959"/>
            <a:ext cx="2895600" cy="304271"/>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5296959"/>
            <a:ext cx="2133600" cy="304271"/>
          </a:xfrm>
          <a:prstGeom prst="rect">
            <a:avLst/>
          </a:prstGeom>
        </p:spPr>
        <p:txBody>
          <a:bodyPr/>
          <a:lstStyle/>
          <a:p>
            <a:fld id="{4BB7B66E-7FFA-4300-8439-347A5E0E252A}" type="slidenum">
              <a:rPr lang="zh-CN" altLang="en-US" smtClean="0"/>
              <a:pPr/>
              <a:t>‹#›</a:t>
            </a:fld>
            <a:endParaRPr lang="zh-CN" altLang="en-US"/>
          </a:p>
        </p:txBody>
      </p:sp>
    </p:spTree>
    <p:extLst>
      <p:ext uri="{BB962C8B-B14F-4D97-AF65-F5344CB8AC3E}">
        <p14:creationId xmlns:p14="http://schemas.microsoft.com/office/powerpoint/2010/main" xmlns="" val="101591249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865"/>
            <a:ext cx="8229600" cy="9525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333500"/>
            <a:ext cx="8229600" cy="3771636"/>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5296959"/>
            <a:ext cx="2133600" cy="304271"/>
          </a:xfrm>
          <a:prstGeom prst="rect">
            <a:avLst/>
          </a:prstGeom>
        </p:spPr>
        <p:txBody>
          <a:bodyPr/>
          <a:lstStyle/>
          <a:p>
            <a:fld id="{24BAB4B0-0DFB-4408-B496-45B60D2270CF}" type="datetimeFigureOut">
              <a:rPr lang="zh-CN" altLang="en-US" smtClean="0"/>
              <a:pPr/>
              <a:t>2020/8/8</a:t>
            </a:fld>
            <a:endParaRPr lang="zh-CN" altLang="en-US"/>
          </a:p>
        </p:txBody>
      </p:sp>
      <p:sp>
        <p:nvSpPr>
          <p:cNvPr id="5" name="页脚占位符 4"/>
          <p:cNvSpPr>
            <a:spLocks noGrp="1"/>
          </p:cNvSpPr>
          <p:nvPr>
            <p:ph type="ftr" sz="quarter" idx="11"/>
          </p:nvPr>
        </p:nvSpPr>
        <p:spPr>
          <a:xfrm>
            <a:off x="3124200" y="5296959"/>
            <a:ext cx="2895600" cy="304271"/>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5296959"/>
            <a:ext cx="2133600" cy="304271"/>
          </a:xfrm>
          <a:prstGeom prst="rect">
            <a:avLst/>
          </a:prstGeom>
        </p:spPr>
        <p:txBody>
          <a:bodyPr/>
          <a:lstStyle/>
          <a:p>
            <a:fld id="{4BB7B66E-7FFA-4300-8439-347A5E0E252A}" type="slidenum">
              <a:rPr lang="zh-CN" altLang="en-US" smtClean="0"/>
              <a:pPr/>
              <a:t>‹#›</a:t>
            </a:fld>
            <a:endParaRPr lang="zh-CN" altLang="en-US"/>
          </a:p>
        </p:txBody>
      </p:sp>
    </p:spTree>
    <p:extLst>
      <p:ext uri="{BB962C8B-B14F-4D97-AF65-F5344CB8AC3E}">
        <p14:creationId xmlns:p14="http://schemas.microsoft.com/office/powerpoint/2010/main" xmlns="" val="175296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29600" cy="9525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5292080" y="451368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xmlns="" val="3953428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2417"/>
            <a:ext cx="7772400" cy="1135063"/>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2261"/>
            <a:ext cx="7772400" cy="1250156"/>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5296959"/>
            <a:ext cx="2133600" cy="304271"/>
          </a:xfrm>
          <a:prstGeom prst="rect">
            <a:avLst/>
          </a:prstGeom>
        </p:spPr>
        <p:txBody>
          <a:bodyPr/>
          <a:lstStyle/>
          <a:p>
            <a:fld id="{24BAB4B0-0DFB-4408-B496-45B60D2270CF}" type="datetimeFigureOut">
              <a:rPr lang="zh-CN" altLang="en-US" smtClean="0"/>
              <a:pPr/>
              <a:t>2020/8/8</a:t>
            </a:fld>
            <a:endParaRPr lang="zh-CN" altLang="en-US"/>
          </a:p>
        </p:txBody>
      </p:sp>
      <p:sp>
        <p:nvSpPr>
          <p:cNvPr id="5" name="页脚占位符 4"/>
          <p:cNvSpPr>
            <a:spLocks noGrp="1"/>
          </p:cNvSpPr>
          <p:nvPr>
            <p:ph type="ftr" sz="quarter" idx="11"/>
          </p:nvPr>
        </p:nvSpPr>
        <p:spPr>
          <a:xfrm>
            <a:off x="3124200" y="5296959"/>
            <a:ext cx="2895600" cy="304271"/>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5296959"/>
            <a:ext cx="2133600" cy="304271"/>
          </a:xfrm>
          <a:prstGeom prst="rect">
            <a:avLst/>
          </a:prstGeom>
        </p:spPr>
        <p:txBody>
          <a:bodyPr/>
          <a:lstStyle/>
          <a:p>
            <a:fld id="{4BB7B66E-7FFA-4300-8439-347A5E0E252A}" type="slidenum">
              <a:rPr lang="zh-CN" altLang="en-US" smtClean="0"/>
              <a:pPr/>
              <a:t>‹#›</a:t>
            </a:fld>
            <a:endParaRPr lang="zh-CN" altLang="en-US"/>
          </a:p>
        </p:txBody>
      </p:sp>
    </p:spTree>
    <p:extLst>
      <p:ext uri="{BB962C8B-B14F-4D97-AF65-F5344CB8AC3E}">
        <p14:creationId xmlns:p14="http://schemas.microsoft.com/office/powerpoint/2010/main" xmlns="" val="3354791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865"/>
            <a:ext cx="8229600" cy="9525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111250"/>
            <a:ext cx="4038600" cy="314325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111250"/>
            <a:ext cx="4038600" cy="314325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5296959"/>
            <a:ext cx="2133600" cy="304271"/>
          </a:xfrm>
          <a:prstGeom prst="rect">
            <a:avLst/>
          </a:prstGeom>
        </p:spPr>
        <p:txBody>
          <a:bodyPr/>
          <a:lstStyle/>
          <a:p>
            <a:fld id="{24BAB4B0-0DFB-4408-B496-45B60D2270CF}" type="datetimeFigureOut">
              <a:rPr lang="zh-CN" altLang="en-US" smtClean="0"/>
              <a:pPr/>
              <a:t>2020/8/8</a:t>
            </a:fld>
            <a:endParaRPr lang="zh-CN" altLang="en-US"/>
          </a:p>
        </p:txBody>
      </p:sp>
      <p:sp>
        <p:nvSpPr>
          <p:cNvPr id="6" name="页脚占位符 5"/>
          <p:cNvSpPr>
            <a:spLocks noGrp="1"/>
          </p:cNvSpPr>
          <p:nvPr>
            <p:ph type="ftr" sz="quarter" idx="11"/>
          </p:nvPr>
        </p:nvSpPr>
        <p:spPr>
          <a:xfrm>
            <a:off x="3124200" y="5296959"/>
            <a:ext cx="2895600" cy="304271"/>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5296959"/>
            <a:ext cx="2133600" cy="304271"/>
          </a:xfrm>
          <a:prstGeom prst="rect">
            <a:avLst/>
          </a:prstGeom>
        </p:spPr>
        <p:txBody>
          <a:bodyPr/>
          <a:lstStyle/>
          <a:p>
            <a:fld id="{4BB7B66E-7FFA-4300-8439-347A5E0E252A}" type="slidenum">
              <a:rPr lang="zh-CN" altLang="en-US" smtClean="0"/>
              <a:pPr/>
              <a:t>‹#›</a:t>
            </a:fld>
            <a:endParaRPr lang="zh-CN" altLang="en-US"/>
          </a:p>
        </p:txBody>
      </p:sp>
    </p:spTree>
    <p:extLst>
      <p:ext uri="{BB962C8B-B14F-4D97-AF65-F5344CB8AC3E}">
        <p14:creationId xmlns:p14="http://schemas.microsoft.com/office/powerpoint/2010/main" xmlns="" val="2911193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865"/>
            <a:ext cx="8229600" cy="9525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261"/>
            <a:ext cx="4040188" cy="53313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812396"/>
            <a:ext cx="4040188" cy="329274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279261"/>
            <a:ext cx="4041775" cy="53313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812396"/>
            <a:ext cx="4041775" cy="329274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5296959"/>
            <a:ext cx="2133600" cy="304271"/>
          </a:xfrm>
          <a:prstGeom prst="rect">
            <a:avLst/>
          </a:prstGeom>
        </p:spPr>
        <p:txBody>
          <a:bodyPr/>
          <a:lstStyle/>
          <a:p>
            <a:fld id="{24BAB4B0-0DFB-4408-B496-45B60D2270CF}" type="datetimeFigureOut">
              <a:rPr lang="zh-CN" altLang="en-US" smtClean="0"/>
              <a:pPr/>
              <a:t>2020/8/8</a:t>
            </a:fld>
            <a:endParaRPr lang="zh-CN" altLang="en-US"/>
          </a:p>
        </p:txBody>
      </p:sp>
      <p:sp>
        <p:nvSpPr>
          <p:cNvPr id="8" name="页脚占位符 7"/>
          <p:cNvSpPr>
            <a:spLocks noGrp="1"/>
          </p:cNvSpPr>
          <p:nvPr>
            <p:ph type="ftr" sz="quarter" idx="11"/>
          </p:nvPr>
        </p:nvSpPr>
        <p:spPr>
          <a:xfrm>
            <a:off x="3124200" y="5296959"/>
            <a:ext cx="2895600" cy="304271"/>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553200" y="5296959"/>
            <a:ext cx="2133600" cy="304271"/>
          </a:xfrm>
          <a:prstGeom prst="rect">
            <a:avLst/>
          </a:prstGeom>
        </p:spPr>
        <p:txBody>
          <a:bodyPr/>
          <a:lstStyle/>
          <a:p>
            <a:fld id="{4BB7B66E-7FFA-4300-8439-347A5E0E252A}" type="slidenum">
              <a:rPr lang="zh-CN" altLang="en-US" smtClean="0"/>
              <a:pPr/>
              <a:t>‹#›</a:t>
            </a:fld>
            <a:endParaRPr lang="zh-CN" altLang="en-US"/>
          </a:p>
        </p:txBody>
      </p:sp>
    </p:spTree>
    <p:extLst>
      <p:ext uri="{BB962C8B-B14F-4D97-AF65-F5344CB8AC3E}">
        <p14:creationId xmlns:p14="http://schemas.microsoft.com/office/powerpoint/2010/main" xmlns="" val="2833663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865"/>
            <a:ext cx="8229600" cy="95250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5296959"/>
            <a:ext cx="2133600" cy="304271"/>
          </a:xfrm>
          <a:prstGeom prst="rect">
            <a:avLst/>
          </a:prstGeom>
        </p:spPr>
        <p:txBody>
          <a:bodyPr/>
          <a:lstStyle/>
          <a:p>
            <a:fld id="{24BAB4B0-0DFB-4408-B496-45B60D2270CF}" type="datetimeFigureOut">
              <a:rPr lang="zh-CN" altLang="en-US" smtClean="0"/>
              <a:pPr/>
              <a:t>2020/8/8</a:t>
            </a:fld>
            <a:endParaRPr lang="zh-CN" altLang="en-US"/>
          </a:p>
        </p:txBody>
      </p:sp>
      <p:sp>
        <p:nvSpPr>
          <p:cNvPr id="4" name="页脚占位符 3"/>
          <p:cNvSpPr>
            <a:spLocks noGrp="1"/>
          </p:cNvSpPr>
          <p:nvPr>
            <p:ph type="ftr" sz="quarter" idx="11"/>
          </p:nvPr>
        </p:nvSpPr>
        <p:spPr>
          <a:xfrm>
            <a:off x="3124200" y="5296959"/>
            <a:ext cx="2895600" cy="304271"/>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5296959"/>
            <a:ext cx="2133600" cy="304271"/>
          </a:xfrm>
          <a:prstGeom prst="rect">
            <a:avLst/>
          </a:prstGeom>
        </p:spPr>
        <p:txBody>
          <a:bodyPr/>
          <a:lstStyle/>
          <a:p>
            <a:fld id="{4BB7B66E-7FFA-4300-8439-347A5E0E252A}" type="slidenum">
              <a:rPr lang="zh-CN" altLang="en-US" smtClean="0"/>
              <a:pPr/>
              <a:t>‹#›</a:t>
            </a:fld>
            <a:endParaRPr lang="zh-CN" altLang="en-US"/>
          </a:p>
        </p:txBody>
      </p:sp>
    </p:spTree>
    <p:extLst>
      <p:ext uri="{BB962C8B-B14F-4D97-AF65-F5344CB8AC3E}">
        <p14:creationId xmlns:p14="http://schemas.microsoft.com/office/powerpoint/2010/main" xmlns="" val="3932060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5296959"/>
            <a:ext cx="2133600" cy="304271"/>
          </a:xfrm>
          <a:prstGeom prst="rect">
            <a:avLst/>
          </a:prstGeom>
        </p:spPr>
        <p:txBody>
          <a:bodyPr/>
          <a:lstStyle/>
          <a:p>
            <a:fld id="{24BAB4B0-0DFB-4408-B496-45B60D2270CF}" type="datetimeFigureOut">
              <a:rPr lang="zh-CN" altLang="en-US" smtClean="0"/>
              <a:pPr/>
              <a:t>2020/8/8</a:t>
            </a:fld>
            <a:endParaRPr lang="zh-CN" altLang="en-US"/>
          </a:p>
        </p:txBody>
      </p:sp>
      <p:sp>
        <p:nvSpPr>
          <p:cNvPr id="3" name="页脚占位符 2"/>
          <p:cNvSpPr>
            <a:spLocks noGrp="1"/>
          </p:cNvSpPr>
          <p:nvPr>
            <p:ph type="ftr" sz="quarter" idx="11"/>
          </p:nvPr>
        </p:nvSpPr>
        <p:spPr>
          <a:xfrm>
            <a:off x="3124200" y="5296959"/>
            <a:ext cx="2895600" cy="304271"/>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5296959"/>
            <a:ext cx="2133600" cy="304271"/>
          </a:xfrm>
          <a:prstGeom prst="rect">
            <a:avLst/>
          </a:prstGeom>
        </p:spPr>
        <p:txBody>
          <a:bodyPr/>
          <a:lstStyle/>
          <a:p>
            <a:fld id="{4BB7B66E-7FFA-4300-8439-347A5E0E252A}" type="slidenum">
              <a:rPr lang="zh-CN" altLang="en-US" smtClean="0"/>
              <a:pPr/>
              <a:t>‹#›</a:t>
            </a:fld>
            <a:endParaRPr lang="zh-CN" altLang="en-US"/>
          </a:p>
        </p:txBody>
      </p:sp>
    </p:spTree>
    <p:extLst>
      <p:ext uri="{BB962C8B-B14F-4D97-AF65-F5344CB8AC3E}">
        <p14:creationId xmlns:p14="http://schemas.microsoft.com/office/powerpoint/2010/main" xmlns="" val="301256347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27542"/>
            <a:ext cx="3008313" cy="968375"/>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542"/>
            <a:ext cx="5111750" cy="4877594"/>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195917"/>
            <a:ext cx="3008313" cy="3909219"/>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5296959"/>
            <a:ext cx="2133600" cy="304271"/>
          </a:xfrm>
          <a:prstGeom prst="rect">
            <a:avLst/>
          </a:prstGeom>
        </p:spPr>
        <p:txBody>
          <a:bodyPr/>
          <a:lstStyle/>
          <a:p>
            <a:fld id="{24BAB4B0-0DFB-4408-B496-45B60D2270CF}" type="datetimeFigureOut">
              <a:rPr lang="zh-CN" altLang="en-US" smtClean="0"/>
              <a:pPr/>
              <a:t>2020/8/8</a:t>
            </a:fld>
            <a:endParaRPr lang="zh-CN" altLang="en-US"/>
          </a:p>
        </p:txBody>
      </p:sp>
      <p:sp>
        <p:nvSpPr>
          <p:cNvPr id="6" name="页脚占位符 5"/>
          <p:cNvSpPr>
            <a:spLocks noGrp="1"/>
          </p:cNvSpPr>
          <p:nvPr>
            <p:ph type="ftr" sz="quarter" idx="11"/>
          </p:nvPr>
        </p:nvSpPr>
        <p:spPr>
          <a:xfrm>
            <a:off x="3124200" y="5296959"/>
            <a:ext cx="2895600" cy="304271"/>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5296959"/>
            <a:ext cx="2133600" cy="304271"/>
          </a:xfrm>
          <a:prstGeom prst="rect">
            <a:avLst/>
          </a:prstGeom>
        </p:spPr>
        <p:txBody>
          <a:bodyPr/>
          <a:lstStyle/>
          <a:p>
            <a:fld id="{4BB7B66E-7FFA-4300-8439-347A5E0E252A}" type="slidenum">
              <a:rPr lang="zh-CN" altLang="en-US" smtClean="0"/>
              <a:pPr/>
              <a:t>‹#›</a:t>
            </a:fld>
            <a:endParaRPr lang="zh-CN" altLang="en-US"/>
          </a:p>
        </p:txBody>
      </p:sp>
    </p:spTree>
    <p:extLst>
      <p:ext uri="{BB962C8B-B14F-4D97-AF65-F5344CB8AC3E}">
        <p14:creationId xmlns:p14="http://schemas.microsoft.com/office/powerpoint/2010/main" xmlns="" val="3154242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2282"/>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0646"/>
            <a:ext cx="5486400" cy="3429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472782"/>
            <a:ext cx="5486400" cy="670718"/>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5296959"/>
            <a:ext cx="2133600" cy="304271"/>
          </a:xfrm>
          <a:prstGeom prst="rect">
            <a:avLst/>
          </a:prstGeom>
        </p:spPr>
        <p:txBody>
          <a:bodyPr/>
          <a:lstStyle/>
          <a:p>
            <a:fld id="{24BAB4B0-0DFB-4408-B496-45B60D2270CF}" type="datetimeFigureOut">
              <a:rPr lang="zh-CN" altLang="en-US" smtClean="0"/>
              <a:pPr/>
              <a:t>2020/8/8</a:t>
            </a:fld>
            <a:endParaRPr lang="zh-CN" altLang="en-US"/>
          </a:p>
        </p:txBody>
      </p:sp>
      <p:sp>
        <p:nvSpPr>
          <p:cNvPr id="6" name="页脚占位符 5"/>
          <p:cNvSpPr>
            <a:spLocks noGrp="1"/>
          </p:cNvSpPr>
          <p:nvPr>
            <p:ph type="ftr" sz="quarter" idx="11"/>
          </p:nvPr>
        </p:nvSpPr>
        <p:spPr>
          <a:xfrm>
            <a:off x="3124200" y="5296959"/>
            <a:ext cx="2895600" cy="304271"/>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5296959"/>
            <a:ext cx="2133600" cy="304271"/>
          </a:xfrm>
          <a:prstGeom prst="rect">
            <a:avLst/>
          </a:prstGeom>
        </p:spPr>
        <p:txBody>
          <a:bodyPr/>
          <a:lstStyle/>
          <a:p>
            <a:fld id="{4BB7B66E-7FFA-4300-8439-347A5E0E252A}" type="slidenum">
              <a:rPr lang="zh-CN" altLang="en-US" smtClean="0"/>
              <a:pPr/>
              <a:t>‹#›</a:t>
            </a:fld>
            <a:endParaRPr lang="zh-CN" altLang="en-US"/>
          </a:p>
        </p:txBody>
      </p:sp>
    </p:spTree>
    <p:extLst>
      <p:ext uri="{BB962C8B-B14F-4D97-AF65-F5344CB8AC3E}">
        <p14:creationId xmlns:p14="http://schemas.microsoft.com/office/powerpoint/2010/main" xmlns="" val="2180437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865"/>
            <a:ext cx="8229600" cy="9525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333500"/>
            <a:ext cx="8229600" cy="3771636"/>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5296959"/>
            <a:ext cx="2133600" cy="304271"/>
          </a:xfrm>
          <a:prstGeom prst="rect">
            <a:avLst/>
          </a:prstGeom>
        </p:spPr>
        <p:txBody>
          <a:bodyPr/>
          <a:lstStyle/>
          <a:p>
            <a:fld id="{24BAB4B0-0DFB-4408-B496-45B60D2270CF}" type="datetimeFigureOut">
              <a:rPr lang="zh-CN" altLang="en-US" smtClean="0"/>
              <a:pPr/>
              <a:t>2020/8/8</a:t>
            </a:fld>
            <a:endParaRPr lang="zh-CN" altLang="en-US"/>
          </a:p>
        </p:txBody>
      </p:sp>
      <p:sp>
        <p:nvSpPr>
          <p:cNvPr id="5" name="页脚占位符 4"/>
          <p:cNvSpPr>
            <a:spLocks noGrp="1"/>
          </p:cNvSpPr>
          <p:nvPr>
            <p:ph type="ftr" sz="quarter" idx="11"/>
          </p:nvPr>
        </p:nvSpPr>
        <p:spPr>
          <a:xfrm>
            <a:off x="3124200" y="5296959"/>
            <a:ext cx="2895600" cy="304271"/>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5296959"/>
            <a:ext cx="2133600" cy="304271"/>
          </a:xfrm>
          <a:prstGeom prst="rect">
            <a:avLst/>
          </a:prstGeom>
        </p:spPr>
        <p:txBody>
          <a:bodyPr/>
          <a:lstStyle/>
          <a:p>
            <a:fld id="{4BB7B66E-7FFA-4300-8439-347A5E0E252A}" type="slidenum">
              <a:rPr lang="zh-CN" altLang="en-US" smtClean="0"/>
              <a:pPr/>
              <a:t>‹#›</a:t>
            </a:fld>
            <a:endParaRPr lang="zh-CN" altLang="en-US"/>
          </a:p>
        </p:txBody>
      </p:sp>
    </p:spTree>
    <p:extLst>
      <p:ext uri="{BB962C8B-B14F-4D97-AF65-F5344CB8AC3E}">
        <p14:creationId xmlns:p14="http://schemas.microsoft.com/office/powerpoint/2010/main" xmlns="" val="34902920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90500"/>
            <a:ext cx="2057400" cy="4064000"/>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90500"/>
            <a:ext cx="6019800" cy="406400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5296959"/>
            <a:ext cx="2133600" cy="304271"/>
          </a:xfrm>
          <a:prstGeom prst="rect">
            <a:avLst/>
          </a:prstGeom>
        </p:spPr>
        <p:txBody>
          <a:bodyPr/>
          <a:lstStyle/>
          <a:p>
            <a:fld id="{24BAB4B0-0DFB-4408-B496-45B60D2270CF}" type="datetimeFigureOut">
              <a:rPr lang="zh-CN" altLang="en-US" smtClean="0"/>
              <a:pPr/>
              <a:t>2020/8/8</a:t>
            </a:fld>
            <a:endParaRPr lang="zh-CN" altLang="en-US"/>
          </a:p>
        </p:txBody>
      </p:sp>
      <p:sp>
        <p:nvSpPr>
          <p:cNvPr id="5" name="页脚占位符 4"/>
          <p:cNvSpPr>
            <a:spLocks noGrp="1"/>
          </p:cNvSpPr>
          <p:nvPr>
            <p:ph type="ftr" sz="quarter" idx="11"/>
          </p:nvPr>
        </p:nvSpPr>
        <p:spPr>
          <a:xfrm>
            <a:off x="3124200" y="5296959"/>
            <a:ext cx="2895600" cy="304271"/>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5296959"/>
            <a:ext cx="2133600" cy="304271"/>
          </a:xfrm>
          <a:prstGeom prst="rect">
            <a:avLst/>
          </a:prstGeom>
        </p:spPr>
        <p:txBody>
          <a:bodyPr/>
          <a:lstStyle/>
          <a:p>
            <a:fld id="{4BB7B66E-7FFA-4300-8439-347A5E0E252A}" type="slidenum">
              <a:rPr lang="zh-CN" altLang="en-US" smtClean="0"/>
              <a:pPr/>
              <a:t>‹#›</a:t>
            </a:fld>
            <a:endParaRPr lang="zh-CN" altLang="en-US"/>
          </a:p>
        </p:txBody>
      </p:sp>
    </p:spTree>
    <p:extLst>
      <p:ext uri="{BB962C8B-B14F-4D97-AF65-F5344CB8AC3E}">
        <p14:creationId xmlns:p14="http://schemas.microsoft.com/office/powerpoint/2010/main" xmlns="" val="2662767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050" name="Picture 2"/>
          <p:cNvPicPr>
            <a:picLocks noChangeAspect="1" noChangeArrowheads="1"/>
          </p:cNvPicPr>
          <p:nvPr userDrawn="1"/>
        </p:nvPicPr>
        <p:blipFill>
          <a:blip r:embed="rId14" cstate="screen">
            <a:extLst>
              <a:ext uri="{28A0092B-C50C-407E-A947-70E740481C1C}">
                <a14:useLocalDpi xmlns:a14="http://schemas.microsoft.com/office/drawing/2010/main" xmlns=""/>
              </a:ext>
            </a:extLst>
          </a:blip>
          <a:stretch>
            <a:fillRect/>
          </a:stretch>
        </p:blipFill>
        <p:spPr bwMode="auto">
          <a:xfrm>
            <a:off x="102" y="0"/>
            <a:ext cx="9143795" cy="5711824"/>
          </a:xfrm>
          <a:prstGeom prst="rect">
            <a:avLst/>
          </a:prstGeom>
          <a:noFill/>
          <a:extLst>
            <a:ext uri="{909E8E84-426E-40DD-AFC4-6F175D3DCCD1}">
              <a14:hiddenFill xmlns:a14="http://schemas.microsoft.com/office/drawing/2010/main" xmlns="">
                <a:solidFill>
                  <a:srgbClr val="FFFFFF"/>
                </a:solidFill>
              </a14:hiddenFill>
            </a:ext>
          </a:extLst>
        </p:spPr>
      </p:pic>
      <p:sp>
        <p:nvSpPr>
          <p:cNvPr id="8" name="矩形 7"/>
          <p:cNvSpPr/>
          <p:nvPr userDrawn="1"/>
        </p:nvSpPr>
        <p:spPr>
          <a:xfrm>
            <a:off x="1836000" y="499763"/>
            <a:ext cx="7308000" cy="19389"/>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5377780"/>
            <a:ext cx="9144000" cy="33722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4" name="TextBox 13"/>
          <p:cNvSpPr txBox="1"/>
          <p:nvPr userDrawn="1"/>
        </p:nvSpPr>
        <p:spPr>
          <a:xfrm>
            <a:off x="266700" y="5396830"/>
            <a:ext cx="2555508" cy="307777"/>
          </a:xfrm>
          <a:prstGeom prst="rect">
            <a:avLst/>
          </a:prstGeom>
          <a:noFill/>
        </p:spPr>
        <p:txBody>
          <a:bodyPr wrap="none" rtlCol="0">
            <a:spAutoFit/>
          </a:bodyPr>
          <a:lstStyle/>
          <a:p>
            <a:r>
              <a:rPr lang="en-US" altLang="zh-CN" sz="1400" b="0" dirty="0" smtClean="0">
                <a:solidFill>
                  <a:schemeClr val="bg1">
                    <a:lumMod val="95000"/>
                  </a:schemeClr>
                </a:solidFill>
                <a:latin typeface="微软雅黑" panose="020B0503020204020204" pitchFamily="34" charset="-122"/>
                <a:ea typeface="微软雅黑" panose="020B0503020204020204" pitchFamily="34" charset="-122"/>
              </a:rPr>
              <a:t>—— </a:t>
            </a:r>
            <a:r>
              <a:rPr lang="zh-CN" altLang="en-US" sz="1400" b="0" dirty="0" smtClean="0">
                <a:solidFill>
                  <a:schemeClr val="bg1">
                    <a:lumMod val="95000"/>
                  </a:schemeClr>
                </a:solidFill>
                <a:latin typeface="微软雅黑" panose="020B0503020204020204" pitchFamily="34" charset="-122"/>
                <a:ea typeface="微软雅黑" panose="020B0503020204020204" pitchFamily="34" charset="-122"/>
              </a:rPr>
              <a:t>在此输入论文题目 </a:t>
            </a:r>
            <a:r>
              <a:rPr lang="en-US" altLang="zh-CN" sz="1400" b="0" dirty="0" smtClean="0">
                <a:solidFill>
                  <a:schemeClr val="bg1">
                    <a:lumMod val="95000"/>
                  </a:schemeClr>
                </a:solidFill>
                <a:latin typeface="微软雅黑" panose="020B0503020204020204" pitchFamily="34" charset="-122"/>
                <a:ea typeface="微软雅黑" panose="020B0503020204020204" pitchFamily="34" charset="-122"/>
              </a:rPr>
              <a:t>—— </a:t>
            </a:r>
            <a:endParaRPr lang="zh-CN" altLang="en-US" sz="1400" b="0" dirty="0">
              <a:solidFill>
                <a:schemeClr val="bg1">
                  <a:lumMod val="95000"/>
                </a:schemeClr>
              </a:solidFill>
              <a:latin typeface="微软雅黑" panose="020B0503020204020204" pitchFamily="34" charset="-122"/>
              <a:ea typeface="微软雅黑" panose="020B0503020204020204" pitchFamily="34" charset="-122"/>
            </a:endParaRPr>
          </a:p>
        </p:txBody>
      </p:sp>
      <p:pic>
        <p:nvPicPr>
          <p:cNvPr id="15" name="Picture 5"/>
          <p:cNvPicPr>
            <a:picLocks noChangeAspect="1" noChangeArrowheads="1"/>
          </p:cNvPicPr>
          <p:nvPr userDrawn="1"/>
        </p:nvPicPr>
        <p:blipFill>
          <a:blip r:embed="rId15" cstate="screen">
            <a:extLst>
              <a:ext uri="{28A0092B-C50C-407E-A947-70E740481C1C}">
                <a14:useLocalDpi xmlns:a14="http://schemas.microsoft.com/office/drawing/2010/main" xmlns=""/>
              </a:ext>
            </a:extLst>
          </a:blip>
          <a:stretch>
            <a:fillRect/>
          </a:stretch>
        </p:blipFill>
        <p:spPr bwMode="auto">
          <a:xfrm>
            <a:off x="983030" y="115457"/>
            <a:ext cx="749153" cy="749153"/>
          </a:xfrm>
          <a:prstGeom prst="rect">
            <a:avLst/>
          </a:prstGeom>
          <a:noFill/>
          <a:extLst>
            <a:ext uri="{909E8E84-426E-40DD-AFC4-6F175D3DCCD1}">
              <a14:hiddenFill xmlns:a14="http://schemas.microsoft.com/office/drawing/2010/main" xmlns="">
                <a:solidFill>
                  <a:srgbClr val="FFFFFF"/>
                </a:solidFill>
              </a14:hiddenFill>
            </a:ext>
          </a:extLst>
        </p:spPr>
      </p:pic>
      <p:sp>
        <p:nvSpPr>
          <p:cNvPr id="16" name="矩形 15"/>
          <p:cNvSpPr/>
          <p:nvPr userDrawn="1"/>
        </p:nvSpPr>
        <p:spPr>
          <a:xfrm>
            <a:off x="0" y="499763"/>
            <a:ext cx="878976" cy="19389"/>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Tree>
    <p:extLst>
      <p:ext uri="{BB962C8B-B14F-4D97-AF65-F5344CB8AC3E}">
        <p14:creationId xmlns:p14="http://schemas.microsoft.com/office/powerpoint/2010/main" xmlns="" val="31373009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16.emf"/><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13.emf"/></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18.jpeg"/><Relationship Id="rId5" Type="http://schemas.microsoft.com/office/2007/relationships/hdphoto" Target="../media/hdphoto1.wdp"/><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image" Target="../media/image20.jpeg"/><Relationship Id="rId5" Type="http://schemas.microsoft.com/office/2007/relationships/hdphoto" Target="../media/hdphoto2.wdp"/><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8.xml"/><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8.xml"/><Relationship Id="rId5" Type="http://schemas.openxmlformats.org/officeDocument/2006/relationships/image" Target="../media/image24.jpeg"/><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8.xml"/><Relationship Id="rId5" Type="http://schemas.openxmlformats.org/officeDocument/2006/relationships/image" Target="../media/image26.jpeg"/><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30.jpe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cstate="screen">
            <a:extLst>
              <a:ext uri="{28A0092B-C50C-407E-A947-70E740481C1C}">
                <a14:useLocalDpi xmlns:a14="http://schemas.microsoft.com/office/drawing/2010/main" xmlns=""/>
              </a:ext>
            </a:extLst>
          </a:blip>
          <a:stretch>
            <a:fillRect/>
          </a:stretch>
        </p:blipFill>
        <p:spPr bwMode="auto">
          <a:xfrm>
            <a:off x="-35104" y="-7972"/>
            <a:ext cx="9143796" cy="5711824"/>
          </a:xfrm>
          <a:prstGeom prst="rect">
            <a:avLst/>
          </a:prstGeom>
          <a:noFill/>
          <a:extLst>
            <a:ext uri="{909E8E84-426E-40DD-AFC4-6F175D3DCCD1}">
              <a14:hiddenFill xmlns:a14="http://schemas.microsoft.com/office/drawing/2010/main" xmlns="">
                <a:solidFill>
                  <a:srgbClr val="FFFFFF"/>
                </a:solidFill>
              </a14:hiddenFill>
            </a:ext>
          </a:extLst>
        </p:spPr>
      </p:pic>
      <p:sp>
        <p:nvSpPr>
          <p:cNvPr id="16" name="矩形 15"/>
          <p:cNvSpPr/>
          <p:nvPr/>
        </p:nvSpPr>
        <p:spPr>
          <a:xfrm>
            <a:off x="-3578291" y="1993404"/>
            <a:ext cx="2493965" cy="162798"/>
          </a:xfrm>
          <a:prstGeom prst="rect">
            <a:avLst/>
          </a:prstGeom>
          <a:pattFill prst="smCheck">
            <a:fgClr>
              <a:schemeClr val="tx2">
                <a:lumMod val="75000"/>
              </a:schemeClr>
            </a:fgClr>
            <a:bgClr>
              <a:srgbClr val="00206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852936" y="2425452"/>
            <a:ext cx="3017697" cy="29280"/>
          </a:xfrm>
          <a:prstGeom prst="rect">
            <a:avLst/>
          </a:prstGeom>
          <a:pattFill prst="smCheck">
            <a:fgClr>
              <a:schemeClr val="tx2">
                <a:lumMod val="75000"/>
              </a:schemeClr>
            </a:fgClr>
            <a:bgClr>
              <a:srgbClr val="00206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3283929" y="2782318"/>
            <a:ext cx="2743361" cy="47156"/>
          </a:xfrm>
          <a:prstGeom prst="rect">
            <a:avLst/>
          </a:prstGeom>
          <a:pattFill prst="smCheck">
            <a:fgClr>
              <a:schemeClr val="tx2">
                <a:lumMod val="75000"/>
              </a:schemeClr>
            </a:fgClr>
            <a:bgClr>
              <a:srgbClr val="00206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3310333" y="1199949"/>
            <a:ext cx="1290703" cy="235751"/>
            <a:chOff x="8971447" y="2172617"/>
            <a:chExt cx="759125" cy="568897"/>
          </a:xfrm>
        </p:grpSpPr>
        <p:sp>
          <p:nvSpPr>
            <p:cNvPr id="23" name="矩形 22"/>
            <p:cNvSpPr/>
            <p:nvPr/>
          </p:nvSpPr>
          <p:spPr>
            <a:xfrm>
              <a:off x="8971447" y="2172617"/>
              <a:ext cx="238791" cy="568897"/>
            </a:xfrm>
            <a:prstGeom prst="rect">
              <a:avLst/>
            </a:prstGeom>
            <a:solidFill>
              <a:srgbClr val="173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9312857" y="2172617"/>
              <a:ext cx="107228" cy="56889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9522704" y="2172617"/>
              <a:ext cx="67464" cy="568897"/>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9692788" y="2172617"/>
              <a:ext cx="37784" cy="56889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TextBox 42"/>
          <p:cNvSpPr txBox="1"/>
          <p:nvPr/>
        </p:nvSpPr>
        <p:spPr>
          <a:xfrm>
            <a:off x="65740" y="1563678"/>
            <a:ext cx="6558584" cy="861774"/>
          </a:xfrm>
          <a:prstGeom prst="rect">
            <a:avLst/>
          </a:prstGeom>
          <a:noFill/>
        </p:spPr>
        <p:txBody>
          <a:bodyPr wrap="square" rtlCol="0">
            <a:spAutoFit/>
          </a:bodyPr>
          <a:lstStyle/>
          <a:p>
            <a:r>
              <a:rPr lang="zh-CN" altLang="en-US" sz="5000" dirty="0" smtClean="0">
                <a:solidFill>
                  <a:srgbClr val="17375E"/>
                </a:solidFill>
                <a:latin typeface="华文中宋" panose="02010600040101010101" pitchFamily="2" charset="-122"/>
                <a:ea typeface="华文中宋" panose="02010600040101010101" pitchFamily="2" charset="-122"/>
              </a:rPr>
              <a:t>机械毕业论文答辩</a:t>
            </a:r>
            <a:endParaRPr lang="zh-CN" altLang="zh-CN" sz="5000" dirty="0">
              <a:solidFill>
                <a:srgbClr val="17375E"/>
              </a:solidFill>
              <a:latin typeface="华文中宋" panose="02010600040101010101" pitchFamily="2" charset="-122"/>
              <a:ea typeface="华文中宋" panose="02010600040101010101" pitchFamily="2" charset="-122"/>
            </a:endParaRPr>
          </a:p>
        </p:txBody>
      </p:sp>
      <p:sp>
        <p:nvSpPr>
          <p:cNvPr id="28" name="TextBox 250"/>
          <p:cNvSpPr txBox="1"/>
          <p:nvPr/>
        </p:nvSpPr>
        <p:spPr>
          <a:xfrm>
            <a:off x="218140" y="2524929"/>
            <a:ext cx="5110784" cy="369332"/>
          </a:xfrm>
          <a:prstGeom prst="rect">
            <a:avLst/>
          </a:prstGeom>
          <a:solidFill>
            <a:srgbClr val="17375E"/>
          </a:solidFill>
        </p:spPr>
        <p:txBody>
          <a:bodyPr wrap="square" rtlCol="0">
            <a:spAutoFit/>
          </a:bodyPr>
          <a:lstStyle/>
          <a:p>
            <a:r>
              <a:rPr lang="zh-CN" altLang="zh-CN" sz="1800" b="1" dirty="0" smtClean="0">
                <a:solidFill>
                  <a:schemeClr val="bg1"/>
                </a:solidFill>
                <a:latin typeface="微软雅黑" pitchFamily="34" charset="-122"/>
                <a:ea typeface="微软雅黑" pitchFamily="34" charset="-122"/>
              </a:rPr>
              <a:t>适用于</a:t>
            </a:r>
            <a:r>
              <a:rPr lang="zh-CN" altLang="en-US" sz="1800" b="1" dirty="0" smtClean="0">
                <a:solidFill>
                  <a:schemeClr val="bg1"/>
                </a:solidFill>
                <a:latin typeface="微软雅黑" pitchFamily="34" charset="-122"/>
                <a:ea typeface="微软雅黑" pitchFamily="34" charset="-122"/>
              </a:rPr>
              <a:t>毕业答辩 工作报告 </a:t>
            </a:r>
            <a:r>
              <a:rPr lang="zh-CN" altLang="zh-CN" sz="1800" b="1" dirty="0" smtClean="0">
                <a:solidFill>
                  <a:schemeClr val="bg1"/>
                </a:solidFill>
                <a:latin typeface="微软雅黑" pitchFamily="34" charset="-122"/>
                <a:ea typeface="微软雅黑" pitchFamily="34" charset="-122"/>
              </a:rPr>
              <a:t>公司</a:t>
            </a:r>
            <a:r>
              <a:rPr lang="zh-CN" altLang="zh-CN" sz="1800" b="1" dirty="0">
                <a:solidFill>
                  <a:schemeClr val="bg1"/>
                </a:solidFill>
                <a:latin typeface="微软雅黑" pitchFamily="34" charset="-122"/>
                <a:ea typeface="微软雅黑" pitchFamily="34" charset="-122"/>
              </a:rPr>
              <a:t>介绍</a:t>
            </a:r>
            <a:r>
              <a:rPr lang="en-US" altLang="zh-CN" sz="1800" b="1" dirty="0">
                <a:solidFill>
                  <a:schemeClr val="bg1"/>
                </a:solidFill>
                <a:latin typeface="微软雅黑" pitchFamily="34" charset="-122"/>
                <a:ea typeface="微软雅黑" pitchFamily="34" charset="-122"/>
              </a:rPr>
              <a:t>  </a:t>
            </a:r>
            <a:r>
              <a:rPr lang="zh-CN" altLang="zh-CN" sz="1800" b="1" dirty="0">
                <a:solidFill>
                  <a:schemeClr val="bg1"/>
                </a:solidFill>
                <a:latin typeface="微软雅黑" pitchFamily="34" charset="-122"/>
                <a:ea typeface="微软雅黑" pitchFamily="34" charset="-122"/>
              </a:rPr>
              <a:t>企业宣传</a:t>
            </a:r>
            <a:endParaRPr lang="zh-CN" altLang="zh-CN" sz="1800" dirty="0">
              <a:solidFill>
                <a:schemeClr val="bg1"/>
              </a:solidFill>
              <a:latin typeface="微软雅黑" pitchFamily="34" charset="-122"/>
              <a:ea typeface="微软雅黑" pitchFamily="34" charset="-122"/>
            </a:endParaRPr>
          </a:p>
        </p:txBody>
      </p:sp>
      <p:sp>
        <p:nvSpPr>
          <p:cNvPr id="29" name="TextBox 42"/>
          <p:cNvSpPr txBox="1"/>
          <p:nvPr/>
        </p:nvSpPr>
        <p:spPr>
          <a:xfrm>
            <a:off x="107504" y="1129308"/>
            <a:ext cx="3373570" cy="400110"/>
          </a:xfrm>
          <a:prstGeom prst="rect">
            <a:avLst/>
          </a:prstGeom>
          <a:noFill/>
        </p:spPr>
        <p:txBody>
          <a:bodyPr wrap="square" rtlCol="0">
            <a:spAutoFit/>
          </a:bodyPr>
          <a:lstStyle/>
          <a:p>
            <a:r>
              <a:rPr lang="en-US" altLang="zh-CN" sz="2000" dirty="0" smtClean="0">
                <a:solidFill>
                  <a:srgbClr val="002060"/>
                </a:solidFill>
                <a:latin typeface="微软雅黑" pitchFamily="34" charset="-122"/>
                <a:ea typeface="微软雅黑" pitchFamily="34" charset="-122"/>
              </a:rPr>
              <a:t>THE  BUSENESS  PLAN</a:t>
            </a:r>
            <a:endParaRPr lang="zh-CN" altLang="zh-CN" sz="2000" dirty="0">
              <a:solidFill>
                <a:srgbClr val="002060"/>
              </a:solidFill>
              <a:latin typeface="微软雅黑" pitchFamily="34" charset="-122"/>
              <a:ea typeface="微软雅黑" pitchFamily="34" charset="-122"/>
            </a:endParaRPr>
          </a:p>
        </p:txBody>
      </p:sp>
      <p:sp>
        <p:nvSpPr>
          <p:cNvPr id="30" name="TextBox 27"/>
          <p:cNvSpPr txBox="1"/>
          <p:nvPr/>
        </p:nvSpPr>
        <p:spPr>
          <a:xfrm>
            <a:off x="255400" y="3342795"/>
            <a:ext cx="4460616" cy="338554"/>
          </a:xfrm>
          <a:prstGeom prst="rect">
            <a:avLst/>
          </a:prstGeom>
          <a:noFill/>
        </p:spPr>
        <p:txBody>
          <a:bodyPr wrap="square" rtlCol="0">
            <a:spAutoFit/>
          </a:bodyPr>
          <a:lstStyle/>
          <a:p>
            <a:r>
              <a:rPr lang="zh-CN" altLang="en-US" sz="1600" dirty="0" smtClean="0">
                <a:latin typeface="微软雅黑" pitchFamily="34" charset="-122"/>
                <a:ea typeface="微软雅黑" pitchFamily="34" charset="-122"/>
              </a:rPr>
              <a:t>汇报人：某某       指导老师：某某</a:t>
            </a:r>
            <a:endParaRPr lang="zh-CN" altLang="zh-CN" sz="1600" dirty="0">
              <a:latin typeface="微软雅黑" pitchFamily="34" charset="-122"/>
              <a:ea typeface="微软雅黑" pitchFamily="34" charset="-122"/>
            </a:endParaRPr>
          </a:p>
        </p:txBody>
      </p:sp>
      <p:sp>
        <p:nvSpPr>
          <p:cNvPr id="32" name="矩形 31"/>
          <p:cNvSpPr/>
          <p:nvPr/>
        </p:nvSpPr>
        <p:spPr>
          <a:xfrm>
            <a:off x="9540552" y="3599950"/>
            <a:ext cx="2493965" cy="162798"/>
          </a:xfrm>
          <a:prstGeom prst="rect">
            <a:avLst/>
          </a:prstGeom>
          <a:pattFill prst="smCheck">
            <a:fgClr>
              <a:schemeClr val="tx2">
                <a:lumMod val="75000"/>
              </a:schemeClr>
            </a:fgClr>
            <a:bgClr>
              <a:srgbClr val="00206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9265907" y="4031998"/>
            <a:ext cx="3017697" cy="29280"/>
          </a:xfrm>
          <a:prstGeom prst="rect">
            <a:avLst/>
          </a:prstGeom>
          <a:pattFill prst="smCheck">
            <a:fgClr>
              <a:schemeClr val="tx2">
                <a:lumMod val="75000"/>
              </a:schemeClr>
            </a:fgClr>
            <a:bgClr>
              <a:srgbClr val="00206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9834914" y="4388864"/>
            <a:ext cx="2743361" cy="47156"/>
          </a:xfrm>
          <a:prstGeom prst="rect">
            <a:avLst/>
          </a:prstGeom>
          <a:pattFill prst="smCheck">
            <a:fgClr>
              <a:schemeClr val="tx2">
                <a:lumMod val="75000"/>
              </a:schemeClr>
            </a:fgClr>
            <a:bgClr>
              <a:srgbClr val="00206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Picture 2"/>
          <p:cNvPicPr>
            <a:picLocks noChangeAspect="1" noChangeArrowheads="1"/>
          </p:cNvPicPr>
          <p:nvPr/>
        </p:nvPicPr>
        <p:blipFill>
          <a:blip r:embed="rId4" cstate="screen">
            <a:duotone>
              <a:prstClr val="black"/>
              <a:schemeClr val="tx2">
                <a:tint val="45000"/>
                <a:satMod val="400000"/>
              </a:schemeClr>
            </a:duotone>
            <a:extLst>
              <a:ext uri="{28A0092B-C50C-407E-A947-70E740481C1C}">
                <a14:useLocalDpi xmlns:a14="http://schemas.microsoft.com/office/drawing/2010/main" xmlns=""/>
              </a:ext>
            </a:extLst>
          </a:blip>
          <a:stretch>
            <a:fillRect/>
          </a:stretch>
        </p:blipFill>
        <p:spPr bwMode="auto">
          <a:xfrm>
            <a:off x="323528" y="33588"/>
            <a:ext cx="984617" cy="98149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596152863"/>
      </p:ext>
    </p:extLst>
  </p:cSld>
  <p:clrMapOvr>
    <a:masterClrMapping/>
  </p:clrMapOvr>
  <mc:AlternateContent xmlns:mc="http://schemas.openxmlformats.org/markup-compatibility/2006">
    <mc:Choice xmlns:p14="http://schemas.microsoft.com/office/powerpoint/2010/main" xmlns="" Requires="p14">
      <p:transition spd="slow" p14:dur="2500" advClick="0" advTm="7000">
        <p14:doors dir="vert"/>
      </p:transition>
    </mc:Choice>
    <mc:Fallback>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2" presetClass="entr" presetSubtype="2" repeatCount="3000" fill="hold" grpId="0" nodeType="withEffect">
                                  <p:stCondLst>
                                    <p:cond delay="10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1+#ppt_w/2"/>
                                          </p:val>
                                        </p:tav>
                                        <p:tav tm="100000">
                                          <p:val>
                                            <p:strVal val="#ppt_x"/>
                                          </p:val>
                                        </p:tav>
                                      </p:tavLst>
                                    </p:anim>
                                    <p:anim calcmode="lin" valueType="num">
                                      <p:cBhvr additive="base">
                                        <p:cTn id="13" dur="500" fill="hold"/>
                                        <p:tgtEl>
                                          <p:spTgt spid="16"/>
                                        </p:tgtEl>
                                        <p:attrNameLst>
                                          <p:attrName>ppt_y</p:attrName>
                                        </p:attrNameLst>
                                      </p:cBhvr>
                                      <p:tavLst>
                                        <p:tav tm="0">
                                          <p:val>
                                            <p:strVal val="#ppt_y"/>
                                          </p:val>
                                        </p:tav>
                                        <p:tav tm="100000">
                                          <p:val>
                                            <p:strVal val="#ppt_y"/>
                                          </p:val>
                                        </p:tav>
                                      </p:tavLst>
                                    </p:anim>
                                  </p:childTnLst>
                                </p:cTn>
                              </p:par>
                              <p:par>
                                <p:cTn id="14" presetID="2" presetClass="entr" presetSubtype="2" repeatCount="3000" fill="hold" grpId="0" nodeType="withEffect">
                                  <p:stCondLst>
                                    <p:cond delay="50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250" fill="hold"/>
                                        <p:tgtEl>
                                          <p:spTgt spid="17"/>
                                        </p:tgtEl>
                                        <p:attrNameLst>
                                          <p:attrName>ppt_x</p:attrName>
                                        </p:attrNameLst>
                                      </p:cBhvr>
                                      <p:tavLst>
                                        <p:tav tm="0">
                                          <p:val>
                                            <p:strVal val="1+#ppt_w/2"/>
                                          </p:val>
                                        </p:tav>
                                        <p:tav tm="100000">
                                          <p:val>
                                            <p:strVal val="#ppt_x"/>
                                          </p:val>
                                        </p:tav>
                                      </p:tavLst>
                                    </p:anim>
                                    <p:anim calcmode="lin" valueType="num">
                                      <p:cBhvr additive="base">
                                        <p:cTn id="17" dur="250" fill="hold"/>
                                        <p:tgtEl>
                                          <p:spTgt spid="17"/>
                                        </p:tgtEl>
                                        <p:attrNameLst>
                                          <p:attrName>ppt_y</p:attrName>
                                        </p:attrNameLst>
                                      </p:cBhvr>
                                      <p:tavLst>
                                        <p:tav tm="0">
                                          <p:val>
                                            <p:strVal val="#ppt_y"/>
                                          </p:val>
                                        </p:tav>
                                        <p:tav tm="100000">
                                          <p:val>
                                            <p:strVal val="#ppt_y"/>
                                          </p:val>
                                        </p:tav>
                                      </p:tavLst>
                                    </p:anim>
                                  </p:childTnLst>
                                </p:cTn>
                              </p:par>
                              <p:par>
                                <p:cTn id="18" presetID="2" presetClass="entr" presetSubtype="2" repeatCount="3000" fill="hold" grpId="0" nodeType="withEffect">
                                  <p:stCondLst>
                                    <p:cond delay="25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500" fill="hold"/>
                                        <p:tgtEl>
                                          <p:spTgt spid="18"/>
                                        </p:tgtEl>
                                        <p:attrNameLst>
                                          <p:attrName>ppt_x</p:attrName>
                                        </p:attrNameLst>
                                      </p:cBhvr>
                                      <p:tavLst>
                                        <p:tav tm="0">
                                          <p:val>
                                            <p:strVal val="1+#ppt_w/2"/>
                                          </p:val>
                                        </p:tav>
                                        <p:tav tm="100000">
                                          <p:val>
                                            <p:strVal val="#ppt_x"/>
                                          </p:val>
                                        </p:tav>
                                      </p:tavLst>
                                    </p:anim>
                                    <p:anim calcmode="lin" valueType="num">
                                      <p:cBhvr additive="base">
                                        <p:cTn id="21" dur="500" fill="hold"/>
                                        <p:tgtEl>
                                          <p:spTgt spid="18"/>
                                        </p:tgtEl>
                                        <p:attrNameLst>
                                          <p:attrName>ppt_y</p:attrName>
                                        </p:attrNameLst>
                                      </p:cBhvr>
                                      <p:tavLst>
                                        <p:tav tm="0">
                                          <p:val>
                                            <p:strVal val="#ppt_y"/>
                                          </p:val>
                                        </p:tav>
                                        <p:tav tm="100000">
                                          <p:val>
                                            <p:strVal val="#ppt_y"/>
                                          </p:val>
                                        </p:tav>
                                      </p:tavLst>
                                    </p:anim>
                                  </p:childTnLst>
                                </p:cTn>
                              </p:par>
                              <p:par>
                                <p:cTn id="22" presetID="2" presetClass="entr" presetSubtype="2" repeatCount="3000"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500" fill="hold"/>
                                        <p:tgtEl>
                                          <p:spTgt spid="32"/>
                                        </p:tgtEl>
                                        <p:attrNameLst>
                                          <p:attrName>ppt_x</p:attrName>
                                        </p:attrNameLst>
                                      </p:cBhvr>
                                      <p:tavLst>
                                        <p:tav tm="0">
                                          <p:val>
                                            <p:strVal val="1+#ppt_w/2"/>
                                          </p:val>
                                        </p:tav>
                                        <p:tav tm="100000">
                                          <p:val>
                                            <p:strVal val="#ppt_x"/>
                                          </p:val>
                                        </p:tav>
                                      </p:tavLst>
                                    </p:anim>
                                    <p:anim calcmode="lin" valueType="num">
                                      <p:cBhvr additive="base">
                                        <p:cTn id="25" dur="500" fill="hold"/>
                                        <p:tgtEl>
                                          <p:spTgt spid="32"/>
                                        </p:tgtEl>
                                        <p:attrNameLst>
                                          <p:attrName>ppt_y</p:attrName>
                                        </p:attrNameLst>
                                      </p:cBhvr>
                                      <p:tavLst>
                                        <p:tav tm="0">
                                          <p:val>
                                            <p:strVal val="#ppt_y"/>
                                          </p:val>
                                        </p:tav>
                                        <p:tav tm="100000">
                                          <p:val>
                                            <p:strVal val="#ppt_y"/>
                                          </p:val>
                                        </p:tav>
                                      </p:tavLst>
                                    </p:anim>
                                  </p:childTnLst>
                                </p:cTn>
                              </p:par>
                              <p:par>
                                <p:cTn id="26" presetID="2" presetClass="entr" presetSubtype="2" repeatCount="3000" fill="hold" grpId="0" nodeType="withEffect">
                                  <p:stCondLst>
                                    <p:cond delay="650"/>
                                  </p:stCondLst>
                                  <p:childTnLst>
                                    <p:set>
                                      <p:cBhvr>
                                        <p:cTn id="27" dur="1" fill="hold">
                                          <p:stCondLst>
                                            <p:cond delay="0"/>
                                          </p:stCondLst>
                                        </p:cTn>
                                        <p:tgtEl>
                                          <p:spTgt spid="33"/>
                                        </p:tgtEl>
                                        <p:attrNameLst>
                                          <p:attrName>style.visibility</p:attrName>
                                        </p:attrNameLst>
                                      </p:cBhvr>
                                      <p:to>
                                        <p:strVal val="visible"/>
                                      </p:to>
                                    </p:set>
                                    <p:anim calcmode="lin" valueType="num">
                                      <p:cBhvr additive="base">
                                        <p:cTn id="28" dur="250" fill="hold"/>
                                        <p:tgtEl>
                                          <p:spTgt spid="33"/>
                                        </p:tgtEl>
                                        <p:attrNameLst>
                                          <p:attrName>ppt_x</p:attrName>
                                        </p:attrNameLst>
                                      </p:cBhvr>
                                      <p:tavLst>
                                        <p:tav tm="0">
                                          <p:val>
                                            <p:strVal val="1+#ppt_w/2"/>
                                          </p:val>
                                        </p:tav>
                                        <p:tav tm="100000">
                                          <p:val>
                                            <p:strVal val="#ppt_x"/>
                                          </p:val>
                                        </p:tav>
                                      </p:tavLst>
                                    </p:anim>
                                    <p:anim calcmode="lin" valueType="num">
                                      <p:cBhvr additive="base">
                                        <p:cTn id="29" dur="250" fill="hold"/>
                                        <p:tgtEl>
                                          <p:spTgt spid="33"/>
                                        </p:tgtEl>
                                        <p:attrNameLst>
                                          <p:attrName>ppt_y</p:attrName>
                                        </p:attrNameLst>
                                      </p:cBhvr>
                                      <p:tavLst>
                                        <p:tav tm="0">
                                          <p:val>
                                            <p:strVal val="#ppt_y"/>
                                          </p:val>
                                        </p:tav>
                                        <p:tav tm="100000">
                                          <p:val>
                                            <p:strVal val="#ppt_y"/>
                                          </p:val>
                                        </p:tav>
                                      </p:tavLst>
                                    </p:anim>
                                  </p:childTnLst>
                                </p:cTn>
                              </p:par>
                              <p:par>
                                <p:cTn id="30" presetID="2" presetClass="entr" presetSubtype="2" repeatCount="3000" fill="hold" grpId="0" nodeType="withEffect">
                                  <p:stCondLst>
                                    <p:cond delay="400"/>
                                  </p:stCondLst>
                                  <p:childTnLst>
                                    <p:set>
                                      <p:cBhvr>
                                        <p:cTn id="31" dur="1" fill="hold">
                                          <p:stCondLst>
                                            <p:cond delay="0"/>
                                          </p:stCondLst>
                                        </p:cTn>
                                        <p:tgtEl>
                                          <p:spTgt spid="34"/>
                                        </p:tgtEl>
                                        <p:attrNameLst>
                                          <p:attrName>style.visibility</p:attrName>
                                        </p:attrNameLst>
                                      </p:cBhvr>
                                      <p:to>
                                        <p:strVal val="visible"/>
                                      </p:to>
                                    </p:set>
                                    <p:anim calcmode="lin" valueType="num">
                                      <p:cBhvr additive="base">
                                        <p:cTn id="32" dur="500" fill="hold"/>
                                        <p:tgtEl>
                                          <p:spTgt spid="34"/>
                                        </p:tgtEl>
                                        <p:attrNameLst>
                                          <p:attrName>ppt_x</p:attrName>
                                        </p:attrNameLst>
                                      </p:cBhvr>
                                      <p:tavLst>
                                        <p:tav tm="0">
                                          <p:val>
                                            <p:strVal val="1+#ppt_w/2"/>
                                          </p:val>
                                        </p:tav>
                                        <p:tav tm="100000">
                                          <p:val>
                                            <p:strVal val="#ppt_x"/>
                                          </p:val>
                                        </p:tav>
                                      </p:tavLst>
                                    </p:anim>
                                    <p:anim calcmode="lin" valueType="num">
                                      <p:cBhvr additive="base">
                                        <p:cTn id="33" dur="500" fill="hold"/>
                                        <p:tgtEl>
                                          <p:spTgt spid="34"/>
                                        </p:tgtEl>
                                        <p:attrNameLst>
                                          <p:attrName>ppt_y</p:attrName>
                                        </p:attrNameLst>
                                      </p:cBhvr>
                                      <p:tavLst>
                                        <p:tav tm="0">
                                          <p:val>
                                            <p:strVal val="#ppt_y"/>
                                          </p:val>
                                        </p:tav>
                                        <p:tav tm="100000">
                                          <p:val>
                                            <p:strVal val="#ppt_y"/>
                                          </p:val>
                                        </p:tav>
                                      </p:tavLst>
                                    </p:anim>
                                  </p:childTnLst>
                                </p:cTn>
                              </p:par>
                            </p:childTnLst>
                          </p:cTn>
                        </p:par>
                        <p:par>
                          <p:cTn id="34" fill="hold">
                            <p:stCondLst>
                              <p:cond delay="190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27"/>
                                        </p:tgtEl>
                                        <p:attrNameLst>
                                          <p:attrName>style.visibility</p:attrName>
                                        </p:attrNameLst>
                                      </p:cBhvr>
                                      <p:to>
                                        <p:strVal val="visible"/>
                                      </p:to>
                                    </p:set>
                                    <p:anim by="(-#ppt_w*2)" calcmode="lin" valueType="num">
                                      <p:cBhvr rctx="PPT">
                                        <p:cTn id="37" dur="250" autoRev="1" fill="hold">
                                          <p:stCondLst>
                                            <p:cond delay="0"/>
                                          </p:stCondLst>
                                        </p:cTn>
                                        <p:tgtEl>
                                          <p:spTgt spid="27"/>
                                        </p:tgtEl>
                                        <p:attrNameLst>
                                          <p:attrName>ppt_w</p:attrName>
                                        </p:attrNameLst>
                                      </p:cBhvr>
                                    </p:anim>
                                    <p:anim by="(#ppt_w*0.50)" calcmode="lin" valueType="num">
                                      <p:cBhvr>
                                        <p:cTn id="38" dur="250" decel="50000" autoRev="1" fill="hold">
                                          <p:stCondLst>
                                            <p:cond delay="0"/>
                                          </p:stCondLst>
                                        </p:cTn>
                                        <p:tgtEl>
                                          <p:spTgt spid="27"/>
                                        </p:tgtEl>
                                        <p:attrNameLst>
                                          <p:attrName>ppt_x</p:attrName>
                                        </p:attrNameLst>
                                      </p:cBhvr>
                                    </p:anim>
                                    <p:anim from="(-#ppt_h/2)" to="(#ppt_y)" calcmode="lin" valueType="num">
                                      <p:cBhvr>
                                        <p:cTn id="39" dur="500" fill="hold">
                                          <p:stCondLst>
                                            <p:cond delay="0"/>
                                          </p:stCondLst>
                                        </p:cTn>
                                        <p:tgtEl>
                                          <p:spTgt spid="27"/>
                                        </p:tgtEl>
                                        <p:attrNameLst>
                                          <p:attrName>ppt_y</p:attrName>
                                        </p:attrNameLst>
                                      </p:cBhvr>
                                    </p:anim>
                                    <p:animRot by="21600000">
                                      <p:cBhvr>
                                        <p:cTn id="40" dur="500" fill="hold">
                                          <p:stCondLst>
                                            <p:cond delay="0"/>
                                          </p:stCondLst>
                                        </p:cTn>
                                        <p:tgtEl>
                                          <p:spTgt spid="27"/>
                                        </p:tgtEl>
                                        <p:attrNameLst>
                                          <p:attrName>r</p:attrName>
                                        </p:attrNameLst>
                                      </p:cBhvr>
                                    </p:animRot>
                                  </p:childTnLst>
                                </p:cTn>
                              </p:par>
                            </p:childTnLst>
                          </p:cTn>
                        </p:par>
                        <p:par>
                          <p:cTn id="41" fill="hold">
                            <p:stCondLst>
                              <p:cond delay="2750"/>
                            </p:stCondLst>
                            <p:childTnLst>
                              <p:par>
                                <p:cTn id="42" presetID="56" presetClass="entr" presetSubtype="0" fill="hold" grpId="0" nodeType="afterEffect">
                                  <p:stCondLst>
                                    <p:cond delay="0"/>
                                  </p:stCondLst>
                                  <p:iterate type="lt">
                                    <p:tmPct val="10000"/>
                                  </p:iterate>
                                  <p:childTnLst>
                                    <p:set>
                                      <p:cBhvr>
                                        <p:cTn id="43" dur="1" fill="hold">
                                          <p:stCondLst>
                                            <p:cond delay="0"/>
                                          </p:stCondLst>
                                        </p:cTn>
                                        <p:tgtEl>
                                          <p:spTgt spid="29"/>
                                        </p:tgtEl>
                                        <p:attrNameLst>
                                          <p:attrName>style.visibility</p:attrName>
                                        </p:attrNameLst>
                                      </p:cBhvr>
                                      <p:to>
                                        <p:strVal val="visible"/>
                                      </p:to>
                                    </p:set>
                                    <p:anim by="(-#ppt_w*2)" calcmode="lin" valueType="num">
                                      <p:cBhvr rctx="PPT">
                                        <p:cTn id="44" dur="250" autoRev="1" fill="hold">
                                          <p:stCondLst>
                                            <p:cond delay="0"/>
                                          </p:stCondLst>
                                        </p:cTn>
                                        <p:tgtEl>
                                          <p:spTgt spid="29"/>
                                        </p:tgtEl>
                                        <p:attrNameLst>
                                          <p:attrName>ppt_w</p:attrName>
                                        </p:attrNameLst>
                                      </p:cBhvr>
                                    </p:anim>
                                    <p:anim by="(#ppt_w*0.50)" calcmode="lin" valueType="num">
                                      <p:cBhvr>
                                        <p:cTn id="45" dur="250" decel="50000" autoRev="1" fill="hold">
                                          <p:stCondLst>
                                            <p:cond delay="0"/>
                                          </p:stCondLst>
                                        </p:cTn>
                                        <p:tgtEl>
                                          <p:spTgt spid="29"/>
                                        </p:tgtEl>
                                        <p:attrNameLst>
                                          <p:attrName>ppt_x</p:attrName>
                                        </p:attrNameLst>
                                      </p:cBhvr>
                                    </p:anim>
                                    <p:anim from="(-#ppt_h/2)" to="(#ppt_y)" calcmode="lin" valueType="num">
                                      <p:cBhvr>
                                        <p:cTn id="46" dur="500" fill="hold">
                                          <p:stCondLst>
                                            <p:cond delay="0"/>
                                          </p:stCondLst>
                                        </p:cTn>
                                        <p:tgtEl>
                                          <p:spTgt spid="29"/>
                                        </p:tgtEl>
                                        <p:attrNameLst>
                                          <p:attrName>ppt_y</p:attrName>
                                        </p:attrNameLst>
                                      </p:cBhvr>
                                    </p:anim>
                                    <p:animRot by="21600000">
                                      <p:cBhvr>
                                        <p:cTn id="47" dur="500" fill="hold">
                                          <p:stCondLst>
                                            <p:cond delay="0"/>
                                          </p:stCondLst>
                                        </p:cTn>
                                        <p:tgtEl>
                                          <p:spTgt spid="29"/>
                                        </p:tgtEl>
                                        <p:attrNameLst>
                                          <p:attrName>r</p:attrName>
                                        </p:attrNameLst>
                                      </p:cBhvr>
                                    </p:animRot>
                                  </p:childTnLst>
                                </p:cTn>
                              </p:par>
                            </p:childTnLst>
                          </p:cTn>
                        </p:par>
                        <p:par>
                          <p:cTn id="48" fill="hold">
                            <p:stCondLst>
                              <p:cond delay="3950"/>
                            </p:stCondLst>
                            <p:childTnLst>
                              <p:par>
                                <p:cTn id="49" presetID="53" presetClass="entr" presetSubtype="16" fill="hold"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p:cTn id="51" dur="500" fill="hold"/>
                                        <p:tgtEl>
                                          <p:spTgt spid="22"/>
                                        </p:tgtEl>
                                        <p:attrNameLst>
                                          <p:attrName>ppt_w</p:attrName>
                                        </p:attrNameLst>
                                      </p:cBhvr>
                                      <p:tavLst>
                                        <p:tav tm="0">
                                          <p:val>
                                            <p:fltVal val="0"/>
                                          </p:val>
                                        </p:tav>
                                        <p:tav tm="100000">
                                          <p:val>
                                            <p:strVal val="#ppt_w"/>
                                          </p:val>
                                        </p:tav>
                                      </p:tavLst>
                                    </p:anim>
                                    <p:anim calcmode="lin" valueType="num">
                                      <p:cBhvr>
                                        <p:cTn id="52" dur="500" fill="hold"/>
                                        <p:tgtEl>
                                          <p:spTgt spid="22"/>
                                        </p:tgtEl>
                                        <p:attrNameLst>
                                          <p:attrName>ppt_h</p:attrName>
                                        </p:attrNameLst>
                                      </p:cBhvr>
                                      <p:tavLst>
                                        <p:tav tm="0">
                                          <p:val>
                                            <p:fltVal val="0"/>
                                          </p:val>
                                        </p:tav>
                                        <p:tav tm="100000">
                                          <p:val>
                                            <p:strVal val="#ppt_h"/>
                                          </p:val>
                                        </p:tav>
                                      </p:tavLst>
                                    </p:anim>
                                    <p:animEffect transition="in" filter="fade">
                                      <p:cBhvr>
                                        <p:cTn id="53" dur="500"/>
                                        <p:tgtEl>
                                          <p:spTgt spid="22"/>
                                        </p:tgtEl>
                                      </p:cBhvr>
                                    </p:animEffect>
                                  </p:childTnLst>
                                </p:cTn>
                              </p:par>
                            </p:childTnLst>
                          </p:cTn>
                        </p:par>
                        <p:par>
                          <p:cTn id="54" fill="hold">
                            <p:stCondLst>
                              <p:cond delay="4450"/>
                            </p:stCondLst>
                            <p:childTnLst>
                              <p:par>
                                <p:cTn id="55" presetID="42" presetClass="entr" presetSubtype="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fade">
                                      <p:cBhvr>
                                        <p:cTn id="57" dur="500"/>
                                        <p:tgtEl>
                                          <p:spTgt spid="28"/>
                                        </p:tgtEl>
                                      </p:cBhvr>
                                    </p:animEffect>
                                    <p:anim calcmode="lin" valueType="num">
                                      <p:cBhvr>
                                        <p:cTn id="58" dur="500" fill="hold"/>
                                        <p:tgtEl>
                                          <p:spTgt spid="28"/>
                                        </p:tgtEl>
                                        <p:attrNameLst>
                                          <p:attrName>ppt_x</p:attrName>
                                        </p:attrNameLst>
                                      </p:cBhvr>
                                      <p:tavLst>
                                        <p:tav tm="0">
                                          <p:val>
                                            <p:strVal val="#ppt_x"/>
                                          </p:val>
                                        </p:tav>
                                        <p:tav tm="100000">
                                          <p:val>
                                            <p:strVal val="#ppt_x"/>
                                          </p:val>
                                        </p:tav>
                                      </p:tavLst>
                                    </p:anim>
                                    <p:anim calcmode="lin" valueType="num">
                                      <p:cBhvr>
                                        <p:cTn id="59" dur="500" fill="hold"/>
                                        <p:tgtEl>
                                          <p:spTgt spid="28"/>
                                        </p:tgtEl>
                                        <p:attrNameLst>
                                          <p:attrName>ppt_y</p:attrName>
                                        </p:attrNameLst>
                                      </p:cBhvr>
                                      <p:tavLst>
                                        <p:tav tm="0">
                                          <p:val>
                                            <p:strVal val="#ppt_y+.1"/>
                                          </p:val>
                                        </p:tav>
                                        <p:tav tm="100000">
                                          <p:val>
                                            <p:strVal val="#ppt_y"/>
                                          </p:val>
                                        </p:tav>
                                      </p:tavLst>
                                    </p:anim>
                                  </p:childTnLst>
                                </p:cTn>
                              </p:par>
                            </p:childTnLst>
                          </p:cTn>
                        </p:par>
                        <p:par>
                          <p:cTn id="60" fill="hold">
                            <p:stCondLst>
                              <p:cond delay="4950"/>
                            </p:stCondLst>
                            <p:childTnLst>
                              <p:par>
                                <p:cTn id="61" presetID="56" presetClass="entr" presetSubtype="0" fill="hold" grpId="0" nodeType="afterEffect">
                                  <p:stCondLst>
                                    <p:cond delay="0"/>
                                  </p:stCondLst>
                                  <p:iterate type="lt">
                                    <p:tmPct val="10000"/>
                                  </p:iterate>
                                  <p:childTnLst>
                                    <p:set>
                                      <p:cBhvr>
                                        <p:cTn id="62" dur="1" fill="hold">
                                          <p:stCondLst>
                                            <p:cond delay="0"/>
                                          </p:stCondLst>
                                        </p:cTn>
                                        <p:tgtEl>
                                          <p:spTgt spid="30"/>
                                        </p:tgtEl>
                                        <p:attrNameLst>
                                          <p:attrName>style.visibility</p:attrName>
                                        </p:attrNameLst>
                                      </p:cBhvr>
                                      <p:to>
                                        <p:strVal val="visible"/>
                                      </p:to>
                                    </p:set>
                                    <p:anim by="(-#ppt_w*2)" calcmode="lin" valueType="num">
                                      <p:cBhvr rctx="PPT">
                                        <p:cTn id="63" dur="250" autoRev="1" fill="hold">
                                          <p:stCondLst>
                                            <p:cond delay="0"/>
                                          </p:stCondLst>
                                        </p:cTn>
                                        <p:tgtEl>
                                          <p:spTgt spid="30"/>
                                        </p:tgtEl>
                                        <p:attrNameLst>
                                          <p:attrName>ppt_w</p:attrName>
                                        </p:attrNameLst>
                                      </p:cBhvr>
                                    </p:anim>
                                    <p:anim by="(#ppt_w*0.50)" calcmode="lin" valueType="num">
                                      <p:cBhvr>
                                        <p:cTn id="64" dur="250" decel="50000" autoRev="1" fill="hold">
                                          <p:stCondLst>
                                            <p:cond delay="0"/>
                                          </p:stCondLst>
                                        </p:cTn>
                                        <p:tgtEl>
                                          <p:spTgt spid="30"/>
                                        </p:tgtEl>
                                        <p:attrNameLst>
                                          <p:attrName>ppt_x</p:attrName>
                                        </p:attrNameLst>
                                      </p:cBhvr>
                                    </p:anim>
                                    <p:anim from="(-#ppt_h/2)" to="(#ppt_y)" calcmode="lin" valueType="num">
                                      <p:cBhvr>
                                        <p:cTn id="65" dur="500" fill="hold">
                                          <p:stCondLst>
                                            <p:cond delay="0"/>
                                          </p:stCondLst>
                                        </p:cTn>
                                        <p:tgtEl>
                                          <p:spTgt spid="30"/>
                                        </p:tgtEl>
                                        <p:attrNameLst>
                                          <p:attrName>ppt_y</p:attrName>
                                        </p:attrNameLst>
                                      </p:cBhvr>
                                    </p:anim>
                                    <p:animRot by="21600000">
                                      <p:cBhvr>
                                        <p:cTn id="66" dur="500" fill="hold">
                                          <p:stCondLst>
                                            <p:cond delay="0"/>
                                          </p:stCondLst>
                                        </p:cTn>
                                        <p:tgtEl>
                                          <p:spTgt spid="30"/>
                                        </p:tgtEl>
                                        <p:attrNameLst>
                                          <p:attrName>r</p:attrName>
                                        </p:attrNameLst>
                                      </p:cBhvr>
                                    </p:animRot>
                                  </p:childTnLst>
                                </p:cTn>
                              </p:par>
                            </p:childTnLst>
                          </p:cTn>
                        </p:par>
                        <p:par>
                          <p:cTn id="67" fill="hold">
                            <p:stCondLst>
                              <p:cond delay="6050"/>
                            </p:stCondLst>
                            <p:childTnLst>
                              <p:par>
                                <p:cTn id="68" presetID="32" presetClass="emph" presetSubtype="0" fill="hold" nodeType="afterEffect">
                                  <p:stCondLst>
                                    <p:cond delay="0"/>
                                  </p:stCondLst>
                                  <p:childTnLst>
                                    <p:animRot by="120000">
                                      <p:cBhvr>
                                        <p:cTn id="69" dur="100" fill="hold">
                                          <p:stCondLst>
                                            <p:cond delay="0"/>
                                          </p:stCondLst>
                                        </p:cTn>
                                        <p:tgtEl>
                                          <p:spTgt spid="2"/>
                                        </p:tgtEl>
                                        <p:attrNameLst>
                                          <p:attrName>r</p:attrName>
                                        </p:attrNameLst>
                                      </p:cBhvr>
                                    </p:animRot>
                                    <p:animRot by="-240000">
                                      <p:cBhvr>
                                        <p:cTn id="70" dur="200" fill="hold">
                                          <p:stCondLst>
                                            <p:cond delay="200"/>
                                          </p:stCondLst>
                                        </p:cTn>
                                        <p:tgtEl>
                                          <p:spTgt spid="2"/>
                                        </p:tgtEl>
                                        <p:attrNameLst>
                                          <p:attrName>r</p:attrName>
                                        </p:attrNameLst>
                                      </p:cBhvr>
                                    </p:animRot>
                                    <p:animRot by="240000">
                                      <p:cBhvr>
                                        <p:cTn id="71" dur="200" fill="hold">
                                          <p:stCondLst>
                                            <p:cond delay="400"/>
                                          </p:stCondLst>
                                        </p:cTn>
                                        <p:tgtEl>
                                          <p:spTgt spid="2"/>
                                        </p:tgtEl>
                                        <p:attrNameLst>
                                          <p:attrName>r</p:attrName>
                                        </p:attrNameLst>
                                      </p:cBhvr>
                                    </p:animRot>
                                    <p:animRot by="-240000">
                                      <p:cBhvr>
                                        <p:cTn id="72" dur="200" fill="hold">
                                          <p:stCondLst>
                                            <p:cond delay="600"/>
                                          </p:stCondLst>
                                        </p:cTn>
                                        <p:tgtEl>
                                          <p:spTgt spid="2"/>
                                        </p:tgtEl>
                                        <p:attrNameLst>
                                          <p:attrName>r</p:attrName>
                                        </p:attrNameLst>
                                      </p:cBhvr>
                                    </p:animRot>
                                    <p:animRot by="120000">
                                      <p:cBhvr>
                                        <p:cTn id="73" dur="200" fill="hold">
                                          <p:stCondLst>
                                            <p:cond delay="800"/>
                                          </p:stCondLst>
                                        </p:cTn>
                                        <p:tgtEl>
                                          <p:spTgt spid="2"/>
                                        </p:tgtEl>
                                        <p:attrNameLst>
                                          <p:attrName>r</p:attrName>
                                        </p:attrNameLst>
                                      </p:cBhvr>
                                    </p:animRot>
                                  </p:childTnLst>
                                </p:cTn>
                              </p:par>
                            </p:childTnLst>
                          </p:cTn>
                        </p:par>
                        <p:par>
                          <p:cTn id="74" fill="hold">
                            <p:stCondLst>
                              <p:cond delay="7050"/>
                            </p:stCondLst>
                            <p:childTnLst>
                              <p:par>
                                <p:cTn id="75" presetID="14" presetClass="entr" presetSubtype="10" fill="hold" nodeType="after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randombar(horizontal)">
                                      <p:cBhvr>
                                        <p:cTn id="7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27" grpId="0"/>
      <p:bldP spid="28" grpId="0" animBg="1"/>
      <p:bldP spid="29" grpId="0"/>
      <p:bldP spid="30" grpId="0"/>
      <p:bldP spid="32" grpId="0" animBg="1"/>
      <p:bldP spid="33" grpId="0" animBg="1"/>
      <p:bldP spid="34"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extBox 5"/>
          <p:cNvSpPr txBox="1"/>
          <p:nvPr/>
        </p:nvSpPr>
        <p:spPr>
          <a:xfrm>
            <a:off x="1561381" y="1273324"/>
            <a:ext cx="677108" cy="1323439"/>
          </a:xfrm>
          <a:prstGeom prst="rect">
            <a:avLst/>
          </a:prstGeom>
          <a:noFill/>
        </p:spPr>
        <p:txBody>
          <a:bodyPr vert="eaVert" wrap="none" rtlCol="0">
            <a:spAutoFit/>
          </a:bodyPr>
          <a:lstStyle/>
          <a:p>
            <a:r>
              <a:rPr lang="zh-CN" altLang="en-US" sz="3200" b="1" dirty="0" smtClean="0">
                <a:solidFill>
                  <a:schemeClr val="tx2">
                    <a:lumMod val="75000"/>
                  </a:schemeClr>
                </a:solidFill>
                <a:latin typeface="微软雅黑" panose="020B0503020204020204" pitchFamily="34" charset="-122"/>
                <a:ea typeface="微软雅黑" panose="020B0503020204020204" pitchFamily="34" charset="-122"/>
              </a:rPr>
              <a:t>目录页</a:t>
            </a:r>
            <a:endParaRPr lang="zh-CN" altLang="en-US" sz="3200" b="1" dirty="0">
              <a:solidFill>
                <a:schemeClr val="tx2">
                  <a:lumMod val="75000"/>
                </a:schemeClr>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2166481" y="1339602"/>
            <a:ext cx="0" cy="3240360"/>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7783105" y="1339602"/>
            <a:ext cx="0" cy="3240360"/>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1" name="TextBox 4"/>
          <p:cNvSpPr txBox="1">
            <a:spLocks noChangeArrowheads="1"/>
          </p:cNvSpPr>
          <p:nvPr/>
        </p:nvSpPr>
        <p:spPr bwMode="auto">
          <a:xfrm>
            <a:off x="467544" y="2512318"/>
            <a:ext cx="1693863" cy="461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2400" dirty="0">
                <a:solidFill>
                  <a:schemeClr val="bg1">
                    <a:lumMod val="85000"/>
                  </a:schemeClr>
                </a:solidFill>
                <a:latin typeface="Stencil" pitchFamily="82" charset="0"/>
              </a:rPr>
              <a:t>contents</a:t>
            </a:r>
            <a:endParaRPr lang="zh-CN" altLang="en-US" sz="2400" dirty="0">
              <a:solidFill>
                <a:schemeClr val="bg1">
                  <a:lumMod val="85000"/>
                </a:schemeClr>
              </a:solidFill>
              <a:latin typeface="Stencil" pitchFamily="82" charset="0"/>
            </a:endParaRPr>
          </a:p>
        </p:txBody>
      </p:sp>
      <p:sp>
        <p:nvSpPr>
          <p:cNvPr id="12" name="TextBox 11"/>
          <p:cNvSpPr txBox="1"/>
          <p:nvPr/>
        </p:nvSpPr>
        <p:spPr>
          <a:xfrm>
            <a:off x="3721621" y="1670168"/>
            <a:ext cx="2794595" cy="523220"/>
          </a:xfrm>
          <a:prstGeom prst="rect">
            <a:avLst/>
          </a:prstGeom>
          <a:noFill/>
        </p:spPr>
        <p:txBody>
          <a:bodyPr vert="horz" wrap="square" rtlCol="0">
            <a:spAutoFit/>
          </a:bodyPr>
          <a:lstStyle/>
          <a:p>
            <a:pPr fontAlgn="b"/>
            <a:r>
              <a:rPr lang="zh-CN" altLang="zh-CN" sz="2800" b="1" dirty="0" smtClean="0">
                <a:solidFill>
                  <a:schemeClr val="tx2">
                    <a:lumMod val="75000"/>
                  </a:schemeClr>
                </a:solidFill>
                <a:latin typeface="微软雅黑" panose="020B0503020204020204" pitchFamily="34" charset="-122"/>
                <a:ea typeface="微软雅黑" panose="020B0503020204020204" pitchFamily="34" charset="-122"/>
              </a:rPr>
              <a:t>选题背景</a:t>
            </a:r>
            <a:r>
              <a:rPr lang="zh-CN" altLang="en-US" sz="2800" b="1" dirty="0" smtClean="0">
                <a:solidFill>
                  <a:schemeClr val="tx2">
                    <a:lumMod val="75000"/>
                  </a:schemeClr>
                </a:solidFill>
                <a:latin typeface="微软雅黑" panose="020B0503020204020204" pitchFamily="34" charset="-122"/>
                <a:ea typeface="微软雅黑" panose="020B0503020204020204" pitchFamily="34" charset="-122"/>
              </a:rPr>
              <a:t>及意义</a:t>
            </a:r>
            <a:endParaRPr lang="zh-CN" altLang="zh-CN" sz="2800"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13" name="泪滴形 12"/>
          <p:cNvSpPr/>
          <p:nvPr/>
        </p:nvSpPr>
        <p:spPr>
          <a:xfrm>
            <a:off x="2866101" y="1719103"/>
            <a:ext cx="486905" cy="486905"/>
          </a:xfrm>
          <a:prstGeom prst="teardrop">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微软雅黑" pitchFamily="34" charset="-122"/>
                <a:ea typeface="微软雅黑" pitchFamily="34" charset="-122"/>
              </a:rPr>
              <a:t>1</a:t>
            </a:r>
            <a:endParaRPr lang="zh-CN" altLang="en-US" dirty="0">
              <a:latin typeface="微软雅黑" pitchFamily="34" charset="-122"/>
              <a:ea typeface="微软雅黑" pitchFamily="34" charset="-122"/>
            </a:endParaRPr>
          </a:p>
        </p:txBody>
      </p:sp>
      <p:sp>
        <p:nvSpPr>
          <p:cNvPr id="14" name="泪滴形 13"/>
          <p:cNvSpPr/>
          <p:nvPr/>
        </p:nvSpPr>
        <p:spPr>
          <a:xfrm>
            <a:off x="2866101" y="2376006"/>
            <a:ext cx="486905" cy="486905"/>
          </a:xfrm>
          <a:prstGeom prst="teardrop">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微软雅黑" pitchFamily="34" charset="-122"/>
                <a:ea typeface="微软雅黑" pitchFamily="34" charset="-122"/>
              </a:rPr>
              <a:t>2</a:t>
            </a:r>
            <a:endParaRPr lang="zh-CN" altLang="en-US" dirty="0">
              <a:latin typeface="微软雅黑" pitchFamily="34" charset="-122"/>
              <a:ea typeface="微软雅黑" pitchFamily="34" charset="-122"/>
            </a:endParaRPr>
          </a:p>
        </p:txBody>
      </p:sp>
      <p:sp>
        <p:nvSpPr>
          <p:cNvPr id="15" name="泪滴形 14"/>
          <p:cNvSpPr/>
          <p:nvPr/>
        </p:nvSpPr>
        <p:spPr>
          <a:xfrm>
            <a:off x="2866101" y="3032909"/>
            <a:ext cx="486905" cy="486905"/>
          </a:xfrm>
          <a:prstGeom prst="teardrop">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微软雅黑" pitchFamily="34" charset="-122"/>
                <a:ea typeface="微软雅黑" pitchFamily="34" charset="-122"/>
              </a:rPr>
              <a:t>3</a:t>
            </a:r>
            <a:endParaRPr lang="zh-CN" altLang="en-US" dirty="0">
              <a:latin typeface="微软雅黑" pitchFamily="34" charset="-122"/>
              <a:ea typeface="微软雅黑" pitchFamily="34" charset="-122"/>
            </a:endParaRPr>
          </a:p>
        </p:txBody>
      </p:sp>
      <p:sp>
        <p:nvSpPr>
          <p:cNvPr id="16" name="泪滴形 15"/>
          <p:cNvSpPr/>
          <p:nvPr/>
        </p:nvSpPr>
        <p:spPr>
          <a:xfrm>
            <a:off x="2866101" y="3689812"/>
            <a:ext cx="486905" cy="486905"/>
          </a:xfrm>
          <a:prstGeom prst="teardrop">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微软雅黑" pitchFamily="34" charset="-122"/>
                <a:ea typeface="微软雅黑" pitchFamily="34" charset="-122"/>
              </a:rPr>
              <a:t>4</a:t>
            </a:r>
            <a:endParaRPr lang="zh-CN" altLang="en-US" dirty="0">
              <a:latin typeface="微软雅黑" pitchFamily="34" charset="-122"/>
              <a:ea typeface="微软雅黑" pitchFamily="34" charset="-122"/>
            </a:endParaRPr>
          </a:p>
        </p:txBody>
      </p:sp>
      <p:sp>
        <p:nvSpPr>
          <p:cNvPr id="17" name="TextBox 16"/>
          <p:cNvSpPr txBox="1"/>
          <p:nvPr/>
        </p:nvSpPr>
        <p:spPr>
          <a:xfrm>
            <a:off x="3721621" y="3640877"/>
            <a:ext cx="2160240" cy="523220"/>
          </a:xfrm>
          <a:prstGeom prst="rect">
            <a:avLst/>
          </a:prstGeom>
          <a:noFill/>
        </p:spPr>
        <p:txBody>
          <a:bodyPr vert="horz" wrap="square" rtlCol="0">
            <a:spAutoFit/>
          </a:bodyPr>
          <a:lstStyle/>
          <a:p>
            <a:pPr fontAlgn="b"/>
            <a:r>
              <a:rPr lang="zh-CN" altLang="zh-CN" sz="2800" b="1" dirty="0" smtClean="0">
                <a:solidFill>
                  <a:schemeClr val="tx2">
                    <a:lumMod val="75000"/>
                  </a:schemeClr>
                </a:solidFill>
                <a:latin typeface="微软雅黑" panose="020B0503020204020204" pitchFamily="34" charset="-122"/>
                <a:ea typeface="微软雅黑" panose="020B0503020204020204" pitchFamily="34" charset="-122"/>
              </a:rPr>
              <a:t>结论</a:t>
            </a:r>
            <a:r>
              <a:rPr lang="zh-CN" altLang="zh-CN" sz="2800" b="1" dirty="0">
                <a:solidFill>
                  <a:schemeClr val="tx2">
                    <a:lumMod val="75000"/>
                  </a:schemeClr>
                </a:solidFill>
                <a:latin typeface="微软雅黑" panose="020B0503020204020204" pitchFamily="34" charset="-122"/>
                <a:ea typeface="微软雅黑" panose="020B0503020204020204" pitchFamily="34" charset="-122"/>
              </a:rPr>
              <a:t>分析</a:t>
            </a:r>
            <a:endParaRPr lang="zh-CN" altLang="zh-CN" sz="2800"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3721621" y="2327071"/>
            <a:ext cx="2160240" cy="523220"/>
          </a:xfrm>
          <a:prstGeom prst="rect">
            <a:avLst/>
          </a:prstGeom>
          <a:noFill/>
        </p:spPr>
        <p:txBody>
          <a:bodyPr vert="horz" wrap="square" rtlCol="0">
            <a:spAutoFit/>
          </a:bodyPr>
          <a:lstStyle/>
          <a:p>
            <a:pPr fontAlgn="b"/>
            <a:r>
              <a:rPr lang="zh-CN" altLang="zh-CN" sz="2800" b="1" dirty="0" smtClean="0">
                <a:solidFill>
                  <a:schemeClr val="tx2">
                    <a:lumMod val="75000"/>
                  </a:schemeClr>
                </a:solidFill>
                <a:latin typeface="微软雅黑" panose="020B0503020204020204" pitchFamily="34" charset="-122"/>
                <a:ea typeface="微软雅黑" panose="020B0503020204020204" pitchFamily="34" charset="-122"/>
              </a:rPr>
              <a:t>设计理论</a:t>
            </a:r>
            <a:endParaRPr lang="zh-CN" altLang="zh-CN" sz="2800"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3721621" y="2983974"/>
            <a:ext cx="3456384" cy="523220"/>
          </a:xfrm>
          <a:prstGeom prst="rect">
            <a:avLst/>
          </a:prstGeom>
          <a:noFill/>
        </p:spPr>
        <p:txBody>
          <a:bodyPr vert="horz" wrap="square" rtlCol="0">
            <a:spAutoFit/>
          </a:bodyPr>
          <a:lstStyle/>
          <a:p>
            <a:pPr fontAlgn="b"/>
            <a:r>
              <a:rPr lang="zh-CN" altLang="en-US" sz="2800" b="1" dirty="0" smtClean="0">
                <a:solidFill>
                  <a:schemeClr val="tx2">
                    <a:lumMod val="75000"/>
                  </a:schemeClr>
                </a:solidFill>
                <a:latin typeface="微软雅黑" panose="020B0503020204020204" pitchFamily="34" charset="-122"/>
                <a:ea typeface="微软雅黑" panose="020B0503020204020204" pitchFamily="34" charset="-122"/>
              </a:rPr>
              <a:t>研究方法及过程</a:t>
            </a:r>
            <a:endParaRPr lang="zh-CN" altLang="zh-CN" sz="2800" b="1" dirty="0">
              <a:solidFill>
                <a:schemeClr val="tx2">
                  <a:lumMod val="7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500282870"/>
      </p:ext>
    </p:extLst>
  </p:cSld>
  <p:clrMapOvr>
    <a:masterClrMapping/>
  </p:clrMapOvr>
  <p:transition spd="slow" advClick="0" advTm="5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par>
                                <p:cTn id="10" presetID="2" presetClass="entr" presetSubtype="8"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0-#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4"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50" fill="hold"/>
                                        <p:tgtEl>
                                          <p:spTgt spid="8"/>
                                        </p:tgtEl>
                                        <p:attrNameLst>
                                          <p:attrName>ppt_x</p:attrName>
                                        </p:attrNameLst>
                                      </p:cBhvr>
                                      <p:tavLst>
                                        <p:tav tm="0">
                                          <p:val>
                                            <p:strVal val="#ppt_x"/>
                                          </p:val>
                                        </p:tav>
                                        <p:tav tm="100000">
                                          <p:val>
                                            <p:strVal val="#ppt_x"/>
                                          </p:val>
                                        </p:tav>
                                      </p:tavLst>
                                    </p:anim>
                                    <p:anim calcmode="lin" valueType="num">
                                      <p:cBhvr additive="base">
                                        <p:cTn id="18" dur="25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50" fill="hold"/>
                                        <p:tgtEl>
                                          <p:spTgt spid="10"/>
                                        </p:tgtEl>
                                        <p:attrNameLst>
                                          <p:attrName>ppt_x</p:attrName>
                                        </p:attrNameLst>
                                      </p:cBhvr>
                                      <p:tavLst>
                                        <p:tav tm="0">
                                          <p:val>
                                            <p:strVal val="#ppt_x"/>
                                          </p:val>
                                        </p:tav>
                                        <p:tav tm="100000">
                                          <p:val>
                                            <p:strVal val="#ppt_x"/>
                                          </p:val>
                                        </p:tav>
                                      </p:tavLst>
                                    </p:anim>
                                    <p:anim calcmode="lin" valueType="num">
                                      <p:cBhvr additive="base">
                                        <p:cTn id="22" dur="250" fill="hold"/>
                                        <p:tgtEl>
                                          <p:spTgt spid="10"/>
                                        </p:tgtEl>
                                        <p:attrNameLst>
                                          <p:attrName>ppt_y</p:attrName>
                                        </p:attrNameLst>
                                      </p:cBhvr>
                                      <p:tavLst>
                                        <p:tav tm="0">
                                          <p:val>
                                            <p:strVal val="0-#ppt_h/2"/>
                                          </p:val>
                                        </p:tav>
                                        <p:tav tm="100000">
                                          <p:val>
                                            <p:strVal val="#ppt_y"/>
                                          </p:val>
                                        </p:tav>
                                      </p:tavLst>
                                    </p:anim>
                                  </p:childTnLst>
                                </p:cTn>
                              </p:par>
                            </p:childTnLst>
                          </p:cTn>
                        </p:par>
                        <p:par>
                          <p:cTn id="23" fill="hold">
                            <p:stCondLst>
                              <p:cond delay="75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slide(fromBottom)">
                                      <p:cBhvr>
                                        <p:cTn id="26" dur="250"/>
                                        <p:tgtEl>
                                          <p:spTgt spid="13"/>
                                        </p:tgtEl>
                                      </p:cBhvr>
                                    </p:animEffect>
                                  </p:childTnLst>
                                </p:cTn>
                              </p:par>
                            </p:childTnLst>
                          </p:cTn>
                        </p:par>
                        <p:par>
                          <p:cTn id="27" fill="hold">
                            <p:stCondLst>
                              <p:cond delay="1000"/>
                            </p:stCondLst>
                            <p:childTnLst>
                              <p:par>
                                <p:cTn id="28" presetID="12" presetClass="entr" presetSubtype="4"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slide(fromBottom)">
                                      <p:cBhvr>
                                        <p:cTn id="30" dur="250"/>
                                        <p:tgtEl>
                                          <p:spTgt spid="14"/>
                                        </p:tgtEl>
                                      </p:cBhvr>
                                    </p:animEffect>
                                  </p:childTnLst>
                                </p:cTn>
                              </p:par>
                            </p:childTnLst>
                          </p:cTn>
                        </p:par>
                        <p:par>
                          <p:cTn id="31" fill="hold">
                            <p:stCondLst>
                              <p:cond delay="1250"/>
                            </p:stCondLst>
                            <p:childTnLst>
                              <p:par>
                                <p:cTn id="32" presetID="12" presetClass="entr" presetSubtype="4"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slide(fromBottom)">
                                      <p:cBhvr>
                                        <p:cTn id="34" dur="250"/>
                                        <p:tgtEl>
                                          <p:spTgt spid="15"/>
                                        </p:tgtEl>
                                      </p:cBhvr>
                                    </p:animEffect>
                                  </p:childTnLst>
                                </p:cTn>
                              </p:par>
                            </p:childTnLst>
                          </p:cTn>
                        </p:par>
                        <p:par>
                          <p:cTn id="35" fill="hold">
                            <p:stCondLst>
                              <p:cond delay="1500"/>
                            </p:stCondLst>
                            <p:childTnLst>
                              <p:par>
                                <p:cTn id="36" presetID="12" presetClass="entr" presetSubtype="4"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slide(fromBottom)">
                                      <p:cBhvr>
                                        <p:cTn id="38" dur="250"/>
                                        <p:tgtEl>
                                          <p:spTgt spid="16"/>
                                        </p:tgtEl>
                                      </p:cBhvr>
                                    </p:animEffect>
                                  </p:childTnLst>
                                </p:cTn>
                              </p:par>
                            </p:childTnLst>
                          </p:cTn>
                        </p:par>
                        <p:par>
                          <p:cTn id="39" fill="hold">
                            <p:stCondLst>
                              <p:cond delay="1750"/>
                            </p:stCondLst>
                            <p:childTnLst>
                              <p:par>
                                <p:cTn id="40" presetID="52" presetClass="entr" presetSubtype="0"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Scale>
                                      <p:cBhvr>
                                        <p:cTn id="42"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12"/>
                                        </p:tgtEl>
                                        <p:attrNameLst>
                                          <p:attrName>ppt_x</p:attrName>
                                          <p:attrName>ppt_y</p:attrName>
                                        </p:attrNameLst>
                                      </p:cBhvr>
                                    </p:animMotion>
                                    <p:animEffect transition="in" filter="fade">
                                      <p:cBhvr>
                                        <p:cTn id="44" dur="1000"/>
                                        <p:tgtEl>
                                          <p:spTgt spid="12"/>
                                        </p:tgtEl>
                                      </p:cBhvr>
                                    </p:animEffect>
                                  </p:childTnLst>
                                </p:cTn>
                              </p:par>
                              <p:par>
                                <p:cTn id="45" presetID="52" presetClass="entr" presetSubtype="0" fill="hold" grpId="0" nodeType="withEffect">
                                  <p:stCondLst>
                                    <p:cond delay="250"/>
                                  </p:stCondLst>
                                  <p:childTnLst>
                                    <p:set>
                                      <p:cBhvr>
                                        <p:cTn id="46" dur="1" fill="hold">
                                          <p:stCondLst>
                                            <p:cond delay="0"/>
                                          </p:stCondLst>
                                        </p:cTn>
                                        <p:tgtEl>
                                          <p:spTgt spid="18"/>
                                        </p:tgtEl>
                                        <p:attrNameLst>
                                          <p:attrName>style.visibility</p:attrName>
                                        </p:attrNameLst>
                                      </p:cBhvr>
                                      <p:to>
                                        <p:strVal val="visible"/>
                                      </p:to>
                                    </p:set>
                                    <p:animScale>
                                      <p:cBhvr>
                                        <p:cTn id="47"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18"/>
                                        </p:tgtEl>
                                        <p:attrNameLst>
                                          <p:attrName>ppt_x</p:attrName>
                                          <p:attrName>ppt_y</p:attrName>
                                        </p:attrNameLst>
                                      </p:cBhvr>
                                    </p:animMotion>
                                    <p:animEffect transition="in" filter="fade">
                                      <p:cBhvr>
                                        <p:cTn id="49" dur="1000"/>
                                        <p:tgtEl>
                                          <p:spTgt spid="18"/>
                                        </p:tgtEl>
                                      </p:cBhvr>
                                    </p:animEffect>
                                  </p:childTnLst>
                                </p:cTn>
                              </p:par>
                              <p:par>
                                <p:cTn id="50" presetID="52"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Scale>
                                      <p:cBhvr>
                                        <p:cTn id="52"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19"/>
                                        </p:tgtEl>
                                        <p:attrNameLst>
                                          <p:attrName>ppt_x</p:attrName>
                                          <p:attrName>ppt_y</p:attrName>
                                        </p:attrNameLst>
                                      </p:cBhvr>
                                    </p:animMotion>
                                    <p:animEffect transition="in" filter="fade">
                                      <p:cBhvr>
                                        <p:cTn id="54" dur="1000"/>
                                        <p:tgtEl>
                                          <p:spTgt spid="19"/>
                                        </p:tgtEl>
                                      </p:cBhvr>
                                    </p:animEffect>
                                  </p:childTnLst>
                                </p:cTn>
                              </p:par>
                              <p:par>
                                <p:cTn id="55" presetID="52" presetClass="entr" presetSubtype="0" fill="hold" grpId="0" nodeType="withEffect">
                                  <p:stCondLst>
                                    <p:cond delay="750"/>
                                  </p:stCondLst>
                                  <p:childTnLst>
                                    <p:set>
                                      <p:cBhvr>
                                        <p:cTn id="56" dur="1" fill="hold">
                                          <p:stCondLst>
                                            <p:cond delay="0"/>
                                          </p:stCondLst>
                                        </p:cTn>
                                        <p:tgtEl>
                                          <p:spTgt spid="17"/>
                                        </p:tgtEl>
                                        <p:attrNameLst>
                                          <p:attrName>style.visibility</p:attrName>
                                        </p:attrNameLst>
                                      </p:cBhvr>
                                      <p:to>
                                        <p:strVal val="visible"/>
                                      </p:to>
                                    </p:set>
                                    <p:animScale>
                                      <p:cBhvr>
                                        <p:cTn id="57"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17"/>
                                        </p:tgtEl>
                                        <p:attrNameLst>
                                          <p:attrName>ppt_x</p:attrName>
                                          <p:attrName>ppt_y</p:attrName>
                                        </p:attrNameLst>
                                      </p:cBhvr>
                                    </p:animMotion>
                                    <p:animEffect transition="in" filter="fade">
                                      <p:cBhvr>
                                        <p:cTn id="59"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2" grpId="0"/>
      <p:bldP spid="13" grpId="0" animBg="1"/>
      <p:bldP spid="14" grpId="0" animBg="1"/>
      <p:bldP spid="15" grpId="0" animBg="1"/>
      <p:bldP spid="16" grpId="0" animBg="1"/>
      <p:bldP spid="17" grpId="0"/>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矩形 5"/>
          <p:cNvSpPr/>
          <p:nvPr/>
        </p:nvSpPr>
        <p:spPr>
          <a:xfrm>
            <a:off x="2627784" y="2067570"/>
            <a:ext cx="5275634" cy="92333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2740050" y="2118370"/>
            <a:ext cx="5059610" cy="830997"/>
          </a:xfrm>
          <a:prstGeom prst="rect">
            <a:avLst/>
          </a:prstGeom>
          <a:noFill/>
        </p:spPr>
        <p:txBody>
          <a:bodyPr vert="horz" wrap="square" rtlCol="0">
            <a:spAutoFit/>
          </a:bodyPr>
          <a:lstStyle/>
          <a:p>
            <a:pPr algn="ctr" fontAlgn="b"/>
            <a:r>
              <a:rPr lang="zh-CN" altLang="en-US" sz="4800" b="1" dirty="0" smtClean="0">
                <a:solidFill>
                  <a:schemeClr val="bg1"/>
                </a:solidFill>
                <a:latin typeface="微软雅黑" panose="020B0503020204020204" pitchFamily="34" charset="-122"/>
                <a:ea typeface="微软雅黑" panose="020B0503020204020204" pitchFamily="34" charset="-122"/>
              </a:rPr>
              <a:t>选题背景及意义</a:t>
            </a:r>
            <a:endParaRPr lang="zh-CN" altLang="zh-CN" sz="4800" dirty="0">
              <a:solidFill>
                <a:schemeClr val="bg1"/>
              </a:solidFill>
              <a:latin typeface="微软雅黑" panose="020B0503020204020204" pitchFamily="34" charset="-122"/>
              <a:ea typeface="微软雅黑" panose="020B0503020204020204" pitchFamily="34" charset="-122"/>
            </a:endParaRPr>
          </a:p>
        </p:txBody>
      </p:sp>
      <p:sp>
        <p:nvSpPr>
          <p:cNvPr id="5" name="泪滴形 4"/>
          <p:cNvSpPr/>
          <p:nvPr/>
        </p:nvSpPr>
        <p:spPr>
          <a:xfrm>
            <a:off x="1475656" y="2067570"/>
            <a:ext cx="1043726" cy="1043726"/>
          </a:xfrm>
          <a:prstGeom prst="teardrop">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微软雅黑" pitchFamily="34" charset="-122"/>
                <a:ea typeface="微软雅黑" pitchFamily="34" charset="-122"/>
              </a:rPr>
              <a:t>1</a:t>
            </a:r>
            <a:endParaRPr lang="zh-CN" altLang="en-US" sz="4000" dirty="0">
              <a:latin typeface="微软雅黑" pitchFamily="34" charset="-122"/>
              <a:ea typeface="微软雅黑" pitchFamily="34" charset="-122"/>
            </a:endParaRPr>
          </a:p>
        </p:txBody>
      </p:sp>
    </p:spTree>
    <p:extLst>
      <p:ext uri="{BB962C8B-B14F-4D97-AF65-F5344CB8AC3E}">
        <p14:creationId xmlns:p14="http://schemas.microsoft.com/office/powerpoint/2010/main" xmlns="" val="4039706545"/>
      </p:ext>
    </p:extLst>
  </p:cSld>
  <p:clrMapOvr>
    <a:masterClrMapping/>
  </p:clrMapOvr>
  <mc:AlternateContent xmlns:mc="http://schemas.openxmlformats.org/markup-compatibility/2006">
    <mc:Choice xmlns:p14="http://schemas.microsoft.com/office/powerpoint/2010/main" xmlns="" Requires="p14">
      <p:transition spd="slow" p14:dur="1200" advClick="0" advTm="3000">
        <p14:prism/>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6829648" y="145579"/>
            <a:ext cx="2088232" cy="369332"/>
          </a:xfrm>
          <a:prstGeom prst="rect">
            <a:avLst/>
          </a:prstGeom>
          <a:noFill/>
        </p:spPr>
        <p:txBody>
          <a:bodyPr vert="horz" wrap="square" rtlCol="0">
            <a:spAutoFit/>
          </a:bodyPr>
          <a:lstStyle/>
          <a:p>
            <a:pPr algn="ctr" fontAlgn="b"/>
            <a:r>
              <a:rPr lang="zh-CN" altLang="zh-CN" dirty="0" smtClean="0">
                <a:solidFill>
                  <a:schemeClr val="tx2">
                    <a:lumMod val="75000"/>
                  </a:schemeClr>
                </a:solidFill>
                <a:latin typeface="微软雅黑" panose="020B0503020204020204" pitchFamily="34" charset="-122"/>
                <a:ea typeface="微软雅黑" panose="020B0503020204020204" pitchFamily="34" charset="-122"/>
              </a:rPr>
              <a:t>选题背景</a:t>
            </a:r>
            <a:r>
              <a:rPr lang="zh-CN" altLang="en-US" dirty="0" smtClean="0">
                <a:solidFill>
                  <a:schemeClr val="tx2">
                    <a:lumMod val="75000"/>
                  </a:schemeClr>
                </a:solidFill>
                <a:latin typeface="微软雅黑" panose="020B0503020204020204" pitchFamily="34" charset="-122"/>
                <a:ea typeface="微软雅黑" panose="020B0503020204020204" pitchFamily="34" charset="-122"/>
              </a:rPr>
              <a:t>及意义</a:t>
            </a:r>
            <a:endParaRPr lang="zh-CN" altLang="zh-CN"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7" name="Freeform 1075"/>
          <p:cNvSpPr>
            <a:spLocks/>
          </p:cNvSpPr>
          <p:nvPr/>
        </p:nvSpPr>
        <p:spPr bwMode="auto">
          <a:xfrm>
            <a:off x="1297378" y="1056127"/>
            <a:ext cx="2101410" cy="1436792"/>
          </a:xfrm>
          <a:custGeom>
            <a:avLst/>
            <a:gdLst/>
            <a:ahLst/>
            <a:cxnLst>
              <a:cxn ang="0">
                <a:pos x="1524" y="1020"/>
              </a:cxn>
              <a:cxn ang="0">
                <a:pos x="1524" y="1032"/>
              </a:cxn>
              <a:cxn ang="0">
                <a:pos x="1524" y="1032"/>
              </a:cxn>
              <a:cxn ang="0">
                <a:pos x="1524" y="1036"/>
              </a:cxn>
              <a:cxn ang="0">
                <a:pos x="1522" y="1040"/>
              </a:cxn>
              <a:cxn ang="0">
                <a:pos x="1518" y="1042"/>
              </a:cxn>
              <a:cxn ang="0">
                <a:pos x="1514" y="1042"/>
              </a:cxn>
              <a:cxn ang="0">
                <a:pos x="8" y="1042"/>
              </a:cxn>
              <a:cxn ang="0">
                <a:pos x="8" y="1042"/>
              </a:cxn>
              <a:cxn ang="0">
                <a:pos x="6" y="1042"/>
              </a:cxn>
              <a:cxn ang="0">
                <a:pos x="2" y="1040"/>
              </a:cxn>
              <a:cxn ang="0">
                <a:pos x="0" y="1036"/>
              </a:cxn>
              <a:cxn ang="0">
                <a:pos x="0" y="1032"/>
              </a:cxn>
              <a:cxn ang="0">
                <a:pos x="0" y="1020"/>
              </a:cxn>
              <a:cxn ang="0">
                <a:pos x="0" y="10"/>
              </a:cxn>
              <a:cxn ang="0">
                <a:pos x="0" y="10"/>
              </a:cxn>
              <a:cxn ang="0">
                <a:pos x="0" y="10"/>
              </a:cxn>
              <a:cxn ang="0">
                <a:pos x="0" y="6"/>
              </a:cxn>
              <a:cxn ang="0">
                <a:pos x="2" y="4"/>
              </a:cxn>
              <a:cxn ang="0">
                <a:pos x="2" y="4"/>
              </a:cxn>
              <a:cxn ang="0">
                <a:pos x="4" y="0"/>
              </a:cxn>
              <a:cxn ang="0">
                <a:pos x="8" y="0"/>
              </a:cxn>
              <a:cxn ang="0">
                <a:pos x="1514" y="0"/>
              </a:cxn>
              <a:cxn ang="0">
                <a:pos x="1514" y="0"/>
              </a:cxn>
              <a:cxn ang="0">
                <a:pos x="1518" y="0"/>
              </a:cxn>
              <a:cxn ang="0">
                <a:pos x="1522" y="4"/>
              </a:cxn>
              <a:cxn ang="0">
                <a:pos x="1522" y="4"/>
              </a:cxn>
              <a:cxn ang="0">
                <a:pos x="1524" y="6"/>
              </a:cxn>
              <a:cxn ang="0">
                <a:pos x="1524" y="10"/>
              </a:cxn>
              <a:cxn ang="0">
                <a:pos x="1524" y="10"/>
              </a:cxn>
              <a:cxn ang="0">
                <a:pos x="1524" y="1020"/>
              </a:cxn>
            </a:cxnLst>
            <a:rect l="0" t="0" r="r" b="b"/>
            <a:pathLst>
              <a:path w="1524" h="1042">
                <a:moveTo>
                  <a:pt x="1524" y="1020"/>
                </a:moveTo>
                <a:lnTo>
                  <a:pt x="1524" y="1032"/>
                </a:lnTo>
                <a:lnTo>
                  <a:pt x="1524" y="1032"/>
                </a:lnTo>
                <a:lnTo>
                  <a:pt x="1524" y="1036"/>
                </a:lnTo>
                <a:lnTo>
                  <a:pt x="1522" y="1040"/>
                </a:lnTo>
                <a:lnTo>
                  <a:pt x="1518" y="1042"/>
                </a:lnTo>
                <a:lnTo>
                  <a:pt x="1514" y="1042"/>
                </a:lnTo>
                <a:lnTo>
                  <a:pt x="8" y="1042"/>
                </a:lnTo>
                <a:lnTo>
                  <a:pt x="8" y="1042"/>
                </a:lnTo>
                <a:lnTo>
                  <a:pt x="6" y="1042"/>
                </a:lnTo>
                <a:lnTo>
                  <a:pt x="2" y="1040"/>
                </a:lnTo>
                <a:lnTo>
                  <a:pt x="0" y="1036"/>
                </a:lnTo>
                <a:lnTo>
                  <a:pt x="0" y="1032"/>
                </a:lnTo>
                <a:lnTo>
                  <a:pt x="0" y="1020"/>
                </a:lnTo>
                <a:lnTo>
                  <a:pt x="0" y="10"/>
                </a:lnTo>
                <a:lnTo>
                  <a:pt x="0" y="10"/>
                </a:lnTo>
                <a:lnTo>
                  <a:pt x="0" y="10"/>
                </a:lnTo>
                <a:lnTo>
                  <a:pt x="0" y="6"/>
                </a:lnTo>
                <a:lnTo>
                  <a:pt x="2" y="4"/>
                </a:lnTo>
                <a:lnTo>
                  <a:pt x="2" y="4"/>
                </a:lnTo>
                <a:lnTo>
                  <a:pt x="4" y="0"/>
                </a:lnTo>
                <a:lnTo>
                  <a:pt x="8" y="0"/>
                </a:lnTo>
                <a:lnTo>
                  <a:pt x="1514" y="0"/>
                </a:lnTo>
                <a:lnTo>
                  <a:pt x="1514" y="0"/>
                </a:lnTo>
                <a:lnTo>
                  <a:pt x="1518" y="0"/>
                </a:lnTo>
                <a:lnTo>
                  <a:pt x="1522" y="4"/>
                </a:lnTo>
                <a:lnTo>
                  <a:pt x="1522" y="4"/>
                </a:lnTo>
                <a:lnTo>
                  <a:pt x="1524" y="6"/>
                </a:lnTo>
                <a:lnTo>
                  <a:pt x="1524" y="10"/>
                </a:lnTo>
                <a:lnTo>
                  <a:pt x="1524" y="10"/>
                </a:lnTo>
                <a:lnTo>
                  <a:pt x="1524" y="1020"/>
                </a:lnTo>
                <a:close/>
              </a:path>
            </a:pathLst>
          </a:custGeom>
          <a:blipFill dpi="0" rotWithShape="1">
            <a:blip r:embed="rId4" cstate="screen">
              <a:extLst>
                <a:ext uri="{28A0092B-C50C-407E-A947-70E740481C1C}">
                  <a14:useLocalDpi xmlns:a14="http://schemas.microsoft.com/office/drawing/2010/main" xmlns=""/>
                </a:ext>
              </a:extLst>
            </a:blip>
            <a:srcRect/>
            <a:stretch>
              <a:fillRect/>
            </a:stretch>
          </a:blipFill>
          <a:ln w="9525">
            <a:noFill/>
            <a:round/>
            <a:headEnd/>
            <a:tailEnd/>
          </a:ln>
        </p:spPr>
        <p:txBody>
          <a:bodyPr/>
          <a:lstStyle/>
          <a:p>
            <a:pPr defTabSz="457200">
              <a:defRPr/>
            </a:pPr>
            <a:endParaRPr lang="da-DK">
              <a:ea typeface="ＭＳ Ｐゴシック" pitchFamily="-97" charset="-128"/>
            </a:endParaRPr>
          </a:p>
        </p:txBody>
      </p:sp>
      <p:pic>
        <p:nvPicPr>
          <p:cNvPr id="8" name="Gruppe 122"/>
          <p:cNvPicPr>
            <a:picLocks noChangeArrowheads="1"/>
          </p:cNvPicPr>
          <p:nvPr/>
        </p:nvPicPr>
        <p:blipFill rotWithShape="1">
          <a:blip r:embed="rId5" cstate="screen">
            <a:extLst>
              <a:ext uri="{28A0092B-C50C-407E-A947-70E740481C1C}">
                <a14:useLocalDpi xmlns:a14="http://schemas.microsoft.com/office/drawing/2010/main" xmlns=""/>
              </a:ext>
            </a:extLst>
          </a:blip>
          <a:srcRect/>
          <a:stretch/>
        </p:blipFill>
        <p:spPr bwMode="auto">
          <a:xfrm>
            <a:off x="5737813" y="1056127"/>
            <a:ext cx="2216124" cy="1449810"/>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Gruppe 122"/>
          <p:cNvPicPr>
            <a:picLocks noChangeArrowheads="1"/>
          </p:cNvPicPr>
          <p:nvPr/>
        </p:nvPicPr>
        <p:blipFill rotWithShape="1">
          <a:blip r:embed="rId6" cstate="screen">
            <a:extLst>
              <a:ext uri="{28A0092B-C50C-407E-A947-70E740481C1C}">
                <a14:useLocalDpi xmlns:a14="http://schemas.microsoft.com/office/drawing/2010/main" xmlns=""/>
              </a:ext>
            </a:extLst>
          </a:blip>
          <a:srcRect/>
          <a:stretch/>
        </p:blipFill>
        <p:spPr bwMode="auto">
          <a:xfrm>
            <a:off x="3491880" y="1056159"/>
            <a:ext cx="2179258" cy="1436795"/>
          </a:xfrm>
          <a:prstGeom prst="rect">
            <a:avLst/>
          </a:prstGeom>
          <a:noFill/>
          <a:extLst>
            <a:ext uri="{909E8E84-426E-40DD-AFC4-6F175D3DCCD1}">
              <a14:hiddenFill xmlns:a14="http://schemas.microsoft.com/office/drawing/2010/main" xmlns="">
                <a:solidFill>
                  <a:srgbClr val="FFFFFF"/>
                </a:solidFill>
              </a14:hiddenFill>
            </a:ext>
          </a:extLst>
        </p:spPr>
      </p:pic>
      <p:cxnSp>
        <p:nvCxnSpPr>
          <p:cNvPr id="11" name="直接连接符 10"/>
          <p:cNvCxnSpPr/>
          <p:nvPr/>
        </p:nvCxnSpPr>
        <p:spPr>
          <a:xfrm>
            <a:off x="1297378" y="2559943"/>
            <a:ext cx="6656559" cy="0"/>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131895" y="2636143"/>
            <a:ext cx="1305289" cy="400110"/>
          </a:xfrm>
          <a:prstGeom prst="rect">
            <a:avLst/>
          </a:prstGeom>
          <a:noFill/>
        </p:spPr>
        <p:txBody>
          <a:bodyPr vert="horz" wrap="square" rtlCol="0">
            <a:spAutoFit/>
          </a:bodyPr>
          <a:lstStyle/>
          <a:p>
            <a:pPr algn="ctr" fontAlgn="b"/>
            <a:r>
              <a:rPr lang="zh-CN" altLang="zh-CN" sz="2000" b="1" dirty="0" smtClean="0">
                <a:solidFill>
                  <a:schemeClr val="tx2">
                    <a:lumMod val="75000"/>
                  </a:schemeClr>
                </a:solidFill>
                <a:latin typeface="微软雅黑" panose="020B0503020204020204" pitchFamily="34" charset="-122"/>
                <a:ea typeface="微软雅黑" panose="020B0503020204020204" pitchFamily="34" charset="-122"/>
              </a:rPr>
              <a:t>选题背景</a:t>
            </a:r>
            <a:endParaRPr lang="zh-CN" altLang="zh-CN" sz="2000" b="1"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1187624" y="3080606"/>
            <a:ext cx="6912768" cy="1865126"/>
          </a:xfrm>
          <a:prstGeom prst="rect">
            <a:avLst/>
          </a:prstGeom>
          <a:noFill/>
        </p:spPr>
        <p:txBody>
          <a:bodyPr wrap="square" rtlCol="0">
            <a:spAutoFit/>
          </a:bodyPr>
          <a:lstStyle/>
          <a:p>
            <a:pPr algn="just">
              <a:lnSpc>
                <a:spcPct val="120000"/>
              </a:lnSpc>
            </a:pPr>
            <a:r>
              <a:rPr lang="zh-CN" altLang="en-US" sz="1200" dirty="0">
                <a:latin typeface="微软雅黑" panose="020B0503020204020204" pitchFamily="34" charset="-122"/>
                <a:ea typeface="微软雅黑" panose="020B0503020204020204" pitchFamily="34" charset="-122"/>
              </a:rPr>
              <a:t>添加文字添加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添加文字</a:t>
            </a:r>
            <a:r>
              <a:rPr lang="zh-CN" altLang="en-US" sz="1200" dirty="0" smtClean="0">
                <a:latin typeface="微软雅黑" panose="020B0503020204020204" pitchFamily="34" charset="-122"/>
                <a:ea typeface="微软雅黑" panose="020B0503020204020204" pitchFamily="34" charset="-122"/>
              </a:rPr>
              <a:t>。</a:t>
            </a:r>
            <a:endParaRPr lang="en-US" altLang="zh-CN" sz="1200" dirty="0" smtClean="0">
              <a:latin typeface="微软雅黑" panose="020B0503020204020204" pitchFamily="34" charset="-122"/>
              <a:ea typeface="微软雅黑" panose="020B0503020204020204" pitchFamily="34" charset="-122"/>
            </a:endParaRPr>
          </a:p>
          <a:p>
            <a:pPr algn="just">
              <a:lnSpc>
                <a:spcPct val="120000"/>
              </a:lnSpc>
            </a:pPr>
            <a:r>
              <a:rPr lang="zh-CN" altLang="en-US" sz="1200" dirty="0">
                <a:latin typeface="微软雅黑" panose="020B0503020204020204" pitchFamily="34" charset="-122"/>
                <a:ea typeface="微软雅黑" panose="020B0503020204020204" pitchFamily="34" charset="-122"/>
              </a:rPr>
              <a:t>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a:t>
            </a:r>
            <a:r>
              <a:rPr lang="zh-CN" altLang="en-US" sz="1200" dirty="0" smtClean="0">
                <a:latin typeface="微软雅黑" panose="020B0503020204020204" pitchFamily="34" charset="-122"/>
                <a:ea typeface="微软雅黑" panose="020B0503020204020204" pitchFamily="34" charset="-122"/>
              </a:rPr>
              <a:t>文字</a:t>
            </a:r>
            <a:r>
              <a:rPr lang="zh-CN" altLang="en-US" sz="1200" dirty="0">
                <a:latin typeface="微软雅黑" panose="020B0503020204020204" pitchFamily="34" charset="-122"/>
                <a:ea typeface="微软雅黑" panose="020B0503020204020204" pitchFamily="34" charset="-122"/>
              </a:rPr>
              <a:t>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a:t>
            </a:r>
            <a:r>
              <a:rPr lang="zh-CN" altLang="en-US" sz="1200" dirty="0" smtClean="0">
                <a:latin typeface="微软雅黑" panose="020B0503020204020204" pitchFamily="34" charset="-122"/>
                <a:ea typeface="微软雅黑" panose="020B0503020204020204" pitchFamily="34" charset="-122"/>
              </a:rPr>
              <a:t>。</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4222265447"/>
      </p:ext>
    </p:extLst>
  </p:cSld>
  <p:clrMapOvr>
    <a:masterClrMapping/>
  </p:clrMapOvr>
  <p:transition spd="slow" advClick="0" advTm="4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7"/>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25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9"/>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50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fltVal val="0"/>
                                          </p:val>
                                        </p:tav>
                                        <p:tav tm="100000">
                                          <p:val>
                                            <p:strVal val="#ppt_w"/>
                                          </p:val>
                                        </p:tav>
                                      </p:tavLst>
                                    </p:anim>
                                    <p:anim calcmode="lin" valueType="num">
                                      <p:cBhvr>
                                        <p:cTn id="20" dur="1000" fill="hold"/>
                                        <p:tgtEl>
                                          <p:spTgt spid="8"/>
                                        </p:tgtEl>
                                        <p:attrNameLst>
                                          <p:attrName>ppt_h</p:attrName>
                                        </p:attrNameLst>
                                      </p:cBhvr>
                                      <p:tavLst>
                                        <p:tav tm="0">
                                          <p:val>
                                            <p:fltVal val="0"/>
                                          </p:val>
                                        </p:tav>
                                        <p:tav tm="100000">
                                          <p:val>
                                            <p:strVal val="#ppt_h"/>
                                          </p:val>
                                        </p:tav>
                                      </p:tavLst>
                                    </p:anim>
                                    <p:anim calcmode="lin" valueType="num">
                                      <p:cBhvr>
                                        <p:cTn id="21"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2000"/>
                            </p:stCondLst>
                            <p:childTnLst>
                              <p:par>
                                <p:cTn id="28" presetID="45"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250"/>
                                        <p:tgtEl>
                                          <p:spTgt spid="12"/>
                                        </p:tgtEl>
                                      </p:cBhvr>
                                    </p:animEffect>
                                    <p:anim calcmode="lin" valueType="num">
                                      <p:cBhvr>
                                        <p:cTn id="31" dur="1250" fill="hold"/>
                                        <p:tgtEl>
                                          <p:spTgt spid="12"/>
                                        </p:tgtEl>
                                        <p:attrNameLst>
                                          <p:attrName>ppt_w</p:attrName>
                                        </p:attrNameLst>
                                      </p:cBhvr>
                                      <p:tavLst>
                                        <p:tav tm="0" fmla="#ppt_w*sin(2.5*pi*$)">
                                          <p:val>
                                            <p:fltVal val="0"/>
                                          </p:val>
                                        </p:tav>
                                        <p:tav tm="100000">
                                          <p:val>
                                            <p:fltVal val="1"/>
                                          </p:val>
                                        </p:tav>
                                      </p:tavLst>
                                    </p:anim>
                                    <p:anim calcmode="lin" valueType="num">
                                      <p:cBhvr>
                                        <p:cTn id="32" dur="1250" fill="hold"/>
                                        <p:tgtEl>
                                          <p:spTgt spid="12"/>
                                        </p:tgtEl>
                                        <p:attrNameLst>
                                          <p:attrName>ppt_h</p:attrName>
                                        </p:attrNameLst>
                                      </p:cBhvr>
                                      <p:tavLst>
                                        <p:tav tm="0">
                                          <p:val>
                                            <p:strVal val="#ppt_h"/>
                                          </p:val>
                                        </p:tav>
                                        <p:tav tm="100000">
                                          <p:val>
                                            <p:strVal val="#ppt_h"/>
                                          </p:val>
                                        </p:tav>
                                      </p:tavLst>
                                    </p:anim>
                                  </p:childTnLst>
                                </p:cTn>
                              </p:par>
                            </p:childTnLst>
                          </p:cTn>
                        </p:par>
                        <p:par>
                          <p:cTn id="33" fill="hold">
                            <p:stCondLst>
                              <p:cond delay="3250"/>
                            </p:stCondLst>
                            <p:childTnLst>
                              <p:par>
                                <p:cTn id="34" presetID="52" presetClass="entr" presetSubtype="0"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Scale>
                                      <p:cBhvr>
                                        <p:cTn id="36"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13"/>
                                        </p:tgtEl>
                                        <p:attrNameLst>
                                          <p:attrName>ppt_x</p:attrName>
                                          <p:attrName>ppt_y</p:attrName>
                                        </p:attrNameLst>
                                      </p:cBhvr>
                                    </p:animMotion>
                                    <p:animEffect transition="in" filter="fade">
                                      <p:cBhvr>
                                        <p:cTn id="38"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Group 6"/>
          <p:cNvGrpSpPr/>
          <p:nvPr/>
        </p:nvGrpSpPr>
        <p:grpSpPr>
          <a:xfrm>
            <a:off x="822477" y="3241498"/>
            <a:ext cx="3869460" cy="1612249"/>
            <a:chOff x="556555" y="4300761"/>
            <a:chExt cx="5030298" cy="2149665"/>
          </a:xfrm>
        </p:grpSpPr>
        <p:sp>
          <p:nvSpPr>
            <p:cNvPr id="5" name="Rounded Rectangle 11"/>
            <p:cNvSpPr/>
            <p:nvPr/>
          </p:nvSpPr>
          <p:spPr bwMode="auto">
            <a:xfrm>
              <a:off x="2697689" y="4300761"/>
              <a:ext cx="2889164" cy="2148861"/>
            </a:xfrm>
            <a:prstGeom prst="roundRect">
              <a:avLst>
                <a:gd name="adj" fmla="val 0"/>
              </a:avLst>
            </a:prstGeom>
            <a:solidFill>
              <a:schemeClr val="bg1">
                <a:lumMod val="50000"/>
              </a:schemeClr>
            </a:solidFill>
            <a:ln w="25400" cap="flat" cmpd="sng" algn="ctr">
              <a:noFill/>
              <a:prstDash val="solid"/>
            </a:ln>
            <a:effectLst/>
          </p:spPr>
          <p:txBody>
            <a:bodyPr bIns="91440" anchor="b"/>
            <a:lstStyle/>
            <a:p>
              <a:pPr algn="ctr" defTabSz="685487" fontAlgn="auto">
                <a:spcBef>
                  <a:spcPts val="0"/>
                </a:spcBef>
                <a:spcAft>
                  <a:spcPts val="0"/>
                </a:spcAft>
              </a:pPr>
              <a:endParaRPr lang="en-US" sz="2000" kern="0" dirty="0">
                <a:solidFill>
                  <a:srgbClr val="FFFFFF"/>
                </a:solidFill>
                <a:latin typeface="微软雅黑" pitchFamily="34" charset="-122"/>
                <a:ea typeface="微软雅黑" pitchFamily="34" charset="-122"/>
                <a:cs typeface="Segoe UI" pitchFamily="34" charset="0"/>
              </a:endParaRPr>
            </a:p>
          </p:txBody>
        </p:sp>
        <p:sp>
          <p:nvSpPr>
            <p:cNvPr id="6" name="Rectangle 41"/>
            <p:cNvSpPr/>
            <p:nvPr/>
          </p:nvSpPr>
          <p:spPr>
            <a:xfrm>
              <a:off x="3103722" y="4946613"/>
              <a:ext cx="2149854" cy="615553"/>
            </a:xfrm>
            <a:prstGeom prst="rect">
              <a:avLst/>
            </a:prstGeom>
          </p:spPr>
          <p:txBody>
            <a:bodyPr wrap="square">
              <a:spAutoFit/>
            </a:bodyPr>
            <a:lstStyle/>
            <a:p>
              <a:pPr lvl="0" defTabSz="685487" fontAlgn="auto">
                <a:spcBef>
                  <a:spcPts val="0"/>
                </a:spcBef>
                <a:spcAft>
                  <a:spcPts val="0"/>
                </a:spcAft>
                <a:defRPr/>
              </a:pPr>
              <a:r>
                <a:rPr lang="zh-CN" altLang="en-US" sz="2400" kern="0" dirty="0" smtClean="0">
                  <a:solidFill>
                    <a:srgbClr val="FFFFFF"/>
                  </a:solidFill>
                  <a:latin typeface="微软雅黑" pitchFamily="34" charset="-122"/>
                  <a:ea typeface="微软雅黑" pitchFamily="34" charset="-122"/>
                </a:rPr>
                <a:t>意义（二）</a:t>
              </a:r>
              <a:endParaRPr lang="en-US" altLang="zh-CN" sz="2400" kern="0" dirty="0">
                <a:solidFill>
                  <a:srgbClr val="FFFFFF"/>
                </a:solidFill>
                <a:latin typeface="微软雅黑" pitchFamily="34" charset="-122"/>
                <a:ea typeface="微软雅黑" pitchFamily="34" charset="-122"/>
              </a:endParaRPr>
            </a:p>
          </p:txBody>
        </p:sp>
        <p:pic>
          <p:nvPicPr>
            <p:cNvPr id="7" name="Picture 34"/>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556555" y="4300761"/>
              <a:ext cx="2145893" cy="2149665"/>
            </a:xfrm>
            <a:prstGeom prst="rect">
              <a:avLst/>
            </a:prstGeom>
            <a:noFill/>
            <a:ln>
              <a:noFill/>
            </a:ln>
          </p:spPr>
        </p:pic>
      </p:grpSp>
      <p:sp>
        <p:nvSpPr>
          <p:cNvPr id="8" name="Rectangle 40"/>
          <p:cNvSpPr/>
          <p:nvPr/>
        </p:nvSpPr>
        <p:spPr>
          <a:xfrm>
            <a:off x="5410696" y="3571704"/>
            <a:ext cx="2481337" cy="1054143"/>
          </a:xfrm>
          <a:prstGeom prst="rect">
            <a:avLst/>
          </a:prstGeom>
          <a:effectLst/>
        </p:spPr>
        <p:txBody>
          <a:bodyPr wrap="square" lIns="68586" tIns="34294" rIns="68586" bIns="34294">
            <a:spAutoFit/>
          </a:bodyPr>
          <a:lstStyle/>
          <a:p>
            <a:pPr algn="ctr"/>
            <a:r>
              <a:rPr lang="zh-CN" altLang="en-US" sz="1600" dirty="0">
                <a:solidFill>
                  <a:schemeClr val="tx1">
                    <a:lumMod val="95000"/>
                    <a:lumOff val="5000"/>
                  </a:schemeClr>
                </a:solidFill>
                <a:latin typeface="微软雅黑" pitchFamily="34" charset="-122"/>
                <a:ea typeface="微软雅黑" pitchFamily="34" charset="-122"/>
              </a:rPr>
              <a:t>在此录入文字内容</a:t>
            </a:r>
          </a:p>
          <a:p>
            <a:pPr algn="ctr"/>
            <a:r>
              <a:rPr lang="zh-CN" altLang="en-US" sz="1600" dirty="0">
                <a:solidFill>
                  <a:schemeClr val="tx1">
                    <a:lumMod val="95000"/>
                    <a:lumOff val="5000"/>
                  </a:schemeClr>
                </a:solidFill>
                <a:latin typeface="微软雅黑" pitchFamily="34" charset="-122"/>
                <a:ea typeface="微软雅黑" pitchFamily="34" charset="-122"/>
              </a:rPr>
              <a:t>在此录入文字</a:t>
            </a:r>
            <a:r>
              <a:rPr lang="zh-CN" altLang="en-US" sz="1600" dirty="0" smtClean="0">
                <a:solidFill>
                  <a:schemeClr val="tx1">
                    <a:lumMod val="95000"/>
                    <a:lumOff val="5000"/>
                  </a:schemeClr>
                </a:solidFill>
                <a:latin typeface="微软雅黑" pitchFamily="34" charset="-122"/>
                <a:ea typeface="微软雅黑" pitchFamily="34" charset="-122"/>
              </a:rPr>
              <a:t>内容</a:t>
            </a:r>
            <a:endParaRPr lang="en-US" altLang="zh-CN" sz="1600" dirty="0" smtClean="0">
              <a:solidFill>
                <a:schemeClr val="tx1">
                  <a:lumMod val="95000"/>
                  <a:lumOff val="5000"/>
                </a:schemeClr>
              </a:solidFill>
              <a:latin typeface="微软雅黑" pitchFamily="34" charset="-122"/>
              <a:ea typeface="微软雅黑" pitchFamily="34" charset="-122"/>
            </a:endParaRPr>
          </a:p>
          <a:p>
            <a:pPr algn="ctr"/>
            <a:r>
              <a:rPr lang="zh-CN" altLang="en-US" sz="1600" dirty="0" smtClean="0">
                <a:solidFill>
                  <a:schemeClr val="tx1">
                    <a:lumMod val="95000"/>
                    <a:lumOff val="5000"/>
                  </a:schemeClr>
                </a:solidFill>
                <a:latin typeface="微软雅黑" pitchFamily="34" charset="-122"/>
                <a:ea typeface="微软雅黑" pitchFamily="34" charset="-122"/>
              </a:rPr>
              <a:t>在此录入文字内容</a:t>
            </a:r>
          </a:p>
          <a:p>
            <a:pPr algn="ctr"/>
            <a:r>
              <a:rPr lang="zh-CN" altLang="en-US" sz="1600" dirty="0" smtClean="0">
                <a:solidFill>
                  <a:schemeClr val="tx1">
                    <a:lumMod val="95000"/>
                    <a:lumOff val="5000"/>
                  </a:schemeClr>
                </a:solidFill>
                <a:latin typeface="微软雅黑" pitchFamily="34" charset="-122"/>
                <a:ea typeface="微软雅黑" pitchFamily="34" charset="-122"/>
              </a:rPr>
              <a:t>在此录入文字内容</a:t>
            </a:r>
            <a:endParaRPr lang="zh-CN" altLang="en-US" sz="1600" dirty="0">
              <a:solidFill>
                <a:schemeClr val="tx1">
                  <a:lumMod val="95000"/>
                  <a:lumOff val="5000"/>
                </a:schemeClr>
              </a:solidFill>
              <a:latin typeface="微软雅黑" pitchFamily="34" charset="-122"/>
              <a:ea typeface="微软雅黑" pitchFamily="34" charset="-122"/>
            </a:endParaRPr>
          </a:p>
        </p:txBody>
      </p:sp>
      <p:sp>
        <p:nvSpPr>
          <p:cNvPr id="9" name="Rectangle 72"/>
          <p:cNvSpPr/>
          <p:nvPr/>
        </p:nvSpPr>
        <p:spPr>
          <a:xfrm>
            <a:off x="5410696" y="1526939"/>
            <a:ext cx="2576336" cy="1546585"/>
          </a:xfrm>
          <a:prstGeom prst="rect">
            <a:avLst/>
          </a:prstGeom>
          <a:effectLst/>
        </p:spPr>
        <p:txBody>
          <a:bodyPr wrap="square" lIns="68586" tIns="34294" rIns="68586" bIns="34294">
            <a:spAutoFit/>
          </a:bodyPr>
          <a:lstStyle/>
          <a:p>
            <a:pPr algn="ctr"/>
            <a:r>
              <a:rPr lang="zh-CN" altLang="en-US" sz="1600" dirty="0">
                <a:solidFill>
                  <a:schemeClr val="tx1">
                    <a:lumMod val="95000"/>
                    <a:lumOff val="5000"/>
                  </a:schemeClr>
                </a:solidFill>
                <a:latin typeface="微软雅黑" pitchFamily="34" charset="-122"/>
                <a:ea typeface="微软雅黑" pitchFamily="34" charset="-122"/>
              </a:rPr>
              <a:t>在此录入文字内容</a:t>
            </a:r>
          </a:p>
          <a:p>
            <a:pPr algn="ctr"/>
            <a:r>
              <a:rPr lang="zh-CN" altLang="en-US" sz="1600" dirty="0">
                <a:solidFill>
                  <a:schemeClr val="tx1">
                    <a:lumMod val="95000"/>
                    <a:lumOff val="5000"/>
                  </a:schemeClr>
                </a:solidFill>
                <a:latin typeface="微软雅黑" pitchFamily="34" charset="-122"/>
                <a:ea typeface="微软雅黑" pitchFamily="34" charset="-122"/>
              </a:rPr>
              <a:t>在此录入文字</a:t>
            </a:r>
            <a:r>
              <a:rPr lang="zh-CN" altLang="en-US" sz="1600" dirty="0" smtClean="0">
                <a:solidFill>
                  <a:schemeClr val="tx1">
                    <a:lumMod val="95000"/>
                    <a:lumOff val="5000"/>
                  </a:schemeClr>
                </a:solidFill>
                <a:latin typeface="微软雅黑" pitchFamily="34" charset="-122"/>
                <a:ea typeface="微软雅黑" pitchFamily="34" charset="-122"/>
              </a:rPr>
              <a:t>内容</a:t>
            </a:r>
            <a:endParaRPr lang="en-US" altLang="zh-CN" sz="1600" dirty="0" smtClean="0">
              <a:solidFill>
                <a:schemeClr val="tx1">
                  <a:lumMod val="95000"/>
                  <a:lumOff val="5000"/>
                </a:schemeClr>
              </a:solidFill>
              <a:latin typeface="微软雅黑" pitchFamily="34" charset="-122"/>
              <a:ea typeface="微软雅黑" pitchFamily="34" charset="-122"/>
            </a:endParaRPr>
          </a:p>
          <a:p>
            <a:pPr algn="ctr"/>
            <a:r>
              <a:rPr lang="zh-CN" altLang="en-US" sz="1600" dirty="0" smtClean="0">
                <a:solidFill>
                  <a:schemeClr val="tx1">
                    <a:lumMod val="95000"/>
                    <a:lumOff val="5000"/>
                  </a:schemeClr>
                </a:solidFill>
                <a:latin typeface="微软雅黑" pitchFamily="34" charset="-122"/>
                <a:ea typeface="微软雅黑" pitchFamily="34" charset="-122"/>
              </a:rPr>
              <a:t>在此录入文字内容</a:t>
            </a:r>
          </a:p>
          <a:p>
            <a:pPr algn="ctr"/>
            <a:r>
              <a:rPr lang="zh-CN" altLang="en-US" sz="1600" dirty="0" smtClean="0">
                <a:solidFill>
                  <a:schemeClr val="tx1">
                    <a:lumMod val="95000"/>
                    <a:lumOff val="5000"/>
                  </a:schemeClr>
                </a:solidFill>
                <a:latin typeface="微软雅黑" pitchFamily="34" charset="-122"/>
                <a:ea typeface="微软雅黑" pitchFamily="34" charset="-122"/>
              </a:rPr>
              <a:t>在此录入文字内容</a:t>
            </a:r>
          </a:p>
          <a:p>
            <a:pPr algn="ctr"/>
            <a:r>
              <a:rPr lang="zh-CN" altLang="en-US" sz="1600" dirty="0" smtClean="0">
                <a:solidFill>
                  <a:schemeClr val="tx1">
                    <a:lumMod val="95000"/>
                    <a:lumOff val="5000"/>
                  </a:schemeClr>
                </a:solidFill>
                <a:latin typeface="微软雅黑" pitchFamily="34" charset="-122"/>
                <a:ea typeface="微软雅黑" pitchFamily="34" charset="-122"/>
              </a:rPr>
              <a:t>在此录入文字内容</a:t>
            </a:r>
          </a:p>
          <a:p>
            <a:pPr algn="ctr"/>
            <a:r>
              <a:rPr lang="zh-CN" altLang="en-US" sz="1600" dirty="0" smtClean="0">
                <a:solidFill>
                  <a:schemeClr val="tx1">
                    <a:lumMod val="95000"/>
                    <a:lumOff val="5000"/>
                  </a:schemeClr>
                </a:solidFill>
                <a:latin typeface="微软雅黑" pitchFamily="34" charset="-122"/>
                <a:ea typeface="微软雅黑" pitchFamily="34" charset="-122"/>
              </a:rPr>
              <a:t>在此录入文字内容</a:t>
            </a:r>
            <a:endParaRPr lang="zh-CN" altLang="en-US" sz="1600" dirty="0">
              <a:solidFill>
                <a:schemeClr val="tx1">
                  <a:lumMod val="95000"/>
                  <a:lumOff val="5000"/>
                </a:schemeClr>
              </a:solidFill>
              <a:latin typeface="微软雅黑" pitchFamily="34" charset="-122"/>
              <a:ea typeface="微软雅黑" pitchFamily="34" charset="-122"/>
            </a:endParaRPr>
          </a:p>
        </p:txBody>
      </p:sp>
      <p:grpSp>
        <p:nvGrpSpPr>
          <p:cNvPr id="10" name="Group 7"/>
          <p:cNvGrpSpPr/>
          <p:nvPr/>
        </p:nvGrpSpPr>
        <p:grpSpPr>
          <a:xfrm>
            <a:off x="820212" y="1423933"/>
            <a:ext cx="3871727" cy="1611646"/>
            <a:chOff x="553608" y="1877341"/>
            <a:chExt cx="5033245" cy="2148861"/>
          </a:xfrm>
        </p:grpSpPr>
        <p:pic>
          <p:nvPicPr>
            <p:cNvPr id="11" name="Picture 33"/>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553608" y="1877341"/>
              <a:ext cx="2148840" cy="2148860"/>
            </a:xfrm>
            <a:prstGeom prst="rect">
              <a:avLst/>
            </a:prstGeom>
            <a:noFill/>
            <a:ln>
              <a:noFill/>
            </a:ln>
          </p:spPr>
        </p:pic>
        <p:sp>
          <p:nvSpPr>
            <p:cNvPr id="12" name="Rounded Rectangle 10"/>
            <p:cNvSpPr/>
            <p:nvPr/>
          </p:nvSpPr>
          <p:spPr bwMode="auto">
            <a:xfrm>
              <a:off x="2697689" y="1877341"/>
              <a:ext cx="2889164" cy="2148861"/>
            </a:xfrm>
            <a:prstGeom prst="roundRect">
              <a:avLst>
                <a:gd name="adj" fmla="val 0"/>
              </a:avLst>
            </a:prstGeom>
            <a:solidFill>
              <a:schemeClr val="tx2">
                <a:lumMod val="75000"/>
              </a:schemeClr>
            </a:solidFill>
            <a:ln w="25400" cap="flat" cmpd="sng" algn="ctr">
              <a:noFill/>
              <a:prstDash val="solid"/>
            </a:ln>
            <a:effectLst/>
          </p:spPr>
          <p:txBody>
            <a:bodyPr bIns="91440" anchor="b"/>
            <a:lstStyle/>
            <a:p>
              <a:pPr algn="ctr" defTabSz="685487" fontAlgn="auto">
                <a:spcBef>
                  <a:spcPts val="0"/>
                </a:spcBef>
                <a:spcAft>
                  <a:spcPts val="0"/>
                </a:spcAft>
              </a:pPr>
              <a:endParaRPr lang="en-US" sz="2000" kern="0" dirty="0">
                <a:solidFill>
                  <a:srgbClr val="FFFFFF"/>
                </a:solidFill>
                <a:latin typeface="微软雅黑" pitchFamily="34" charset="-122"/>
                <a:ea typeface="微软雅黑" pitchFamily="34" charset="-122"/>
                <a:cs typeface="Segoe UI" pitchFamily="34" charset="0"/>
              </a:endParaRPr>
            </a:p>
          </p:txBody>
        </p:sp>
        <p:sp>
          <p:nvSpPr>
            <p:cNvPr id="13" name="Rectangle 73"/>
            <p:cNvSpPr/>
            <p:nvPr/>
          </p:nvSpPr>
          <p:spPr>
            <a:xfrm>
              <a:off x="3092166" y="2563634"/>
              <a:ext cx="2085866" cy="615553"/>
            </a:xfrm>
            <a:prstGeom prst="rect">
              <a:avLst/>
            </a:prstGeom>
          </p:spPr>
          <p:txBody>
            <a:bodyPr wrap="square">
              <a:spAutoFit/>
            </a:bodyPr>
            <a:lstStyle/>
            <a:p>
              <a:pPr marL="0" marR="0" lvl="0" indent="0" defTabSz="685487"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rPr>
                <a:t>意义（一）</a:t>
              </a:r>
              <a:endParaRPr kumimoji="0" lang="en-US" sz="2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endParaRPr>
            </a:p>
          </p:txBody>
        </p:sp>
      </p:grpSp>
      <p:cxnSp>
        <p:nvCxnSpPr>
          <p:cNvPr id="14" name="Straight Arrow Connector 70"/>
          <p:cNvCxnSpPr/>
          <p:nvPr/>
        </p:nvCxnSpPr>
        <p:spPr>
          <a:xfrm>
            <a:off x="4691938" y="4022222"/>
            <a:ext cx="633046" cy="0"/>
          </a:xfrm>
          <a:prstGeom prst="straightConnector1">
            <a:avLst/>
          </a:prstGeom>
          <a:noFill/>
          <a:ln w="38100" cap="rnd" cmpd="sng" algn="ctr">
            <a:solidFill>
              <a:srgbClr val="002060"/>
            </a:solidFill>
            <a:prstDash val="sysDot"/>
            <a:tailEnd type="oval"/>
          </a:ln>
          <a:effectLst/>
        </p:spPr>
      </p:cxnSp>
      <p:cxnSp>
        <p:nvCxnSpPr>
          <p:cNvPr id="15" name="Straight Arrow Connector 75"/>
          <p:cNvCxnSpPr/>
          <p:nvPr/>
        </p:nvCxnSpPr>
        <p:spPr>
          <a:xfrm flipV="1">
            <a:off x="4691938" y="2238540"/>
            <a:ext cx="633046" cy="1"/>
          </a:xfrm>
          <a:prstGeom prst="straightConnector1">
            <a:avLst/>
          </a:prstGeom>
          <a:noFill/>
          <a:ln w="38100" cap="rnd" cmpd="sng" algn="ctr">
            <a:solidFill>
              <a:srgbClr val="002060"/>
            </a:solidFill>
            <a:prstDash val="sysDot"/>
            <a:tailEnd type="oval"/>
          </a:ln>
          <a:effectLst/>
        </p:spPr>
      </p:cxnSp>
      <p:sp>
        <p:nvSpPr>
          <p:cNvPr id="16" name="矩形 15"/>
          <p:cNvSpPr/>
          <p:nvPr/>
        </p:nvSpPr>
        <p:spPr>
          <a:xfrm>
            <a:off x="762033" y="820068"/>
            <a:ext cx="1467068" cy="400110"/>
          </a:xfrm>
          <a:prstGeom prst="rect">
            <a:avLst/>
          </a:prstGeom>
          <a:noFill/>
        </p:spPr>
        <p:txBody>
          <a:bodyPr vert="horz" wrap="square" rtlCol="0">
            <a:spAutoFit/>
          </a:bodyPr>
          <a:lstStyle/>
          <a:p>
            <a:pPr algn="ctr" fontAlgn="b"/>
            <a:r>
              <a:rPr lang="zh-CN" altLang="en-US" sz="2000" b="1" dirty="0">
                <a:solidFill>
                  <a:schemeClr val="tx2">
                    <a:lumMod val="75000"/>
                  </a:schemeClr>
                </a:solidFill>
                <a:latin typeface="微软雅黑" panose="020B0503020204020204" pitchFamily="34" charset="-122"/>
                <a:ea typeface="微软雅黑" panose="020B0503020204020204" pitchFamily="34" charset="-122"/>
              </a:rPr>
              <a:t>研究的意义</a:t>
            </a:r>
          </a:p>
        </p:txBody>
      </p:sp>
      <p:sp>
        <p:nvSpPr>
          <p:cNvPr id="17" name="TextBox 16"/>
          <p:cNvSpPr txBox="1"/>
          <p:nvPr/>
        </p:nvSpPr>
        <p:spPr>
          <a:xfrm>
            <a:off x="6829648" y="145579"/>
            <a:ext cx="2088232" cy="369332"/>
          </a:xfrm>
          <a:prstGeom prst="rect">
            <a:avLst/>
          </a:prstGeom>
          <a:noFill/>
        </p:spPr>
        <p:txBody>
          <a:bodyPr vert="horz" wrap="square" rtlCol="0">
            <a:spAutoFit/>
          </a:bodyPr>
          <a:lstStyle/>
          <a:p>
            <a:pPr algn="ctr" fontAlgn="b"/>
            <a:r>
              <a:rPr lang="zh-CN" altLang="zh-CN" dirty="0" smtClean="0">
                <a:solidFill>
                  <a:schemeClr val="tx2">
                    <a:lumMod val="75000"/>
                  </a:schemeClr>
                </a:solidFill>
                <a:latin typeface="微软雅黑" panose="020B0503020204020204" pitchFamily="34" charset="-122"/>
                <a:ea typeface="微软雅黑" panose="020B0503020204020204" pitchFamily="34" charset="-122"/>
              </a:rPr>
              <a:t>选题背景</a:t>
            </a:r>
            <a:r>
              <a:rPr lang="zh-CN" altLang="en-US" dirty="0" smtClean="0">
                <a:solidFill>
                  <a:schemeClr val="tx2">
                    <a:lumMod val="75000"/>
                  </a:schemeClr>
                </a:solidFill>
                <a:latin typeface="微软雅黑" panose="020B0503020204020204" pitchFamily="34" charset="-122"/>
                <a:ea typeface="微软雅黑" panose="020B0503020204020204" pitchFamily="34" charset="-122"/>
              </a:rPr>
              <a:t>及意义</a:t>
            </a:r>
            <a:endParaRPr lang="zh-CN" altLang="zh-CN" dirty="0">
              <a:solidFill>
                <a:schemeClr val="tx2">
                  <a:lumMod val="7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878492772"/>
      </p:ext>
    </p:extLst>
  </p:cSld>
  <p:clrMapOvr>
    <a:masterClrMapping/>
  </p:clrMapOvr>
  <p:transition spd="slow" advClick="0" advTm="400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 presetClass="entr" presetSubtype="8" decel="10000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0-#ppt_w/2"/>
                                          </p:val>
                                        </p:tav>
                                        <p:tav tm="100000">
                                          <p:val>
                                            <p:strVal val="#ppt_x"/>
                                          </p:val>
                                        </p:tav>
                                      </p:tavLst>
                                    </p:anim>
                                    <p:anim calcmode="lin" valueType="num">
                                      <p:cBhvr additive="base">
                                        <p:cTn id="12" dur="1000" fill="hold"/>
                                        <p:tgtEl>
                                          <p:spTgt spid="10"/>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2" presetClass="entr" presetSubtype="8"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par>
                          <p:cTn id="21" fill="hold">
                            <p:stCondLst>
                              <p:cond delay="2500"/>
                            </p:stCondLst>
                            <p:childTnLst>
                              <p:par>
                                <p:cTn id="22" presetID="2" presetClass="entr" presetSubtype="8" decel="10000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1000" fill="hold"/>
                                        <p:tgtEl>
                                          <p:spTgt spid="4"/>
                                        </p:tgtEl>
                                        <p:attrNameLst>
                                          <p:attrName>ppt_x</p:attrName>
                                        </p:attrNameLst>
                                      </p:cBhvr>
                                      <p:tavLst>
                                        <p:tav tm="0">
                                          <p:val>
                                            <p:strVal val="0-#ppt_w/2"/>
                                          </p:val>
                                        </p:tav>
                                        <p:tav tm="100000">
                                          <p:val>
                                            <p:strVal val="#ppt_x"/>
                                          </p:val>
                                        </p:tav>
                                      </p:tavLst>
                                    </p:anim>
                                    <p:anim calcmode="lin" valueType="num">
                                      <p:cBhvr additive="base">
                                        <p:cTn id="25" dur="1000" fill="hold"/>
                                        <p:tgtEl>
                                          <p:spTgt spid="4"/>
                                        </p:tgtEl>
                                        <p:attrNameLst>
                                          <p:attrName>ppt_y</p:attrName>
                                        </p:attrNameLst>
                                      </p:cBhvr>
                                      <p:tavLst>
                                        <p:tav tm="0">
                                          <p:val>
                                            <p:strVal val="#ppt_y"/>
                                          </p:val>
                                        </p:tav>
                                        <p:tav tm="100000">
                                          <p:val>
                                            <p:strVal val="#ppt_y"/>
                                          </p:val>
                                        </p:tav>
                                      </p:tavLst>
                                    </p:anim>
                                  </p:childTnLst>
                                </p:cTn>
                              </p:par>
                            </p:childTnLst>
                          </p:cTn>
                        </p:par>
                        <p:par>
                          <p:cTn id="26" fill="hold">
                            <p:stCondLst>
                              <p:cond delay="3500"/>
                            </p:stCondLst>
                            <p:childTnLst>
                              <p:par>
                                <p:cTn id="27" presetID="22" presetClass="entr" presetSubtype="8"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2627784" y="2067570"/>
            <a:ext cx="5275634" cy="92333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3369176" y="2118370"/>
            <a:ext cx="3801359" cy="830997"/>
          </a:xfrm>
          <a:prstGeom prst="rect">
            <a:avLst/>
          </a:prstGeom>
          <a:noFill/>
        </p:spPr>
        <p:txBody>
          <a:bodyPr vert="horz" wrap="square" rtlCol="0">
            <a:spAutoFit/>
          </a:bodyPr>
          <a:lstStyle/>
          <a:p>
            <a:pPr algn="ctr" fontAlgn="b"/>
            <a:r>
              <a:rPr lang="zh-CN" altLang="en-US" sz="4800" b="1" dirty="0" smtClean="0">
                <a:solidFill>
                  <a:schemeClr val="bg1"/>
                </a:solidFill>
                <a:latin typeface="微软雅黑" panose="020B0503020204020204" pitchFamily="34" charset="-122"/>
                <a:ea typeface="微软雅黑" panose="020B0503020204020204" pitchFamily="34" charset="-122"/>
              </a:rPr>
              <a:t>设计理论</a:t>
            </a:r>
          </a:p>
        </p:txBody>
      </p:sp>
      <p:sp>
        <p:nvSpPr>
          <p:cNvPr id="6" name="泪滴形 5"/>
          <p:cNvSpPr/>
          <p:nvPr/>
        </p:nvSpPr>
        <p:spPr>
          <a:xfrm>
            <a:off x="1475656" y="2067570"/>
            <a:ext cx="1043726" cy="1043726"/>
          </a:xfrm>
          <a:prstGeom prst="teardrop">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微软雅黑" pitchFamily="34" charset="-122"/>
                <a:ea typeface="微软雅黑" pitchFamily="34" charset="-122"/>
              </a:rPr>
              <a:t>2</a:t>
            </a:r>
            <a:endParaRPr lang="zh-CN" altLang="en-US" sz="4000" dirty="0">
              <a:latin typeface="微软雅黑" pitchFamily="34" charset="-122"/>
              <a:ea typeface="微软雅黑" pitchFamily="34" charset="-122"/>
            </a:endParaRPr>
          </a:p>
        </p:txBody>
      </p:sp>
    </p:spTree>
    <p:extLst>
      <p:ext uri="{BB962C8B-B14F-4D97-AF65-F5344CB8AC3E}">
        <p14:creationId xmlns:p14="http://schemas.microsoft.com/office/powerpoint/2010/main" xmlns="" val="1237622479"/>
      </p:ext>
    </p:extLst>
  </p:cSld>
  <p:clrMapOvr>
    <a:masterClrMapping/>
  </p:clrMapOvr>
  <mc:AlternateContent xmlns:mc="http://schemas.openxmlformats.org/markup-compatibility/2006">
    <mc:Choice xmlns:p14="http://schemas.microsoft.com/office/powerpoint/2010/main" xmlns="" Requires="p14">
      <p:transition spd="slow" p14:dur="1200" advClick="0" advTm="4000">
        <p14:prism dir="r"/>
      </p:transition>
    </mc:Choice>
    <mc:Fallback>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2"/>
          <p:cNvSpPr/>
          <p:nvPr/>
        </p:nvSpPr>
        <p:spPr bwMode="auto">
          <a:xfrm>
            <a:off x="6497837" y="1715351"/>
            <a:ext cx="2322635" cy="2208761"/>
          </a:xfrm>
          <a:prstGeom prst="rect">
            <a:avLst/>
          </a:prstGeom>
          <a:solidFill>
            <a:srgbClr val="0070C0"/>
          </a:solidFill>
          <a:ln w="25400" cap="flat" cmpd="sng" algn="ctr">
            <a:noFill/>
            <a:prstDash val="solid"/>
            <a:headEnd type="none" w="med" len="med"/>
            <a:tailEnd type="none" w="med" len="med"/>
          </a:ln>
          <a:effectLst/>
        </p:spPr>
        <p:txBody>
          <a:bodyPr vert="horz" wrap="square" lIns="51458" tIns="25729" rIns="51458" bIns="25729" numCol="1" rtlCol="0" anchor="t" anchorCtr="0" compatLnSpc="1">
            <a:prstTxWarp prst="textNoShape">
              <a:avLst/>
            </a:prstTxWarp>
          </a:bodyPr>
          <a:lstStyle/>
          <a:p>
            <a:pPr defTabSz="514434"/>
            <a:r>
              <a:rPr lang="en-US" altLang="zh-CN" sz="6000" b="1" kern="0" dirty="0" smtClean="0">
                <a:solidFill>
                  <a:srgbClr val="FFC000"/>
                </a:solidFill>
                <a:latin typeface="Segoe UI Light" pitchFamily="34" charset="0"/>
                <a:ea typeface="+mn-ea"/>
              </a:rPr>
              <a:t> </a:t>
            </a:r>
            <a:endParaRPr lang="en-US" altLang="zh-CN" sz="6000" b="1" kern="0" dirty="0">
              <a:solidFill>
                <a:srgbClr val="FFC000"/>
              </a:solidFill>
              <a:latin typeface="Segoe UI Light" pitchFamily="34" charset="0"/>
              <a:ea typeface="+mn-ea"/>
            </a:endParaRPr>
          </a:p>
          <a:p>
            <a:pPr defTabSz="514434"/>
            <a:endParaRPr lang="en-US" altLang="zh-CN" sz="6000" b="1" kern="0" dirty="0">
              <a:solidFill>
                <a:srgbClr val="FFC000"/>
              </a:solidFill>
              <a:latin typeface="Segoe UI Light" pitchFamily="34" charset="0"/>
              <a:ea typeface="+mn-ea"/>
            </a:endParaRPr>
          </a:p>
          <a:p>
            <a:pPr defTabSz="514434"/>
            <a:endParaRPr lang="en-US" altLang="zh-CN" sz="6000" b="1" kern="0" dirty="0">
              <a:solidFill>
                <a:srgbClr val="FFC000"/>
              </a:solidFill>
              <a:latin typeface="Segoe UI Light" pitchFamily="34" charset="0"/>
              <a:ea typeface="+mn-ea"/>
            </a:endParaRPr>
          </a:p>
          <a:p>
            <a:pPr defTabSz="514434"/>
            <a:endParaRPr lang="en-US" altLang="zh-CN" sz="6000" b="1" kern="0" dirty="0">
              <a:solidFill>
                <a:srgbClr val="FFC000"/>
              </a:solidFill>
              <a:latin typeface="Segoe UI Light" pitchFamily="34" charset="0"/>
              <a:ea typeface="+mn-ea"/>
            </a:endParaRPr>
          </a:p>
          <a:p>
            <a:pPr defTabSz="514434"/>
            <a:endParaRPr lang="en-US" altLang="zh-CN" sz="6000" b="1" kern="0" dirty="0">
              <a:solidFill>
                <a:srgbClr val="FFC000"/>
              </a:solidFill>
              <a:latin typeface="Segoe UI Light" pitchFamily="34" charset="0"/>
              <a:ea typeface="+mn-ea"/>
            </a:endParaRPr>
          </a:p>
          <a:p>
            <a:pPr defTabSz="514434"/>
            <a:endParaRPr lang="en-US" altLang="zh-CN" sz="6000" b="1" kern="0" dirty="0">
              <a:solidFill>
                <a:srgbClr val="FFC000"/>
              </a:solidFill>
              <a:latin typeface="Segoe UI Light" pitchFamily="34" charset="0"/>
              <a:ea typeface="+mn-ea"/>
            </a:endParaRPr>
          </a:p>
        </p:txBody>
      </p:sp>
      <p:sp>
        <p:nvSpPr>
          <p:cNvPr id="5" name="Rectangle 3"/>
          <p:cNvSpPr/>
          <p:nvPr/>
        </p:nvSpPr>
        <p:spPr bwMode="auto">
          <a:xfrm>
            <a:off x="3561997" y="1715351"/>
            <a:ext cx="2322635" cy="2208761"/>
          </a:xfrm>
          <a:prstGeom prst="rect">
            <a:avLst/>
          </a:prstGeom>
          <a:solidFill>
            <a:srgbClr val="ED5326"/>
          </a:solidFill>
          <a:ln w="25400" cap="flat" cmpd="sng" algn="ctr">
            <a:noFill/>
            <a:prstDash val="solid"/>
            <a:headEnd type="none" w="med" len="med"/>
            <a:tailEnd type="none" w="med" len="med"/>
          </a:ln>
          <a:effectLst/>
        </p:spPr>
        <p:txBody>
          <a:bodyPr vert="horz" wrap="square" lIns="51458" tIns="25729" rIns="51458" bIns="25729" numCol="1" rtlCol="0" anchor="t" anchorCtr="0" compatLnSpc="1">
            <a:prstTxWarp prst="textNoShape">
              <a:avLst/>
            </a:prstTxWarp>
          </a:bodyPr>
          <a:lstStyle/>
          <a:p>
            <a:pPr marL="0" marR="0" lvl="0" indent="0" defTabSz="514434" eaLnBrk="1" fontAlgn="auto" latinLnBrk="0" hangingPunct="1">
              <a:lnSpc>
                <a:spcPct val="100000"/>
              </a:lnSpc>
              <a:spcBef>
                <a:spcPts val="0"/>
              </a:spcBef>
              <a:spcAft>
                <a:spcPts val="0"/>
              </a:spcAft>
              <a:buClrTx/>
              <a:buSzTx/>
              <a:buFontTx/>
              <a:buNone/>
              <a:tabLst/>
              <a:defRPr/>
            </a:pPr>
            <a:endParaRPr kumimoji="0" lang="en-US" altLang="zh-CN" sz="15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Light" pitchFamily="34" charset="0"/>
              <a:ea typeface="+mn-ea"/>
            </a:endParaRPr>
          </a:p>
          <a:p>
            <a:pPr marL="0" marR="0" lvl="0" indent="0" defTabSz="514434" eaLnBrk="1" fontAlgn="auto" latinLnBrk="0" hangingPunct="1">
              <a:lnSpc>
                <a:spcPct val="100000"/>
              </a:lnSpc>
              <a:spcBef>
                <a:spcPts val="0"/>
              </a:spcBef>
              <a:spcAft>
                <a:spcPts val="0"/>
              </a:spcAft>
              <a:buClrTx/>
              <a:buSzTx/>
              <a:buFontTx/>
              <a:buNone/>
              <a:tabLst/>
              <a:defRPr/>
            </a:pPr>
            <a:endParaRPr kumimoji="0" lang="en-US" altLang="zh-CN" sz="15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Light" pitchFamily="34" charset="0"/>
              <a:ea typeface="+mn-ea"/>
            </a:endParaRPr>
          </a:p>
          <a:p>
            <a:pPr marL="0" marR="0" lvl="0" indent="0" defTabSz="514434" eaLnBrk="1" fontAlgn="auto" latinLnBrk="0" hangingPunct="1">
              <a:lnSpc>
                <a:spcPct val="100000"/>
              </a:lnSpc>
              <a:spcBef>
                <a:spcPts val="0"/>
              </a:spcBef>
              <a:spcAft>
                <a:spcPts val="0"/>
              </a:spcAft>
              <a:buClrTx/>
              <a:buSzTx/>
              <a:buFontTx/>
              <a:buNone/>
              <a:tabLst/>
              <a:defRPr/>
            </a:pPr>
            <a:endParaRPr kumimoji="0" lang="en-US" altLang="zh-CN" sz="15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Light" pitchFamily="34" charset="0"/>
              <a:ea typeface="+mn-ea"/>
            </a:endParaRPr>
          </a:p>
          <a:p>
            <a:pPr marL="0" marR="0" lvl="0" indent="0" defTabSz="514434" eaLnBrk="1" fontAlgn="auto" latinLnBrk="0" hangingPunct="1">
              <a:lnSpc>
                <a:spcPct val="100000"/>
              </a:lnSpc>
              <a:spcBef>
                <a:spcPts val="0"/>
              </a:spcBef>
              <a:spcAft>
                <a:spcPts val="0"/>
              </a:spcAft>
              <a:buClrTx/>
              <a:buSzTx/>
              <a:buFontTx/>
              <a:buNone/>
              <a:tabLst/>
              <a:defRPr/>
            </a:pPr>
            <a:endParaRPr kumimoji="0" lang="en-US" altLang="zh-CN" sz="15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Light" pitchFamily="34" charset="0"/>
              <a:ea typeface="+mn-ea"/>
            </a:endParaRPr>
          </a:p>
          <a:p>
            <a:pPr marL="0" marR="0" lvl="0" indent="0" defTabSz="514434" eaLnBrk="1" fontAlgn="auto" latinLnBrk="0" hangingPunct="1">
              <a:lnSpc>
                <a:spcPct val="100000"/>
              </a:lnSpc>
              <a:spcBef>
                <a:spcPts val="0"/>
              </a:spcBef>
              <a:spcAft>
                <a:spcPts val="0"/>
              </a:spcAft>
              <a:buClrTx/>
              <a:buSzTx/>
              <a:buFontTx/>
              <a:buNone/>
              <a:tabLst/>
              <a:defRPr/>
            </a:pPr>
            <a:endParaRPr kumimoji="0" lang="en-US" altLang="zh-CN" sz="15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Light" pitchFamily="34" charset="0"/>
              <a:ea typeface="+mn-ea"/>
            </a:endParaRPr>
          </a:p>
        </p:txBody>
      </p:sp>
      <p:sp>
        <p:nvSpPr>
          <p:cNvPr id="6" name="TextBox 5"/>
          <p:cNvSpPr txBox="1"/>
          <p:nvPr/>
        </p:nvSpPr>
        <p:spPr>
          <a:xfrm>
            <a:off x="3828250" y="1966498"/>
            <a:ext cx="1790129" cy="492443"/>
          </a:xfrm>
          <a:prstGeom prst="rect">
            <a:avLst/>
          </a:prstGeom>
          <a:noFill/>
        </p:spPr>
        <p:txBody>
          <a:bodyPr wrap="square" lIns="0" tIns="0" rIns="0" bIns="0" rtlCol="0">
            <a:spAutoFit/>
          </a:bodyPr>
          <a:lstStyle/>
          <a:p>
            <a:pPr defTabSz="685487" fontAlgn="auto">
              <a:spcBef>
                <a:spcPts val="0"/>
              </a:spcBef>
              <a:spcAft>
                <a:spcPts val="0"/>
              </a:spcAft>
            </a:pPr>
            <a:r>
              <a:rPr lang="zh-CN" altLang="en-US" sz="1600" b="1" dirty="0">
                <a:solidFill>
                  <a:schemeClr val="bg1">
                    <a:alpha val="99000"/>
                  </a:schemeClr>
                </a:solidFill>
                <a:latin typeface="微软雅黑" pitchFamily="34" charset="-122"/>
                <a:ea typeface="微软雅黑" pitchFamily="34" charset="-122"/>
              </a:rPr>
              <a:t>在此录入文字内容</a:t>
            </a:r>
          </a:p>
          <a:p>
            <a:pPr defTabSz="685487" fontAlgn="auto">
              <a:spcBef>
                <a:spcPts val="0"/>
              </a:spcBef>
              <a:spcAft>
                <a:spcPts val="0"/>
              </a:spcAft>
            </a:pPr>
            <a:r>
              <a:rPr lang="zh-CN" altLang="en-US" sz="1600" b="1" dirty="0">
                <a:solidFill>
                  <a:schemeClr val="bg1">
                    <a:alpha val="99000"/>
                  </a:schemeClr>
                </a:solidFill>
                <a:latin typeface="微软雅黑" pitchFamily="34" charset="-122"/>
                <a:ea typeface="微软雅黑" pitchFamily="34" charset="-122"/>
              </a:rPr>
              <a:t>在此录入文字内容</a:t>
            </a:r>
          </a:p>
        </p:txBody>
      </p:sp>
      <p:sp>
        <p:nvSpPr>
          <p:cNvPr id="7" name="TextBox 6"/>
          <p:cNvSpPr txBox="1"/>
          <p:nvPr/>
        </p:nvSpPr>
        <p:spPr>
          <a:xfrm>
            <a:off x="6839298" y="1966498"/>
            <a:ext cx="1639713" cy="492443"/>
          </a:xfrm>
          <a:prstGeom prst="rect">
            <a:avLst/>
          </a:prstGeom>
          <a:noFill/>
        </p:spPr>
        <p:txBody>
          <a:bodyPr wrap="square" lIns="0" tIns="0" rIns="0" bIns="0" rtlCol="0">
            <a:spAutoFit/>
          </a:bodyPr>
          <a:lstStyle/>
          <a:p>
            <a:pPr defTabSz="685487" fontAlgn="auto">
              <a:spcBef>
                <a:spcPts val="0"/>
              </a:spcBef>
              <a:spcAft>
                <a:spcPts val="0"/>
              </a:spcAft>
            </a:pPr>
            <a:r>
              <a:rPr lang="zh-CN" altLang="en-US" sz="1600" b="1" dirty="0">
                <a:solidFill>
                  <a:schemeClr val="bg1">
                    <a:alpha val="99000"/>
                  </a:schemeClr>
                </a:solidFill>
                <a:latin typeface="微软雅黑" pitchFamily="34" charset="-122"/>
                <a:ea typeface="微软雅黑" pitchFamily="34" charset="-122"/>
              </a:rPr>
              <a:t>在此录入文字内容</a:t>
            </a:r>
          </a:p>
          <a:p>
            <a:pPr defTabSz="685487" fontAlgn="auto">
              <a:spcBef>
                <a:spcPts val="0"/>
              </a:spcBef>
              <a:spcAft>
                <a:spcPts val="0"/>
              </a:spcAft>
            </a:pPr>
            <a:r>
              <a:rPr lang="zh-CN" altLang="en-US" sz="1600" b="1" dirty="0">
                <a:solidFill>
                  <a:schemeClr val="bg1">
                    <a:alpha val="99000"/>
                  </a:schemeClr>
                </a:solidFill>
                <a:latin typeface="微软雅黑" pitchFamily="34" charset="-122"/>
                <a:ea typeface="微软雅黑" pitchFamily="34" charset="-122"/>
              </a:rPr>
              <a:t>在此录入文字内容</a:t>
            </a:r>
          </a:p>
        </p:txBody>
      </p:sp>
      <p:sp>
        <p:nvSpPr>
          <p:cNvPr id="8" name="Rectangle 7"/>
          <p:cNvSpPr/>
          <p:nvPr/>
        </p:nvSpPr>
        <p:spPr bwMode="auto">
          <a:xfrm>
            <a:off x="542685" y="1715351"/>
            <a:ext cx="2372171" cy="2208761"/>
          </a:xfrm>
          <a:prstGeom prst="rect">
            <a:avLst/>
          </a:prstGeom>
          <a:solidFill>
            <a:srgbClr val="0070C0"/>
          </a:solidFill>
          <a:ln w="25400" cap="flat" cmpd="sng" algn="ctr">
            <a:noFill/>
            <a:prstDash val="solid"/>
            <a:headEnd type="none" w="med" len="med"/>
            <a:tailEnd type="none" w="med" len="med"/>
          </a:ln>
          <a:effectLst/>
        </p:spPr>
        <p:txBody>
          <a:bodyPr vert="horz" wrap="square" lIns="51458" tIns="25729" rIns="51458" bIns="25729" numCol="1" rtlCol="0" anchor="t" anchorCtr="0" compatLnSpc="1">
            <a:prstTxWarp prst="textNoShape">
              <a:avLst/>
            </a:prstTxWarp>
          </a:bodyPr>
          <a:lstStyle/>
          <a:p>
            <a:pPr defTabSz="514434">
              <a:defRPr/>
            </a:pPr>
            <a:endParaRPr lang="en-US" altLang="zh-CN" sz="800" kern="0" dirty="0">
              <a:gradFill>
                <a:gsLst>
                  <a:gs pos="0">
                    <a:srgbClr val="FFFFFF"/>
                  </a:gs>
                  <a:gs pos="100000">
                    <a:srgbClr val="FFFFFF"/>
                  </a:gs>
                </a:gsLst>
                <a:lin ang="5400000" scaled="0"/>
              </a:gradFill>
              <a:latin typeface="Segoe UI Light" pitchFamily="34" charset="0"/>
              <a:ea typeface="+mn-ea"/>
            </a:endParaRPr>
          </a:p>
          <a:p>
            <a:pPr defTabSz="514434">
              <a:defRPr/>
            </a:pPr>
            <a:endParaRPr lang="en-US" altLang="zh-CN" sz="800" kern="0" dirty="0">
              <a:gradFill>
                <a:gsLst>
                  <a:gs pos="0">
                    <a:srgbClr val="FFFFFF"/>
                  </a:gs>
                  <a:gs pos="100000">
                    <a:srgbClr val="FFFFFF"/>
                  </a:gs>
                </a:gsLst>
                <a:lin ang="5400000" scaled="0"/>
              </a:gradFill>
              <a:latin typeface="Segoe UI Light" pitchFamily="34" charset="0"/>
              <a:ea typeface="+mn-ea"/>
            </a:endParaRPr>
          </a:p>
          <a:p>
            <a:pPr defTabSz="514434">
              <a:defRPr/>
            </a:pPr>
            <a:endParaRPr lang="en-US" altLang="zh-CN" sz="800" kern="0" dirty="0">
              <a:gradFill>
                <a:gsLst>
                  <a:gs pos="0">
                    <a:srgbClr val="FFFFFF"/>
                  </a:gs>
                  <a:gs pos="100000">
                    <a:srgbClr val="FFFFFF"/>
                  </a:gs>
                </a:gsLst>
                <a:lin ang="5400000" scaled="0"/>
              </a:gradFill>
              <a:latin typeface="Segoe UI Light" pitchFamily="34" charset="0"/>
              <a:ea typeface="+mn-ea"/>
            </a:endParaRPr>
          </a:p>
          <a:p>
            <a:pPr defTabSz="514434">
              <a:defRPr/>
            </a:pPr>
            <a:endParaRPr lang="en-US" altLang="zh-CN" sz="800" kern="0" dirty="0">
              <a:gradFill>
                <a:gsLst>
                  <a:gs pos="0">
                    <a:srgbClr val="FFFFFF"/>
                  </a:gs>
                  <a:gs pos="100000">
                    <a:srgbClr val="FFFFFF"/>
                  </a:gs>
                </a:gsLst>
                <a:lin ang="5400000" scaled="0"/>
              </a:gradFill>
              <a:latin typeface="Segoe UI Light" pitchFamily="34" charset="0"/>
              <a:ea typeface="+mn-ea"/>
            </a:endParaRPr>
          </a:p>
        </p:txBody>
      </p:sp>
      <p:sp>
        <p:nvSpPr>
          <p:cNvPr id="9" name="TextBox 8"/>
          <p:cNvSpPr txBox="1"/>
          <p:nvPr/>
        </p:nvSpPr>
        <p:spPr>
          <a:xfrm>
            <a:off x="833706" y="1966498"/>
            <a:ext cx="1790129" cy="492443"/>
          </a:xfrm>
          <a:prstGeom prst="rect">
            <a:avLst/>
          </a:prstGeom>
          <a:noFill/>
        </p:spPr>
        <p:txBody>
          <a:bodyPr wrap="square" lIns="0" tIns="0" rIns="0" bIns="0" rtlCol="0">
            <a:spAutoFit/>
          </a:bodyPr>
          <a:lstStyle/>
          <a:p>
            <a:pPr defTabSz="685487" fontAlgn="auto">
              <a:spcBef>
                <a:spcPts val="0"/>
              </a:spcBef>
              <a:spcAft>
                <a:spcPts val="0"/>
              </a:spcAft>
            </a:pPr>
            <a:r>
              <a:rPr lang="zh-CN" altLang="en-US" sz="1600" b="1" dirty="0">
                <a:solidFill>
                  <a:schemeClr val="bg1">
                    <a:alpha val="99000"/>
                  </a:schemeClr>
                </a:solidFill>
                <a:latin typeface="微软雅黑" pitchFamily="34" charset="-122"/>
                <a:ea typeface="微软雅黑" pitchFamily="34" charset="-122"/>
              </a:rPr>
              <a:t>在此录入文字内容</a:t>
            </a:r>
          </a:p>
          <a:p>
            <a:pPr defTabSz="685487" fontAlgn="auto">
              <a:spcBef>
                <a:spcPts val="0"/>
              </a:spcBef>
              <a:spcAft>
                <a:spcPts val="0"/>
              </a:spcAft>
            </a:pPr>
            <a:r>
              <a:rPr lang="zh-CN" altLang="en-US" sz="1600" b="1" dirty="0">
                <a:solidFill>
                  <a:schemeClr val="bg1">
                    <a:alpha val="99000"/>
                  </a:schemeClr>
                </a:solidFill>
                <a:latin typeface="微软雅黑" pitchFamily="34" charset="-122"/>
                <a:ea typeface="微软雅黑" pitchFamily="34" charset="-122"/>
              </a:rPr>
              <a:t>在此录入文字内容</a:t>
            </a:r>
          </a:p>
        </p:txBody>
      </p:sp>
      <p:sp>
        <p:nvSpPr>
          <p:cNvPr id="10" name="手杖形箭头 9"/>
          <p:cNvSpPr/>
          <p:nvPr/>
        </p:nvSpPr>
        <p:spPr>
          <a:xfrm flipH="1">
            <a:off x="1477702" y="984340"/>
            <a:ext cx="3245611" cy="649024"/>
          </a:xfrm>
          <a:prstGeom prst="uturnArrow">
            <a:avLst>
              <a:gd name="adj1" fmla="val 23277"/>
              <a:gd name="adj2" fmla="val 25000"/>
              <a:gd name="adj3" fmla="val 28448"/>
              <a:gd name="adj4" fmla="val 37717"/>
              <a:gd name="adj5" fmla="val 99132"/>
            </a:avLst>
          </a:prstGeom>
          <a:solidFill>
            <a:srgbClr val="ED5326"/>
          </a:solidFill>
          <a:ln w="25400" cap="flat" cmpd="sng" algn="ctr">
            <a:noFill/>
            <a:prstDash val="solid"/>
          </a:ln>
          <a:effectLst/>
        </p:spPr>
        <p:txBody>
          <a:bodyPr bIns="91440" anchor="b"/>
          <a:lstStyle/>
          <a:p>
            <a:pPr algn="ctr" defTabSz="685487" fontAlgn="auto">
              <a:spcBef>
                <a:spcPts val="0"/>
              </a:spcBef>
              <a:spcAft>
                <a:spcPts val="0"/>
              </a:spcAft>
            </a:pPr>
            <a:endParaRPr lang="zh-CN" altLang="en-US" sz="2000" kern="0">
              <a:solidFill>
                <a:srgbClr val="FFFFFF"/>
              </a:solidFill>
              <a:latin typeface="微软雅黑" pitchFamily="34" charset="-122"/>
              <a:ea typeface="微软雅黑" pitchFamily="34" charset="-122"/>
              <a:cs typeface="Segoe UI" pitchFamily="34" charset="0"/>
            </a:endParaRPr>
          </a:p>
        </p:txBody>
      </p:sp>
      <p:sp>
        <p:nvSpPr>
          <p:cNvPr id="11" name="手杖形箭头 10"/>
          <p:cNvSpPr/>
          <p:nvPr/>
        </p:nvSpPr>
        <p:spPr>
          <a:xfrm flipV="1">
            <a:off x="1496305" y="4081636"/>
            <a:ext cx="6316055" cy="594659"/>
          </a:xfrm>
          <a:prstGeom prst="uturnArrow">
            <a:avLst>
              <a:gd name="adj1" fmla="val 29328"/>
              <a:gd name="adj2" fmla="val 25000"/>
              <a:gd name="adj3" fmla="val 30212"/>
              <a:gd name="adj4" fmla="val 37717"/>
              <a:gd name="adj5" fmla="val 97354"/>
            </a:avLst>
          </a:prstGeom>
          <a:solidFill>
            <a:srgbClr val="00B0F0"/>
          </a:solidFill>
          <a:ln>
            <a:noFill/>
          </a:ln>
          <a:effectLst/>
        </p:spPr>
        <p:txBody>
          <a:bodyPr wrap="none" anchor="ctr"/>
          <a:lstStyle/>
          <a:p>
            <a:pPr fontAlgn="auto">
              <a:spcBef>
                <a:spcPts val="0"/>
              </a:spcBef>
              <a:spcAft>
                <a:spcPts val="0"/>
              </a:spcAft>
            </a:pPr>
            <a:endParaRPr lang="zh-CN" altLang="en-US">
              <a:solidFill>
                <a:prstClr val="black"/>
              </a:solidFill>
              <a:latin typeface="Calibri"/>
              <a:ea typeface="宋体"/>
            </a:endParaRPr>
          </a:p>
        </p:txBody>
      </p:sp>
      <p:sp>
        <p:nvSpPr>
          <p:cNvPr id="12" name="Freeform 1075"/>
          <p:cNvSpPr>
            <a:spLocks noChangeAspect="1"/>
          </p:cNvSpPr>
          <p:nvPr/>
        </p:nvSpPr>
        <p:spPr bwMode="auto">
          <a:xfrm>
            <a:off x="752086" y="2569468"/>
            <a:ext cx="1853369" cy="1267200"/>
          </a:xfrm>
          <a:custGeom>
            <a:avLst/>
            <a:gdLst/>
            <a:ahLst/>
            <a:cxnLst>
              <a:cxn ang="0">
                <a:pos x="1524" y="1020"/>
              </a:cxn>
              <a:cxn ang="0">
                <a:pos x="1524" y="1032"/>
              </a:cxn>
              <a:cxn ang="0">
                <a:pos x="1524" y="1032"/>
              </a:cxn>
              <a:cxn ang="0">
                <a:pos x="1524" y="1036"/>
              </a:cxn>
              <a:cxn ang="0">
                <a:pos x="1522" y="1040"/>
              </a:cxn>
              <a:cxn ang="0">
                <a:pos x="1518" y="1042"/>
              </a:cxn>
              <a:cxn ang="0">
                <a:pos x="1514" y="1042"/>
              </a:cxn>
              <a:cxn ang="0">
                <a:pos x="8" y="1042"/>
              </a:cxn>
              <a:cxn ang="0">
                <a:pos x="8" y="1042"/>
              </a:cxn>
              <a:cxn ang="0">
                <a:pos x="6" y="1042"/>
              </a:cxn>
              <a:cxn ang="0">
                <a:pos x="2" y="1040"/>
              </a:cxn>
              <a:cxn ang="0">
                <a:pos x="0" y="1036"/>
              </a:cxn>
              <a:cxn ang="0">
                <a:pos x="0" y="1032"/>
              </a:cxn>
              <a:cxn ang="0">
                <a:pos x="0" y="1020"/>
              </a:cxn>
              <a:cxn ang="0">
                <a:pos x="0" y="10"/>
              </a:cxn>
              <a:cxn ang="0">
                <a:pos x="0" y="10"/>
              </a:cxn>
              <a:cxn ang="0">
                <a:pos x="0" y="10"/>
              </a:cxn>
              <a:cxn ang="0">
                <a:pos x="0" y="6"/>
              </a:cxn>
              <a:cxn ang="0">
                <a:pos x="2" y="4"/>
              </a:cxn>
              <a:cxn ang="0">
                <a:pos x="2" y="4"/>
              </a:cxn>
              <a:cxn ang="0">
                <a:pos x="4" y="0"/>
              </a:cxn>
              <a:cxn ang="0">
                <a:pos x="8" y="0"/>
              </a:cxn>
              <a:cxn ang="0">
                <a:pos x="1514" y="0"/>
              </a:cxn>
              <a:cxn ang="0">
                <a:pos x="1514" y="0"/>
              </a:cxn>
              <a:cxn ang="0">
                <a:pos x="1518" y="0"/>
              </a:cxn>
              <a:cxn ang="0">
                <a:pos x="1522" y="4"/>
              </a:cxn>
              <a:cxn ang="0">
                <a:pos x="1522" y="4"/>
              </a:cxn>
              <a:cxn ang="0">
                <a:pos x="1524" y="6"/>
              </a:cxn>
              <a:cxn ang="0">
                <a:pos x="1524" y="10"/>
              </a:cxn>
              <a:cxn ang="0">
                <a:pos x="1524" y="10"/>
              </a:cxn>
              <a:cxn ang="0">
                <a:pos x="1524" y="1020"/>
              </a:cxn>
            </a:cxnLst>
            <a:rect l="0" t="0" r="r" b="b"/>
            <a:pathLst>
              <a:path w="1524" h="1042">
                <a:moveTo>
                  <a:pt x="1524" y="1020"/>
                </a:moveTo>
                <a:lnTo>
                  <a:pt x="1524" y="1032"/>
                </a:lnTo>
                <a:lnTo>
                  <a:pt x="1524" y="1032"/>
                </a:lnTo>
                <a:lnTo>
                  <a:pt x="1524" y="1036"/>
                </a:lnTo>
                <a:lnTo>
                  <a:pt x="1522" y="1040"/>
                </a:lnTo>
                <a:lnTo>
                  <a:pt x="1518" y="1042"/>
                </a:lnTo>
                <a:lnTo>
                  <a:pt x="1514" y="1042"/>
                </a:lnTo>
                <a:lnTo>
                  <a:pt x="8" y="1042"/>
                </a:lnTo>
                <a:lnTo>
                  <a:pt x="8" y="1042"/>
                </a:lnTo>
                <a:lnTo>
                  <a:pt x="6" y="1042"/>
                </a:lnTo>
                <a:lnTo>
                  <a:pt x="2" y="1040"/>
                </a:lnTo>
                <a:lnTo>
                  <a:pt x="0" y="1036"/>
                </a:lnTo>
                <a:lnTo>
                  <a:pt x="0" y="1032"/>
                </a:lnTo>
                <a:lnTo>
                  <a:pt x="0" y="1020"/>
                </a:lnTo>
                <a:lnTo>
                  <a:pt x="0" y="10"/>
                </a:lnTo>
                <a:lnTo>
                  <a:pt x="0" y="10"/>
                </a:lnTo>
                <a:lnTo>
                  <a:pt x="0" y="10"/>
                </a:lnTo>
                <a:lnTo>
                  <a:pt x="0" y="6"/>
                </a:lnTo>
                <a:lnTo>
                  <a:pt x="2" y="4"/>
                </a:lnTo>
                <a:lnTo>
                  <a:pt x="2" y="4"/>
                </a:lnTo>
                <a:lnTo>
                  <a:pt x="4" y="0"/>
                </a:lnTo>
                <a:lnTo>
                  <a:pt x="8" y="0"/>
                </a:lnTo>
                <a:lnTo>
                  <a:pt x="1514" y="0"/>
                </a:lnTo>
                <a:lnTo>
                  <a:pt x="1514" y="0"/>
                </a:lnTo>
                <a:lnTo>
                  <a:pt x="1518" y="0"/>
                </a:lnTo>
                <a:lnTo>
                  <a:pt x="1522" y="4"/>
                </a:lnTo>
                <a:lnTo>
                  <a:pt x="1522" y="4"/>
                </a:lnTo>
                <a:lnTo>
                  <a:pt x="1524" y="6"/>
                </a:lnTo>
                <a:lnTo>
                  <a:pt x="1524" y="10"/>
                </a:lnTo>
                <a:lnTo>
                  <a:pt x="1524" y="10"/>
                </a:lnTo>
                <a:lnTo>
                  <a:pt x="1524" y="1020"/>
                </a:lnTo>
                <a:close/>
              </a:path>
            </a:pathLst>
          </a:custGeom>
          <a:blipFill dpi="0" rotWithShape="1">
            <a:blip r:embed="rId4" cstate="screen">
              <a:extLst>
                <a:ext uri="{28A0092B-C50C-407E-A947-70E740481C1C}">
                  <a14:useLocalDpi xmlns:a14="http://schemas.microsoft.com/office/drawing/2010/main" xmlns=""/>
                </a:ext>
              </a:extLst>
            </a:blip>
            <a:srcRect/>
            <a:stretch>
              <a:fillRect/>
            </a:stretch>
          </a:blipFill>
          <a:ln w="9525">
            <a:noFill/>
            <a:round/>
            <a:headEnd/>
            <a:tailEnd/>
          </a:ln>
        </p:spPr>
        <p:txBody>
          <a:bodyPr/>
          <a:lstStyle/>
          <a:p>
            <a:pPr defTabSz="457200">
              <a:defRPr/>
            </a:pPr>
            <a:endParaRPr lang="da-DK">
              <a:ea typeface="ＭＳ Ｐゴシック" pitchFamily="-97" charset="-128"/>
            </a:endParaRPr>
          </a:p>
        </p:txBody>
      </p:sp>
      <p:pic>
        <p:nvPicPr>
          <p:cNvPr id="13" name="Gruppe 122"/>
          <p:cNvPicPr>
            <a:picLocks noChangeArrowheads="1"/>
          </p:cNvPicPr>
          <p:nvPr/>
        </p:nvPicPr>
        <p:blipFill rotWithShape="1">
          <a:blip r:embed="rId5" cstate="screen">
            <a:extLst>
              <a:ext uri="{28A0092B-C50C-407E-A947-70E740481C1C}">
                <a14:useLocalDpi xmlns:a14="http://schemas.microsoft.com/office/drawing/2010/main" xmlns=""/>
              </a:ext>
            </a:extLst>
          </a:blip>
          <a:srcRect/>
          <a:stretch/>
        </p:blipFill>
        <p:spPr bwMode="auto">
          <a:xfrm>
            <a:off x="6670627" y="2569468"/>
            <a:ext cx="1977054" cy="1267200"/>
          </a:xfrm>
          <a:prstGeom prst="rect">
            <a:avLst/>
          </a:prstGeom>
          <a:noFill/>
          <a:extLst>
            <a:ext uri="{909E8E84-426E-40DD-AFC4-6F175D3DCCD1}">
              <a14:hiddenFill xmlns:a14="http://schemas.microsoft.com/office/drawing/2010/main" xmlns="">
                <a:solidFill>
                  <a:srgbClr val="FFFFFF"/>
                </a:solidFill>
              </a14:hiddenFill>
            </a:ext>
          </a:extLst>
        </p:spPr>
      </p:pic>
      <p:pic>
        <p:nvPicPr>
          <p:cNvPr id="14" name="Gruppe 122"/>
          <p:cNvPicPr>
            <a:picLocks noChangeArrowheads="1"/>
          </p:cNvPicPr>
          <p:nvPr/>
        </p:nvPicPr>
        <p:blipFill rotWithShape="1">
          <a:blip r:embed="rId6" cstate="screen">
            <a:extLst>
              <a:ext uri="{28A0092B-C50C-407E-A947-70E740481C1C}">
                <a14:useLocalDpi xmlns:a14="http://schemas.microsoft.com/office/drawing/2010/main" xmlns=""/>
              </a:ext>
            </a:extLst>
          </a:blip>
          <a:srcRect/>
          <a:stretch/>
        </p:blipFill>
        <p:spPr bwMode="auto">
          <a:xfrm>
            <a:off x="3828250" y="2569468"/>
            <a:ext cx="1790129" cy="1268012"/>
          </a:xfrm>
          <a:prstGeom prst="rect">
            <a:avLst/>
          </a:prstGeom>
          <a:noFill/>
          <a:extLst>
            <a:ext uri="{909E8E84-426E-40DD-AFC4-6F175D3DCCD1}">
              <a14:hiddenFill xmlns:a14="http://schemas.microsoft.com/office/drawing/2010/main" xmlns="">
                <a:solidFill>
                  <a:srgbClr val="FFFFFF"/>
                </a:solidFill>
              </a14:hiddenFill>
            </a:ext>
          </a:extLst>
        </p:spPr>
      </p:pic>
      <p:sp>
        <p:nvSpPr>
          <p:cNvPr id="15" name="TextBox 14"/>
          <p:cNvSpPr txBox="1"/>
          <p:nvPr/>
        </p:nvSpPr>
        <p:spPr>
          <a:xfrm>
            <a:off x="1992412" y="1201316"/>
            <a:ext cx="2236510" cy="400110"/>
          </a:xfrm>
          <a:prstGeom prst="rect">
            <a:avLst/>
          </a:prstGeom>
          <a:noFill/>
        </p:spPr>
        <p:txBody>
          <a:bodyPr wrap="none" rtlCol="0">
            <a:spAutoFit/>
          </a:bodyPr>
          <a:lstStyle/>
          <a:p>
            <a:r>
              <a:rPr lang="zh-CN" altLang="en-US" sz="2000" b="1" dirty="0" smtClean="0">
                <a:solidFill>
                  <a:schemeClr val="tx2">
                    <a:lumMod val="75000"/>
                  </a:schemeClr>
                </a:solidFill>
                <a:latin typeface="微软雅黑" panose="020B0503020204020204" pitchFamily="34" charset="-122"/>
                <a:ea typeface="微软雅黑" panose="020B0503020204020204" pitchFamily="34" charset="-122"/>
              </a:rPr>
              <a:t>点击添加说明文字</a:t>
            </a:r>
            <a:endParaRPr lang="zh-CN" altLang="en-US" sz="2000" b="1"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3707904" y="4081388"/>
            <a:ext cx="2236510" cy="400110"/>
          </a:xfrm>
          <a:prstGeom prst="rect">
            <a:avLst/>
          </a:prstGeom>
          <a:noFill/>
        </p:spPr>
        <p:txBody>
          <a:bodyPr wrap="none" rtlCol="0">
            <a:spAutoFit/>
          </a:bodyPr>
          <a:lstStyle/>
          <a:p>
            <a:r>
              <a:rPr lang="zh-CN" altLang="en-US" sz="2000" b="1" dirty="0" smtClean="0">
                <a:solidFill>
                  <a:schemeClr val="tx2">
                    <a:lumMod val="75000"/>
                  </a:schemeClr>
                </a:solidFill>
                <a:latin typeface="微软雅黑" panose="020B0503020204020204" pitchFamily="34" charset="-122"/>
                <a:ea typeface="微软雅黑" panose="020B0503020204020204" pitchFamily="34" charset="-122"/>
              </a:rPr>
              <a:t>点击添加说明文字</a:t>
            </a:r>
            <a:endParaRPr lang="zh-CN" altLang="en-US" sz="2000" b="1"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6829648" y="145579"/>
            <a:ext cx="2088232" cy="369332"/>
          </a:xfrm>
          <a:prstGeom prst="rect">
            <a:avLst/>
          </a:prstGeom>
          <a:noFill/>
        </p:spPr>
        <p:txBody>
          <a:bodyPr vert="horz" wrap="square" rtlCol="0">
            <a:spAutoFit/>
          </a:bodyPr>
          <a:lstStyle/>
          <a:p>
            <a:pPr algn="ctr" fontAlgn="b"/>
            <a:r>
              <a:rPr lang="zh-CN" altLang="en-US" dirty="0" smtClean="0">
                <a:solidFill>
                  <a:schemeClr val="tx2">
                    <a:lumMod val="75000"/>
                  </a:schemeClr>
                </a:solidFill>
                <a:latin typeface="微软雅黑" panose="020B0503020204020204" pitchFamily="34" charset="-122"/>
                <a:ea typeface="微软雅黑" panose="020B0503020204020204" pitchFamily="34" charset="-122"/>
              </a:rPr>
              <a:t>设计理论</a:t>
            </a:r>
          </a:p>
        </p:txBody>
      </p:sp>
    </p:spTree>
    <p:extLst>
      <p:ext uri="{BB962C8B-B14F-4D97-AF65-F5344CB8AC3E}">
        <p14:creationId xmlns:p14="http://schemas.microsoft.com/office/powerpoint/2010/main" xmlns="" val="1348389623"/>
      </p:ext>
    </p:extLst>
  </p:cSld>
  <p:clrMapOvr>
    <a:masterClrMapping/>
  </p:clrMapOvr>
  <mc:AlternateContent xmlns:mc="http://schemas.openxmlformats.org/markup-compatibility/2006">
    <mc:Choice xmlns:p14="http://schemas.microsoft.com/office/powerpoint/2010/main" xmlns="" Requires="p14">
      <p:transition spd="slow" p14:dur="1600" advClick="0" advTm="6000">
        <p14:gallery dir="l"/>
      </p:transition>
    </mc:Choice>
    <mc:Fallback>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anim calcmode="lin" valueType="num">
                                      <p:cBhvr>
                                        <p:cTn id="21" dur="500" fill="hold"/>
                                        <p:tgtEl>
                                          <p:spTgt spid="9"/>
                                        </p:tgtEl>
                                        <p:attrNameLst>
                                          <p:attrName>ppt_x</p:attrName>
                                        </p:attrNameLst>
                                      </p:cBhvr>
                                      <p:tavLst>
                                        <p:tav tm="0">
                                          <p:val>
                                            <p:strVal val="#ppt_x"/>
                                          </p:val>
                                        </p:tav>
                                        <p:tav tm="100000">
                                          <p:val>
                                            <p:strVal val="#ppt_x"/>
                                          </p:val>
                                        </p:tav>
                                      </p:tavLst>
                                    </p:anim>
                                    <p:anim calcmode="lin" valueType="num">
                                      <p:cBhvr>
                                        <p:cTn id="22" dur="5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anim calcmode="lin" valueType="num">
                                      <p:cBhvr>
                                        <p:cTn id="26" dur="500" fill="hold"/>
                                        <p:tgtEl>
                                          <p:spTgt spid="6"/>
                                        </p:tgtEl>
                                        <p:attrNameLst>
                                          <p:attrName>ppt_x</p:attrName>
                                        </p:attrNameLst>
                                      </p:cBhvr>
                                      <p:tavLst>
                                        <p:tav tm="0">
                                          <p:val>
                                            <p:strVal val="#ppt_x"/>
                                          </p:val>
                                        </p:tav>
                                        <p:tav tm="100000">
                                          <p:val>
                                            <p:strVal val="#ppt_x"/>
                                          </p:val>
                                        </p:tav>
                                      </p:tavLst>
                                    </p:anim>
                                    <p:anim calcmode="lin" valueType="num">
                                      <p:cBhvr>
                                        <p:cTn id="27" dur="500" fill="hold"/>
                                        <p:tgtEl>
                                          <p:spTgt spid="6"/>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anim calcmode="lin" valueType="num">
                                      <p:cBhvr>
                                        <p:cTn id="31" dur="500" fill="hold"/>
                                        <p:tgtEl>
                                          <p:spTgt spid="7"/>
                                        </p:tgtEl>
                                        <p:attrNameLst>
                                          <p:attrName>ppt_x</p:attrName>
                                        </p:attrNameLst>
                                      </p:cBhvr>
                                      <p:tavLst>
                                        <p:tav tm="0">
                                          <p:val>
                                            <p:strVal val="#ppt_x"/>
                                          </p:val>
                                        </p:tav>
                                        <p:tav tm="100000">
                                          <p:val>
                                            <p:strVal val="#ppt_x"/>
                                          </p:val>
                                        </p:tav>
                                      </p:tavLst>
                                    </p:anim>
                                    <p:anim calcmode="lin" valueType="num">
                                      <p:cBhvr>
                                        <p:cTn id="32" dur="500" fill="hold"/>
                                        <p:tgtEl>
                                          <p:spTgt spid="7"/>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10"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par>
                                <p:cTn id="37" presetID="10" presetClass="entr" presetSubtype="0" fill="hold" nodeType="withEffect">
                                  <p:stCondLst>
                                    <p:cond delay="25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nodeType="withEffect">
                                  <p:stCondLst>
                                    <p:cond delay="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par>
                          <p:cTn id="43" fill="hold">
                            <p:stCondLst>
                              <p:cond delay="2500"/>
                            </p:stCondLst>
                            <p:childTnLst>
                              <p:par>
                                <p:cTn id="44" presetID="22" presetClass="entr" presetSubtype="2"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right)">
                                      <p:cBhvr>
                                        <p:cTn id="46" dur="750"/>
                                        <p:tgtEl>
                                          <p:spTgt spid="10"/>
                                        </p:tgtEl>
                                      </p:cBhvr>
                                    </p:animEffect>
                                  </p:childTnLst>
                                </p:cTn>
                              </p:par>
                            </p:childTnLst>
                          </p:cTn>
                        </p:par>
                        <p:par>
                          <p:cTn id="47" fill="hold">
                            <p:stCondLst>
                              <p:cond delay="3250"/>
                            </p:stCondLst>
                            <p:childTnLst>
                              <p:par>
                                <p:cTn id="48" presetID="16" presetClass="entr" presetSubtype="21"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barn(inVertical)">
                                      <p:cBhvr>
                                        <p:cTn id="50" dur="500"/>
                                        <p:tgtEl>
                                          <p:spTgt spid="15"/>
                                        </p:tgtEl>
                                      </p:cBhvr>
                                    </p:animEffect>
                                  </p:childTnLst>
                                </p:cTn>
                              </p:par>
                            </p:childTnLst>
                          </p:cTn>
                        </p:par>
                        <p:par>
                          <p:cTn id="51" fill="hold">
                            <p:stCondLst>
                              <p:cond delay="3750"/>
                            </p:stCondLst>
                            <p:childTnLst>
                              <p:par>
                                <p:cTn id="52" presetID="22" presetClass="entr" presetSubtype="8"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left)">
                                      <p:cBhvr>
                                        <p:cTn id="54" dur="750"/>
                                        <p:tgtEl>
                                          <p:spTgt spid="11"/>
                                        </p:tgtEl>
                                      </p:cBhvr>
                                    </p:animEffect>
                                  </p:childTnLst>
                                </p:cTn>
                              </p:par>
                            </p:childTnLst>
                          </p:cTn>
                        </p:par>
                        <p:par>
                          <p:cTn id="55" fill="hold">
                            <p:stCondLst>
                              <p:cond delay="4500"/>
                            </p:stCondLst>
                            <p:childTnLst>
                              <p:par>
                                <p:cTn id="56" presetID="16" presetClass="entr" presetSubtype="21" fill="hold" grpId="0" nodeType="after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barn(inVertical)">
                                      <p:cBhvr>
                                        <p:cTn id="5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animBg="1"/>
      <p:bldP spid="9" grpId="0"/>
      <p:bldP spid="10" grpId="0" animBg="1"/>
      <p:bldP spid="11" grpId="0" animBg="1"/>
      <p:bldP spid="12" grpId="0" animBg="1"/>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6" name="Rectangle 8"/>
          <p:cNvSpPr>
            <a:spLocks noChangeArrowheads="1"/>
          </p:cNvSpPr>
          <p:nvPr/>
        </p:nvSpPr>
        <p:spPr bwMode="gray">
          <a:xfrm>
            <a:off x="5691262" y="3733385"/>
            <a:ext cx="2609850" cy="522287"/>
          </a:xfrm>
          <a:prstGeom prst="rect">
            <a:avLst/>
          </a:prstGeom>
          <a:solidFill>
            <a:schemeClr val="bg1">
              <a:lumMod val="75000"/>
              <a:alpha val="29000"/>
            </a:schemeClr>
          </a:solidFill>
          <a:ln>
            <a:noFill/>
          </a:ln>
          <a:effectLst/>
          <a:extLst/>
        </p:spPr>
        <p:txBody>
          <a:bodyPr wrap="none" anchor="ctr"/>
          <a:lstStyle/>
          <a:p>
            <a:pPr fontAlgn="base">
              <a:spcBef>
                <a:spcPct val="0"/>
              </a:spcBef>
              <a:spcAft>
                <a:spcPct val="0"/>
              </a:spcAft>
            </a:pPr>
            <a:endParaRPr lang="zh-CN" altLang="en-US">
              <a:solidFill>
                <a:srgbClr val="17347D"/>
              </a:solidFill>
              <a:latin typeface="Arial" charset="0"/>
            </a:endParaRPr>
          </a:p>
        </p:txBody>
      </p:sp>
      <p:sp>
        <p:nvSpPr>
          <p:cNvPr id="27" name="Rectangle 9"/>
          <p:cNvSpPr>
            <a:spLocks noChangeArrowheads="1"/>
          </p:cNvSpPr>
          <p:nvPr/>
        </p:nvSpPr>
        <p:spPr bwMode="gray">
          <a:xfrm>
            <a:off x="5691262" y="3184110"/>
            <a:ext cx="2609850" cy="523875"/>
          </a:xfrm>
          <a:prstGeom prst="rect">
            <a:avLst/>
          </a:prstGeom>
          <a:solidFill>
            <a:schemeClr val="bg1">
              <a:lumMod val="75000"/>
              <a:alpha val="29000"/>
            </a:schemeClr>
          </a:solidFill>
          <a:ln>
            <a:noFill/>
          </a:ln>
          <a:effectLst/>
          <a:extLst/>
        </p:spPr>
        <p:txBody>
          <a:bodyPr wrap="none" anchor="ctr"/>
          <a:lstStyle/>
          <a:p>
            <a:pPr fontAlgn="base">
              <a:spcBef>
                <a:spcPct val="0"/>
              </a:spcBef>
              <a:spcAft>
                <a:spcPct val="0"/>
              </a:spcAft>
            </a:pPr>
            <a:endParaRPr lang="zh-CN" altLang="en-US">
              <a:solidFill>
                <a:srgbClr val="17347D"/>
              </a:solidFill>
              <a:latin typeface="Arial" charset="0"/>
            </a:endParaRPr>
          </a:p>
        </p:txBody>
      </p:sp>
      <p:sp>
        <p:nvSpPr>
          <p:cNvPr id="28" name="Rectangle 10"/>
          <p:cNvSpPr>
            <a:spLocks noChangeArrowheads="1"/>
          </p:cNvSpPr>
          <p:nvPr/>
        </p:nvSpPr>
        <p:spPr bwMode="gray">
          <a:xfrm>
            <a:off x="5691262" y="2634835"/>
            <a:ext cx="2609850" cy="523875"/>
          </a:xfrm>
          <a:prstGeom prst="rect">
            <a:avLst/>
          </a:prstGeom>
          <a:solidFill>
            <a:schemeClr val="bg1">
              <a:lumMod val="75000"/>
              <a:alpha val="29000"/>
            </a:schemeClr>
          </a:solidFill>
          <a:ln>
            <a:noFill/>
          </a:ln>
          <a:effectLst/>
          <a:extLst/>
        </p:spPr>
        <p:txBody>
          <a:bodyPr wrap="none" anchor="ctr"/>
          <a:lstStyle/>
          <a:p>
            <a:pPr fontAlgn="base">
              <a:spcBef>
                <a:spcPct val="0"/>
              </a:spcBef>
              <a:spcAft>
                <a:spcPct val="0"/>
              </a:spcAft>
            </a:pPr>
            <a:endParaRPr lang="zh-CN" altLang="en-US">
              <a:solidFill>
                <a:srgbClr val="17347D"/>
              </a:solidFill>
              <a:latin typeface="Arial" charset="0"/>
            </a:endParaRPr>
          </a:p>
        </p:txBody>
      </p:sp>
      <p:sp>
        <p:nvSpPr>
          <p:cNvPr id="29" name="Rectangle 11"/>
          <p:cNvSpPr>
            <a:spLocks noChangeArrowheads="1"/>
          </p:cNvSpPr>
          <p:nvPr/>
        </p:nvSpPr>
        <p:spPr bwMode="gray">
          <a:xfrm>
            <a:off x="5691262" y="2085560"/>
            <a:ext cx="2609850" cy="523875"/>
          </a:xfrm>
          <a:prstGeom prst="rect">
            <a:avLst/>
          </a:prstGeom>
          <a:solidFill>
            <a:schemeClr val="bg1">
              <a:lumMod val="75000"/>
              <a:alpha val="29000"/>
            </a:schemeClr>
          </a:solidFill>
          <a:ln>
            <a:noFill/>
          </a:ln>
          <a:effectLst/>
          <a:extLst/>
        </p:spPr>
        <p:txBody>
          <a:bodyPr wrap="none" anchor="ctr"/>
          <a:lstStyle/>
          <a:p>
            <a:pPr fontAlgn="base">
              <a:spcBef>
                <a:spcPct val="0"/>
              </a:spcBef>
              <a:spcAft>
                <a:spcPct val="0"/>
              </a:spcAft>
            </a:pPr>
            <a:endParaRPr lang="zh-CN" altLang="en-US">
              <a:solidFill>
                <a:srgbClr val="17347D"/>
              </a:solidFill>
              <a:latin typeface="Arial" charset="0"/>
            </a:endParaRPr>
          </a:p>
        </p:txBody>
      </p:sp>
      <p:sp>
        <p:nvSpPr>
          <p:cNvPr id="30" name="Rectangle 12"/>
          <p:cNvSpPr>
            <a:spLocks noChangeArrowheads="1"/>
          </p:cNvSpPr>
          <p:nvPr/>
        </p:nvSpPr>
        <p:spPr bwMode="gray">
          <a:xfrm>
            <a:off x="5691262" y="1536285"/>
            <a:ext cx="2609850" cy="523875"/>
          </a:xfrm>
          <a:prstGeom prst="rect">
            <a:avLst/>
          </a:prstGeom>
          <a:solidFill>
            <a:schemeClr val="bg1">
              <a:lumMod val="75000"/>
              <a:alpha val="29000"/>
            </a:schemeClr>
          </a:solidFill>
          <a:ln>
            <a:noFill/>
          </a:ln>
          <a:effectLst/>
          <a:extLst/>
        </p:spPr>
        <p:txBody>
          <a:bodyPr wrap="none" anchor="ctr"/>
          <a:lstStyle/>
          <a:p>
            <a:pPr fontAlgn="base">
              <a:spcBef>
                <a:spcPct val="0"/>
              </a:spcBef>
              <a:spcAft>
                <a:spcPct val="0"/>
              </a:spcAft>
            </a:pPr>
            <a:endParaRPr lang="zh-CN" altLang="en-US">
              <a:solidFill>
                <a:srgbClr val="17347D"/>
              </a:solidFill>
              <a:latin typeface="Arial" charset="0"/>
            </a:endParaRPr>
          </a:p>
        </p:txBody>
      </p:sp>
      <p:sp>
        <p:nvSpPr>
          <p:cNvPr id="31" name="Text Box 13"/>
          <p:cNvSpPr txBox="1">
            <a:spLocks noChangeArrowheads="1"/>
          </p:cNvSpPr>
          <p:nvPr/>
        </p:nvSpPr>
        <p:spPr bwMode="gray">
          <a:xfrm>
            <a:off x="5578549" y="4255672"/>
            <a:ext cx="576263" cy="276999"/>
          </a:xfrm>
          <a:prstGeom prst="rect">
            <a:avLst/>
          </a:prstGeom>
          <a:noFill/>
          <a:ln>
            <a:noFill/>
          </a:ln>
          <a:effectLst/>
          <a:extLst>
            <a:ext uri="{909E8E84-426E-40DD-AFC4-6F175D3DCCD1}">
              <a14:hiddenFill xmlns:a14="http://schemas.microsoft.com/office/drawing/2010/main" xmlns="">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fontAlgn="base">
              <a:spcBef>
                <a:spcPct val="50000"/>
              </a:spcBef>
              <a:spcAft>
                <a:spcPct val="0"/>
              </a:spcAft>
            </a:pPr>
            <a:r>
              <a:rPr lang="zh-CN" altLang="en-US" sz="1200" dirty="0">
                <a:solidFill>
                  <a:srgbClr val="000000">
                    <a:lumMod val="95000"/>
                    <a:lumOff val="5000"/>
                  </a:srgbClr>
                </a:solidFill>
                <a:latin typeface="微软雅黑" pitchFamily="34" charset="-122"/>
                <a:ea typeface="微软雅黑" pitchFamily="34" charset="-122"/>
                <a:cs typeface="Arial" charset="0"/>
              </a:rPr>
              <a:t>文本</a:t>
            </a:r>
            <a:endParaRPr lang="en-US" altLang="zh-CN" sz="1200" dirty="0">
              <a:solidFill>
                <a:srgbClr val="000000">
                  <a:lumMod val="95000"/>
                  <a:lumOff val="5000"/>
                </a:srgbClr>
              </a:solidFill>
              <a:latin typeface="微软雅黑" pitchFamily="34" charset="-122"/>
              <a:ea typeface="微软雅黑" pitchFamily="34" charset="-122"/>
              <a:cs typeface="Arial" charset="0"/>
            </a:endParaRPr>
          </a:p>
        </p:txBody>
      </p:sp>
      <p:sp>
        <p:nvSpPr>
          <p:cNvPr id="32" name="Text Box 14"/>
          <p:cNvSpPr txBox="1">
            <a:spLocks noChangeArrowheads="1"/>
          </p:cNvSpPr>
          <p:nvPr/>
        </p:nvSpPr>
        <p:spPr bwMode="gray">
          <a:xfrm>
            <a:off x="5591249" y="3695285"/>
            <a:ext cx="490538" cy="274637"/>
          </a:xfrm>
          <a:prstGeom prst="rect">
            <a:avLst/>
          </a:prstGeom>
          <a:noFill/>
          <a:ln>
            <a:noFill/>
          </a:ln>
          <a:effectLst/>
          <a:extLst>
            <a:ext uri="{909E8E84-426E-40DD-AFC4-6F175D3DCCD1}">
              <a14:hiddenFill xmlns:a14="http://schemas.microsoft.com/office/drawing/2010/main" xmlns="">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1200" b="1">
                <a:solidFill>
                  <a:srgbClr val="000000">
                    <a:lumMod val="95000"/>
                    <a:lumOff val="5000"/>
                  </a:srgbClr>
                </a:solidFill>
                <a:latin typeface="Arial" charset="0"/>
                <a:cs typeface="Arial" charset="0"/>
              </a:rPr>
              <a:t>200</a:t>
            </a:r>
          </a:p>
        </p:txBody>
      </p:sp>
      <p:sp>
        <p:nvSpPr>
          <p:cNvPr id="33" name="Text Box 15"/>
          <p:cNvSpPr txBox="1">
            <a:spLocks noChangeArrowheads="1"/>
          </p:cNvSpPr>
          <p:nvPr/>
        </p:nvSpPr>
        <p:spPr bwMode="gray">
          <a:xfrm>
            <a:off x="5583312" y="3149185"/>
            <a:ext cx="490537" cy="274637"/>
          </a:xfrm>
          <a:prstGeom prst="rect">
            <a:avLst/>
          </a:prstGeom>
          <a:noFill/>
          <a:ln>
            <a:noFill/>
          </a:ln>
          <a:effectLst/>
          <a:extLst>
            <a:ext uri="{909E8E84-426E-40DD-AFC4-6F175D3DCCD1}">
              <a14:hiddenFill xmlns:a14="http://schemas.microsoft.com/office/drawing/2010/main" xmlns="">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1200" b="1">
                <a:solidFill>
                  <a:srgbClr val="000000">
                    <a:lumMod val="95000"/>
                    <a:lumOff val="5000"/>
                  </a:srgbClr>
                </a:solidFill>
                <a:latin typeface="Arial" charset="0"/>
                <a:cs typeface="Arial" charset="0"/>
              </a:rPr>
              <a:t>400</a:t>
            </a:r>
          </a:p>
        </p:txBody>
      </p:sp>
      <p:sp>
        <p:nvSpPr>
          <p:cNvPr id="34" name="Text Box 16"/>
          <p:cNvSpPr txBox="1">
            <a:spLocks noChangeArrowheads="1"/>
          </p:cNvSpPr>
          <p:nvPr/>
        </p:nvSpPr>
        <p:spPr bwMode="gray">
          <a:xfrm>
            <a:off x="5584899" y="2606260"/>
            <a:ext cx="490538" cy="274637"/>
          </a:xfrm>
          <a:prstGeom prst="rect">
            <a:avLst/>
          </a:prstGeom>
          <a:noFill/>
          <a:ln>
            <a:noFill/>
          </a:ln>
          <a:effectLst/>
          <a:extLst>
            <a:ext uri="{909E8E84-426E-40DD-AFC4-6F175D3DCCD1}">
              <a14:hiddenFill xmlns:a14="http://schemas.microsoft.com/office/drawing/2010/main" xmlns="">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1200" b="1">
                <a:solidFill>
                  <a:srgbClr val="000000">
                    <a:lumMod val="95000"/>
                    <a:lumOff val="5000"/>
                  </a:srgbClr>
                </a:solidFill>
                <a:latin typeface="Arial" charset="0"/>
                <a:cs typeface="Arial" charset="0"/>
              </a:rPr>
              <a:t>600</a:t>
            </a:r>
          </a:p>
        </p:txBody>
      </p:sp>
      <p:sp>
        <p:nvSpPr>
          <p:cNvPr id="35" name="Text Box 17"/>
          <p:cNvSpPr txBox="1">
            <a:spLocks noChangeArrowheads="1"/>
          </p:cNvSpPr>
          <p:nvPr/>
        </p:nvSpPr>
        <p:spPr bwMode="gray">
          <a:xfrm>
            <a:off x="5586487" y="2071272"/>
            <a:ext cx="490537" cy="274638"/>
          </a:xfrm>
          <a:prstGeom prst="rect">
            <a:avLst/>
          </a:prstGeom>
          <a:noFill/>
          <a:ln>
            <a:noFill/>
          </a:ln>
          <a:effectLst/>
          <a:extLst>
            <a:ext uri="{909E8E84-426E-40DD-AFC4-6F175D3DCCD1}">
              <a14:hiddenFill xmlns:a14="http://schemas.microsoft.com/office/drawing/2010/main" xmlns="">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1200" b="1">
                <a:solidFill>
                  <a:srgbClr val="000000">
                    <a:lumMod val="95000"/>
                    <a:lumOff val="5000"/>
                  </a:srgbClr>
                </a:solidFill>
                <a:latin typeface="Arial" charset="0"/>
                <a:cs typeface="Arial" charset="0"/>
              </a:rPr>
              <a:t>800</a:t>
            </a:r>
          </a:p>
        </p:txBody>
      </p:sp>
      <p:sp>
        <p:nvSpPr>
          <p:cNvPr id="36" name="Text Box 18"/>
          <p:cNvSpPr txBox="1">
            <a:spLocks noChangeArrowheads="1"/>
          </p:cNvSpPr>
          <p:nvPr/>
        </p:nvSpPr>
        <p:spPr bwMode="gray">
          <a:xfrm>
            <a:off x="5578549" y="1499772"/>
            <a:ext cx="633413" cy="274638"/>
          </a:xfrm>
          <a:prstGeom prst="rect">
            <a:avLst/>
          </a:prstGeom>
          <a:noFill/>
          <a:ln>
            <a:noFill/>
          </a:ln>
          <a:effectLst/>
          <a:extLst>
            <a:ext uri="{909E8E84-426E-40DD-AFC4-6F175D3DCCD1}">
              <a14:hiddenFill xmlns:a14="http://schemas.microsoft.com/office/drawing/2010/main" xmlns="">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US" altLang="zh-CN" sz="1200" b="1" dirty="0">
                <a:solidFill>
                  <a:srgbClr val="000000">
                    <a:lumMod val="95000"/>
                    <a:lumOff val="5000"/>
                  </a:srgbClr>
                </a:solidFill>
                <a:latin typeface="Arial" charset="0"/>
                <a:cs typeface="Arial" charset="0"/>
              </a:rPr>
              <a:t>1000</a:t>
            </a:r>
          </a:p>
        </p:txBody>
      </p:sp>
      <p:sp>
        <p:nvSpPr>
          <p:cNvPr id="37" name="Rectangle 19"/>
          <p:cNvSpPr>
            <a:spLocks noChangeArrowheads="1"/>
          </p:cNvSpPr>
          <p:nvPr/>
        </p:nvSpPr>
        <p:spPr bwMode="gray">
          <a:xfrm>
            <a:off x="6475487" y="2953922"/>
            <a:ext cx="217487" cy="1293813"/>
          </a:xfrm>
          <a:prstGeom prst="rect">
            <a:avLst/>
          </a:prstGeom>
          <a:gradFill rotWithShape="1">
            <a:gsLst>
              <a:gs pos="0">
                <a:schemeClr val="tx2">
                  <a:lumMod val="60000"/>
                  <a:lumOff val="40000"/>
                </a:schemeClr>
              </a:gs>
              <a:gs pos="100000">
                <a:schemeClr val="tx2">
                  <a:lumMod val="50000"/>
                </a:schemeClr>
              </a:gs>
            </a:gsLst>
            <a:lin ang="5400000" scaled="1"/>
          </a:gradFill>
          <a:ln>
            <a:noFill/>
          </a:ln>
          <a:effectLst/>
          <a:extLst/>
        </p:spPr>
        <p:txBody>
          <a:bodyPr wrap="none" anchor="ctr"/>
          <a:lstStyle/>
          <a:p>
            <a:endParaRPr lang="zh-CN" altLang="en-US" kern="0">
              <a:solidFill>
                <a:srgbClr val="17347D"/>
              </a:solidFill>
              <a:latin typeface="Arial" charset="0"/>
            </a:endParaRPr>
          </a:p>
        </p:txBody>
      </p:sp>
      <p:sp>
        <p:nvSpPr>
          <p:cNvPr id="38" name="Rectangle 20"/>
          <p:cNvSpPr>
            <a:spLocks noChangeArrowheads="1"/>
          </p:cNvSpPr>
          <p:nvPr/>
        </p:nvSpPr>
        <p:spPr bwMode="gray">
          <a:xfrm>
            <a:off x="7115249" y="1706147"/>
            <a:ext cx="217488" cy="2541588"/>
          </a:xfrm>
          <a:prstGeom prst="rect">
            <a:avLst/>
          </a:prstGeom>
          <a:gradFill rotWithShape="1">
            <a:gsLst>
              <a:gs pos="0">
                <a:schemeClr val="tx2">
                  <a:lumMod val="60000"/>
                  <a:lumOff val="40000"/>
                </a:schemeClr>
              </a:gs>
              <a:gs pos="100000">
                <a:schemeClr val="tx2">
                  <a:lumMod val="50000"/>
                </a:schemeClr>
              </a:gs>
            </a:gsLst>
            <a:lin ang="5400000" scaled="1"/>
          </a:gradFill>
          <a:ln>
            <a:noFill/>
          </a:ln>
          <a:effectLst/>
          <a:extLst/>
        </p:spPr>
        <p:txBody>
          <a:bodyPr wrap="none" anchor="ctr"/>
          <a:lstStyle/>
          <a:p>
            <a:pPr>
              <a:defRPr/>
            </a:pPr>
            <a:endParaRPr lang="zh-CN" altLang="en-US" kern="0">
              <a:solidFill>
                <a:srgbClr val="17347D"/>
              </a:solidFill>
              <a:latin typeface="Arial" charset="0"/>
            </a:endParaRPr>
          </a:p>
        </p:txBody>
      </p:sp>
      <p:sp>
        <p:nvSpPr>
          <p:cNvPr id="39" name="Rectangle 21"/>
          <p:cNvSpPr>
            <a:spLocks noChangeArrowheads="1"/>
          </p:cNvSpPr>
          <p:nvPr/>
        </p:nvSpPr>
        <p:spPr bwMode="gray">
          <a:xfrm>
            <a:off x="7766124" y="2085560"/>
            <a:ext cx="217488" cy="2162175"/>
          </a:xfrm>
          <a:prstGeom prst="rect">
            <a:avLst/>
          </a:prstGeom>
          <a:gradFill rotWithShape="1">
            <a:gsLst>
              <a:gs pos="0">
                <a:schemeClr val="tx2">
                  <a:lumMod val="60000"/>
                  <a:lumOff val="40000"/>
                </a:schemeClr>
              </a:gs>
              <a:gs pos="100000">
                <a:schemeClr val="tx2">
                  <a:lumMod val="50000"/>
                </a:schemeClr>
              </a:gs>
            </a:gsLst>
            <a:lin ang="5400000" scaled="1"/>
          </a:gradFill>
          <a:ln>
            <a:noFill/>
          </a:ln>
          <a:effectLst/>
          <a:extLst/>
        </p:spPr>
        <p:txBody>
          <a:bodyPr wrap="none" anchor="ctr"/>
          <a:lstStyle/>
          <a:p>
            <a:endParaRPr lang="zh-CN" altLang="en-US" kern="0">
              <a:solidFill>
                <a:srgbClr val="17347D"/>
              </a:solidFill>
              <a:latin typeface="Arial" charset="0"/>
            </a:endParaRPr>
          </a:p>
        </p:txBody>
      </p:sp>
      <p:sp>
        <p:nvSpPr>
          <p:cNvPr id="40" name="Text Box 22"/>
          <p:cNvSpPr txBox="1">
            <a:spLocks noChangeArrowheads="1"/>
          </p:cNvSpPr>
          <p:nvPr/>
        </p:nvSpPr>
        <p:spPr bwMode="gray">
          <a:xfrm>
            <a:off x="6299274" y="4255672"/>
            <a:ext cx="649288" cy="276999"/>
          </a:xfrm>
          <a:prstGeom prst="rect">
            <a:avLst/>
          </a:prstGeom>
          <a:noFill/>
          <a:ln>
            <a:noFill/>
          </a:ln>
          <a:effectLst/>
          <a:extLst>
            <a:ext uri="{909E8E84-426E-40DD-AFC4-6F175D3DCCD1}">
              <a14:hiddenFill xmlns:a14="http://schemas.microsoft.com/office/drawing/2010/main" xmlns="">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fontAlgn="base">
              <a:spcBef>
                <a:spcPct val="50000"/>
              </a:spcBef>
              <a:spcAft>
                <a:spcPct val="0"/>
              </a:spcAft>
            </a:pPr>
            <a:r>
              <a:rPr lang="zh-CN" altLang="en-US" sz="1200" dirty="0">
                <a:solidFill>
                  <a:srgbClr val="000000">
                    <a:lumMod val="95000"/>
                    <a:lumOff val="5000"/>
                  </a:srgbClr>
                </a:solidFill>
                <a:latin typeface="微软雅黑" pitchFamily="34" charset="-122"/>
                <a:ea typeface="微软雅黑" pitchFamily="34" charset="-122"/>
                <a:cs typeface="Arial" charset="0"/>
              </a:rPr>
              <a:t>文本</a:t>
            </a:r>
            <a:endParaRPr lang="en-US" altLang="zh-CN" sz="1200" dirty="0">
              <a:solidFill>
                <a:srgbClr val="000000">
                  <a:lumMod val="95000"/>
                  <a:lumOff val="5000"/>
                </a:srgbClr>
              </a:solidFill>
              <a:latin typeface="微软雅黑" pitchFamily="34" charset="-122"/>
              <a:ea typeface="微软雅黑" pitchFamily="34" charset="-122"/>
              <a:cs typeface="Arial" charset="0"/>
            </a:endParaRPr>
          </a:p>
        </p:txBody>
      </p:sp>
      <p:sp>
        <p:nvSpPr>
          <p:cNvPr id="41" name="Text Box 23"/>
          <p:cNvSpPr txBox="1">
            <a:spLocks noChangeArrowheads="1"/>
          </p:cNvSpPr>
          <p:nvPr/>
        </p:nvSpPr>
        <p:spPr bwMode="gray">
          <a:xfrm>
            <a:off x="6919987" y="4255672"/>
            <a:ext cx="638174" cy="276999"/>
          </a:xfrm>
          <a:prstGeom prst="rect">
            <a:avLst/>
          </a:prstGeom>
          <a:noFill/>
          <a:ln>
            <a:noFill/>
          </a:ln>
          <a:effectLst/>
          <a:extLst>
            <a:ext uri="{909E8E84-426E-40DD-AFC4-6F175D3DCCD1}">
              <a14:hiddenFill xmlns:a14="http://schemas.microsoft.com/office/drawing/2010/main" xmlns="">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fontAlgn="base">
              <a:spcBef>
                <a:spcPct val="50000"/>
              </a:spcBef>
              <a:spcAft>
                <a:spcPct val="0"/>
              </a:spcAft>
            </a:pPr>
            <a:r>
              <a:rPr lang="zh-CN" altLang="en-US" sz="1200" dirty="0">
                <a:solidFill>
                  <a:srgbClr val="000000">
                    <a:lumMod val="95000"/>
                    <a:lumOff val="5000"/>
                  </a:srgbClr>
                </a:solidFill>
                <a:latin typeface="微软雅黑" pitchFamily="34" charset="-122"/>
                <a:ea typeface="微软雅黑" pitchFamily="34" charset="-122"/>
                <a:cs typeface="Arial" charset="0"/>
              </a:rPr>
              <a:t>文本</a:t>
            </a:r>
            <a:endParaRPr lang="en-US" altLang="zh-CN" sz="1200" dirty="0">
              <a:solidFill>
                <a:srgbClr val="000000">
                  <a:lumMod val="95000"/>
                  <a:lumOff val="5000"/>
                </a:srgbClr>
              </a:solidFill>
              <a:latin typeface="微软雅黑" pitchFamily="34" charset="-122"/>
              <a:ea typeface="微软雅黑" pitchFamily="34" charset="-122"/>
              <a:cs typeface="Arial" charset="0"/>
            </a:endParaRPr>
          </a:p>
        </p:txBody>
      </p:sp>
      <p:sp>
        <p:nvSpPr>
          <p:cNvPr id="42" name="Text Box 24"/>
          <p:cNvSpPr txBox="1">
            <a:spLocks noChangeArrowheads="1"/>
          </p:cNvSpPr>
          <p:nvPr/>
        </p:nvSpPr>
        <p:spPr bwMode="gray">
          <a:xfrm>
            <a:off x="7501011" y="4255672"/>
            <a:ext cx="782637" cy="276999"/>
          </a:xfrm>
          <a:prstGeom prst="rect">
            <a:avLst/>
          </a:prstGeom>
          <a:noFill/>
          <a:ln>
            <a:noFill/>
          </a:ln>
          <a:effectLst/>
          <a:extLst>
            <a:ext uri="{909E8E84-426E-40DD-AFC4-6F175D3DCCD1}">
              <a14:hiddenFill xmlns:a14="http://schemas.microsoft.com/office/drawing/2010/main" xmlns="">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fontAlgn="base">
              <a:spcBef>
                <a:spcPct val="50000"/>
              </a:spcBef>
              <a:spcAft>
                <a:spcPct val="0"/>
              </a:spcAft>
            </a:pPr>
            <a:r>
              <a:rPr lang="zh-CN" altLang="en-US" sz="1200" dirty="0">
                <a:solidFill>
                  <a:srgbClr val="000000">
                    <a:lumMod val="95000"/>
                    <a:lumOff val="5000"/>
                  </a:srgbClr>
                </a:solidFill>
                <a:latin typeface="微软雅黑" pitchFamily="34" charset="-122"/>
                <a:ea typeface="微软雅黑" pitchFamily="34" charset="-122"/>
                <a:cs typeface="Arial" charset="0"/>
              </a:rPr>
              <a:t>文本</a:t>
            </a:r>
            <a:endParaRPr lang="en-US" altLang="zh-CN" sz="1200" dirty="0">
              <a:solidFill>
                <a:srgbClr val="000000">
                  <a:lumMod val="95000"/>
                  <a:lumOff val="5000"/>
                </a:srgbClr>
              </a:solidFill>
              <a:latin typeface="微软雅黑" pitchFamily="34" charset="-122"/>
              <a:ea typeface="微软雅黑" pitchFamily="34" charset="-122"/>
              <a:cs typeface="Arial" charset="0"/>
            </a:endParaRPr>
          </a:p>
        </p:txBody>
      </p:sp>
      <p:sp>
        <p:nvSpPr>
          <p:cNvPr id="43" name="Text Box 25"/>
          <p:cNvSpPr txBox="1">
            <a:spLocks noChangeArrowheads="1"/>
          </p:cNvSpPr>
          <p:nvPr/>
        </p:nvSpPr>
        <p:spPr bwMode="gray">
          <a:xfrm>
            <a:off x="7574037" y="1201316"/>
            <a:ext cx="814387" cy="274637"/>
          </a:xfrm>
          <a:prstGeom prst="rect">
            <a:avLst/>
          </a:prstGeom>
          <a:noFill/>
          <a:ln>
            <a:noFill/>
          </a:ln>
          <a:effectLst/>
          <a:extLst>
            <a:ext uri="{909E8E84-426E-40DD-AFC4-6F175D3DCCD1}">
              <a14:hiddenFill xmlns:a14="http://schemas.microsoft.com/office/drawing/2010/main" xmlns="">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zh-CN" altLang="en-US" sz="1200" b="1" dirty="0" smtClean="0">
                <a:solidFill>
                  <a:srgbClr val="000000">
                    <a:lumMod val="95000"/>
                    <a:lumOff val="5000"/>
                  </a:srgbClr>
                </a:solidFill>
                <a:latin typeface="Arial" charset="0"/>
                <a:cs typeface="Arial" charset="0"/>
              </a:rPr>
              <a:t>标题文字</a:t>
            </a:r>
            <a:endParaRPr lang="en-US" altLang="zh-CN" sz="1200" b="1" dirty="0">
              <a:solidFill>
                <a:srgbClr val="000000">
                  <a:lumMod val="95000"/>
                  <a:lumOff val="5000"/>
                </a:srgbClr>
              </a:solidFill>
              <a:latin typeface="Arial" charset="0"/>
              <a:cs typeface="Arial" charset="0"/>
            </a:endParaRPr>
          </a:p>
        </p:txBody>
      </p:sp>
      <p:sp>
        <p:nvSpPr>
          <p:cNvPr id="44" name="Text Box 28"/>
          <p:cNvSpPr txBox="1">
            <a:spLocks noChangeArrowheads="1"/>
          </p:cNvSpPr>
          <p:nvPr/>
        </p:nvSpPr>
        <p:spPr bwMode="auto">
          <a:xfrm>
            <a:off x="6099001" y="4654900"/>
            <a:ext cx="1857375" cy="341632"/>
          </a:xfrm>
          <a:prstGeom prst="rect">
            <a:avLst/>
          </a:prstGeom>
          <a:noFill/>
          <a:ln>
            <a:noFill/>
          </a:ln>
          <a:effectLst/>
          <a:extLst>
            <a:ext uri="{909E8E84-426E-40DD-AFC4-6F175D3DCCD1}">
              <a14:hiddenFill xmlns:a14="http://schemas.microsoft.com/office/drawing/2010/main" xmlns="">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17961" dir="2700000" algn="ctr" rotWithShape="0">
                    <a:srgbClr val="4D4D4D">
                      <a:alpha val="50000"/>
                    </a:srgbClr>
                  </a:outerShdw>
                </a:effectLst>
              </a14:hiddenEffects>
            </a:ext>
          </a:extLst>
        </p:spPr>
        <p:txBody>
          <a:bodyPr wrap="square">
            <a:spAutoFit/>
          </a:bodyPr>
          <a:lstStyle>
            <a:lvl1pPr marL="173038" indent="-173038">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marL="0" indent="0" algn="ctr" fontAlgn="base">
              <a:lnSpc>
                <a:spcPct val="90000"/>
              </a:lnSpc>
              <a:spcBef>
                <a:spcPct val="50000"/>
              </a:spcBef>
              <a:spcAft>
                <a:spcPct val="0"/>
              </a:spcAft>
            </a:pPr>
            <a:r>
              <a:rPr lang="zh-CN" altLang="en-US" b="1" dirty="0" smtClean="0">
                <a:solidFill>
                  <a:srgbClr val="000000">
                    <a:lumMod val="95000"/>
                    <a:lumOff val="5000"/>
                  </a:srgbClr>
                </a:solidFill>
                <a:latin typeface="微软雅黑" pitchFamily="34" charset="-122"/>
                <a:ea typeface="微软雅黑" pitchFamily="34" charset="-122"/>
                <a:cs typeface="Arial" charset="0"/>
              </a:rPr>
              <a:t>添加图表标题</a:t>
            </a:r>
            <a:endParaRPr lang="en-US" altLang="zh-CN" b="1" dirty="0" smtClean="0">
              <a:solidFill>
                <a:srgbClr val="000000">
                  <a:lumMod val="95000"/>
                  <a:lumOff val="5000"/>
                </a:srgbClr>
              </a:solidFill>
              <a:latin typeface="微软雅黑" pitchFamily="34" charset="-122"/>
              <a:ea typeface="微软雅黑" pitchFamily="34" charset="-122"/>
              <a:cs typeface="Arial" charset="0"/>
            </a:endParaRPr>
          </a:p>
        </p:txBody>
      </p:sp>
      <p:pic>
        <p:nvPicPr>
          <p:cNvPr id="45" name="Picture 2" descr="C:\Users\hd02\Desktop\bld036040.jpg"/>
          <p:cNvPicPr>
            <a:picLocks noChangeAspect="1" noChangeArrowheads="1"/>
          </p:cNvPicPr>
          <p:nvPr/>
        </p:nvPicPr>
        <p:blipFill rotWithShape="1">
          <a:blip r:embed="rId4" cstate="screen">
            <a:grayscl/>
            <a:extLst>
              <a:ext uri="{28A0092B-C50C-407E-A947-70E740481C1C}">
                <a14:useLocalDpi xmlns:a14="http://schemas.microsoft.com/office/drawing/2010/main" xmlns=""/>
              </a:ext>
            </a:extLst>
          </a:blip>
          <a:srcRect/>
          <a:stretch/>
        </p:blipFill>
        <p:spPr bwMode="auto">
          <a:xfrm>
            <a:off x="876974" y="2306272"/>
            <a:ext cx="4629567" cy="1942257"/>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Lst>
        </p:spPr>
      </p:pic>
      <p:sp>
        <p:nvSpPr>
          <p:cNvPr id="46" name="矩形 45"/>
          <p:cNvSpPr/>
          <p:nvPr/>
        </p:nvSpPr>
        <p:spPr>
          <a:xfrm>
            <a:off x="876974" y="1536285"/>
            <a:ext cx="4629568" cy="672306"/>
          </a:xfrm>
          <a:prstGeom prst="rect">
            <a:avLst/>
          </a:prstGeom>
          <a:solidFill>
            <a:srgbClr val="00B0F0"/>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endParaRPr>
          </a:p>
        </p:txBody>
      </p:sp>
      <p:sp>
        <p:nvSpPr>
          <p:cNvPr id="47" name="矩形 46"/>
          <p:cNvSpPr/>
          <p:nvPr/>
        </p:nvSpPr>
        <p:spPr>
          <a:xfrm>
            <a:off x="1042045" y="1610828"/>
            <a:ext cx="3057247" cy="523220"/>
          </a:xfrm>
          <a:prstGeom prst="rect">
            <a:avLst/>
          </a:prstGeom>
        </p:spPr>
        <p:txBody>
          <a:bodyPr wrap="none">
            <a:spAutoFit/>
          </a:bodyPr>
          <a:lstStyle/>
          <a:p>
            <a:pPr defTabSz="1028700">
              <a:spcBef>
                <a:spcPct val="0"/>
              </a:spcBef>
              <a:defRPr/>
            </a:pPr>
            <a:r>
              <a:rPr lang="zh-CN" altLang="en-US" sz="2800" b="1" dirty="0">
                <a:solidFill>
                  <a:srgbClr val="FFFFFF"/>
                </a:solidFill>
                <a:latin typeface="微软雅黑" pitchFamily="34" charset="-122"/>
                <a:ea typeface="微软雅黑" pitchFamily="34" charset="-122"/>
              </a:rPr>
              <a:t>在此录入标题内容</a:t>
            </a:r>
          </a:p>
        </p:txBody>
      </p:sp>
      <p:sp>
        <p:nvSpPr>
          <p:cNvPr id="48" name="TextBox 47"/>
          <p:cNvSpPr txBox="1"/>
          <p:nvPr/>
        </p:nvSpPr>
        <p:spPr>
          <a:xfrm>
            <a:off x="6829648" y="145579"/>
            <a:ext cx="2088232" cy="369332"/>
          </a:xfrm>
          <a:prstGeom prst="rect">
            <a:avLst/>
          </a:prstGeom>
          <a:noFill/>
        </p:spPr>
        <p:txBody>
          <a:bodyPr vert="horz" wrap="square" rtlCol="0">
            <a:spAutoFit/>
          </a:bodyPr>
          <a:lstStyle/>
          <a:p>
            <a:pPr algn="ctr" fontAlgn="b"/>
            <a:r>
              <a:rPr lang="zh-CN" altLang="en-US" dirty="0" smtClean="0">
                <a:solidFill>
                  <a:schemeClr val="tx2">
                    <a:lumMod val="75000"/>
                  </a:schemeClr>
                </a:solidFill>
                <a:latin typeface="微软雅黑" panose="020B0503020204020204" pitchFamily="34" charset="-122"/>
                <a:ea typeface="微软雅黑" panose="020B0503020204020204" pitchFamily="34" charset="-122"/>
              </a:rPr>
              <a:t>设计理论</a:t>
            </a:r>
          </a:p>
        </p:txBody>
      </p:sp>
    </p:spTree>
    <p:extLst>
      <p:ext uri="{BB962C8B-B14F-4D97-AF65-F5344CB8AC3E}">
        <p14:creationId xmlns:p14="http://schemas.microsoft.com/office/powerpoint/2010/main" xmlns="" val="164001871"/>
      </p:ext>
    </p:extLst>
  </p:cSld>
  <p:clrMapOvr>
    <a:masterClrMapping/>
  </p:clrMapOvr>
  <mc:AlternateContent xmlns:mc="http://schemas.openxmlformats.org/markup-compatibility/2006">
    <mc:Choice xmlns:p14="http://schemas.microsoft.com/office/powerpoint/2010/main" xmlns="" Requires="p14">
      <p:transition spd="slow" p14:dur="1600" advClick="0" advTm="6000">
        <p14:gallery dir="r"/>
      </p:transition>
    </mc:Choice>
    <mc:Fallback>
      <p:transition spd="slow" advClick="0" advTm="600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wipe(left)">
                                          <p:cBhvr>
                                            <p:cTn id="11" dur="500"/>
                                            <p:tgtEl>
                                              <p:spTgt spid="47"/>
                                            </p:tgtEl>
                                          </p:cBhvr>
                                        </p:animEffect>
                                      </p:childTnLst>
                                    </p:cTn>
                                  </p:par>
                                </p:childTnLst>
                              </p:cTn>
                            </p:par>
                            <p:par>
                              <p:cTn id="12" fill="hold">
                                <p:stCondLst>
                                  <p:cond delay="1000"/>
                                </p:stCondLst>
                                <p:childTnLst>
                                  <p:par>
                                    <p:cTn id="13" presetID="2" presetClass="entr" presetSubtype="8" fill="hold" nodeType="afterEffect" p14:presetBounceEnd="22000">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14:bounceEnd="22000">
                                          <p:cBhvr additive="base">
                                            <p:cTn id="15" dur="500" fill="hold"/>
                                            <p:tgtEl>
                                              <p:spTgt spid="45"/>
                                            </p:tgtEl>
                                            <p:attrNameLst>
                                              <p:attrName>ppt_x</p:attrName>
                                            </p:attrNameLst>
                                          </p:cBhvr>
                                          <p:tavLst>
                                            <p:tav tm="0">
                                              <p:val>
                                                <p:strVal val="0-#ppt_w/2"/>
                                              </p:val>
                                            </p:tav>
                                            <p:tav tm="100000">
                                              <p:val>
                                                <p:strVal val="#ppt_x"/>
                                              </p:val>
                                            </p:tav>
                                          </p:tavLst>
                                        </p:anim>
                                        <p:anim calcmode="lin" valueType="num" p14:bounceEnd="22000">
                                          <p:cBhvr additive="base">
                                            <p:cTn id="16" dur="500" fill="hold"/>
                                            <p:tgtEl>
                                              <p:spTgt spid="45"/>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250" fill="hold"/>
                                            <p:tgtEl>
                                              <p:spTgt spid="26"/>
                                            </p:tgtEl>
                                            <p:attrNameLst>
                                              <p:attrName>ppt_w</p:attrName>
                                            </p:attrNameLst>
                                          </p:cBhvr>
                                          <p:tavLst>
                                            <p:tav tm="0">
                                              <p:val>
                                                <p:fltVal val="0"/>
                                              </p:val>
                                            </p:tav>
                                            <p:tav tm="100000">
                                              <p:val>
                                                <p:strVal val="#ppt_w"/>
                                              </p:val>
                                            </p:tav>
                                          </p:tavLst>
                                        </p:anim>
                                        <p:anim calcmode="lin" valueType="num">
                                          <p:cBhvr>
                                            <p:cTn id="21" dur="250" fill="hold"/>
                                            <p:tgtEl>
                                              <p:spTgt spid="26"/>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200"/>
                                      </p:stCondLst>
                                      <p:childTnLst>
                                        <p:set>
                                          <p:cBhvr>
                                            <p:cTn id="23" dur="1" fill="hold">
                                              <p:stCondLst>
                                                <p:cond delay="0"/>
                                              </p:stCondLst>
                                            </p:cTn>
                                            <p:tgtEl>
                                              <p:spTgt spid="27"/>
                                            </p:tgtEl>
                                            <p:attrNameLst>
                                              <p:attrName>style.visibility</p:attrName>
                                            </p:attrNameLst>
                                          </p:cBhvr>
                                          <p:to>
                                            <p:strVal val="visible"/>
                                          </p:to>
                                        </p:set>
                                        <p:anim calcmode="lin" valueType="num">
                                          <p:cBhvr>
                                            <p:cTn id="24" dur="250" fill="hold"/>
                                            <p:tgtEl>
                                              <p:spTgt spid="27"/>
                                            </p:tgtEl>
                                            <p:attrNameLst>
                                              <p:attrName>ppt_w</p:attrName>
                                            </p:attrNameLst>
                                          </p:cBhvr>
                                          <p:tavLst>
                                            <p:tav tm="0">
                                              <p:val>
                                                <p:fltVal val="0"/>
                                              </p:val>
                                            </p:tav>
                                            <p:tav tm="100000">
                                              <p:val>
                                                <p:strVal val="#ppt_w"/>
                                              </p:val>
                                            </p:tav>
                                          </p:tavLst>
                                        </p:anim>
                                        <p:anim calcmode="lin" valueType="num">
                                          <p:cBhvr>
                                            <p:cTn id="25" dur="250" fill="hold"/>
                                            <p:tgtEl>
                                              <p:spTgt spid="27"/>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400"/>
                                      </p:stCondLst>
                                      <p:childTnLst>
                                        <p:set>
                                          <p:cBhvr>
                                            <p:cTn id="27" dur="1" fill="hold">
                                              <p:stCondLst>
                                                <p:cond delay="0"/>
                                              </p:stCondLst>
                                            </p:cTn>
                                            <p:tgtEl>
                                              <p:spTgt spid="28"/>
                                            </p:tgtEl>
                                            <p:attrNameLst>
                                              <p:attrName>style.visibility</p:attrName>
                                            </p:attrNameLst>
                                          </p:cBhvr>
                                          <p:to>
                                            <p:strVal val="visible"/>
                                          </p:to>
                                        </p:set>
                                        <p:anim calcmode="lin" valueType="num">
                                          <p:cBhvr>
                                            <p:cTn id="28" dur="250" fill="hold"/>
                                            <p:tgtEl>
                                              <p:spTgt spid="28"/>
                                            </p:tgtEl>
                                            <p:attrNameLst>
                                              <p:attrName>ppt_w</p:attrName>
                                            </p:attrNameLst>
                                          </p:cBhvr>
                                          <p:tavLst>
                                            <p:tav tm="0">
                                              <p:val>
                                                <p:fltVal val="0"/>
                                              </p:val>
                                            </p:tav>
                                            <p:tav tm="100000">
                                              <p:val>
                                                <p:strVal val="#ppt_w"/>
                                              </p:val>
                                            </p:tav>
                                          </p:tavLst>
                                        </p:anim>
                                        <p:anim calcmode="lin" valueType="num">
                                          <p:cBhvr>
                                            <p:cTn id="29" dur="250" fill="hold"/>
                                            <p:tgtEl>
                                              <p:spTgt spid="28"/>
                                            </p:tgtEl>
                                            <p:attrNameLst>
                                              <p:attrName>ppt_h</p:attrName>
                                            </p:attrNameLst>
                                          </p:cBhvr>
                                          <p:tavLst>
                                            <p:tav tm="0">
                                              <p:val>
                                                <p:fltVal val="0"/>
                                              </p:val>
                                            </p:tav>
                                            <p:tav tm="100000">
                                              <p:val>
                                                <p:strVal val="#ppt_h"/>
                                              </p:val>
                                            </p:tav>
                                          </p:tavLst>
                                        </p:anim>
                                      </p:childTnLst>
                                    </p:cTn>
                                  </p:par>
                                  <p:par>
                                    <p:cTn id="30" presetID="23" presetClass="entr" presetSubtype="16" fill="hold" grpId="0" nodeType="withEffect">
                                      <p:stCondLst>
                                        <p:cond delay="600"/>
                                      </p:stCondLst>
                                      <p:childTnLst>
                                        <p:set>
                                          <p:cBhvr>
                                            <p:cTn id="31" dur="1" fill="hold">
                                              <p:stCondLst>
                                                <p:cond delay="0"/>
                                              </p:stCondLst>
                                            </p:cTn>
                                            <p:tgtEl>
                                              <p:spTgt spid="29"/>
                                            </p:tgtEl>
                                            <p:attrNameLst>
                                              <p:attrName>style.visibility</p:attrName>
                                            </p:attrNameLst>
                                          </p:cBhvr>
                                          <p:to>
                                            <p:strVal val="visible"/>
                                          </p:to>
                                        </p:set>
                                        <p:anim calcmode="lin" valueType="num">
                                          <p:cBhvr>
                                            <p:cTn id="32" dur="250" fill="hold"/>
                                            <p:tgtEl>
                                              <p:spTgt spid="29"/>
                                            </p:tgtEl>
                                            <p:attrNameLst>
                                              <p:attrName>ppt_w</p:attrName>
                                            </p:attrNameLst>
                                          </p:cBhvr>
                                          <p:tavLst>
                                            <p:tav tm="0">
                                              <p:val>
                                                <p:fltVal val="0"/>
                                              </p:val>
                                            </p:tav>
                                            <p:tav tm="100000">
                                              <p:val>
                                                <p:strVal val="#ppt_w"/>
                                              </p:val>
                                            </p:tav>
                                          </p:tavLst>
                                        </p:anim>
                                        <p:anim calcmode="lin" valueType="num">
                                          <p:cBhvr>
                                            <p:cTn id="33" dur="250" fill="hold"/>
                                            <p:tgtEl>
                                              <p:spTgt spid="29"/>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800"/>
                                      </p:stCondLst>
                                      <p:childTnLst>
                                        <p:set>
                                          <p:cBhvr>
                                            <p:cTn id="35" dur="1" fill="hold">
                                              <p:stCondLst>
                                                <p:cond delay="0"/>
                                              </p:stCondLst>
                                            </p:cTn>
                                            <p:tgtEl>
                                              <p:spTgt spid="30"/>
                                            </p:tgtEl>
                                            <p:attrNameLst>
                                              <p:attrName>style.visibility</p:attrName>
                                            </p:attrNameLst>
                                          </p:cBhvr>
                                          <p:to>
                                            <p:strVal val="visible"/>
                                          </p:to>
                                        </p:set>
                                        <p:anim calcmode="lin" valueType="num">
                                          <p:cBhvr>
                                            <p:cTn id="36" dur="250" fill="hold"/>
                                            <p:tgtEl>
                                              <p:spTgt spid="30"/>
                                            </p:tgtEl>
                                            <p:attrNameLst>
                                              <p:attrName>ppt_w</p:attrName>
                                            </p:attrNameLst>
                                          </p:cBhvr>
                                          <p:tavLst>
                                            <p:tav tm="0">
                                              <p:val>
                                                <p:fltVal val="0"/>
                                              </p:val>
                                            </p:tav>
                                            <p:tav tm="100000">
                                              <p:val>
                                                <p:strVal val="#ppt_w"/>
                                              </p:val>
                                            </p:tav>
                                          </p:tavLst>
                                        </p:anim>
                                        <p:anim calcmode="lin" valueType="num">
                                          <p:cBhvr>
                                            <p:cTn id="37" dur="250" fill="hold"/>
                                            <p:tgtEl>
                                              <p:spTgt spid="30"/>
                                            </p:tgtEl>
                                            <p:attrNameLst>
                                              <p:attrName>ppt_h</p:attrName>
                                            </p:attrNameLst>
                                          </p:cBhvr>
                                          <p:tavLst>
                                            <p:tav tm="0">
                                              <p:val>
                                                <p:fltVal val="0"/>
                                              </p:val>
                                            </p:tav>
                                            <p:tav tm="100000">
                                              <p:val>
                                                <p:strVal val="#ppt_h"/>
                                              </p:val>
                                            </p:tav>
                                          </p:tavLst>
                                        </p:anim>
                                      </p:childTnLst>
                                    </p:cTn>
                                  </p:par>
                                </p:childTnLst>
                              </p:cTn>
                            </p:par>
                            <p:par>
                              <p:cTn id="38" fill="hold">
                                <p:stCondLst>
                                  <p:cond delay="2550"/>
                                </p:stCondLst>
                                <p:childTnLst>
                                  <p:par>
                                    <p:cTn id="39" presetID="2" presetClass="entr" presetSubtype="2"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500" fill="hold"/>
                                            <p:tgtEl>
                                              <p:spTgt spid="36"/>
                                            </p:tgtEl>
                                            <p:attrNameLst>
                                              <p:attrName>ppt_x</p:attrName>
                                            </p:attrNameLst>
                                          </p:cBhvr>
                                          <p:tavLst>
                                            <p:tav tm="0">
                                              <p:val>
                                                <p:strVal val="1+#ppt_w/2"/>
                                              </p:val>
                                            </p:tav>
                                            <p:tav tm="100000">
                                              <p:val>
                                                <p:strVal val="#ppt_x"/>
                                              </p:val>
                                            </p:tav>
                                          </p:tavLst>
                                        </p:anim>
                                        <p:anim calcmode="lin" valueType="num">
                                          <p:cBhvr additive="base">
                                            <p:cTn id="42" dur="500" fill="hold"/>
                                            <p:tgtEl>
                                              <p:spTgt spid="36"/>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additive="base">
                                            <p:cTn id="45" dur="500" fill="hold"/>
                                            <p:tgtEl>
                                              <p:spTgt spid="35"/>
                                            </p:tgtEl>
                                            <p:attrNameLst>
                                              <p:attrName>ppt_x</p:attrName>
                                            </p:attrNameLst>
                                          </p:cBhvr>
                                          <p:tavLst>
                                            <p:tav tm="0">
                                              <p:val>
                                                <p:strVal val="1+#ppt_w/2"/>
                                              </p:val>
                                            </p:tav>
                                            <p:tav tm="100000">
                                              <p:val>
                                                <p:strVal val="#ppt_x"/>
                                              </p:val>
                                            </p:tav>
                                          </p:tavLst>
                                        </p:anim>
                                        <p:anim calcmode="lin" valueType="num">
                                          <p:cBhvr additive="base">
                                            <p:cTn id="46" dur="500" fill="hold"/>
                                            <p:tgtEl>
                                              <p:spTgt spid="35"/>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500" fill="hold"/>
                                            <p:tgtEl>
                                              <p:spTgt spid="34"/>
                                            </p:tgtEl>
                                            <p:attrNameLst>
                                              <p:attrName>ppt_x</p:attrName>
                                            </p:attrNameLst>
                                          </p:cBhvr>
                                          <p:tavLst>
                                            <p:tav tm="0">
                                              <p:val>
                                                <p:strVal val="1+#ppt_w/2"/>
                                              </p:val>
                                            </p:tav>
                                            <p:tav tm="100000">
                                              <p:val>
                                                <p:strVal val="#ppt_x"/>
                                              </p:val>
                                            </p:tav>
                                          </p:tavLst>
                                        </p:anim>
                                        <p:anim calcmode="lin" valueType="num">
                                          <p:cBhvr additive="base">
                                            <p:cTn id="50" dur="500" fill="hold"/>
                                            <p:tgtEl>
                                              <p:spTgt spid="3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additive="base">
                                            <p:cTn id="53" dur="500" fill="hold"/>
                                            <p:tgtEl>
                                              <p:spTgt spid="33"/>
                                            </p:tgtEl>
                                            <p:attrNameLst>
                                              <p:attrName>ppt_x</p:attrName>
                                            </p:attrNameLst>
                                          </p:cBhvr>
                                          <p:tavLst>
                                            <p:tav tm="0">
                                              <p:val>
                                                <p:strVal val="1+#ppt_w/2"/>
                                              </p:val>
                                            </p:tav>
                                            <p:tav tm="100000">
                                              <p:val>
                                                <p:strVal val="#ppt_x"/>
                                              </p:val>
                                            </p:tav>
                                          </p:tavLst>
                                        </p:anim>
                                        <p:anim calcmode="lin" valueType="num">
                                          <p:cBhvr additive="base">
                                            <p:cTn id="54" dur="500" fill="hold"/>
                                            <p:tgtEl>
                                              <p:spTgt spid="33"/>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additive="base">
                                            <p:cTn id="57" dur="500" fill="hold"/>
                                            <p:tgtEl>
                                              <p:spTgt spid="32"/>
                                            </p:tgtEl>
                                            <p:attrNameLst>
                                              <p:attrName>ppt_x</p:attrName>
                                            </p:attrNameLst>
                                          </p:cBhvr>
                                          <p:tavLst>
                                            <p:tav tm="0">
                                              <p:val>
                                                <p:strVal val="1+#ppt_w/2"/>
                                              </p:val>
                                            </p:tav>
                                            <p:tav tm="100000">
                                              <p:val>
                                                <p:strVal val="#ppt_x"/>
                                              </p:val>
                                            </p:tav>
                                          </p:tavLst>
                                        </p:anim>
                                        <p:anim calcmode="lin" valueType="num">
                                          <p:cBhvr additive="base">
                                            <p:cTn id="58" dur="500" fill="hold"/>
                                            <p:tgtEl>
                                              <p:spTgt spid="32"/>
                                            </p:tgtEl>
                                            <p:attrNameLst>
                                              <p:attrName>ppt_y</p:attrName>
                                            </p:attrNameLst>
                                          </p:cBhvr>
                                          <p:tavLst>
                                            <p:tav tm="0">
                                              <p:val>
                                                <p:strVal val="#ppt_y"/>
                                              </p:val>
                                            </p:tav>
                                            <p:tav tm="100000">
                                              <p:val>
                                                <p:strVal val="#ppt_y"/>
                                              </p:val>
                                            </p:tav>
                                          </p:tavLst>
                                        </p:anim>
                                      </p:childTnLst>
                                    </p:cTn>
                                  </p:par>
                                </p:childTnLst>
                              </p:cTn>
                            </p:par>
                            <p:par>
                              <p:cTn id="59" fill="hold">
                                <p:stCondLst>
                                  <p:cond delay="3050"/>
                                </p:stCondLst>
                                <p:childTnLst>
                                  <p:par>
                                    <p:cTn id="60" presetID="42" presetClass="entr" presetSubtype="0" fill="hold" grpId="0" nodeType="after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250"/>
                                            <p:tgtEl>
                                              <p:spTgt spid="31"/>
                                            </p:tgtEl>
                                          </p:cBhvr>
                                        </p:animEffect>
                                        <p:anim calcmode="lin" valueType="num">
                                          <p:cBhvr>
                                            <p:cTn id="63" dur="250" fill="hold"/>
                                            <p:tgtEl>
                                              <p:spTgt spid="31"/>
                                            </p:tgtEl>
                                            <p:attrNameLst>
                                              <p:attrName>ppt_x</p:attrName>
                                            </p:attrNameLst>
                                          </p:cBhvr>
                                          <p:tavLst>
                                            <p:tav tm="0">
                                              <p:val>
                                                <p:strVal val="#ppt_x"/>
                                              </p:val>
                                            </p:tav>
                                            <p:tav tm="100000">
                                              <p:val>
                                                <p:strVal val="#ppt_x"/>
                                              </p:val>
                                            </p:tav>
                                          </p:tavLst>
                                        </p:anim>
                                        <p:anim calcmode="lin" valueType="num">
                                          <p:cBhvr>
                                            <p:cTn id="64" dur="250" fill="hold"/>
                                            <p:tgtEl>
                                              <p:spTgt spid="31"/>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25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250"/>
                                            <p:tgtEl>
                                              <p:spTgt spid="40"/>
                                            </p:tgtEl>
                                          </p:cBhvr>
                                        </p:animEffect>
                                        <p:anim calcmode="lin" valueType="num">
                                          <p:cBhvr>
                                            <p:cTn id="68" dur="250" fill="hold"/>
                                            <p:tgtEl>
                                              <p:spTgt spid="40"/>
                                            </p:tgtEl>
                                            <p:attrNameLst>
                                              <p:attrName>ppt_x</p:attrName>
                                            </p:attrNameLst>
                                          </p:cBhvr>
                                          <p:tavLst>
                                            <p:tav tm="0">
                                              <p:val>
                                                <p:strVal val="#ppt_x"/>
                                              </p:val>
                                            </p:tav>
                                            <p:tav tm="100000">
                                              <p:val>
                                                <p:strVal val="#ppt_x"/>
                                              </p:val>
                                            </p:tav>
                                          </p:tavLst>
                                        </p:anim>
                                        <p:anim calcmode="lin" valueType="num">
                                          <p:cBhvr>
                                            <p:cTn id="69" dur="250" fill="hold"/>
                                            <p:tgtEl>
                                              <p:spTgt spid="4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500"/>
                                      </p:stCondLst>
                                      <p:childTnLst>
                                        <p:set>
                                          <p:cBhvr>
                                            <p:cTn id="71" dur="1" fill="hold">
                                              <p:stCondLst>
                                                <p:cond delay="0"/>
                                              </p:stCondLst>
                                            </p:cTn>
                                            <p:tgtEl>
                                              <p:spTgt spid="41"/>
                                            </p:tgtEl>
                                            <p:attrNameLst>
                                              <p:attrName>style.visibility</p:attrName>
                                            </p:attrNameLst>
                                          </p:cBhvr>
                                          <p:to>
                                            <p:strVal val="visible"/>
                                          </p:to>
                                        </p:set>
                                        <p:animEffect transition="in" filter="fade">
                                          <p:cBhvr>
                                            <p:cTn id="72" dur="250"/>
                                            <p:tgtEl>
                                              <p:spTgt spid="41"/>
                                            </p:tgtEl>
                                          </p:cBhvr>
                                        </p:animEffect>
                                        <p:anim calcmode="lin" valueType="num">
                                          <p:cBhvr>
                                            <p:cTn id="73" dur="250" fill="hold"/>
                                            <p:tgtEl>
                                              <p:spTgt spid="41"/>
                                            </p:tgtEl>
                                            <p:attrNameLst>
                                              <p:attrName>ppt_x</p:attrName>
                                            </p:attrNameLst>
                                          </p:cBhvr>
                                          <p:tavLst>
                                            <p:tav tm="0">
                                              <p:val>
                                                <p:strVal val="#ppt_x"/>
                                              </p:val>
                                            </p:tav>
                                            <p:tav tm="100000">
                                              <p:val>
                                                <p:strVal val="#ppt_x"/>
                                              </p:val>
                                            </p:tav>
                                          </p:tavLst>
                                        </p:anim>
                                        <p:anim calcmode="lin" valueType="num">
                                          <p:cBhvr>
                                            <p:cTn id="74" dur="250" fill="hold"/>
                                            <p:tgtEl>
                                              <p:spTgt spid="4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750"/>
                                      </p:stCondLst>
                                      <p:childTnLst>
                                        <p:set>
                                          <p:cBhvr>
                                            <p:cTn id="76" dur="1" fill="hold">
                                              <p:stCondLst>
                                                <p:cond delay="0"/>
                                              </p:stCondLst>
                                            </p:cTn>
                                            <p:tgtEl>
                                              <p:spTgt spid="42"/>
                                            </p:tgtEl>
                                            <p:attrNameLst>
                                              <p:attrName>style.visibility</p:attrName>
                                            </p:attrNameLst>
                                          </p:cBhvr>
                                          <p:to>
                                            <p:strVal val="visible"/>
                                          </p:to>
                                        </p:set>
                                        <p:animEffect transition="in" filter="fade">
                                          <p:cBhvr>
                                            <p:cTn id="77" dur="250"/>
                                            <p:tgtEl>
                                              <p:spTgt spid="42"/>
                                            </p:tgtEl>
                                          </p:cBhvr>
                                        </p:animEffect>
                                        <p:anim calcmode="lin" valueType="num">
                                          <p:cBhvr>
                                            <p:cTn id="78" dur="250" fill="hold"/>
                                            <p:tgtEl>
                                              <p:spTgt spid="42"/>
                                            </p:tgtEl>
                                            <p:attrNameLst>
                                              <p:attrName>ppt_x</p:attrName>
                                            </p:attrNameLst>
                                          </p:cBhvr>
                                          <p:tavLst>
                                            <p:tav tm="0">
                                              <p:val>
                                                <p:strVal val="#ppt_x"/>
                                              </p:val>
                                            </p:tav>
                                            <p:tav tm="100000">
                                              <p:val>
                                                <p:strVal val="#ppt_x"/>
                                              </p:val>
                                            </p:tav>
                                          </p:tavLst>
                                        </p:anim>
                                        <p:anim calcmode="lin" valueType="num">
                                          <p:cBhvr>
                                            <p:cTn id="79" dur="250" fill="hold"/>
                                            <p:tgtEl>
                                              <p:spTgt spid="42"/>
                                            </p:tgtEl>
                                            <p:attrNameLst>
                                              <p:attrName>ppt_y</p:attrName>
                                            </p:attrNameLst>
                                          </p:cBhvr>
                                          <p:tavLst>
                                            <p:tav tm="0">
                                              <p:val>
                                                <p:strVal val="#ppt_y+.1"/>
                                              </p:val>
                                            </p:tav>
                                            <p:tav tm="100000">
                                              <p:val>
                                                <p:strVal val="#ppt_y"/>
                                              </p:val>
                                            </p:tav>
                                          </p:tavLst>
                                        </p:anim>
                                      </p:childTnLst>
                                    </p:cTn>
                                  </p:par>
                                </p:childTnLst>
                              </p:cTn>
                            </p:par>
                            <p:par>
                              <p:cTn id="80" fill="hold">
                                <p:stCondLst>
                                  <p:cond delay="4050"/>
                                </p:stCondLst>
                                <p:childTnLst>
                                  <p:par>
                                    <p:cTn id="81" presetID="22" presetClass="entr" presetSubtype="4" fill="hold" grpId="0" nodeType="afterEffect">
                                      <p:stCondLst>
                                        <p:cond delay="0"/>
                                      </p:stCondLst>
                                      <p:childTnLst>
                                        <p:set>
                                          <p:cBhvr>
                                            <p:cTn id="82" dur="1" fill="hold">
                                              <p:stCondLst>
                                                <p:cond delay="0"/>
                                              </p:stCondLst>
                                            </p:cTn>
                                            <p:tgtEl>
                                              <p:spTgt spid="37"/>
                                            </p:tgtEl>
                                            <p:attrNameLst>
                                              <p:attrName>style.visibility</p:attrName>
                                            </p:attrNameLst>
                                          </p:cBhvr>
                                          <p:to>
                                            <p:strVal val="visible"/>
                                          </p:to>
                                        </p:set>
                                        <p:animEffect transition="in" filter="wipe(down)">
                                          <p:cBhvr>
                                            <p:cTn id="83" dur="500"/>
                                            <p:tgtEl>
                                              <p:spTgt spid="37"/>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38"/>
                                            </p:tgtEl>
                                            <p:attrNameLst>
                                              <p:attrName>style.visibility</p:attrName>
                                            </p:attrNameLst>
                                          </p:cBhvr>
                                          <p:to>
                                            <p:strVal val="visible"/>
                                          </p:to>
                                        </p:set>
                                        <p:animEffect transition="in" filter="wipe(down)">
                                          <p:cBhvr>
                                            <p:cTn id="86" dur="500"/>
                                            <p:tgtEl>
                                              <p:spTgt spid="38"/>
                                            </p:tgtEl>
                                          </p:cBhvr>
                                        </p:animEffect>
                                      </p:childTnLst>
                                    </p:cTn>
                                  </p:par>
                                  <p:par>
                                    <p:cTn id="87" presetID="22" presetClass="entr" presetSubtype="4" fill="hold" grpId="0" nodeType="withEffect">
                                      <p:stCondLst>
                                        <p:cond delay="0"/>
                                      </p:stCondLst>
                                      <p:childTnLst>
                                        <p:set>
                                          <p:cBhvr>
                                            <p:cTn id="88" dur="1" fill="hold">
                                              <p:stCondLst>
                                                <p:cond delay="0"/>
                                              </p:stCondLst>
                                            </p:cTn>
                                            <p:tgtEl>
                                              <p:spTgt spid="39"/>
                                            </p:tgtEl>
                                            <p:attrNameLst>
                                              <p:attrName>style.visibility</p:attrName>
                                            </p:attrNameLst>
                                          </p:cBhvr>
                                          <p:to>
                                            <p:strVal val="visible"/>
                                          </p:to>
                                        </p:set>
                                        <p:animEffect transition="in" filter="wipe(down)">
                                          <p:cBhvr>
                                            <p:cTn id="89" dur="500"/>
                                            <p:tgtEl>
                                              <p:spTgt spid="39"/>
                                            </p:tgtEl>
                                          </p:cBhvr>
                                        </p:animEffect>
                                      </p:childTnLst>
                                    </p:cTn>
                                  </p:par>
                                </p:childTnLst>
                              </p:cTn>
                            </p:par>
                            <p:par>
                              <p:cTn id="90" fill="hold">
                                <p:stCondLst>
                                  <p:cond delay="4550"/>
                                </p:stCondLst>
                                <p:childTnLst>
                                  <p:par>
                                    <p:cTn id="91" presetID="2" presetClass="entr" presetSubtype="8" fill="hold" grpId="0" nodeType="afterEffect">
                                      <p:stCondLst>
                                        <p:cond delay="0"/>
                                      </p:stCondLst>
                                      <p:childTnLst>
                                        <p:set>
                                          <p:cBhvr>
                                            <p:cTn id="92" dur="1" fill="hold">
                                              <p:stCondLst>
                                                <p:cond delay="0"/>
                                              </p:stCondLst>
                                            </p:cTn>
                                            <p:tgtEl>
                                              <p:spTgt spid="44"/>
                                            </p:tgtEl>
                                            <p:attrNameLst>
                                              <p:attrName>style.visibility</p:attrName>
                                            </p:attrNameLst>
                                          </p:cBhvr>
                                          <p:to>
                                            <p:strVal val="visible"/>
                                          </p:to>
                                        </p:set>
                                        <p:anim calcmode="lin" valueType="num">
                                          <p:cBhvr additive="base">
                                            <p:cTn id="93" dur="500" fill="hold"/>
                                            <p:tgtEl>
                                              <p:spTgt spid="44"/>
                                            </p:tgtEl>
                                            <p:attrNameLst>
                                              <p:attrName>ppt_x</p:attrName>
                                            </p:attrNameLst>
                                          </p:cBhvr>
                                          <p:tavLst>
                                            <p:tav tm="0">
                                              <p:val>
                                                <p:strVal val="0-#ppt_w/2"/>
                                              </p:val>
                                            </p:tav>
                                            <p:tav tm="100000">
                                              <p:val>
                                                <p:strVal val="#ppt_x"/>
                                              </p:val>
                                            </p:tav>
                                          </p:tavLst>
                                        </p:anim>
                                        <p:anim calcmode="lin" valueType="num">
                                          <p:cBhvr additive="base">
                                            <p:cTn id="94" dur="500" fill="hold"/>
                                            <p:tgtEl>
                                              <p:spTgt spid="44"/>
                                            </p:tgtEl>
                                            <p:attrNameLst>
                                              <p:attrName>ppt_y</p:attrName>
                                            </p:attrNameLst>
                                          </p:cBhvr>
                                          <p:tavLst>
                                            <p:tav tm="0">
                                              <p:val>
                                                <p:strVal val="#ppt_y"/>
                                              </p:val>
                                            </p:tav>
                                            <p:tav tm="100000">
                                              <p:val>
                                                <p:strVal val="#ppt_y"/>
                                              </p:val>
                                            </p:tav>
                                          </p:tavLst>
                                        </p:anim>
                                      </p:childTnLst>
                                    </p:cTn>
                                  </p:par>
                                </p:childTnLst>
                              </p:cTn>
                            </p:par>
                            <p:par>
                              <p:cTn id="95" fill="hold">
                                <p:stCondLst>
                                  <p:cond delay="5050"/>
                                </p:stCondLst>
                                <p:childTnLst>
                                  <p:par>
                                    <p:cTn id="96" presetID="2" presetClass="entr" presetSubtype="1" fill="hold" grpId="0" nodeType="after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additive="base">
                                            <p:cTn id="98" dur="500" fill="hold"/>
                                            <p:tgtEl>
                                              <p:spTgt spid="43"/>
                                            </p:tgtEl>
                                            <p:attrNameLst>
                                              <p:attrName>ppt_x</p:attrName>
                                            </p:attrNameLst>
                                          </p:cBhvr>
                                          <p:tavLst>
                                            <p:tav tm="0">
                                              <p:val>
                                                <p:strVal val="#ppt_x"/>
                                              </p:val>
                                            </p:tav>
                                            <p:tav tm="100000">
                                              <p:val>
                                                <p:strVal val="#ppt_x"/>
                                              </p:val>
                                            </p:tav>
                                          </p:tavLst>
                                        </p:anim>
                                        <p:anim calcmode="lin" valueType="num">
                                          <p:cBhvr additive="base">
                                            <p:cTn id="99" dur="500" fill="hold"/>
                                            <p:tgtEl>
                                              <p:spTgt spid="4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animBg="1"/>
          <p:bldP spid="38" grpId="0" animBg="1"/>
          <p:bldP spid="39" grpId="0" animBg="1"/>
          <p:bldP spid="40" grpId="0"/>
          <p:bldP spid="41" grpId="0"/>
          <p:bldP spid="42" grpId="0"/>
          <p:bldP spid="43" grpId="0"/>
          <p:bldP spid="44" grpId="0"/>
          <p:bldP spid="46" grpId="0" animBg="1"/>
          <p:bldP spid="4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wipe(left)">
                                          <p:cBhvr>
                                            <p:cTn id="11" dur="500"/>
                                            <p:tgtEl>
                                              <p:spTgt spid="47"/>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cBhvr additive="base">
                                            <p:cTn id="15" dur="500" fill="hold"/>
                                            <p:tgtEl>
                                              <p:spTgt spid="45"/>
                                            </p:tgtEl>
                                            <p:attrNameLst>
                                              <p:attrName>ppt_x</p:attrName>
                                            </p:attrNameLst>
                                          </p:cBhvr>
                                          <p:tavLst>
                                            <p:tav tm="0">
                                              <p:val>
                                                <p:strVal val="0-#ppt_w/2"/>
                                              </p:val>
                                            </p:tav>
                                            <p:tav tm="100000">
                                              <p:val>
                                                <p:strVal val="#ppt_x"/>
                                              </p:val>
                                            </p:tav>
                                          </p:tavLst>
                                        </p:anim>
                                        <p:anim calcmode="lin" valueType="num">
                                          <p:cBhvr additive="base">
                                            <p:cTn id="16" dur="500" fill="hold"/>
                                            <p:tgtEl>
                                              <p:spTgt spid="45"/>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250" fill="hold"/>
                                            <p:tgtEl>
                                              <p:spTgt spid="26"/>
                                            </p:tgtEl>
                                            <p:attrNameLst>
                                              <p:attrName>ppt_w</p:attrName>
                                            </p:attrNameLst>
                                          </p:cBhvr>
                                          <p:tavLst>
                                            <p:tav tm="0">
                                              <p:val>
                                                <p:fltVal val="0"/>
                                              </p:val>
                                            </p:tav>
                                            <p:tav tm="100000">
                                              <p:val>
                                                <p:strVal val="#ppt_w"/>
                                              </p:val>
                                            </p:tav>
                                          </p:tavLst>
                                        </p:anim>
                                        <p:anim calcmode="lin" valueType="num">
                                          <p:cBhvr>
                                            <p:cTn id="21" dur="250" fill="hold"/>
                                            <p:tgtEl>
                                              <p:spTgt spid="26"/>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200"/>
                                      </p:stCondLst>
                                      <p:childTnLst>
                                        <p:set>
                                          <p:cBhvr>
                                            <p:cTn id="23" dur="1" fill="hold">
                                              <p:stCondLst>
                                                <p:cond delay="0"/>
                                              </p:stCondLst>
                                            </p:cTn>
                                            <p:tgtEl>
                                              <p:spTgt spid="27"/>
                                            </p:tgtEl>
                                            <p:attrNameLst>
                                              <p:attrName>style.visibility</p:attrName>
                                            </p:attrNameLst>
                                          </p:cBhvr>
                                          <p:to>
                                            <p:strVal val="visible"/>
                                          </p:to>
                                        </p:set>
                                        <p:anim calcmode="lin" valueType="num">
                                          <p:cBhvr>
                                            <p:cTn id="24" dur="250" fill="hold"/>
                                            <p:tgtEl>
                                              <p:spTgt spid="27"/>
                                            </p:tgtEl>
                                            <p:attrNameLst>
                                              <p:attrName>ppt_w</p:attrName>
                                            </p:attrNameLst>
                                          </p:cBhvr>
                                          <p:tavLst>
                                            <p:tav tm="0">
                                              <p:val>
                                                <p:fltVal val="0"/>
                                              </p:val>
                                            </p:tav>
                                            <p:tav tm="100000">
                                              <p:val>
                                                <p:strVal val="#ppt_w"/>
                                              </p:val>
                                            </p:tav>
                                          </p:tavLst>
                                        </p:anim>
                                        <p:anim calcmode="lin" valueType="num">
                                          <p:cBhvr>
                                            <p:cTn id="25" dur="250" fill="hold"/>
                                            <p:tgtEl>
                                              <p:spTgt spid="27"/>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400"/>
                                      </p:stCondLst>
                                      <p:childTnLst>
                                        <p:set>
                                          <p:cBhvr>
                                            <p:cTn id="27" dur="1" fill="hold">
                                              <p:stCondLst>
                                                <p:cond delay="0"/>
                                              </p:stCondLst>
                                            </p:cTn>
                                            <p:tgtEl>
                                              <p:spTgt spid="28"/>
                                            </p:tgtEl>
                                            <p:attrNameLst>
                                              <p:attrName>style.visibility</p:attrName>
                                            </p:attrNameLst>
                                          </p:cBhvr>
                                          <p:to>
                                            <p:strVal val="visible"/>
                                          </p:to>
                                        </p:set>
                                        <p:anim calcmode="lin" valueType="num">
                                          <p:cBhvr>
                                            <p:cTn id="28" dur="250" fill="hold"/>
                                            <p:tgtEl>
                                              <p:spTgt spid="28"/>
                                            </p:tgtEl>
                                            <p:attrNameLst>
                                              <p:attrName>ppt_w</p:attrName>
                                            </p:attrNameLst>
                                          </p:cBhvr>
                                          <p:tavLst>
                                            <p:tav tm="0">
                                              <p:val>
                                                <p:fltVal val="0"/>
                                              </p:val>
                                            </p:tav>
                                            <p:tav tm="100000">
                                              <p:val>
                                                <p:strVal val="#ppt_w"/>
                                              </p:val>
                                            </p:tav>
                                          </p:tavLst>
                                        </p:anim>
                                        <p:anim calcmode="lin" valueType="num">
                                          <p:cBhvr>
                                            <p:cTn id="29" dur="250" fill="hold"/>
                                            <p:tgtEl>
                                              <p:spTgt spid="28"/>
                                            </p:tgtEl>
                                            <p:attrNameLst>
                                              <p:attrName>ppt_h</p:attrName>
                                            </p:attrNameLst>
                                          </p:cBhvr>
                                          <p:tavLst>
                                            <p:tav tm="0">
                                              <p:val>
                                                <p:fltVal val="0"/>
                                              </p:val>
                                            </p:tav>
                                            <p:tav tm="100000">
                                              <p:val>
                                                <p:strVal val="#ppt_h"/>
                                              </p:val>
                                            </p:tav>
                                          </p:tavLst>
                                        </p:anim>
                                      </p:childTnLst>
                                    </p:cTn>
                                  </p:par>
                                  <p:par>
                                    <p:cTn id="30" presetID="23" presetClass="entr" presetSubtype="16" fill="hold" grpId="0" nodeType="withEffect">
                                      <p:stCondLst>
                                        <p:cond delay="600"/>
                                      </p:stCondLst>
                                      <p:childTnLst>
                                        <p:set>
                                          <p:cBhvr>
                                            <p:cTn id="31" dur="1" fill="hold">
                                              <p:stCondLst>
                                                <p:cond delay="0"/>
                                              </p:stCondLst>
                                            </p:cTn>
                                            <p:tgtEl>
                                              <p:spTgt spid="29"/>
                                            </p:tgtEl>
                                            <p:attrNameLst>
                                              <p:attrName>style.visibility</p:attrName>
                                            </p:attrNameLst>
                                          </p:cBhvr>
                                          <p:to>
                                            <p:strVal val="visible"/>
                                          </p:to>
                                        </p:set>
                                        <p:anim calcmode="lin" valueType="num">
                                          <p:cBhvr>
                                            <p:cTn id="32" dur="250" fill="hold"/>
                                            <p:tgtEl>
                                              <p:spTgt spid="29"/>
                                            </p:tgtEl>
                                            <p:attrNameLst>
                                              <p:attrName>ppt_w</p:attrName>
                                            </p:attrNameLst>
                                          </p:cBhvr>
                                          <p:tavLst>
                                            <p:tav tm="0">
                                              <p:val>
                                                <p:fltVal val="0"/>
                                              </p:val>
                                            </p:tav>
                                            <p:tav tm="100000">
                                              <p:val>
                                                <p:strVal val="#ppt_w"/>
                                              </p:val>
                                            </p:tav>
                                          </p:tavLst>
                                        </p:anim>
                                        <p:anim calcmode="lin" valueType="num">
                                          <p:cBhvr>
                                            <p:cTn id="33" dur="250" fill="hold"/>
                                            <p:tgtEl>
                                              <p:spTgt spid="29"/>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800"/>
                                      </p:stCondLst>
                                      <p:childTnLst>
                                        <p:set>
                                          <p:cBhvr>
                                            <p:cTn id="35" dur="1" fill="hold">
                                              <p:stCondLst>
                                                <p:cond delay="0"/>
                                              </p:stCondLst>
                                            </p:cTn>
                                            <p:tgtEl>
                                              <p:spTgt spid="30"/>
                                            </p:tgtEl>
                                            <p:attrNameLst>
                                              <p:attrName>style.visibility</p:attrName>
                                            </p:attrNameLst>
                                          </p:cBhvr>
                                          <p:to>
                                            <p:strVal val="visible"/>
                                          </p:to>
                                        </p:set>
                                        <p:anim calcmode="lin" valueType="num">
                                          <p:cBhvr>
                                            <p:cTn id="36" dur="250" fill="hold"/>
                                            <p:tgtEl>
                                              <p:spTgt spid="30"/>
                                            </p:tgtEl>
                                            <p:attrNameLst>
                                              <p:attrName>ppt_w</p:attrName>
                                            </p:attrNameLst>
                                          </p:cBhvr>
                                          <p:tavLst>
                                            <p:tav tm="0">
                                              <p:val>
                                                <p:fltVal val="0"/>
                                              </p:val>
                                            </p:tav>
                                            <p:tav tm="100000">
                                              <p:val>
                                                <p:strVal val="#ppt_w"/>
                                              </p:val>
                                            </p:tav>
                                          </p:tavLst>
                                        </p:anim>
                                        <p:anim calcmode="lin" valueType="num">
                                          <p:cBhvr>
                                            <p:cTn id="37" dur="250" fill="hold"/>
                                            <p:tgtEl>
                                              <p:spTgt spid="30"/>
                                            </p:tgtEl>
                                            <p:attrNameLst>
                                              <p:attrName>ppt_h</p:attrName>
                                            </p:attrNameLst>
                                          </p:cBhvr>
                                          <p:tavLst>
                                            <p:tav tm="0">
                                              <p:val>
                                                <p:fltVal val="0"/>
                                              </p:val>
                                            </p:tav>
                                            <p:tav tm="100000">
                                              <p:val>
                                                <p:strVal val="#ppt_h"/>
                                              </p:val>
                                            </p:tav>
                                          </p:tavLst>
                                        </p:anim>
                                      </p:childTnLst>
                                    </p:cTn>
                                  </p:par>
                                </p:childTnLst>
                              </p:cTn>
                            </p:par>
                            <p:par>
                              <p:cTn id="38" fill="hold">
                                <p:stCondLst>
                                  <p:cond delay="2550"/>
                                </p:stCondLst>
                                <p:childTnLst>
                                  <p:par>
                                    <p:cTn id="39" presetID="2" presetClass="entr" presetSubtype="2"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500" fill="hold"/>
                                            <p:tgtEl>
                                              <p:spTgt spid="36"/>
                                            </p:tgtEl>
                                            <p:attrNameLst>
                                              <p:attrName>ppt_x</p:attrName>
                                            </p:attrNameLst>
                                          </p:cBhvr>
                                          <p:tavLst>
                                            <p:tav tm="0">
                                              <p:val>
                                                <p:strVal val="1+#ppt_w/2"/>
                                              </p:val>
                                            </p:tav>
                                            <p:tav tm="100000">
                                              <p:val>
                                                <p:strVal val="#ppt_x"/>
                                              </p:val>
                                            </p:tav>
                                          </p:tavLst>
                                        </p:anim>
                                        <p:anim calcmode="lin" valueType="num">
                                          <p:cBhvr additive="base">
                                            <p:cTn id="42" dur="500" fill="hold"/>
                                            <p:tgtEl>
                                              <p:spTgt spid="36"/>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additive="base">
                                            <p:cTn id="45" dur="500" fill="hold"/>
                                            <p:tgtEl>
                                              <p:spTgt spid="35"/>
                                            </p:tgtEl>
                                            <p:attrNameLst>
                                              <p:attrName>ppt_x</p:attrName>
                                            </p:attrNameLst>
                                          </p:cBhvr>
                                          <p:tavLst>
                                            <p:tav tm="0">
                                              <p:val>
                                                <p:strVal val="1+#ppt_w/2"/>
                                              </p:val>
                                            </p:tav>
                                            <p:tav tm="100000">
                                              <p:val>
                                                <p:strVal val="#ppt_x"/>
                                              </p:val>
                                            </p:tav>
                                          </p:tavLst>
                                        </p:anim>
                                        <p:anim calcmode="lin" valueType="num">
                                          <p:cBhvr additive="base">
                                            <p:cTn id="46" dur="500" fill="hold"/>
                                            <p:tgtEl>
                                              <p:spTgt spid="35"/>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500" fill="hold"/>
                                            <p:tgtEl>
                                              <p:spTgt spid="34"/>
                                            </p:tgtEl>
                                            <p:attrNameLst>
                                              <p:attrName>ppt_x</p:attrName>
                                            </p:attrNameLst>
                                          </p:cBhvr>
                                          <p:tavLst>
                                            <p:tav tm="0">
                                              <p:val>
                                                <p:strVal val="1+#ppt_w/2"/>
                                              </p:val>
                                            </p:tav>
                                            <p:tav tm="100000">
                                              <p:val>
                                                <p:strVal val="#ppt_x"/>
                                              </p:val>
                                            </p:tav>
                                          </p:tavLst>
                                        </p:anim>
                                        <p:anim calcmode="lin" valueType="num">
                                          <p:cBhvr additive="base">
                                            <p:cTn id="50" dur="500" fill="hold"/>
                                            <p:tgtEl>
                                              <p:spTgt spid="3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additive="base">
                                            <p:cTn id="53" dur="500" fill="hold"/>
                                            <p:tgtEl>
                                              <p:spTgt spid="33"/>
                                            </p:tgtEl>
                                            <p:attrNameLst>
                                              <p:attrName>ppt_x</p:attrName>
                                            </p:attrNameLst>
                                          </p:cBhvr>
                                          <p:tavLst>
                                            <p:tav tm="0">
                                              <p:val>
                                                <p:strVal val="1+#ppt_w/2"/>
                                              </p:val>
                                            </p:tav>
                                            <p:tav tm="100000">
                                              <p:val>
                                                <p:strVal val="#ppt_x"/>
                                              </p:val>
                                            </p:tav>
                                          </p:tavLst>
                                        </p:anim>
                                        <p:anim calcmode="lin" valueType="num">
                                          <p:cBhvr additive="base">
                                            <p:cTn id="54" dur="500" fill="hold"/>
                                            <p:tgtEl>
                                              <p:spTgt spid="33"/>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additive="base">
                                            <p:cTn id="57" dur="500" fill="hold"/>
                                            <p:tgtEl>
                                              <p:spTgt spid="32"/>
                                            </p:tgtEl>
                                            <p:attrNameLst>
                                              <p:attrName>ppt_x</p:attrName>
                                            </p:attrNameLst>
                                          </p:cBhvr>
                                          <p:tavLst>
                                            <p:tav tm="0">
                                              <p:val>
                                                <p:strVal val="1+#ppt_w/2"/>
                                              </p:val>
                                            </p:tav>
                                            <p:tav tm="100000">
                                              <p:val>
                                                <p:strVal val="#ppt_x"/>
                                              </p:val>
                                            </p:tav>
                                          </p:tavLst>
                                        </p:anim>
                                        <p:anim calcmode="lin" valueType="num">
                                          <p:cBhvr additive="base">
                                            <p:cTn id="58" dur="500" fill="hold"/>
                                            <p:tgtEl>
                                              <p:spTgt spid="32"/>
                                            </p:tgtEl>
                                            <p:attrNameLst>
                                              <p:attrName>ppt_y</p:attrName>
                                            </p:attrNameLst>
                                          </p:cBhvr>
                                          <p:tavLst>
                                            <p:tav tm="0">
                                              <p:val>
                                                <p:strVal val="#ppt_y"/>
                                              </p:val>
                                            </p:tav>
                                            <p:tav tm="100000">
                                              <p:val>
                                                <p:strVal val="#ppt_y"/>
                                              </p:val>
                                            </p:tav>
                                          </p:tavLst>
                                        </p:anim>
                                      </p:childTnLst>
                                    </p:cTn>
                                  </p:par>
                                </p:childTnLst>
                              </p:cTn>
                            </p:par>
                            <p:par>
                              <p:cTn id="59" fill="hold">
                                <p:stCondLst>
                                  <p:cond delay="3050"/>
                                </p:stCondLst>
                                <p:childTnLst>
                                  <p:par>
                                    <p:cTn id="60" presetID="42" presetClass="entr" presetSubtype="0" fill="hold" grpId="0" nodeType="after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250"/>
                                            <p:tgtEl>
                                              <p:spTgt spid="31"/>
                                            </p:tgtEl>
                                          </p:cBhvr>
                                        </p:animEffect>
                                        <p:anim calcmode="lin" valueType="num">
                                          <p:cBhvr>
                                            <p:cTn id="63" dur="250" fill="hold"/>
                                            <p:tgtEl>
                                              <p:spTgt spid="31"/>
                                            </p:tgtEl>
                                            <p:attrNameLst>
                                              <p:attrName>ppt_x</p:attrName>
                                            </p:attrNameLst>
                                          </p:cBhvr>
                                          <p:tavLst>
                                            <p:tav tm="0">
                                              <p:val>
                                                <p:strVal val="#ppt_x"/>
                                              </p:val>
                                            </p:tav>
                                            <p:tav tm="100000">
                                              <p:val>
                                                <p:strVal val="#ppt_x"/>
                                              </p:val>
                                            </p:tav>
                                          </p:tavLst>
                                        </p:anim>
                                        <p:anim calcmode="lin" valueType="num">
                                          <p:cBhvr>
                                            <p:cTn id="64" dur="250" fill="hold"/>
                                            <p:tgtEl>
                                              <p:spTgt spid="31"/>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25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250"/>
                                            <p:tgtEl>
                                              <p:spTgt spid="40"/>
                                            </p:tgtEl>
                                          </p:cBhvr>
                                        </p:animEffect>
                                        <p:anim calcmode="lin" valueType="num">
                                          <p:cBhvr>
                                            <p:cTn id="68" dur="250" fill="hold"/>
                                            <p:tgtEl>
                                              <p:spTgt spid="40"/>
                                            </p:tgtEl>
                                            <p:attrNameLst>
                                              <p:attrName>ppt_x</p:attrName>
                                            </p:attrNameLst>
                                          </p:cBhvr>
                                          <p:tavLst>
                                            <p:tav tm="0">
                                              <p:val>
                                                <p:strVal val="#ppt_x"/>
                                              </p:val>
                                            </p:tav>
                                            <p:tav tm="100000">
                                              <p:val>
                                                <p:strVal val="#ppt_x"/>
                                              </p:val>
                                            </p:tav>
                                          </p:tavLst>
                                        </p:anim>
                                        <p:anim calcmode="lin" valueType="num">
                                          <p:cBhvr>
                                            <p:cTn id="69" dur="250" fill="hold"/>
                                            <p:tgtEl>
                                              <p:spTgt spid="4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500"/>
                                      </p:stCondLst>
                                      <p:childTnLst>
                                        <p:set>
                                          <p:cBhvr>
                                            <p:cTn id="71" dur="1" fill="hold">
                                              <p:stCondLst>
                                                <p:cond delay="0"/>
                                              </p:stCondLst>
                                            </p:cTn>
                                            <p:tgtEl>
                                              <p:spTgt spid="41"/>
                                            </p:tgtEl>
                                            <p:attrNameLst>
                                              <p:attrName>style.visibility</p:attrName>
                                            </p:attrNameLst>
                                          </p:cBhvr>
                                          <p:to>
                                            <p:strVal val="visible"/>
                                          </p:to>
                                        </p:set>
                                        <p:animEffect transition="in" filter="fade">
                                          <p:cBhvr>
                                            <p:cTn id="72" dur="250"/>
                                            <p:tgtEl>
                                              <p:spTgt spid="41"/>
                                            </p:tgtEl>
                                          </p:cBhvr>
                                        </p:animEffect>
                                        <p:anim calcmode="lin" valueType="num">
                                          <p:cBhvr>
                                            <p:cTn id="73" dur="250" fill="hold"/>
                                            <p:tgtEl>
                                              <p:spTgt spid="41"/>
                                            </p:tgtEl>
                                            <p:attrNameLst>
                                              <p:attrName>ppt_x</p:attrName>
                                            </p:attrNameLst>
                                          </p:cBhvr>
                                          <p:tavLst>
                                            <p:tav tm="0">
                                              <p:val>
                                                <p:strVal val="#ppt_x"/>
                                              </p:val>
                                            </p:tav>
                                            <p:tav tm="100000">
                                              <p:val>
                                                <p:strVal val="#ppt_x"/>
                                              </p:val>
                                            </p:tav>
                                          </p:tavLst>
                                        </p:anim>
                                        <p:anim calcmode="lin" valueType="num">
                                          <p:cBhvr>
                                            <p:cTn id="74" dur="250" fill="hold"/>
                                            <p:tgtEl>
                                              <p:spTgt spid="4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750"/>
                                      </p:stCondLst>
                                      <p:childTnLst>
                                        <p:set>
                                          <p:cBhvr>
                                            <p:cTn id="76" dur="1" fill="hold">
                                              <p:stCondLst>
                                                <p:cond delay="0"/>
                                              </p:stCondLst>
                                            </p:cTn>
                                            <p:tgtEl>
                                              <p:spTgt spid="42"/>
                                            </p:tgtEl>
                                            <p:attrNameLst>
                                              <p:attrName>style.visibility</p:attrName>
                                            </p:attrNameLst>
                                          </p:cBhvr>
                                          <p:to>
                                            <p:strVal val="visible"/>
                                          </p:to>
                                        </p:set>
                                        <p:animEffect transition="in" filter="fade">
                                          <p:cBhvr>
                                            <p:cTn id="77" dur="250"/>
                                            <p:tgtEl>
                                              <p:spTgt spid="42"/>
                                            </p:tgtEl>
                                          </p:cBhvr>
                                        </p:animEffect>
                                        <p:anim calcmode="lin" valueType="num">
                                          <p:cBhvr>
                                            <p:cTn id="78" dur="250" fill="hold"/>
                                            <p:tgtEl>
                                              <p:spTgt spid="42"/>
                                            </p:tgtEl>
                                            <p:attrNameLst>
                                              <p:attrName>ppt_x</p:attrName>
                                            </p:attrNameLst>
                                          </p:cBhvr>
                                          <p:tavLst>
                                            <p:tav tm="0">
                                              <p:val>
                                                <p:strVal val="#ppt_x"/>
                                              </p:val>
                                            </p:tav>
                                            <p:tav tm="100000">
                                              <p:val>
                                                <p:strVal val="#ppt_x"/>
                                              </p:val>
                                            </p:tav>
                                          </p:tavLst>
                                        </p:anim>
                                        <p:anim calcmode="lin" valueType="num">
                                          <p:cBhvr>
                                            <p:cTn id="79" dur="250" fill="hold"/>
                                            <p:tgtEl>
                                              <p:spTgt spid="42"/>
                                            </p:tgtEl>
                                            <p:attrNameLst>
                                              <p:attrName>ppt_y</p:attrName>
                                            </p:attrNameLst>
                                          </p:cBhvr>
                                          <p:tavLst>
                                            <p:tav tm="0">
                                              <p:val>
                                                <p:strVal val="#ppt_y+.1"/>
                                              </p:val>
                                            </p:tav>
                                            <p:tav tm="100000">
                                              <p:val>
                                                <p:strVal val="#ppt_y"/>
                                              </p:val>
                                            </p:tav>
                                          </p:tavLst>
                                        </p:anim>
                                      </p:childTnLst>
                                    </p:cTn>
                                  </p:par>
                                </p:childTnLst>
                              </p:cTn>
                            </p:par>
                            <p:par>
                              <p:cTn id="80" fill="hold">
                                <p:stCondLst>
                                  <p:cond delay="4050"/>
                                </p:stCondLst>
                                <p:childTnLst>
                                  <p:par>
                                    <p:cTn id="81" presetID="22" presetClass="entr" presetSubtype="4" fill="hold" grpId="0" nodeType="afterEffect">
                                      <p:stCondLst>
                                        <p:cond delay="0"/>
                                      </p:stCondLst>
                                      <p:childTnLst>
                                        <p:set>
                                          <p:cBhvr>
                                            <p:cTn id="82" dur="1" fill="hold">
                                              <p:stCondLst>
                                                <p:cond delay="0"/>
                                              </p:stCondLst>
                                            </p:cTn>
                                            <p:tgtEl>
                                              <p:spTgt spid="37"/>
                                            </p:tgtEl>
                                            <p:attrNameLst>
                                              <p:attrName>style.visibility</p:attrName>
                                            </p:attrNameLst>
                                          </p:cBhvr>
                                          <p:to>
                                            <p:strVal val="visible"/>
                                          </p:to>
                                        </p:set>
                                        <p:animEffect transition="in" filter="wipe(down)">
                                          <p:cBhvr>
                                            <p:cTn id="83" dur="500"/>
                                            <p:tgtEl>
                                              <p:spTgt spid="37"/>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38"/>
                                            </p:tgtEl>
                                            <p:attrNameLst>
                                              <p:attrName>style.visibility</p:attrName>
                                            </p:attrNameLst>
                                          </p:cBhvr>
                                          <p:to>
                                            <p:strVal val="visible"/>
                                          </p:to>
                                        </p:set>
                                        <p:animEffect transition="in" filter="wipe(down)">
                                          <p:cBhvr>
                                            <p:cTn id="86" dur="500"/>
                                            <p:tgtEl>
                                              <p:spTgt spid="38"/>
                                            </p:tgtEl>
                                          </p:cBhvr>
                                        </p:animEffect>
                                      </p:childTnLst>
                                    </p:cTn>
                                  </p:par>
                                  <p:par>
                                    <p:cTn id="87" presetID="22" presetClass="entr" presetSubtype="4" fill="hold" grpId="0" nodeType="withEffect">
                                      <p:stCondLst>
                                        <p:cond delay="0"/>
                                      </p:stCondLst>
                                      <p:childTnLst>
                                        <p:set>
                                          <p:cBhvr>
                                            <p:cTn id="88" dur="1" fill="hold">
                                              <p:stCondLst>
                                                <p:cond delay="0"/>
                                              </p:stCondLst>
                                            </p:cTn>
                                            <p:tgtEl>
                                              <p:spTgt spid="39"/>
                                            </p:tgtEl>
                                            <p:attrNameLst>
                                              <p:attrName>style.visibility</p:attrName>
                                            </p:attrNameLst>
                                          </p:cBhvr>
                                          <p:to>
                                            <p:strVal val="visible"/>
                                          </p:to>
                                        </p:set>
                                        <p:animEffect transition="in" filter="wipe(down)">
                                          <p:cBhvr>
                                            <p:cTn id="89" dur="500"/>
                                            <p:tgtEl>
                                              <p:spTgt spid="39"/>
                                            </p:tgtEl>
                                          </p:cBhvr>
                                        </p:animEffect>
                                      </p:childTnLst>
                                    </p:cTn>
                                  </p:par>
                                </p:childTnLst>
                              </p:cTn>
                            </p:par>
                            <p:par>
                              <p:cTn id="90" fill="hold">
                                <p:stCondLst>
                                  <p:cond delay="4550"/>
                                </p:stCondLst>
                                <p:childTnLst>
                                  <p:par>
                                    <p:cTn id="91" presetID="2" presetClass="entr" presetSubtype="8" fill="hold" grpId="0" nodeType="afterEffect">
                                      <p:stCondLst>
                                        <p:cond delay="0"/>
                                      </p:stCondLst>
                                      <p:childTnLst>
                                        <p:set>
                                          <p:cBhvr>
                                            <p:cTn id="92" dur="1" fill="hold">
                                              <p:stCondLst>
                                                <p:cond delay="0"/>
                                              </p:stCondLst>
                                            </p:cTn>
                                            <p:tgtEl>
                                              <p:spTgt spid="44"/>
                                            </p:tgtEl>
                                            <p:attrNameLst>
                                              <p:attrName>style.visibility</p:attrName>
                                            </p:attrNameLst>
                                          </p:cBhvr>
                                          <p:to>
                                            <p:strVal val="visible"/>
                                          </p:to>
                                        </p:set>
                                        <p:anim calcmode="lin" valueType="num">
                                          <p:cBhvr additive="base">
                                            <p:cTn id="93" dur="500" fill="hold"/>
                                            <p:tgtEl>
                                              <p:spTgt spid="44"/>
                                            </p:tgtEl>
                                            <p:attrNameLst>
                                              <p:attrName>ppt_x</p:attrName>
                                            </p:attrNameLst>
                                          </p:cBhvr>
                                          <p:tavLst>
                                            <p:tav tm="0">
                                              <p:val>
                                                <p:strVal val="0-#ppt_w/2"/>
                                              </p:val>
                                            </p:tav>
                                            <p:tav tm="100000">
                                              <p:val>
                                                <p:strVal val="#ppt_x"/>
                                              </p:val>
                                            </p:tav>
                                          </p:tavLst>
                                        </p:anim>
                                        <p:anim calcmode="lin" valueType="num">
                                          <p:cBhvr additive="base">
                                            <p:cTn id="94" dur="500" fill="hold"/>
                                            <p:tgtEl>
                                              <p:spTgt spid="44"/>
                                            </p:tgtEl>
                                            <p:attrNameLst>
                                              <p:attrName>ppt_y</p:attrName>
                                            </p:attrNameLst>
                                          </p:cBhvr>
                                          <p:tavLst>
                                            <p:tav tm="0">
                                              <p:val>
                                                <p:strVal val="#ppt_y"/>
                                              </p:val>
                                            </p:tav>
                                            <p:tav tm="100000">
                                              <p:val>
                                                <p:strVal val="#ppt_y"/>
                                              </p:val>
                                            </p:tav>
                                          </p:tavLst>
                                        </p:anim>
                                      </p:childTnLst>
                                    </p:cTn>
                                  </p:par>
                                </p:childTnLst>
                              </p:cTn>
                            </p:par>
                            <p:par>
                              <p:cTn id="95" fill="hold">
                                <p:stCondLst>
                                  <p:cond delay="5050"/>
                                </p:stCondLst>
                                <p:childTnLst>
                                  <p:par>
                                    <p:cTn id="96" presetID="2" presetClass="entr" presetSubtype="1" fill="hold" grpId="0" nodeType="after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additive="base">
                                            <p:cTn id="98" dur="500" fill="hold"/>
                                            <p:tgtEl>
                                              <p:spTgt spid="43"/>
                                            </p:tgtEl>
                                            <p:attrNameLst>
                                              <p:attrName>ppt_x</p:attrName>
                                            </p:attrNameLst>
                                          </p:cBhvr>
                                          <p:tavLst>
                                            <p:tav tm="0">
                                              <p:val>
                                                <p:strVal val="#ppt_x"/>
                                              </p:val>
                                            </p:tav>
                                            <p:tav tm="100000">
                                              <p:val>
                                                <p:strVal val="#ppt_x"/>
                                              </p:val>
                                            </p:tav>
                                          </p:tavLst>
                                        </p:anim>
                                        <p:anim calcmode="lin" valueType="num">
                                          <p:cBhvr additive="base">
                                            <p:cTn id="99" dur="500" fill="hold"/>
                                            <p:tgtEl>
                                              <p:spTgt spid="4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animBg="1"/>
          <p:bldP spid="38" grpId="0" animBg="1"/>
          <p:bldP spid="39" grpId="0" animBg="1"/>
          <p:bldP spid="40" grpId="0"/>
          <p:bldP spid="41" grpId="0"/>
          <p:bldP spid="42" grpId="0"/>
          <p:bldP spid="43" grpId="0"/>
          <p:bldP spid="44" grpId="0"/>
          <p:bldP spid="46" grpId="0" animBg="1"/>
          <p:bldP spid="47"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6829648" y="145579"/>
            <a:ext cx="2088232" cy="369332"/>
          </a:xfrm>
          <a:prstGeom prst="rect">
            <a:avLst/>
          </a:prstGeom>
          <a:noFill/>
        </p:spPr>
        <p:txBody>
          <a:bodyPr vert="horz" wrap="square" rtlCol="0">
            <a:spAutoFit/>
          </a:bodyPr>
          <a:lstStyle/>
          <a:p>
            <a:pPr algn="ctr" fontAlgn="b"/>
            <a:r>
              <a:rPr lang="zh-CN" altLang="en-US" dirty="0" smtClean="0">
                <a:solidFill>
                  <a:schemeClr val="tx2">
                    <a:lumMod val="75000"/>
                  </a:schemeClr>
                </a:solidFill>
                <a:latin typeface="微软雅黑" panose="020B0503020204020204" pitchFamily="34" charset="-122"/>
                <a:ea typeface="微软雅黑" panose="020B0503020204020204" pitchFamily="34" charset="-122"/>
              </a:rPr>
              <a:t>设计理论</a:t>
            </a:r>
          </a:p>
        </p:txBody>
      </p:sp>
      <p:sp>
        <p:nvSpPr>
          <p:cNvPr id="34" name="右箭头 33"/>
          <p:cNvSpPr/>
          <p:nvPr/>
        </p:nvSpPr>
        <p:spPr>
          <a:xfrm>
            <a:off x="50800" y="2297924"/>
            <a:ext cx="9055100" cy="1781226"/>
          </a:xfrm>
          <a:prstGeom prst="rightArrow">
            <a:avLst>
              <a:gd name="adj1" fmla="val 50000"/>
              <a:gd name="adj2" fmla="val 49287"/>
            </a:avLst>
          </a:prstGeom>
          <a:solidFill>
            <a:srgbClr val="000000">
              <a:lumMod val="65000"/>
              <a:lumOff val="35000"/>
              <a:alpha val="43000"/>
            </a:srgb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000000">
                  <a:lumMod val="95000"/>
                  <a:lumOff val="5000"/>
                </a:srgbClr>
              </a:solidFill>
              <a:effectLst/>
              <a:uLnTx/>
              <a:uFillTx/>
              <a:latin typeface="Arial"/>
              <a:ea typeface="宋体"/>
            </a:endParaRPr>
          </a:p>
        </p:txBody>
      </p:sp>
      <p:grpSp>
        <p:nvGrpSpPr>
          <p:cNvPr id="35" name="Group 4"/>
          <p:cNvGrpSpPr/>
          <p:nvPr/>
        </p:nvGrpSpPr>
        <p:grpSpPr>
          <a:xfrm>
            <a:off x="2181639" y="2531312"/>
            <a:ext cx="1990687" cy="1314450"/>
            <a:chOff x="3198812" y="2590800"/>
            <a:chExt cx="2653558" cy="1752600"/>
          </a:xfrm>
        </p:grpSpPr>
        <p:sp>
          <p:nvSpPr>
            <p:cNvPr id="36" name="Rectangle 16"/>
            <p:cNvSpPr/>
            <p:nvPr/>
          </p:nvSpPr>
          <p:spPr bwMode="auto">
            <a:xfrm>
              <a:off x="3382590" y="2590800"/>
              <a:ext cx="2286000" cy="1752600"/>
            </a:xfrm>
            <a:prstGeom prst="rect">
              <a:avLst/>
            </a:prstGeom>
            <a:solidFill>
              <a:srgbClr val="E7B921"/>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algn="ctr" defTabSz="685637">
                <a:defRPr/>
              </a:pPr>
              <a:endParaRPr lang="en-US" sz="1700" kern="0" dirty="0">
                <a:solidFill>
                  <a:srgbClr val="000000">
                    <a:lumMod val="95000"/>
                    <a:lumOff val="5000"/>
                  </a:srgbClr>
                </a:solidFill>
                <a:latin typeface="Segoe UI" pitchFamily="34" charset="0"/>
                <a:ea typeface="Segoe UI" pitchFamily="34" charset="0"/>
                <a:cs typeface="Segoe UI" pitchFamily="34" charset="0"/>
              </a:endParaRPr>
            </a:p>
          </p:txBody>
        </p:sp>
        <p:sp>
          <p:nvSpPr>
            <p:cNvPr id="37" name="Title 15"/>
            <p:cNvSpPr txBox="1">
              <a:spLocks/>
            </p:cNvSpPr>
            <p:nvPr/>
          </p:nvSpPr>
          <p:spPr bwMode="auto">
            <a:xfrm>
              <a:off x="3198812" y="3447991"/>
              <a:ext cx="2653558" cy="318549"/>
            </a:xfrm>
            <a:prstGeom prst="rect">
              <a:avLst/>
            </a:prstGeom>
            <a:noFill/>
            <a:ln w="9525">
              <a:noFill/>
              <a:miter lim="800000"/>
              <a:headEnd/>
              <a:tailEnd/>
            </a:ln>
          </p:spPr>
          <p:txBody>
            <a:bodyPr wrap="square" lIns="0" tIns="0" rIns="0" bIns="0">
              <a:spAutoFit/>
            </a:bodyPr>
            <a:lstStyle/>
            <a:p>
              <a:pPr algn="ctr" defTabSz="822797">
                <a:lnSpc>
                  <a:spcPct val="90000"/>
                </a:lnSpc>
                <a:spcBef>
                  <a:spcPct val="20000"/>
                </a:spcBef>
                <a:spcAft>
                  <a:spcPts val="554"/>
                </a:spcAft>
                <a:buClr>
                  <a:srgbClr val="ADADAD"/>
                </a:buClr>
                <a:buSzPct val="80000"/>
                <a:defRPr/>
              </a:pPr>
              <a:r>
                <a:rPr lang="zh-CN" altLang="en-US" sz="1700" kern="0" dirty="0">
                  <a:solidFill>
                    <a:srgbClr val="000000">
                      <a:lumMod val="95000"/>
                      <a:lumOff val="5000"/>
                    </a:srgbClr>
                  </a:solidFill>
                  <a:latin typeface="微软雅黑" pitchFamily="34" charset="-122"/>
                  <a:ea typeface="微软雅黑" pitchFamily="34" charset="-122"/>
                </a:rPr>
                <a:t>文本内容</a:t>
              </a:r>
              <a:endParaRPr lang="en-US" altLang="zh-CN" sz="1700" kern="0" dirty="0">
                <a:solidFill>
                  <a:srgbClr val="000000">
                    <a:lumMod val="95000"/>
                    <a:lumOff val="5000"/>
                  </a:srgbClr>
                </a:solidFill>
                <a:latin typeface="微软雅黑" pitchFamily="34" charset="-122"/>
                <a:ea typeface="微软雅黑" pitchFamily="34" charset="-122"/>
              </a:endParaRPr>
            </a:p>
          </p:txBody>
        </p:sp>
        <p:pic>
          <p:nvPicPr>
            <p:cNvPr id="38" name="Picture 2"/>
            <p:cNvPicPr>
              <a:picLocks noChangeAspect="1" noChangeArrowheads="1"/>
            </p:cNvPicPr>
            <p:nvPr/>
          </p:nvPicPr>
          <p:blipFill>
            <a:blip r:embed="rId4" cstate="email">
              <a:biLevel thresh="50000"/>
              <a:extLst>
                <a:ext uri="{28A0092B-C50C-407E-A947-70E740481C1C}">
                  <a14:useLocalDpi xmlns:a14="http://schemas.microsoft.com/office/drawing/2010/main" xmlns=""/>
                </a:ext>
              </a:extLst>
            </a:blip>
            <a:srcRect/>
            <a:stretch>
              <a:fillRect/>
            </a:stretch>
          </p:blipFill>
          <p:spPr bwMode="auto">
            <a:xfrm>
              <a:off x="4242738" y="2957411"/>
              <a:ext cx="565705" cy="49335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grpSp>
        <p:nvGrpSpPr>
          <p:cNvPr id="39" name="Group 5"/>
          <p:cNvGrpSpPr/>
          <p:nvPr/>
        </p:nvGrpSpPr>
        <p:grpSpPr>
          <a:xfrm>
            <a:off x="4221866" y="2516980"/>
            <a:ext cx="1990687" cy="1314450"/>
            <a:chOff x="6157170" y="2571691"/>
            <a:chExt cx="2653558" cy="1752600"/>
          </a:xfrm>
        </p:grpSpPr>
        <p:sp>
          <p:nvSpPr>
            <p:cNvPr id="40" name="Rectangle 17"/>
            <p:cNvSpPr/>
            <p:nvPr/>
          </p:nvSpPr>
          <p:spPr bwMode="auto">
            <a:xfrm>
              <a:off x="6340949" y="2571691"/>
              <a:ext cx="2286000" cy="1752600"/>
            </a:xfrm>
            <a:prstGeom prst="rect">
              <a:avLst/>
            </a:prstGeom>
            <a:solidFill>
              <a:srgbClr val="3BBEB4"/>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algn="ctr" defTabSz="685637">
                <a:defRPr/>
              </a:pPr>
              <a:endParaRPr lang="en-US" sz="1700" kern="0" dirty="0">
                <a:solidFill>
                  <a:srgbClr val="000000">
                    <a:lumMod val="95000"/>
                    <a:lumOff val="5000"/>
                  </a:srgbClr>
                </a:solidFill>
                <a:latin typeface="Segoe UI" pitchFamily="34" charset="0"/>
                <a:ea typeface="Segoe UI" pitchFamily="34" charset="0"/>
                <a:cs typeface="Segoe UI" pitchFamily="34" charset="0"/>
              </a:endParaRPr>
            </a:p>
          </p:txBody>
        </p:sp>
        <p:sp>
          <p:nvSpPr>
            <p:cNvPr id="41" name="Title 15"/>
            <p:cNvSpPr txBox="1">
              <a:spLocks/>
            </p:cNvSpPr>
            <p:nvPr/>
          </p:nvSpPr>
          <p:spPr bwMode="auto">
            <a:xfrm>
              <a:off x="6157170" y="3447988"/>
              <a:ext cx="2653558" cy="318549"/>
            </a:xfrm>
            <a:prstGeom prst="rect">
              <a:avLst/>
            </a:prstGeom>
            <a:noFill/>
            <a:ln w="9525">
              <a:noFill/>
              <a:miter lim="800000"/>
              <a:headEnd/>
              <a:tailEnd/>
            </a:ln>
          </p:spPr>
          <p:txBody>
            <a:bodyPr wrap="square" lIns="0" tIns="0" rIns="0" bIns="0">
              <a:spAutoFit/>
            </a:bodyPr>
            <a:lstStyle/>
            <a:p>
              <a:pPr algn="ctr" defTabSz="822797">
                <a:lnSpc>
                  <a:spcPct val="90000"/>
                </a:lnSpc>
                <a:spcBef>
                  <a:spcPct val="20000"/>
                </a:spcBef>
                <a:spcAft>
                  <a:spcPts val="554"/>
                </a:spcAft>
                <a:buClr>
                  <a:srgbClr val="ADADAD"/>
                </a:buClr>
                <a:buSzPct val="80000"/>
                <a:defRPr/>
              </a:pPr>
              <a:r>
                <a:rPr lang="zh-CN" altLang="en-US" sz="1700" kern="0" dirty="0">
                  <a:solidFill>
                    <a:srgbClr val="000000">
                      <a:lumMod val="95000"/>
                      <a:lumOff val="5000"/>
                    </a:srgbClr>
                  </a:solidFill>
                  <a:latin typeface="微软雅黑" pitchFamily="34" charset="-122"/>
                  <a:ea typeface="微软雅黑" pitchFamily="34" charset="-122"/>
                </a:rPr>
                <a:t>文本内容</a:t>
              </a:r>
              <a:endParaRPr lang="en-US" altLang="zh-CN" sz="1700" kern="0" dirty="0">
                <a:solidFill>
                  <a:srgbClr val="000000">
                    <a:lumMod val="95000"/>
                    <a:lumOff val="5000"/>
                  </a:srgbClr>
                </a:solidFill>
                <a:latin typeface="微软雅黑" pitchFamily="34" charset="-122"/>
                <a:ea typeface="微软雅黑" pitchFamily="34" charset="-122"/>
              </a:endParaRPr>
            </a:p>
          </p:txBody>
        </p:sp>
        <p:pic>
          <p:nvPicPr>
            <p:cNvPr id="42" name="Picture 14"/>
            <p:cNvPicPr>
              <a:picLocks noChangeAspect="1" noChangeArrowheads="1"/>
            </p:cNvPicPr>
            <p:nvPr/>
          </p:nvPicPr>
          <p:blipFill>
            <a:blip r:embed="rId5" cstate="email">
              <a:biLevel thresh="50000"/>
              <a:extLst>
                <a:ext uri="{28A0092B-C50C-407E-A947-70E740481C1C}">
                  <a14:useLocalDpi xmlns:a14="http://schemas.microsoft.com/office/drawing/2010/main" xmlns=""/>
                </a:ext>
              </a:extLst>
            </a:blip>
            <a:srcRect/>
            <a:stretch>
              <a:fillRect/>
            </a:stretch>
          </p:blipFill>
          <p:spPr bwMode="auto">
            <a:xfrm>
              <a:off x="7203501" y="2895600"/>
              <a:ext cx="560896" cy="5523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grpSp>
        <p:nvGrpSpPr>
          <p:cNvPr id="43" name="Group 3"/>
          <p:cNvGrpSpPr/>
          <p:nvPr/>
        </p:nvGrpSpPr>
        <p:grpSpPr>
          <a:xfrm>
            <a:off x="141412" y="2531312"/>
            <a:ext cx="1990687" cy="1314450"/>
            <a:chOff x="303212" y="2590800"/>
            <a:chExt cx="2653558" cy="1752600"/>
          </a:xfrm>
        </p:grpSpPr>
        <p:sp>
          <p:nvSpPr>
            <p:cNvPr id="44" name="Rectangle 15"/>
            <p:cNvSpPr/>
            <p:nvPr/>
          </p:nvSpPr>
          <p:spPr bwMode="auto">
            <a:xfrm>
              <a:off x="531812" y="2590800"/>
              <a:ext cx="2286000" cy="1752600"/>
            </a:xfrm>
            <a:prstGeom prst="rect">
              <a:avLst/>
            </a:prstGeom>
            <a:solidFill>
              <a:srgbClr val="3397D3"/>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algn="ctr" defTabSz="685637">
                <a:defRPr/>
              </a:pPr>
              <a:endParaRPr lang="en-US" sz="1700" kern="0" dirty="0">
                <a:solidFill>
                  <a:srgbClr val="000000">
                    <a:lumMod val="95000"/>
                    <a:lumOff val="5000"/>
                  </a:srgbClr>
                </a:solidFill>
                <a:latin typeface="Segoe UI" pitchFamily="34" charset="0"/>
                <a:ea typeface="Segoe UI" pitchFamily="34" charset="0"/>
                <a:cs typeface="Segoe UI" pitchFamily="34" charset="0"/>
              </a:endParaRPr>
            </a:p>
          </p:txBody>
        </p:sp>
        <p:sp>
          <p:nvSpPr>
            <p:cNvPr id="45" name="Title 15"/>
            <p:cNvSpPr txBox="1">
              <a:spLocks/>
            </p:cNvSpPr>
            <p:nvPr/>
          </p:nvSpPr>
          <p:spPr bwMode="auto">
            <a:xfrm>
              <a:off x="303212" y="3450763"/>
              <a:ext cx="2653558" cy="318549"/>
            </a:xfrm>
            <a:prstGeom prst="rect">
              <a:avLst/>
            </a:prstGeom>
            <a:noFill/>
            <a:ln w="9525">
              <a:noFill/>
              <a:miter lim="800000"/>
              <a:headEnd/>
              <a:tailEnd/>
            </a:ln>
          </p:spPr>
          <p:txBody>
            <a:bodyPr wrap="square" lIns="0" tIns="0" rIns="0" bIns="0">
              <a:spAutoFit/>
            </a:bodyPr>
            <a:lstStyle/>
            <a:p>
              <a:pPr algn="ctr" defTabSz="822797">
                <a:lnSpc>
                  <a:spcPct val="90000"/>
                </a:lnSpc>
                <a:spcBef>
                  <a:spcPct val="20000"/>
                </a:spcBef>
                <a:spcAft>
                  <a:spcPts val="554"/>
                </a:spcAft>
                <a:buClr>
                  <a:srgbClr val="ADADAD"/>
                </a:buClr>
                <a:buSzPct val="80000"/>
                <a:defRPr/>
              </a:pPr>
              <a:r>
                <a:rPr lang="zh-CN" altLang="en-US" sz="1700" kern="0" dirty="0">
                  <a:solidFill>
                    <a:srgbClr val="000000">
                      <a:lumMod val="95000"/>
                      <a:lumOff val="5000"/>
                    </a:srgbClr>
                  </a:solidFill>
                  <a:latin typeface="微软雅黑" pitchFamily="34" charset="-122"/>
                  <a:ea typeface="微软雅黑" pitchFamily="34" charset="-122"/>
                </a:rPr>
                <a:t>文本内容</a:t>
              </a:r>
              <a:endParaRPr lang="en-US" sz="1700" kern="0" dirty="0">
                <a:solidFill>
                  <a:srgbClr val="000000">
                    <a:lumMod val="95000"/>
                    <a:lumOff val="5000"/>
                  </a:srgbClr>
                </a:solidFill>
                <a:latin typeface="微软雅黑" pitchFamily="34" charset="-122"/>
                <a:ea typeface="微软雅黑" pitchFamily="34" charset="-122"/>
              </a:endParaRPr>
            </a:p>
          </p:txBody>
        </p:sp>
        <p:pic>
          <p:nvPicPr>
            <p:cNvPr id="46" name="Picture 17"/>
            <p:cNvPicPr>
              <a:picLocks noChangeAspect="1" noChangeArrowheads="1"/>
            </p:cNvPicPr>
            <p:nvPr/>
          </p:nvPicPr>
          <p:blipFill>
            <a:blip r:embed="rId6" cstate="email">
              <a:biLevel thresh="50000"/>
              <a:extLst>
                <a:ext uri="{28A0092B-C50C-407E-A947-70E740481C1C}">
                  <a14:useLocalDpi xmlns:a14="http://schemas.microsoft.com/office/drawing/2010/main" xmlns=""/>
                </a:ext>
              </a:extLst>
            </a:blip>
            <a:srcRect/>
            <a:stretch>
              <a:fillRect/>
            </a:stretch>
          </p:blipFill>
          <p:spPr bwMode="auto">
            <a:xfrm>
              <a:off x="1323174" y="2957843"/>
              <a:ext cx="613634" cy="4929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grpSp>
        <p:nvGrpSpPr>
          <p:cNvPr id="47" name="Group 6"/>
          <p:cNvGrpSpPr/>
          <p:nvPr/>
        </p:nvGrpSpPr>
        <p:grpSpPr>
          <a:xfrm>
            <a:off x="6262092" y="2513948"/>
            <a:ext cx="1990687" cy="1314450"/>
            <a:chOff x="9052770" y="2567648"/>
            <a:chExt cx="2653558" cy="1752600"/>
          </a:xfrm>
        </p:grpSpPr>
        <p:sp>
          <p:nvSpPr>
            <p:cNvPr id="48" name="Rectangle 18"/>
            <p:cNvSpPr/>
            <p:nvPr/>
          </p:nvSpPr>
          <p:spPr bwMode="auto">
            <a:xfrm>
              <a:off x="9236548" y="2567648"/>
              <a:ext cx="2286000" cy="1752600"/>
            </a:xfrm>
            <a:prstGeom prst="rect">
              <a:avLst/>
            </a:prstGeom>
            <a:solidFill>
              <a:srgbClr val="8E499C"/>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algn="ctr" defTabSz="685637">
                <a:defRPr/>
              </a:pPr>
              <a:endParaRPr lang="en-US" sz="1700" kern="0" dirty="0">
                <a:solidFill>
                  <a:srgbClr val="000000">
                    <a:lumMod val="95000"/>
                    <a:lumOff val="5000"/>
                  </a:srgbClr>
                </a:solidFill>
                <a:latin typeface="Segoe UI" pitchFamily="34" charset="0"/>
                <a:ea typeface="Segoe UI" pitchFamily="34" charset="0"/>
                <a:cs typeface="Segoe UI" pitchFamily="34" charset="0"/>
              </a:endParaRPr>
            </a:p>
          </p:txBody>
        </p:sp>
        <p:sp>
          <p:nvSpPr>
            <p:cNvPr id="49" name="Title 15"/>
            <p:cNvSpPr txBox="1">
              <a:spLocks/>
            </p:cNvSpPr>
            <p:nvPr/>
          </p:nvSpPr>
          <p:spPr bwMode="auto">
            <a:xfrm>
              <a:off x="9052770" y="3447989"/>
              <a:ext cx="2653558" cy="318549"/>
            </a:xfrm>
            <a:prstGeom prst="rect">
              <a:avLst/>
            </a:prstGeom>
            <a:noFill/>
            <a:ln w="9525">
              <a:noFill/>
              <a:miter lim="800000"/>
              <a:headEnd/>
              <a:tailEnd/>
            </a:ln>
          </p:spPr>
          <p:txBody>
            <a:bodyPr wrap="square" lIns="0" tIns="0" rIns="0" bIns="0">
              <a:spAutoFit/>
            </a:bodyPr>
            <a:lstStyle/>
            <a:p>
              <a:pPr algn="ctr" defTabSz="822797">
                <a:lnSpc>
                  <a:spcPct val="90000"/>
                </a:lnSpc>
                <a:spcBef>
                  <a:spcPct val="20000"/>
                </a:spcBef>
                <a:spcAft>
                  <a:spcPts val="554"/>
                </a:spcAft>
                <a:buClr>
                  <a:srgbClr val="ADADAD"/>
                </a:buClr>
                <a:buSzPct val="80000"/>
                <a:defRPr/>
              </a:pPr>
              <a:r>
                <a:rPr lang="zh-CN" altLang="en-US" sz="1700" kern="0" dirty="0">
                  <a:solidFill>
                    <a:srgbClr val="000000">
                      <a:lumMod val="95000"/>
                      <a:lumOff val="5000"/>
                    </a:srgbClr>
                  </a:solidFill>
                  <a:latin typeface="微软雅黑" pitchFamily="34" charset="-122"/>
                  <a:ea typeface="微软雅黑" pitchFamily="34" charset="-122"/>
                </a:rPr>
                <a:t>文本内容</a:t>
              </a:r>
              <a:endParaRPr lang="en-US" altLang="zh-CN" sz="1700" kern="0" dirty="0">
                <a:solidFill>
                  <a:srgbClr val="000000">
                    <a:lumMod val="95000"/>
                    <a:lumOff val="5000"/>
                  </a:srgbClr>
                </a:solidFill>
                <a:latin typeface="微软雅黑" pitchFamily="34" charset="-122"/>
                <a:ea typeface="微软雅黑" pitchFamily="34" charset="-122"/>
              </a:endParaRPr>
            </a:p>
          </p:txBody>
        </p:sp>
        <p:pic>
          <p:nvPicPr>
            <p:cNvPr id="50" name="Picture 6"/>
            <p:cNvPicPr>
              <a:picLocks noChangeAspect="1" noChangeArrowheads="1"/>
            </p:cNvPicPr>
            <p:nvPr/>
          </p:nvPicPr>
          <p:blipFill>
            <a:blip r:embed="rId7" cstate="email">
              <a:biLevel thresh="50000"/>
              <a:extLst>
                <a:ext uri="{28A0092B-C50C-407E-A947-70E740481C1C}">
                  <a14:useLocalDpi xmlns:a14="http://schemas.microsoft.com/office/drawing/2010/main" xmlns=""/>
                </a:ext>
              </a:extLst>
            </a:blip>
            <a:srcRect/>
            <a:stretch>
              <a:fillRect/>
            </a:stretch>
          </p:blipFill>
          <p:spPr bwMode="auto">
            <a:xfrm>
              <a:off x="10171773" y="2910747"/>
              <a:ext cx="415551" cy="5372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sp>
        <p:nvSpPr>
          <p:cNvPr id="51" name="TextBox 50"/>
          <p:cNvSpPr txBox="1"/>
          <p:nvPr/>
        </p:nvSpPr>
        <p:spPr>
          <a:xfrm>
            <a:off x="211591" y="3979508"/>
            <a:ext cx="2666126" cy="415510"/>
          </a:xfrm>
          <a:prstGeom prst="rect">
            <a:avLst/>
          </a:prstGeom>
          <a:noFill/>
        </p:spPr>
        <p:txBody>
          <a:bodyPr wrap="square" lIns="68586" tIns="68586" rIns="68586" bIns="68586" rtlCol="0">
            <a:spAutoFit/>
          </a:bodyPr>
          <a:lstStyle/>
          <a:p>
            <a:pPr defTabSz="1028700">
              <a:spcBef>
                <a:spcPct val="0"/>
              </a:spcBef>
              <a:defRPr/>
            </a:pPr>
            <a:r>
              <a:rPr lang="zh-CN" altLang="en-US" dirty="0">
                <a:solidFill>
                  <a:srgbClr val="000000">
                    <a:lumMod val="95000"/>
                    <a:lumOff val="5000"/>
                  </a:srgbClr>
                </a:solidFill>
                <a:latin typeface="微软雅黑" pitchFamily="34" charset="-122"/>
                <a:ea typeface="微软雅黑" pitchFamily="34" charset="-122"/>
              </a:rPr>
              <a:t>在此录入标题内容</a:t>
            </a:r>
          </a:p>
        </p:txBody>
      </p:sp>
      <p:sp>
        <p:nvSpPr>
          <p:cNvPr id="52" name="TextBox 51"/>
          <p:cNvSpPr txBox="1"/>
          <p:nvPr/>
        </p:nvSpPr>
        <p:spPr>
          <a:xfrm>
            <a:off x="2190770" y="3979508"/>
            <a:ext cx="2674966" cy="415510"/>
          </a:xfrm>
          <a:prstGeom prst="rect">
            <a:avLst/>
          </a:prstGeom>
          <a:noFill/>
        </p:spPr>
        <p:txBody>
          <a:bodyPr wrap="square" lIns="68586" tIns="68586" rIns="68586" bIns="68586" rtlCol="0">
            <a:spAutoFit/>
          </a:bodyPr>
          <a:lstStyle/>
          <a:p>
            <a:pPr defTabSz="1028700">
              <a:spcBef>
                <a:spcPct val="0"/>
              </a:spcBef>
              <a:defRPr/>
            </a:pPr>
            <a:r>
              <a:rPr lang="zh-CN" altLang="en-US" dirty="0">
                <a:solidFill>
                  <a:srgbClr val="000000">
                    <a:lumMod val="95000"/>
                    <a:lumOff val="5000"/>
                  </a:srgbClr>
                </a:solidFill>
                <a:latin typeface="微软雅黑" pitchFamily="34" charset="-122"/>
                <a:ea typeface="微软雅黑" pitchFamily="34" charset="-122"/>
              </a:rPr>
              <a:t>在此录入标题内容</a:t>
            </a:r>
          </a:p>
        </p:txBody>
      </p:sp>
      <p:sp>
        <p:nvSpPr>
          <p:cNvPr id="53" name="TextBox 52"/>
          <p:cNvSpPr txBox="1"/>
          <p:nvPr/>
        </p:nvSpPr>
        <p:spPr>
          <a:xfrm>
            <a:off x="3924789" y="3979508"/>
            <a:ext cx="2630425" cy="415510"/>
          </a:xfrm>
          <a:prstGeom prst="rect">
            <a:avLst/>
          </a:prstGeom>
          <a:noFill/>
        </p:spPr>
        <p:txBody>
          <a:bodyPr wrap="square" lIns="68586" tIns="68586" rIns="68586" bIns="68586" rtlCol="0">
            <a:spAutoFit/>
          </a:bodyPr>
          <a:lstStyle/>
          <a:p>
            <a:pPr algn="ctr" defTabSz="1028700">
              <a:spcBef>
                <a:spcPct val="0"/>
              </a:spcBef>
              <a:defRPr/>
            </a:pPr>
            <a:r>
              <a:rPr lang="zh-CN" altLang="en-US" dirty="0">
                <a:solidFill>
                  <a:srgbClr val="000000">
                    <a:lumMod val="95000"/>
                    <a:lumOff val="5000"/>
                  </a:srgbClr>
                </a:solidFill>
                <a:latin typeface="微软雅黑" pitchFamily="34" charset="-122"/>
                <a:ea typeface="微软雅黑" pitchFamily="34" charset="-122"/>
              </a:rPr>
              <a:t>在此录入标题内容</a:t>
            </a:r>
          </a:p>
        </p:txBody>
      </p:sp>
      <p:sp>
        <p:nvSpPr>
          <p:cNvPr id="54" name="TextBox 53"/>
          <p:cNvSpPr txBox="1"/>
          <p:nvPr/>
        </p:nvSpPr>
        <p:spPr>
          <a:xfrm>
            <a:off x="6270724" y="3979508"/>
            <a:ext cx="2050132" cy="415510"/>
          </a:xfrm>
          <a:prstGeom prst="rect">
            <a:avLst/>
          </a:prstGeom>
          <a:noFill/>
        </p:spPr>
        <p:txBody>
          <a:bodyPr wrap="square" lIns="68586" tIns="68586" rIns="68586" bIns="68586" rtlCol="0">
            <a:spAutoFit/>
          </a:bodyPr>
          <a:lstStyle/>
          <a:p>
            <a:pPr algn="r" defTabSz="1028700">
              <a:spcBef>
                <a:spcPct val="0"/>
              </a:spcBef>
              <a:defRPr/>
            </a:pPr>
            <a:r>
              <a:rPr lang="zh-CN" altLang="en-US" dirty="0">
                <a:solidFill>
                  <a:srgbClr val="000000">
                    <a:lumMod val="95000"/>
                    <a:lumOff val="5000"/>
                  </a:srgbClr>
                </a:solidFill>
                <a:latin typeface="微软雅黑" pitchFamily="34" charset="-122"/>
                <a:ea typeface="微软雅黑" pitchFamily="34" charset="-122"/>
              </a:rPr>
              <a:t>在此录入标题内容</a:t>
            </a:r>
          </a:p>
        </p:txBody>
      </p:sp>
      <p:sp>
        <p:nvSpPr>
          <p:cNvPr id="55" name="手杖形箭头 54"/>
          <p:cNvSpPr/>
          <p:nvPr/>
        </p:nvSpPr>
        <p:spPr>
          <a:xfrm flipH="1">
            <a:off x="952500" y="1937884"/>
            <a:ext cx="4264708" cy="504056"/>
          </a:xfrm>
          <a:prstGeom prst="uturnArrow">
            <a:avLst>
              <a:gd name="adj1" fmla="val 23277"/>
              <a:gd name="adj2" fmla="val 25000"/>
              <a:gd name="adj3" fmla="val 28448"/>
              <a:gd name="adj4" fmla="val 37717"/>
              <a:gd name="adj5" fmla="val 99132"/>
            </a:avLst>
          </a:prstGeom>
          <a:solidFill>
            <a:srgbClr val="ED5326"/>
          </a:solidFill>
          <a:ln w="25400" cap="flat" cmpd="sng" algn="ctr">
            <a:noFill/>
            <a:prstDash val="solid"/>
          </a:ln>
          <a:effectLst/>
        </p:spPr>
        <p:txBody>
          <a:bodyPr bIns="91440" anchor="b"/>
          <a:lstStyle/>
          <a:p>
            <a:pPr algn="ctr" defTabSz="685487"/>
            <a:endParaRPr lang="zh-CN" altLang="en-US" sz="2000" kern="0">
              <a:solidFill>
                <a:srgbClr val="000000">
                  <a:lumMod val="95000"/>
                  <a:lumOff val="5000"/>
                </a:srgbClr>
              </a:solidFill>
              <a:latin typeface="微软雅黑" pitchFamily="34" charset="-122"/>
              <a:ea typeface="微软雅黑" pitchFamily="34" charset="-122"/>
              <a:cs typeface="Segoe UI" pitchFamily="34" charset="0"/>
            </a:endParaRPr>
          </a:p>
        </p:txBody>
      </p:sp>
      <p:sp>
        <p:nvSpPr>
          <p:cNvPr id="56" name="手杖形箭头 55"/>
          <p:cNvSpPr/>
          <p:nvPr/>
        </p:nvSpPr>
        <p:spPr>
          <a:xfrm flipV="1">
            <a:off x="929475" y="3906046"/>
            <a:ext cx="6487326" cy="441682"/>
          </a:xfrm>
          <a:prstGeom prst="uturnArrow">
            <a:avLst>
              <a:gd name="adj1" fmla="val 29328"/>
              <a:gd name="adj2" fmla="val 25000"/>
              <a:gd name="adj3" fmla="val 30212"/>
              <a:gd name="adj4" fmla="val 37717"/>
              <a:gd name="adj5" fmla="val 97354"/>
            </a:avLst>
          </a:prstGeom>
          <a:solidFill>
            <a:srgbClr val="00B0F0"/>
          </a:solid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lumMod val="95000"/>
                  <a:lumOff val="5000"/>
                </a:srgbClr>
              </a:solidFill>
              <a:effectLst/>
              <a:uLnTx/>
              <a:uFillTx/>
            </a:endParaRPr>
          </a:p>
        </p:txBody>
      </p:sp>
      <p:sp>
        <p:nvSpPr>
          <p:cNvPr id="57" name="TextBox 56"/>
          <p:cNvSpPr txBox="1"/>
          <p:nvPr/>
        </p:nvSpPr>
        <p:spPr>
          <a:xfrm>
            <a:off x="1711230" y="1544831"/>
            <a:ext cx="2664296" cy="415510"/>
          </a:xfrm>
          <a:prstGeom prst="rect">
            <a:avLst/>
          </a:prstGeom>
          <a:noFill/>
        </p:spPr>
        <p:txBody>
          <a:bodyPr wrap="square" lIns="68586" tIns="68586" rIns="68586" bIns="68586" rtlCol="0">
            <a:spAutoFit/>
          </a:bodyPr>
          <a:lstStyle/>
          <a:p>
            <a:pPr algn="ctr" defTabSz="1028700">
              <a:spcBef>
                <a:spcPct val="0"/>
              </a:spcBef>
              <a:defRPr/>
            </a:pPr>
            <a:r>
              <a:rPr lang="zh-CN" altLang="en-US" dirty="0">
                <a:solidFill>
                  <a:srgbClr val="000000">
                    <a:lumMod val="95000"/>
                    <a:lumOff val="5000"/>
                  </a:srgbClr>
                </a:solidFill>
                <a:latin typeface="微软雅黑" pitchFamily="34" charset="-122"/>
                <a:ea typeface="微软雅黑" pitchFamily="34" charset="-122"/>
              </a:rPr>
              <a:t>在此录入标题内容</a:t>
            </a:r>
          </a:p>
        </p:txBody>
      </p:sp>
      <p:sp>
        <p:nvSpPr>
          <p:cNvPr id="58" name="TextBox 57"/>
          <p:cNvSpPr txBox="1"/>
          <p:nvPr/>
        </p:nvSpPr>
        <p:spPr>
          <a:xfrm>
            <a:off x="2801516" y="4360756"/>
            <a:ext cx="2664296" cy="415510"/>
          </a:xfrm>
          <a:prstGeom prst="rect">
            <a:avLst/>
          </a:prstGeom>
          <a:noFill/>
        </p:spPr>
        <p:txBody>
          <a:bodyPr wrap="square" lIns="68586" tIns="68586" rIns="68586" bIns="68586" rtlCol="0">
            <a:spAutoFit/>
          </a:bodyPr>
          <a:lstStyle/>
          <a:p>
            <a:pPr algn="ctr" defTabSz="1028700">
              <a:spcBef>
                <a:spcPct val="0"/>
              </a:spcBef>
              <a:defRPr/>
            </a:pPr>
            <a:r>
              <a:rPr lang="zh-CN" altLang="en-US" dirty="0">
                <a:solidFill>
                  <a:srgbClr val="000000">
                    <a:lumMod val="95000"/>
                    <a:lumOff val="5000"/>
                  </a:srgbClr>
                </a:solidFill>
                <a:latin typeface="微软雅黑" pitchFamily="34" charset="-122"/>
                <a:ea typeface="微软雅黑" pitchFamily="34" charset="-122"/>
              </a:rPr>
              <a:t>在此录入标题内容</a:t>
            </a:r>
          </a:p>
        </p:txBody>
      </p:sp>
      <p:sp>
        <p:nvSpPr>
          <p:cNvPr id="59" name="TextBox 43"/>
          <p:cNvSpPr txBox="1">
            <a:spLocks noChangeArrowheads="1"/>
          </p:cNvSpPr>
          <p:nvPr/>
        </p:nvSpPr>
        <p:spPr bwMode="auto">
          <a:xfrm>
            <a:off x="5086894" y="769268"/>
            <a:ext cx="3244036" cy="523220"/>
          </a:xfrm>
          <a:prstGeom prst="rect">
            <a:avLst/>
          </a:prstGeom>
        </p:spPr>
        <p:txBody>
          <a:bodyPr wrap="square">
            <a:spAutoFit/>
            <a:scene3d>
              <a:camera prst="orthographicFront"/>
              <a:lightRig rig="threePt" dir="t"/>
            </a:scene3d>
            <a:sp3d>
              <a:contourClr>
                <a:schemeClr val="tx1"/>
              </a:contourClr>
            </a:sp3d>
          </a:bodyPr>
          <a:lstStyle/>
          <a:p>
            <a:pPr fontAlgn="ctr">
              <a:buClr>
                <a:srgbClr val="FF0000"/>
              </a:buClr>
              <a:buSzPct val="70000"/>
              <a:defRPr/>
            </a:pPr>
            <a:r>
              <a:rPr lang="zh-CN" altLang="en-US" sz="2800" b="1" dirty="0">
                <a:solidFill>
                  <a:srgbClr val="0070C0"/>
                </a:solidFill>
                <a:latin typeface="微软雅黑" pitchFamily="34" charset="-122"/>
                <a:ea typeface="微软雅黑" pitchFamily="34" charset="-122"/>
              </a:rPr>
              <a:t>单击此处添加标题</a:t>
            </a:r>
            <a:endParaRPr lang="en-US" altLang="zh-CN" sz="2800" b="1" dirty="0">
              <a:solidFill>
                <a:srgbClr val="0070C0"/>
              </a:solidFill>
              <a:latin typeface="微软雅黑" pitchFamily="34" charset="-122"/>
              <a:ea typeface="微软雅黑" pitchFamily="34" charset="-122"/>
            </a:endParaRPr>
          </a:p>
        </p:txBody>
      </p:sp>
      <p:sp>
        <p:nvSpPr>
          <p:cNvPr id="60" name="Circle Arrow"/>
          <p:cNvSpPr>
            <a:spLocks noEditPoints="1"/>
          </p:cNvSpPr>
          <p:nvPr/>
        </p:nvSpPr>
        <p:spPr bwMode="auto">
          <a:xfrm rot="5400000">
            <a:off x="8240378" y="785938"/>
            <a:ext cx="508020" cy="508152"/>
          </a:xfrm>
          <a:custGeom>
            <a:avLst/>
            <a:gdLst>
              <a:gd name="T0" fmla="*/ 112 w 224"/>
              <a:gd name="T1" fmla="*/ 0 h 224"/>
              <a:gd name="T2" fmla="*/ 0 w 224"/>
              <a:gd name="T3" fmla="*/ 112 h 224"/>
              <a:gd name="T4" fmla="*/ 112 w 224"/>
              <a:gd name="T5" fmla="*/ 224 h 224"/>
              <a:gd name="T6" fmla="*/ 224 w 224"/>
              <a:gd name="T7" fmla="*/ 112 h 224"/>
              <a:gd name="T8" fmla="*/ 112 w 224"/>
              <a:gd name="T9" fmla="*/ 0 h 224"/>
              <a:gd name="T10" fmla="*/ 112 w 224"/>
              <a:gd name="T11" fmla="*/ 216 h 224"/>
              <a:gd name="T12" fmla="*/ 8 w 224"/>
              <a:gd name="T13" fmla="*/ 112 h 224"/>
              <a:gd name="T14" fmla="*/ 112 w 224"/>
              <a:gd name="T15" fmla="*/ 8 h 224"/>
              <a:gd name="T16" fmla="*/ 216 w 224"/>
              <a:gd name="T17" fmla="*/ 112 h 224"/>
              <a:gd name="T18" fmla="*/ 112 w 224"/>
              <a:gd name="T19" fmla="*/ 216 h 224"/>
              <a:gd name="T20" fmla="*/ 161 w 224"/>
              <a:gd name="T21" fmla="*/ 94 h 224"/>
              <a:gd name="T22" fmla="*/ 169 w 224"/>
              <a:gd name="T23" fmla="*/ 94 h 224"/>
              <a:gd name="T24" fmla="*/ 169 w 224"/>
              <a:gd name="T25" fmla="*/ 166 h 224"/>
              <a:gd name="T26" fmla="*/ 165 w 224"/>
              <a:gd name="T27" fmla="*/ 170 h 224"/>
              <a:gd name="T28" fmla="*/ 93 w 224"/>
              <a:gd name="T29" fmla="*/ 170 h 224"/>
              <a:gd name="T30" fmla="*/ 93 w 224"/>
              <a:gd name="T31" fmla="*/ 162 h 224"/>
              <a:gd name="T32" fmla="*/ 156 w 224"/>
              <a:gd name="T33" fmla="*/ 162 h 224"/>
              <a:gd name="T34" fmla="*/ 58 w 224"/>
              <a:gd name="T35" fmla="*/ 65 h 224"/>
              <a:gd name="T36" fmla="*/ 64 w 224"/>
              <a:gd name="T37" fmla="*/ 59 h 224"/>
              <a:gd name="T38" fmla="*/ 161 w 224"/>
              <a:gd name="T39" fmla="*/ 156 h 224"/>
              <a:gd name="T40" fmla="*/ 161 w 224"/>
              <a:gd name="T41" fmla="*/ 9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4" h="224">
                <a:moveTo>
                  <a:pt x="112" y="0"/>
                </a:moveTo>
                <a:cubicBezTo>
                  <a:pt x="50" y="0"/>
                  <a:pt x="0" y="50"/>
                  <a:pt x="0" y="112"/>
                </a:cubicBezTo>
                <a:cubicBezTo>
                  <a:pt x="0" y="174"/>
                  <a:pt x="50" y="224"/>
                  <a:pt x="112" y="224"/>
                </a:cubicBezTo>
                <a:cubicBezTo>
                  <a:pt x="173" y="224"/>
                  <a:pt x="224" y="174"/>
                  <a:pt x="224" y="112"/>
                </a:cubicBezTo>
                <a:cubicBezTo>
                  <a:pt x="224" y="50"/>
                  <a:pt x="173" y="0"/>
                  <a:pt x="112" y="0"/>
                </a:cubicBezTo>
                <a:close/>
                <a:moveTo>
                  <a:pt x="112" y="216"/>
                </a:moveTo>
                <a:cubicBezTo>
                  <a:pt x="54" y="216"/>
                  <a:pt x="8" y="169"/>
                  <a:pt x="8" y="112"/>
                </a:cubicBezTo>
                <a:cubicBezTo>
                  <a:pt x="8" y="54"/>
                  <a:pt x="54" y="8"/>
                  <a:pt x="112" y="8"/>
                </a:cubicBezTo>
                <a:cubicBezTo>
                  <a:pt x="169" y="8"/>
                  <a:pt x="216" y="54"/>
                  <a:pt x="216" y="112"/>
                </a:cubicBezTo>
                <a:cubicBezTo>
                  <a:pt x="216" y="169"/>
                  <a:pt x="169" y="216"/>
                  <a:pt x="112" y="216"/>
                </a:cubicBezTo>
                <a:close/>
                <a:moveTo>
                  <a:pt x="161" y="94"/>
                </a:moveTo>
                <a:cubicBezTo>
                  <a:pt x="169" y="94"/>
                  <a:pt x="169" y="94"/>
                  <a:pt x="169" y="94"/>
                </a:cubicBezTo>
                <a:cubicBezTo>
                  <a:pt x="169" y="166"/>
                  <a:pt x="169" y="166"/>
                  <a:pt x="169" y="166"/>
                </a:cubicBezTo>
                <a:cubicBezTo>
                  <a:pt x="169" y="168"/>
                  <a:pt x="168" y="170"/>
                  <a:pt x="165" y="170"/>
                </a:cubicBezTo>
                <a:cubicBezTo>
                  <a:pt x="93" y="170"/>
                  <a:pt x="93" y="170"/>
                  <a:pt x="93" y="170"/>
                </a:cubicBezTo>
                <a:cubicBezTo>
                  <a:pt x="93" y="162"/>
                  <a:pt x="93" y="162"/>
                  <a:pt x="93" y="162"/>
                </a:cubicBezTo>
                <a:cubicBezTo>
                  <a:pt x="156" y="162"/>
                  <a:pt x="156" y="162"/>
                  <a:pt x="156" y="162"/>
                </a:cubicBezTo>
                <a:cubicBezTo>
                  <a:pt x="58" y="65"/>
                  <a:pt x="58" y="65"/>
                  <a:pt x="58" y="65"/>
                </a:cubicBezTo>
                <a:cubicBezTo>
                  <a:pt x="64" y="59"/>
                  <a:pt x="64" y="59"/>
                  <a:pt x="64" y="59"/>
                </a:cubicBezTo>
                <a:cubicBezTo>
                  <a:pt x="161" y="156"/>
                  <a:pt x="161" y="156"/>
                  <a:pt x="161" y="156"/>
                </a:cubicBezTo>
                <a:lnTo>
                  <a:pt x="161" y="94"/>
                </a:lnTo>
                <a:close/>
              </a:path>
            </a:pathLst>
          </a:custGeom>
          <a:solidFill>
            <a:srgbClr val="0070C0"/>
          </a:solidFill>
          <a:ln>
            <a:noFill/>
          </a:ln>
        </p:spPr>
        <p:txBody>
          <a:bodyPr vert="horz" wrap="square" lIns="68586" tIns="34294" rIns="68586" bIns="34294" numCol="1" anchor="t" anchorCtr="0" compatLnSpc="1">
            <a:prstTxWarp prst="textNoShape">
              <a:avLst/>
            </a:prstTxWarp>
          </a:bodyPr>
          <a:lstStyle/>
          <a:p>
            <a:pPr defTabSz="685835" fontAlgn="base">
              <a:spcBef>
                <a:spcPct val="0"/>
              </a:spcBef>
              <a:spcAft>
                <a:spcPct val="0"/>
              </a:spcAft>
            </a:pPr>
            <a:endParaRPr lang="en-US">
              <a:ln w="18415" cmpd="sng">
                <a:solidFill>
                  <a:srgbClr val="FFFFFF"/>
                </a:solidFill>
                <a:prstDash val="solid"/>
              </a:ln>
              <a:solidFill>
                <a:srgbClr val="000000">
                  <a:lumMod val="95000"/>
                  <a:lumOff val="5000"/>
                </a:srgbClr>
              </a:solidFill>
              <a:effectLst>
                <a:outerShdw blurRad="63500" dir="3600000" algn="tl" rotWithShape="0">
                  <a:srgbClr val="000000">
                    <a:alpha val="70000"/>
                  </a:srgbClr>
                </a:outerShdw>
              </a:effectLst>
              <a:latin typeface="Arial" pitchFamily="34" charset="0"/>
              <a:ea typeface="宋体" pitchFamily="2" charset="-122"/>
            </a:endParaRPr>
          </a:p>
        </p:txBody>
      </p:sp>
      <p:sp>
        <p:nvSpPr>
          <p:cNvPr id="61" name="手杖形箭头 60"/>
          <p:cNvSpPr/>
          <p:nvPr/>
        </p:nvSpPr>
        <p:spPr>
          <a:xfrm flipH="1">
            <a:off x="5284447" y="1937884"/>
            <a:ext cx="2128860" cy="504056"/>
          </a:xfrm>
          <a:prstGeom prst="uturnArrow">
            <a:avLst>
              <a:gd name="adj1" fmla="val 23277"/>
              <a:gd name="adj2" fmla="val 25000"/>
              <a:gd name="adj3" fmla="val 28448"/>
              <a:gd name="adj4" fmla="val 37717"/>
              <a:gd name="adj5" fmla="val 99132"/>
            </a:avLst>
          </a:prstGeom>
          <a:solidFill>
            <a:srgbClr val="00B050"/>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prstTxWarp prst="textNoShape">
              <a:avLst/>
            </a:prstTxWarp>
          </a:bodyPr>
          <a:lstStyle/>
          <a:p>
            <a:pPr algn="ctr" defTabSz="685637"/>
            <a:endParaRPr lang="zh-CN" altLang="en-US" sz="1700" kern="0">
              <a:solidFill>
                <a:srgbClr val="000000">
                  <a:lumMod val="95000"/>
                  <a:lumOff val="5000"/>
                </a:srgbClr>
              </a:solidFill>
              <a:latin typeface="Segoe UI" pitchFamily="34" charset="0"/>
              <a:ea typeface="Segoe UI" pitchFamily="34" charset="0"/>
              <a:cs typeface="Segoe UI" pitchFamily="34" charset="0"/>
            </a:endParaRPr>
          </a:p>
        </p:txBody>
      </p:sp>
      <p:sp>
        <p:nvSpPr>
          <p:cNvPr id="62" name="TextBox 61"/>
          <p:cNvSpPr txBox="1"/>
          <p:nvPr/>
        </p:nvSpPr>
        <p:spPr>
          <a:xfrm>
            <a:off x="5060750" y="1544831"/>
            <a:ext cx="2664296" cy="415510"/>
          </a:xfrm>
          <a:prstGeom prst="rect">
            <a:avLst/>
          </a:prstGeom>
          <a:noFill/>
        </p:spPr>
        <p:txBody>
          <a:bodyPr wrap="square" lIns="68586" tIns="68586" rIns="68586" bIns="68586" rtlCol="0">
            <a:spAutoFit/>
          </a:bodyPr>
          <a:lstStyle/>
          <a:p>
            <a:pPr algn="ctr" defTabSz="1028700">
              <a:spcBef>
                <a:spcPct val="0"/>
              </a:spcBef>
              <a:defRPr/>
            </a:pPr>
            <a:r>
              <a:rPr lang="zh-CN" altLang="en-US" dirty="0">
                <a:solidFill>
                  <a:srgbClr val="000000">
                    <a:lumMod val="95000"/>
                    <a:lumOff val="5000"/>
                  </a:srgbClr>
                </a:solidFill>
                <a:latin typeface="微软雅黑" pitchFamily="34" charset="-122"/>
                <a:ea typeface="微软雅黑" pitchFamily="34" charset="-122"/>
              </a:rPr>
              <a:t>在此录入标题内容</a:t>
            </a:r>
          </a:p>
        </p:txBody>
      </p:sp>
    </p:spTree>
    <p:extLst>
      <p:ext uri="{BB962C8B-B14F-4D97-AF65-F5344CB8AC3E}">
        <p14:creationId xmlns:p14="http://schemas.microsoft.com/office/powerpoint/2010/main" xmlns="" val="2899520932"/>
      </p:ext>
    </p:extLst>
  </p:cSld>
  <p:clrMapOvr>
    <a:masterClrMapping/>
  </p:clrMapOvr>
  <mc:AlternateContent xmlns:mc="http://schemas.openxmlformats.org/markup-compatibility/2006">
    <mc:Choice xmlns:p14="http://schemas.microsoft.com/office/powerpoint/2010/main" xmlns="" Requires="p14">
      <p:transition spd="slow" p14:dur="1200" advClick="0" advTm="5000">
        <p14:flip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1+#ppt_w/2"/>
                                          </p:val>
                                        </p:tav>
                                        <p:tav tm="100000">
                                          <p:val>
                                            <p:strVal val="#ppt_x"/>
                                          </p:val>
                                        </p:tav>
                                      </p:tavLst>
                                    </p:anim>
                                    <p:anim calcmode="lin" valueType="num">
                                      <p:cBhvr additive="base">
                                        <p:cTn id="8" dur="500" fill="hold"/>
                                        <p:tgtEl>
                                          <p:spTgt spid="6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repeatCount="2000" fill="hold" grpId="1" nodeType="afterEffect">
                                  <p:stCondLst>
                                    <p:cond delay="0"/>
                                  </p:stCondLst>
                                  <p:childTnLst>
                                    <p:animEffect transition="out" filter="fade">
                                      <p:cBhvr>
                                        <p:cTn id="11" dur="250" tmFilter="0, 0; .2, .5; .8, .5; 1, 0"/>
                                        <p:tgtEl>
                                          <p:spTgt spid="60"/>
                                        </p:tgtEl>
                                      </p:cBhvr>
                                    </p:animEffect>
                                    <p:animScale>
                                      <p:cBhvr>
                                        <p:cTn id="12" dur="125" autoRev="1" fill="hold"/>
                                        <p:tgtEl>
                                          <p:spTgt spid="60"/>
                                        </p:tgtEl>
                                      </p:cBhvr>
                                      <p:by x="105000" y="105000"/>
                                    </p:animScale>
                                  </p:childTnLst>
                                </p:cTn>
                              </p:par>
                            </p:childTnLst>
                          </p:cTn>
                        </p:par>
                        <p:par>
                          <p:cTn id="13" fill="hold">
                            <p:stCondLst>
                              <p:cond delay="1000"/>
                            </p:stCondLst>
                            <p:childTnLst>
                              <p:par>
                                <p:cTn id="14" presetID="12" presetClass="entr" presetSubtype="8" fill="hold" grpId="0" nodeType="afterEffect">
                                  <p:stCondLst>
                                    <p:cond delay="0"/>
                                  </p:stCondLst>
                                  <p:childTnLst>
                                    <p:set>
                                      <p:cBhvr>
                                        <p:cTn id="15" dur="1" fill="hold">
                                          <p:stCondLst>
                                            <p:cond delay="0"/>
                                          </p:stCondLst>
                                        </p:cTn>
                                        <p:tgtEl>
                                          <p:spTgt spid="59"/>
                                        </p:tgtEl>
                                        <p:attrNameLst>
                                          <p:attrName>style.visibility</p:attrName>
                                        </p:attrNameLst>
                                      </p:cBhvr>
                                      <p:to>
                                        <p:strVal val="visible"/>
                                      </p:to>
                                    </p:set>
                                    <p:anim calcmode="lin" valueType="num">
                                      <p:cBhvr additive="base">
                                        <p:cTn id="16" dur="250"/>
                                        <p:tgtEl>
                                          <p:spTgt spid="59"/>
                                        </p:tgtEl>
                                        <p:attrNameLst>
                                          <p:attrName>ppt_x</p:attrName>
                                        </p:attrNameLst>
                                      </p:cBhvr>
                                      <p:tavLst>
                                        <p:tav tm="0">
                                          <p:val>
                                            <p:strVal val="#ppt_x-#ppt_w*1.125000"/>
                                          </p:val>
                                        </p:tav>
                                        <p:tav tm="100000">
                                          <p:val>
                                            <p:strVal val="#ppt_x"/>
                                          </p:val>
                                        </p:tav>
                                      </p:tavLst>
                                    </p:anim>
                                    <p:animEffect transition="in" filter="wipe(right)">
                                      <p:cBhvr>
                                        <p:cTn id="17" dur="250"/>
                                        <p:tgtEl>
                                          <p:spTgt spid="59"/>
                                        </p:tgtEl>
                                      </p:cBhvr>
                                    </p:animEffect>
                                  </p:childTnLst>
                                </p:cTn>
                              </p:par>
                            </p:childTnLst>
                          </p:cTn>
                        </p:par>
                        <p:par>
                          <p:cTn id="18" fill="hold">
                            <p:stCondLst>
                              <p:cond delay="1250"/>
                            </p:stCondLst>
                            <p:childTnLst>
                              <p:par>
                                <p:cTn id="19" presetID="22" presetClass="entr" presetSubtype="8"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ipe(left)">
                                      <p:cBhvr>
                                        <p:cTn id="21" dur="500"/>
                                        <p:tgtEl>
                                          <p:spTgt spid="34"/>
                                        </p:tgtEl>
                                      </p:cBhvr>
                                    </p:animEffect>
                                  </p:childTnLst>
                                </p:cTn>
                              </p:par>
                            </p:childTnLst>
                          </p:cTn>
                        </p:par>
                        <p:par>
                          <p:cTn id="22" fill="hold">
                            <p:stCondLst>
                              <p:cond delay="1750"/>
                            </p:stCondLst>
                            <p:childTnLst>
                              <p:par>
                                <p:cTn id="23" presetID="2" presetClass="entr" presetSubtype="4" fill="hold" nodeType="afterEffect">
                                  <p:stCondLst>
                                    <p:cond delay="0"/>
                                  </p:stCondLst>
                                  <p:childTnLst>
                                    <p:set>
                                      <p:cBhvr>
                                        <p:cTn id="24" dur="1" fill="hold">
                                          <p:stCondLst>
                                            <p:cond delay="0"/>
                                          </p:stCondLst>
                                        </p:cTn>
                                        <p:tgtEl>
                                          <p:spTgt spid="43"/>
                                        </p:tgtEl>
                                        <p:attrNameLst>
                                          <p:attrName>style.visibility</p:attrName>
                                        </p:attrNameLst>
                                      </p:cBhvr>
                                      <p:to>
                                        <p:strVal val="visible"/>
                                      </p:to>
                                    </p:set>
                                    <p:anim calcmode="lin" valueType="num">
                                      <p:cBhvr additive="base">
                                        <p:cTn id="25" dur="500" fill="hold"/>
                                        <p:tgtEl>
                                          <p:spTgt spid="43"/>
                                        </p:tgtEl>
                                        <p:attrNameLst>
                                          <p:attrName>ppt_x</p:attrName>
                                        </p:attrNameLst>
                                      </p:cBhvr>
                                      <p:tavLst>
                                        <p:tav tm="0">
                                          <p:val>
                                            <p:strVal val="#ppt_x"/>
                                          </p:val>
                                        </p:tav>
                                        <p:tav tm="100000">
                                          <p:val>
                                            <p:strVal val="#ppt_x"/>
                                          </p:val>
                                        </p:tav>
                                      </p:tavLst>
                                    </p:anim>
                                    <p:anim calcmode="lin" valueType="num">
                                      <p:cBhvr additive="base">
                                        <p:cTn id="26" dur="500" fill="hold"/>
                                        <p:tgtEl>
                                          <p:spTgt spid="43"/>
                                        </p:tgtEl>
                                        <p:attrNameLst>
                                          <p:attrName>ppt_y</p:attrName>
                                        </p:attrNameLst>
                                      </p:cBhvr>
                                      <p:tavLst>
                                        <p:tav tm="0">
                                          <p:val>
                                            <p:strVal val="1+#ppt_h/2"/>
                                          </p:val>
                                        </p:tav>
                                        <p:tav tm="100000">
                                          <p:val>
                                            <p:strVal val="#ppt_y"/>
                                          </p:val>
                                        </p:tav>
                                      </p:tavLst>
                                    </p:anim>
                                  </p:childTnLst>
                                </p:cTn>
                              </p:par>
                              <p:par>
                                <p:cTn id="27" presetID="10" presetClass="entr" presetSubtype="0" fill="hold" grpId="0" nodeType="with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fade">
                                      <p:cBhvr>
                                        <p:cTn id="29" dur="500"/>
                                        <p:tgtEl>
                                          <p:spTgt spid="51"/>
                                        </p:tgtEl>
                                      </p:cBhvr>
                                    </p:animEffect>
                                  </p:childTnLst>
                                </p:cTn>
                              </p:par>
                            </p:childTnLst>
                          </p:cTn>
                        </p:par>
                        <p:par>
                          <p:cTn id="30" fill="hold">
                            <p:stCondLst>
                              <p:cond delay="2250"/>
                            </p:stCondLst>
                            <p:childTnLst>
                              <p:par>
                                <p:cTn id="31" presetID="10" presetClass="exit" presetSubtype="0" fill="hold" grpId="1" nodeType="afterEffect">
                                  <p:stCondLst>
                                    <p:cond delay="0"/>
                                  </p:stCondLst>
                                  <p:childTnLst>
                                    <p:animEffect transition="out" filter="fade">
                                      <p:cBhvr>
                                        <p:cTn id="32" dur="500"/>
                                        <p:tgtEl>
                                          <p:spTgt spid="51"/>
                                        </p:tgtEl>
                                      </p:cBhvr>
                                    </p:animEffect>
                                    <p:set>
                                      <p:cBhvr>
                                        <p:cTn id="33" dur="1" fill="hold">
                                          <p:stCondLst>
                                            <p:cond delay="499"/>
                                          </p:stCondLst>
                                        </p:cTn>
                                        <p:tgtEl>
                                          <p:spTgt spid="51"/>
                                        </p:tgtEl>
                                        <p:attrNameLst>
                                          <p:attrName>style.visibility</p:attrName>
                                        </p:attrNameLst>
                                      </p:cBhvr>
                                      <p:to>
                                        <p:strVal val="hidden"/>
                                      </p:to>
                                    </p:set>
                                  </p:childTnLst>
                                </p:cTn>
                              </p:par>
                            </p:childTnLst>
                          </p:cTn>
                        </p:par>
                        <p:par>
                          <p:cTn id="34" fill="hold">
                            <p:stCondLst>
                              <p:cond delay="2750"/>
                            </p:stCondLst>
                            <p:childTnLst>
                              <p:par>
                                <p:cTn id="35" presetID="2" presetClass="entr" presetSubtype="4" fill="hold" nodeType="afterEffect">
                                  <p:stCondLst>
                                    <p:cond delay="0"/>
                                  </p:stCondLst>
                                  <p:childTnLst>
                                    <p:set>
                                      <p:cBhvr>
                                        <p:cTn id="36" dur="1" fill="hold">
                                          <p:stCondLst>
                                            <p:cond delay="0"/>
                                          </p:stCondLst>
                                        </p:cTn>
                                        <p:tgtEl>
                                          <p:spTgt spid="35"/>
                                        </p:tgtEl>
                                        <p:attrNameLst>
                                          <p:attrName>style.visibility</p:attrName>
                                        </p:attrNameLst>
                                      </p:cBhvr>
                                      <p:to>
                                        <p:strVal val="visible"/>
                                      </p:to>
                                    </p:set>
                                    <p:anim calcmode="lin" valueType="num">
                                      <p:cBhvr additive="base">
                                        <p:cTn id="37" dur="500" fill="hold"/>
                                        <p:tgtEl>
                                          <p:spTgt spid="35"/>
                                        </p:tgtEl>
                                        <p:attrNameLst>
                                          <p:attrName>ppt_x</p:attrName>
                                        </p:attrNameLst>
                                      </p:cBhvr>
                                      <p:tavLst>
                                        <p:tav tm="0">
                                          <p:val>
                                            <p:strVal val="#ppt_x"/>
                                          </p:val>
                                        </p:tav>
                                        <p:tav tm="100000">
                                          <p:val>
                                            <p:strVal val="#ppt_x"/>
                                          </p:val>
                                        </p:tav>
                                      </p:tavLst>
                                    </p:anim>
                                    <p:anim calcmode="lin" valueType="num">
                                      <p:cBhvr additive="base">
                                        <p:cTn id="38" dur="500" fill="hold"/>
                                        <p:tgtEl>
                                          <p:spTgt spid="35"/>
                                        </p:tgtEl>
                                        <p:attrNameLst>
                                          <p:attrName>ppt_y</p:attrName>
                                        </p:attrNameLst>
                                      </p:cBhvr>
                                      <p:tavLst>
                                        <p:tav tm="0">
                                          <p:val>
                                            <p:strVal val="1+#ppt_h/2"/>
                                          </p:val>
                                        </p:tav>
                                        <p:tav tm="100000">
                                          <p:val>
                                            <p:strVal val="#ppt_y"/>
                                          </p:val>
                                        </p:tav>
                                      </p:tavLst>
                                    </p:anim>
                                  </p:childTnLst>
                                </p:cTn>
                              </p:par>
                              <p:par>
                                <p:cTn id="39" presetID="10" presetClass="entr" presetSubtype="0" fill="hold" grpId="0" nodeType="with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fade">
                                      <p:cBhvr>
                                        <p:cTn id="41" dur="500"/>
                                        <p:tgtEl>
                                          <p:spTgt spid="52"/>
                                        </p:tgtEl>
                                      </p:cBhvr>
                                    </p:animEffect>
                                  </p:childTnLst>
                                </p:cTn>
                              </p:par>
                            </p:childTnLst>
                          </p:cTn>
                        </p:par>
                        <p:par>
                          <p:cTn id="42" fill="hold">
                            <p:stCondLst>
                              <p:cond delay="3250"/>
                            </p:stCondLst>
                            <p:childTnLst>
                              <p:par>
                                <p:cTn id="43" presetID="10" presetClass="exit" presetSubtype="0" fill="hold" grpId="1" nodeType="afterEffect">
                                  <p:stCondLst>
                                    <p:cond delay="0"/>
                                  </p:stCondLst>
                                  <p:childTnLst>
                                    <p:animEffect transition="out" filter="fade">
                                      <p:cBhvr>
                                        <p:cTn id="44" dur="500"/>
                                        <p:tgtEl>
                                          <p:spTgt spid="52"/>
                                        </p:tgtEl>
                                      </p:cBhvr>
                                    </p:animEffect>
                                    <p:set>
                                      <p:cBhvr>
                                        <p:cTn id="45" dur="1" fill="hold">
                                          <p:stCondLst>
                                            <p:cond delay="499"/>
                                          </p:stCondLst>
                                        </p:cTn>
                                        <p:tgtEl>
                                          <p:spTgt spid="52"/>
                                        </p:tgtEl>
                                        <p:attrNameLst>
                                          <p:attrName>style.visibility</p:attrName>
                                        </p:attrNameLst>
                                      </p:cBhvr>
                                      <p:to>
                                        <p:strVal val="hidden"/>
                                      </p:to>
                                    </p:set>
                                  </p:childTnLst>
                                </p:cTn>
                              </p:par>
                            </p:childTnLst>
                          </p:cTn>
                        </p:par>
                        <p:par>
                          <p:cTn id="46" fill="hold">
                            <p:stCondLst>
                              <p:cond delay="3750"/>
                            </p:stCondLst>
                            <p:childTnLst>
                              <p:par>
                                <p:cTn id="47" presetID="2" presetClass="entr" presetSubtype="4" fill="hold" nodeType="after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fill="hold"/>
                                        <p:tgtEl>
                                          <p:spTgt spid="39"/>
                                        </p:tgtEl>
                                        <p:attrNameLst>
                                          <p:attrName>ppt_x</p:attrName>
                                        </p:attrNameLst>
                                      </p:cBhvr>
                                      <p:tavLst>
                                        <p:tav tm="0">
                                          <p:val>
                                            <p:strVal val="#ppt_x"/>
                                          </p:val>
                                        </p:tav>
                                        <p:tav tm="100000">
                                          <p:val>
                                            <p:strVal val="#ppt_x"/>
                                          </p:val>
                                        </p:tav>
                                      </p:tavLst>
                                    </p:anim>
                                    <p:anim calcmode="lin" valueType="num">
                                      <p:cBhvr additive="base">
                                        <p:cTn id="50" dur="500" fill="hold"/>
                                        <p:tgtEl>
                                          <p:spTgt spid="39"/>
                                        </p:tgtEl>
                                        <p:attrNameLst>
                                          <p:attrName>ppt_y</p:attrName>
                                        </p:attrNameLst>
                                      </p:cBhvr>
                                      <p:tavLst>
                                        <p:tav tm="0">
                                          <p:val>
                                            <p:strVal val="1+#ppt_h/2"/>
                                          </p:val>
                                        </p:tav>
                                        <p:tav tm="100000">
                                          <p:val>
                                            <p:strVal val="#ppt_y"/>
                                          </p:val>
                                        </p:tav>
                                      </p:tavLst>
                                    </p:anim>
                                  </p:childTnLst>
                                </p:cTn>
                              </p:par>
                              <p:par>
                                <p:cTn id="51" presetID="10" presetClass="entr" presetSubtype="0" fill="hold" grpId="0" nodeType="withEffect">
                                  <p:stCondLst>
                                    <p:cond delay="0"/>
                                  </p:stCondLst>
                                  <p:childTnLst>
                                    <p:set>
                                      <p:cBhvr>
                                        <p:cTn id="52" dur="1" fill="hold">
                                          <p:stCondLst>
                                            <p:cond delay="0"/>
                                          </p:stCondLst>
                                        </p:cTn>
                                        <p:tgtEl>
                                          <p:spTgt spid="53"/>
                                        </p:tgtEl>
                                        <p:attrNameLst>
                                          <p:attrName>style.visibility</p:attrName>
                                        </p:attrNameLst>
                                      </p:cBhvr>
                                      <p:to>
                                        <p:strVal val="visible"/>
                                      </p:to>
                                    </p:set>
                                    <p:animEffect transition="in" filter="fade">
                                      <p:cBhvr>
                                        <p:cTn id="53" dur="500"/>
                                        <p:tgtEl>
                                          <p:spTgt spid="53"/>
                                        </p:tgtEl>
                                      </p:cBhvr>
                                    </p:animEffect>
                                  </p:childTnLst>
                                </p:cTn>
                              </p:par>
                            </p:childTnLst>
                          </p:cTn>
                        </p:par>
                        <p:par>
                          <p:cTn id="54" fill="hold">
                            <p:stCondLst>
                              <p:cond delay="4250"/>
                            </p:stCondLst>
                            <p:childTnLst>
                              <p:par>
                                <p:cTn id="55" presetID="10" presetClass="exit" presetSubtype="0" fill="hold" grpId="1" nodeType="afterEffect">
                                  <p:stCondLst>
                                    <p:cond delay="0"/>
                                  </p:stCondLst>
                                  <p:childTnLst>
                                    <p:animEffect transition="out" filter="fade">
                                      <p:cBhvr>
                                        <p:cTn id="56" dur="500"/>
                                        <p:tgtEl>
                                          <p:spTgt spid="53"/>
                                        </p:tgtEl>
                                      </p:cBhvr>
                                    </p:animEffect>
                                    <p:set>
                                      <p:cBhvr>
                                        <p:cTn id="57" dur="1" fill="hold">
                                          <p:stCondLst>
                                            <p:cond delay="499"/>
                                          </p:stCondLst>
                                        </p:cTn>
                                        <p:tgtEl>
                                          <p:spTgt spid="53"/>
                                        </p:tgtEl>
                                        <p:attrNameLst>
                                          <p:attrName>style.visibility</p:attrName>
                                        </p:attrNameLst>
                                      </p:cBhvr>
                                      <p:to>
                                        <p:strVal val="hidden"/>
                                      </p:to>
                                    </p:set>
                                  </p:childTnLst>
                                </p:cTn>
                              </p:par>
                            </p:childTnLst>
                          </p:cTn>
                        </p:par>
                        <p:par>
                          <p:cTn id="58" fill="hold">
                            <p:stCondLst>
                              <p:cond delay="4750"/>
                            </p:stCondLst>
                            <p:childTnLst>
                              <p:par>
                                <p:cTn id="59" presetID="2" presetClass="entr" presetSubtype="4"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500" fill="hold"/>
                                        <p:tgtEl>
                                          <p:spTgt spid="47"/>
                                        </p:tgtEl>
                                        <p:attrNameLst>
                                          <p:attrName>ppt_x</p:attrName>
                                        </p:attrNameLst>
                                      </p:cBhvr>
                                      <p:tavLst>
                                        <p:tav tm="0">
                                          <p:val>
                                            <p:strVal val="#ppt_x"/>
                                          </p:val>
                                        </p:tav>
                                        <p:tav tm="100000">
                                          <p:val>
                                            <p:strVal val="#ppt_x"/>
                                          </p:val>
                                        </p:tav>
                                      </p:tavLst>
                                    </p:anim>
                                    <p:anim calcmode="lin" valueType="num">
                                      <p:cBhvr additive="base">
                                        <p:cTn id="62" dur="500" fill="hold"/>
                                        <p:tgtEl>
                                          <p:spTgt spid="47"/>
                                        </p:tgtEl>
                                        <p:attrNameLst>
                                          <p:attrName>ppt_y</p:attrName>
                                        </p:attrNameLst>
                                      </p:cBhvr>
                                      <p:tavLst>
                                        <p:tav tm="0">
                                          <p:val>
                                            <p:strVal val="1+#ppt_h/2"/>
                                          </p:val>
                                        </p:tav>
                                        <p:tav tm="100000">
                                          <p:val>
                                            <p:strVal val="#ppt_y"/>
                                          </p:val>
                                        </p:tav>
                                      </p:tavLst>
                                    </p:anim>
                                  </p:childTnLst>
                                </p:cTn>
                              </p:par>
                              <p:par>
                                <p:cTn id="63" presetID="10" presetClass="entr" presetSubtype="0" fill="hold" grpId="0" nodeType="withEffect">
                                  <p:stCondLst>
                                    <p:cond delay="0"/>
                                  </p:stCondLst>
                                  <p:childTnLst>
                                    <p:set>
                                      <p:cBhvr>
                                        <p:cTn id="64" dur="1" fill="hold">
                                          <p:stCondLst>
                                            <p:cond delay="0"/>
                                          </p:stCondLst>
                                        </p:cTn>
                                        <p:tgtEl>
                                          <p:spTgt spid="54"/>
                                        </p:tgtEl>
                                        <p:attrNameLst>
                                          <p:attrName>style.visibility</p:attrName>
                                        </p:attrNameLst>
                                      </p:cBhvr>
                                      <p:to>
                                        <p:strVal val="visible"/>
                                      </p:to>
                                    </p:set>
                                    <p:animEffect transition="in" filter="fade">
                                      <p:cBhvr>
                                        <p:cTn id="65" dur="500"/>
                                        <p:tgtEl>
                                          <p:spTgt spid="54"/>
                                        </p:tgtEl>
                                      </p:cBhvr>
                                    </p:animEffect>
                                  </p:childTnLst>
                                </p:cTn>
                              </p:par>
                            </p:childTnLst>
                          </p:cTn>
                        </p:par>
                        <p:par>
                          <p:cTn id="66" fill="hold">
                            <p:stCondLst>
                              <p:cond delay="5250"/>
                            </p:stCondLst>
                            <p:childTnLst>
                              <p:par>
                                <p:cTn id="67" presetID="10" presetClass="exit" presetSubtype="0" fill="hold" grpId="1" nodeType="afterEffect">
                                  <p:stCondLst>
                                    <p:cond delay="0"/>
                                  </p:stCondLst>
                                  <p:childTnLst>
                                    <p:animEffect transition="out" filter="fade">
                                      <p:cBhvr>
                                        <p:cTn id="68" dur="500"/>
                                        <p:tgtEl>
                                          <p:spTgt spid="54"/>
                                        </p:tgtEl>
                                      </p:cBhvr>
                                    </p:animEffect>
                                    <p:set>
                                      <p:cBhvr>
                                        <p:cTn id="69" dur="1" fill="hold">
                                          <p:stCondLst>
                                            <p:cond delay="499"/>
                                          </p:stCondLst>
                                        </p:cTn>
                                        <p:tgtEl>
                                          <p:spTgt spid="54"/>
                                        </p:tgtEl>
                                        <p:attrNameLst>
                                          <p:attrName>style.visibility</p:attrName>
                                        </p:attrNameLst>
                                      </p:cBhvr>
                                      <p:to>
                                        <p:strVal val="hidden"/>
                                      </p:to>
                                    </p:set>
                                  </p:childTnLst>
                                </p:cTn>
                              </p:par>
                            </p:childTnLst>
                          </p:cTn>
                        </p:par>
                        <p:par>
                          <p:cTn id="70" fill="hold">
                            <p:stCondLst>
                              <p:cond delay="5750"/>
                            </p:stCondLst>
                            <p:childTnLst>
                              <p:par>
                                <p:cTn id="71" presetID="22" presetClass="entr" presetSubtype="2"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wipe(right)">
                                      <p:cBhvr>
                                        <p:cTn id="73" dur="750"/>
                                        <p:tgtEl>
                                          <p:spTgt spid="55"/>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57"/>
                                        </p:tgtEl>
                                        <p:attrNameLst>
                                          <p:attrName>style.visibility</p:attrName>
                                        </p:attrNameLst>
                                      </p:cBhvr>
                                      <p:to>
                                        <p:strVal val="visible"/>
                                      </p:to>
                                    </p:set>
                                    <p:animEffect transition="in" filter="fade">
                                      <p:cBhvr>
                                        <p:cTn id="77" dur="500"/>
                                        <p:tgtEl>
                                          <p:spTgt spid="57"/>
                                        </p:tgtEl>
                                      </p:cBhvr>
                                    </p:animEffect>
                                  </p:childTnLst>
                                </p:cTn>
                              </p:par>
                            </p:childTnLst>
                          </p:cTn>
                        </p:par>
                        <p:par>
                          <p:cTn id="78" fill="hold">
                            <p:stCondLst>
                              <p:cond delay="7000"/>
                            </p:stCondLst>
                            <p:childTnLst>
                              <p:par>
                                <p:cTn id="79" presetID="22" presetClass="entr" presetSubtype="8" fill="hold" grpId="0" nodeType="after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wipe(left)">
                                      <p:cBhvr>
                                        <p:cTn id="81" dur="750"/>
                                        <p:tgtEl>
                                          <p:spTgt spid="56"/>
                                        </p:tgtEl>
                                      </p:cBhvr>
                                    </p:animEffect>
                                  </p:childTnLst>
                                </p:cTn>
                              </p:par>
                            </p:childTnLst>
                          </p:cTn>
                        </p:par>
                        <p:par>
                          <p:cTn id="82" fill="hold">
                            <p:stCondLst>
                              <p:cond delay="7750"/>
                            </p:stCondLst>
                            <p:childTnLst>
                              <p:par>
                                <p:cTn id="83" presetID="10" presetClass="entr" presetSubtype="0" fill="hold" grpId="0" nodeType="afterEffect">
                                  <p:stCondLst>
                                    <p:cond delay="0"/>
                                  </p:stCondLst>
                                  <p:childTnLst>
                                    <p:set>
                                      <p:cBhvr>
                                        <p:cTn id="84" dur="1" fill="hold">
                                          <p:stCondLst>
                                            <p:cond delay="0"/>
                                          </p:stCondLst>
                                        </p:cTn>
                                        <p:tgtEl>
                                          <p:spTgt spid="58"/>
                                        </p:tgtEl>
                                        <p:attrNameLst>
                                          <p:attrName>style.visibility</p:attrName>
                                        </p:attrNameLst>
                                      </p:cBhvr>
                                      <p:to>
                                        <p:strVal val="visible"/>
                                      </p:to>
                                    </p:set>
                                    <p:animEffect transition="in" filter="fade">
                                      <p:cBhvr>
                                        <p:cTn id="85" dur="500"/>
                                        <p:tgtEl>
                                          <p:spTgt spid="58"/>
                                        </p:tgtEl>
                                      </p:cBhvr>
                                    </p:animEffect>
                                  </p:childTnLst>
                                </p:cTn>
                              </p:par>
                            </p:childTnLst>
                          </p:cTn>
                        </p:par>
                        <p:par>
                          <p:cTn id="86" fill="hold">
                            <p:stCondLst>
                              <p:cond delay="8250"/>
                            </p:stCondLst>
                            <p:childTnLst>
                              <p:par>
                                <p:cTn id="87" presetID="22" presetClass="entr" presetSubtype="2" fill="hold" grpId="0" nodeType="afterEffect">
                                  <p:stCondLst>
                                    <p:cond delay="0"/>
                                  </p:stCondLst>
                                  <p:childTnLst>
                                    <p:set>
                                      <p:cBhvr>
                                        <p:cTn id="88" dur="1" fill="hold">
                                          <p:stCondLst>
                                            <p:cond delay="0"/>
                                          </p:stCondLst>
                                        </p:cTn>
                                        <p:tgtEl>
                                          <p:spTgt spid="61"/>
                                        </p:tgtEl>
                                        <p:attrNameLst>
                                          <p:attrName>style.visibility</p:attrName>
                                        </p:attrNameLst>
                                      </p:cBhvr>
                                      <p:to>
                                        <p:strVal val="visible"/>
                                      </p:to>
                                    </p:set>
                                    <p:animEffect transition="in" filter="wipe(right)">
                                      <p:cBhvr>
                                        <p:cTn id="89" dur="750"/>
                                        <p:tgtEl>
                                          <p:spTgt spid="61"/>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62"/>
                                        </p:tgtEl>
                                        <p:attrNameLst>
                                          <p:attrName>style.visibility</p:attrName>
                                        </p:attrNameLst>
                                      </p:cBhvr>
                                      <p:to>
                                        <p:strVal val="visible"/>
                                      </p:to>
                                    </p:set>
                                    <p:animEffect transition="in" filter="fade">
                                      <p:cBhvr>
                                        <p:cTn id="93"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51" grpId="0"/>
      <p:bldP spid="51" grpId="1"/>
      <p:bldP spid="52" grpId="0"/>
      <p:bldP spid="52" grpId="1"/>
      <p:bldP spid="53" grpId="0"/>
      <p:bldP spid="53" grpId="1"/>
      <p:bldP spid="54" grpId="0"/>
      <p:bldP spid="54" grpId="1"/>
      <p:bldP spid="55" grpId="0" animBg="1"/>
      <p:bldP spid="56" grpId="0" animBg="1"/>
      <p:bldP spid="57" grpId="0"/>
      <p:bldP spid="58" grpId="0"/>
      <p:bldP spid="59" grpId="0"/>
      <p:bldP spid="60" grpId="0" animBg="1"/>
      <p:bldP spid="60" grpId="1" animBg="1"/>
      <p:bldP spid="61" grpId="0" animBg="1"/>
      <p:bldP spid="62"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1" name="Rektangel 3"/>
          <p:cNvSpPr>
            <a:spLocks noChangeArrowheads="1"/>
          </p:cNvSpPr>
          <p:nvPr/>
        </p:nvSpPr>
        <p:spPr bwMode="auto">
          <a:xfrm>
            <a:off x="0" y="1750527"/>
            <a:ext cx="3995936" cy="1080120"/>
          </a:xfrm>
          <a:prstGeom prst="rect">
            <a:avLst/>
          </a:prstGeom>
          <a:solidFill>
            <a:srgbClr val="00B0F0"/>
          </a:solidFill>
          <a:ln w="9525">
            <a:noFill/>
            <a:miter lim="800000"/>
            <a:headEnd/>
            <a:tailEnd/>
          </a:ln>
          <a:effectLst/>
        </p:spPr>
        <p:txBody>
          <a:bodyPr anchor="ctr"/>
          <a:lstStyle/>
          <a:p>
            <a:pPr algn="ctr" fontAlgn="base">
              <a:spcBef>
                <a:spcPct val="0"/>
              </a:spcBef>
              <a:spcAft>
                <a:spcPct val="0"/>
              </a:spcAft>
              <a:defRPr/>
            </a:pPr>
            <a:endParaRPr lang="da-DK">
              <a:solidFill>
                <a:srgbClr val="FFFFFF"/>
              </a:solidFill>
              <a:latin typeface="Arial Narrow" pitchFamily="-97" charset="0"/>
              <a:ea typeface="ＭＳ Ｐゴシック" pitchFamily="-97" charset="-128"/>
            </a:endParaRPr>
          </a:p>
        </p:txBody>
      </p:sp>
      <p:sp>
        <p:nvSpPr>
          <p:cNvPr id="22" name="Rektangel 3"/>
          <p:cNvSpPr>
            <a:spLocks noChangeArrowheads="1"/>
          </p:cNvSpPr>
          <p:nvPr/>
        </p:nvSpPr>
        <p:spPr bwMode="auto">
          <a:xfrm>
            <a:off x="3851920" y="1750527"/>
            <a:ext cx="5292080" cy="1080120"/>
          </a:xfrm>
          <a:prstGeom prst="rect">
            <a:avLst/>
          </a:prstGeom>
          <a:solidFill>
            <a:srgbClr val="00B0F0">
              <a:alpha val="35000"/>
            </a:srgbClr>
          </a:solidFill>
          <a:ln w="9525">
            <a:noFill/>
            <a:miter lim="800000"/>
            <a:headEnd/>
            <a:tailEnd/>
          </a:ln>
          <a:effectLst/>
        </p:spPr>
        <p:txBody>
          <a:bodyPr anchor="ctr"/>
          <a:lstStyle/>
          <a:p>
            <a:pPr algn="ctr" fontAlgn="base">
              <a:spcBef>
                <a:spcPct val="0"/>
              </a:spcBef>
              <a:spcAft>
                <a:spcPct val="0"/>
              </a:spcAft>
              <a:defRPr/>
            </a:pPr>
            <a:endParaRPr lang="da-DK">
              <a:solidFill>
                <a:srgbClr val="FFFFFF"/>
              </a:solidFill>
              <a:latin typeface="Arial Narrow" pitchFamily="-97" charset="0"/>
              <a:ea typeface="ＭＳ Ｐゴシック" pitchFamily="-97" charset="-128"/>
            </a:endParaRPr>
          </a:p>
        </p:txBody>
      </p:sp>
      <p:pic>
        <p:nvPicPr>
          <p:cNvPr id="23" name="Picture 36" descr="中国地图副本"/>
          <p:cNvPicPr>
            <a:picLocks noChangeAspect="1" noChangeArrowheads="1"/>
          </p:cNvPicPr>
          <p:nvPr/>
        </p:nvPicPr>
        <p:blipFill>
          <a:blip r:embed="rId4" cstate="screen">
            <a:extLst>
              <a:ext uri="{BEBA8EAE-BF5A-486C-A8C5-ECC9F3942E4B}">
                <a14:imgProps xmlns:a14="http://schemas.microsoft.com/office/drawing/2010/main" xmlns="">
                  <a14:imgLayer r:embed="rId5">
                    <a14:imgEffect>
                      <a14:sharpenSoften amount="50000"/>
                    </a14:imgEffect>
                    <a14:imgEffect>
                      <a14:colorTemperature colorTemp="11500"/>
                    </a14:imgEffect>
                    <a14:imgEffect>
                      <a14:saturation sat="210000"/>
                    </a14:imgEffect>
                    <a14:imgEffect>
                      <a14:brightnessContrast bright="22000" contrast="-38000"/>
                    </a14:imgEffect>
                  </a14:imgLayer>
                </a14:imgProps>
              </a:ext>
              <a:ext uri="{28A0092B-C50C-407E-A947-70E740481C1C}">
                <a14:useLocalDpi xmlns:a14="http://schemas.microsoft.com/office/drawing/2010/main" xmlns=""/>
              </a:ext>
            </a:extLst>
          </a:blip>
          <a:srcRect/>
          <a:stretch>
            <a:fillRect/>
          </a:stretch>
        </p:blipFill>
        <p:spPr bwMode="auto">
          <a:xfrm>
            <a:off x="1055578" y="937945"/>
            <a:ext cx="3812961" cy="2889674"/>
          </a:xfrm>
          <a:prstGeom prst="rect">
            <a:avLst/>
          </a:prstGeom>
          <a:noFill/>
          <a:ln>
            <a:noFill/>
          </a:ln>
          <a:effectLst>
            <a:outerShdw blurRad="241300" dist="38100" dir="5400000" sx="105000" sy="105000" algn="t" rotWithShape="0">
              <a:prstClr val="black">
                <a:alpha val="24000"/>
              </a:prstClr>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4" name="椭圆 23"/>
          <p:cNvSpPr/>
          <p:nvPr/>
        </p:nvSpPr>
        <p:spPr>
          <a:xfrm>
            <a:off x="4271302" y="2238375"/>
            <a:ext cx="241356" cy="241356"/>
          </a:xfrm>
          <a:prstGeom prst="ellipse">
            <a:avLst/>
          </a:prstGeom>
          <a:solidFill>
            <a:srgbClr val="00B0F0">
              <a:alpha val="97000"/>
            </a:srgb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endParaRPr>
          </a:p>
        </p:txBody>
      </p:sp>
      <p:sp>
        <p:nvSpPr>
          <p:cNvPr id="25" name="Line 56"/>
          <p:cNvSpPr>
            <a:spLocks noChangeShapeType="1"/>
          </p:cNvSpPr>
          <p:nvPr/>
        </p:nvSpPr>
        <p:spPr bwMode="auto">
          <a:xfrm flipH="1">
            <a:off x="4391978" y="2359053"/>
            <a:ext cx="3405821" cy="0"/>
          </a:xfrm>
          <a:prstGeom prst="line">
            <a:avLst/>
          </a:prstGeom>
          <a:noFill/>
          <a:ln w="12700">
            <a:solidFill>
              <a:srgbClr val="0070C0"/>
            </a:solidFill>
            <a:round/>
            <a:headEnd/>
            <a:tailEnd type="oval"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pPr>
            <a:endParaRPr lang="zh-CN" altLang="en-US" sz="1200" b="1">
              <a:solidFill>
                <a:srgbClr val="000000"/>
              </a:solidFill>
              <a:latin typeface="Arial" charset="0"/>
              <a:ea typeface="微软雅黑" pitchFamily="34" charset="-122"/>
            </a:endParaRPr>
          </a:p>
        </p:txBody>
      </p:sp>
      <p:sp>
        <p:nvSpPr>
          <p:cNvPr id="26" name="TextBox 52"/>
          <p:cNvSpPr txBox="1">
            <a:spLocks noChangeArrowheads="1"/>
          </p:cNvSpPr>
          <p:nvPr/>
        </p:nvSpPr>
        <p:spPr bwMode="auto">
          <a:xfrm>
            <a:off x="4670144" y="2382782"/>
            <a:ext cx="2519363" cy="369332"/>
          </a:xfrm>
          <a:prstGeom prst="rect">
            <a:avLst/>
          </a:prstGeom>
          <a:noFill/>
          <a:ln w="9525">
            <a:noFill/>
            <a:miter lim="800000"/>
            <a:headEnd/>
            <a:tailEnd/>
          </a:ln>
        </p:spPr>
        <p:txBody>
          <a:bodyPr>
            <a:spAutoFit/>
          </a:bodyPr>
          <a:lstStyle/>
          <a:p>
            <a:pPr fontAlgn="base">
              <a:spcBef>
                <a:spcPct val="0"/>
              </a:spcBef>
              <a:spcAft>
                <a:spcPct val="0"/>
              </a:spcAft>
            </a:pPr>
            <a:r>
              <a:rPr lang="zh-CN" altLang="en-US" dirty="0">
                <a:solidFill>
                  <a:srgbClr val="0070C0"/>
                </a:solidFill>
                <a:latin typeface="微软雅黑" pitchFamily="34" charset="-122"/>
                <a:ea typeface="微软雅黑" pitchFamily="34" charset="-122"/>
              </a:rPr>
              <a:t>单击添加文本</a:t>
            </a:r>
            <a:r>
              <a:rPr lang="en-US" altLang="zh-CN" dirty="0">
                <a:solidFill>
                  <a:srgbClr val="0070C0"/>
                </a:solidFill>
                <a:latin typeface="微软雅黑" pitchFamily="34" charset="-122"/>
                <a:ea typeface="微软雅黑" pitchFamily="34" charset="-122"/>
              </a:rPr>
              <a:t> … …</a:t>
            </a:r>
            <a:endParaRPr lang="zh-CN" altLang="en-US" dirty="0">
              <a:solidFill>
                <a:srgbClr val="0070C0"/>
              </a:solidFill>
              <a:latin typeface="微软雅黑" pitchFamily="34" charset="-122"/>
              <a:ea typeface="微软雅黑" pitchFamily="34" charset="-122"/>
            </a:endParaRPr>
          </a:p>
        </p:txBody>
      </p:sp>
      <p:sp>
        <p:nvSpPr>
          <p:cNvPr id="27" name="Rektangel 3"/>
          <p:cNvSpPr>
            <a:spLocks noChangeArrowheads="1"/>
          </p:cNvSpPr>
          <p:nvPr/>
        </p:nvSpPr>
        <p:spPr bwMode="auto">
          <a:xfrm>
            <a:off x="7956376" y="1750527"/>
            <a:ext cx="1187624" cy="1080120"/>
          </a:xfrm>
          <a:prstGeom prst="rect">
            <a:avLst/>
          </a:prstGeom>
          <a:blipFill>
            <a:blip r:embed="rId6" cstate="screen">
              <a:extLst>
                <a:ext uri="{28A0092B-C50C-407E-A947-70E740481C1C}">
                  <a14:useLocalDpi xmlns:a14="http://schemas.microsoft.com/office/drawing/2010/main" xmlns=""/>
                </a:ext>
              </a:extLst>
            </a:blip>
            <a:stretch>
              <a:fillRect/>
            </a:stretch>
          </a:blipFill>
          <a:ln w="9525">
            <a:noFill/>
            <a:miter lim="800000"/>
            <a:headEnd/>
            <a:tailEnd/>
          </a:ln>
          <a:effectLst/>
        </p:spPr>
        <p:txBody>
          <a:bodyPr anchor="ctr"/>
          <a:lstStyle/>
          <a:p>
            <a:pPr algn="ctr" fontAlgn="base">
              <a:spcBef>
                <a:spcPct val="0"/>
              </a:spcBef>
              <a:spcAft>
                <a:spcPct val="0"/>
              </a:spcAft>
              <a:defRPr/>
            </a:pPr>
            <a:endParaRPr lang="da-DK">
              <a:solidFill>
                <a:srgbClr val="FFFFFF"/>
              </a:solidFill>
              <a:latin typeface="Arial Narrow" pitchFamily="-97" charset="0"/>
              <a:ea typeface="ＭＳ Ｐゴシック" pitchFamily="-97" charset="-128"/>
            </a:endParaRPr>
          </a:p>
        </p:txBody>
      </p:sp>
      <p:sp>
        <p:nvSpPr>
          <p:cNvPr id="28" name="椭圆 27"/>
          <p:cNvSpPr/>
          <p:nvPr/>
        </p:nvSpPr>
        <p:spPr>
          <a:xfrm>
            <a:off x="3046855" y="2990850"/>
            <a:ext cx="230890" cy="230890"/>
          </a:xfrm>
          <a:prstGeom prst="ellipse">
            <a:avLst/>
          </a:prstGeom>
          <a:solidFill>
            <a:srgbClr val="FF0000">
              <a:alpha val="48000"/>
            </a:srgb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endParaRPr>
          </a:p>
        </p:txBody>
      </p:sp>
      <p:sp>
        <p:nvSpPr>
          <p:cNvPr id="29" name="Rectangle 55"/>
          <p:cNvSpPr>
            <a:spLocks noChangeArrowheads="1"/>
          </p:cNvSpPr>
          <p:nvPr/>
        </p:nvSpPr>
        <p:spPr bwMode="auto">
          <a:xfrm>
            <a:off x="277044" y="3604104"/>
            <a:ext cx="2351061"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200" b="1" dirty="0">
                <a:solidFill>
                  <a:srgbClr val="0070C0"/>
                </a:solidFill>
                <a:latin typeface="Arial" charset="0"/>
                <a:ea typeface="微软雅黑" pitchFamily="34" charset="-122"/>
              </a:rPr>
              <a:t>单击此处添加段落文字内容</a:t>
            </a:r>
            <a:endParaRPr lang="zh-CN" altLang="en-US" sz="1050" b="1" dirty="0">
              <a:solidFill>
                <a:srgbClr val="0070C0"/>
              </a:solidFill>
              <a:latin typeface="Arial" charset="0"/>
              <a:ea typeface="微软雅黑" pitchFamily="34" charset="-122"/>
            </a:endParaRPr>
          </a:p>
          <a:p>
            <a:pPr fontAlgn="base">
              <a:spcBef>
                <a:spcPct val="0"/>
              </a:spcBef>
              <a:spcAft>
                <a:spcPct val="0"/>
              </a:spcAft>
            </a:pPr>
            <a:r>
              <a:rPr lang="zh-CN" altLang="en-US" sz="900" dirty="0">
                <a:solidFill>
                  <a:srgbClr val="0070C0"/>
                </a:solidFill>
                <a:latin typeface="Arial" charset="0"/>
                <a:ea typeface="微软雅黑" pitchFamily="34" charset="-122"/>
              </a:rPr>
              <a:t>单击此处添加段落文字内容</a:t>
            </a:r>
          </a:p>
          <a:p>
            <a:pPr fontAlgn="base">
              <a:spcBef>
                <a:spcPct val="0"/>
              </a:spcBef>
              <a:spcAft>
                <a:spcPct val="0"/>
              </a:spcAft>
            </a:pPr>
            <a:r>
              <a:rPr lang="zh-CN" altLang="en-US" sz="900" dirty="0">
                <a:solidFill>
                  <a:srgbClr val="0070C0"/>
                </a:solidFill>
                <a:latin typeface="Arial" charset="0"/>
                <a:ea typeface="微软雅黑" pitchFamily="34" charset="-122"/>
              </a:rPr>
              <a:t>单击此处添加段落文字内容</a:t>
            </a:r>
          </a:p>
        </p:txBody>
      </p:sp>
      <p:grpSp>
        <p:nvGrpSpPr>
          <p:cNvPr id="30" name="组合 29"/>
          <p:cNvGrpSpPr/>
          <p:nvPr/>
        </p:nvGrpSpPr>
        <p:grpSpPr>
          <a:xfrm>
            <a:off x="381000" y="3096770"/>
            <a:ext cx="2771774" cy="485359"/>
            <a:chOff x="381000" y="3096770"/>
            <a:chExt cx="2771774" cy="485359"/>
          </a:xfrm>
        </p:grpSpPr>
        <p:sp>
          <p:nvSpPr>
            <p:cNvPr id="31" name="Line 54"/>
            <p:cNvSpPr>
              <a:spLocks noChangeShapeType="1"/>
            </p:cNvSpPr>
            <p:nvPr/>
          </p:nvSpPr>
          <p:spPr bwMode="auto">
            <a:xfrm flipV="1">
              <a:off x="2643186" y="3096770"/>
              <a:ext cx="509588" cy="483092"/>
            </a:xfrm>
            <a:prstGeom prst="line">
              <a:avLst/>
            </a:prstGeom>
            <a:noFill/>
            <a:ln w="12700">
              <a:solidFill>
                <a:srgbClr val="0070C0"/>
              </a:solidFill>
              <a:round/>
              <a:headEnd/>
              <a:tailEnd type="oval"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defRPr/>
              </a:pPr>
              <a:endParaRPr lang="zh-CN" altLang="en-US" sz="1200" b="1" kern="0">
                <a:solidFill>
                  <a:srgbClr val="FFFFFF"/>
                </a:solidFill>
                <a:latin typeface="Arial" charset="0"/>
                <a:ea typeface="微软雅黑" pitchFamily="34" charset="-122"/>
              </a:endParaRPr>
            </a:p>
          </p:txBody>
        </p:sp>
        <p:sp>
          <p:nvSpPr>
            <p:cNvPr id="32" name="Line 54"/>
            <p:cNvSpPr>
              <a:spLocks noChangeShapeType="1"/>
            </p:cNvSpPr>
            <p:nvPr/>
          </p:nvSpPr>
          <p:spPr bwMode="auto">
            <a:xfrm>
              <a:off x="381000" y="3582129"/>
              <a:ext cx="2270125" cy="0"/>
            </a:xfrm>
            <a:prstGeom prst="line">
              <a:avLst/>
            </a:prstGeom>
            <a:noFill/>
            <a:ln w="12700">
              <a:solidFill>
                <a:srgbClr val="0070C0"/>
              </a:solidFill>
              <a:round/>
              <a:headEnd/>
              <a:tailEnd type="none" w="med" len="med"/>
            </a:ln>
            <a:extLst>
              <a:ext uri="{909E8E84-426E-40DD-AFC4-6F175D3DCCD1}">
                <a14:hiddenFill xmlns:a14="http://schemas.microsoft.com/office/drawing/2010/main" xmlns="">
                  <a:noFill/>
                </a14:hiddenFill>
              </a:ext>
            </a:extLst>
          </p:spPr>
          <p:txBody>
            <a:bodyPr/>
            <a:lstStyle/>
            <a:p>
              <a:pPr fontAlgn="base">
                <a:spcBef>
                  <a:spcPct val="0"/>
                </a:spcBef>
                <a:spcAft>
                  <a:spcPct val="0"/>
                </a:spcAft>
                <a:defRPr/>
              </a:pPr>
              <a:endParaRPr lang="zh-CN" altLang="en-US" sz="1200" b="1" kern="0">
                <a:solidFill>
                  <a:srgbClr val="FFFFFF"/>
                </a:solidFill>
                <a:latin typeface="Arial" charset="0"/>
                <a:ea typeface="微软雅黑" pitchFamily="34" charset="-122"/>
              </a:endParaRPr>
            </a:p>
          </p:txBody>
        </p:sp>
      </p:grpSp>
      <p:sp>
        <p:nvSpPr>
          <p:cNvPr id="33" name="Text Box 5"/>
          <p:cNvSpPr txBox="1">
            <a:spLocks noChangeArrowheads="1"/>
          </p:cNvSpPr>
          <p:nvPr/>
        </p:nvSpPr>
        <p:spPr bwMode="auto">
          <a:xfrm>
            <a:off x="4657689" y="1920947"/>
            <a:ext cx="3262432" cy="43037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fontAlgn="base">
              <a:lnSpc>
                <a:spcPct val="120000"/>
              </a:lnSpc>
              <a:spcBef>
                <a:spcPct val="0"/>
              </a:spcBef>
              <a:spcAft>
                <a:spcPct val="0"/>
              </a:spcAft>
            </a:pPr>
            <a:r>
              <a:rPr lang="zh-CN" altLang="en-US" sz="2000" b="1" dirty="0">
                <a:solidFill>
                  <a:srgbClr val="0070C0"/>
                </a:solidFill>
                <a:latin typeface="微软雅黑" pitchFamily="34" charset="-122"/>
                <a:ea typeface="微软雅黑" pitchFamily="34" charset="-122"/>
              </a:rPr>
              <a:t>单击此处添加段落文字内容</a:t>
            </a:r>
          </a:p>
        </p:txBody>
      </p:sp>
      <p:sp>
        <p:nvSpPr>
          <p:cNvPr id="34" name="矩形 33"/>
          <p:cNvSpPr/>
          <p:nvPr/>
        </p:nvSpPr>
        <p:spPr>
          <a:xfrm>
            <a:off x="5389115" y="3795886"/>
            <a:ext cx="1525863" cy="677108"/>
          </a:xfrm>
          <a:prstGeom prst="rect">
            <a:avLst/>
          </a:prstGeom>
        </p:spPr>
        <p:txBody>
          <a:bodyPr wrap="square">
            <a:spAutoFit/>
          </a:bodyPr>
          <a:lstStyle/>
          <a:p>
            <a:pPr>
              <a:defRPr/>
            </a:pPr>
            <a:r>
              <a:rPr lang="zh-CN" altLang="en-US" sz="1400" b="1" dirty="0">
                <a:solidFill>
                  <a:schemeClr val="tx2">
                    <a:lumMod val="75000"/>
                  </a:schemeClr>
                </a:solidFill>
                <a:latin typeface="微软雅黑" pitchFamily="34" charset="-122"/>
                <a:ea typeface="微软雅黑" pitchFamily="34" charset="-122"/>
              </a:rPr>
              <a:t>    补充说明</a:t>
            </a:r>
          </a:p>
          <a:p>
            <a:pPr marL="285750" indent="-285750" fontAlgn="base">
              <a:spcAft>
                <a:spcPct val="0"/>
              </a:spcAft>
              <a:buFont typeface="Arial" pitchFamily="34" charset="0"/>
              <a:buChar char="•"/>
            </a:pPr>
            <a:r>
              <a:rPr lang="zh-CN" altLang="en-US" sz="1200" dirty="0">
                <a:solidFill>
                  <a:schemeClr val="tx2">
                    <a:lumMod val="75000"/>
                  </a:schemeClr>
                </a:solidFill>
                <a:latin typeface="微软雅黑" pitchFamily="34" charset="-122"/>
                <a:ea typeface="微软雅黑" pitchFamily="34" charset="-122"/>
              </a:rPr>
              <a:t>在此录入文字</a:t>
            </a:r>
            <a:endParaRPr lang="en-US" altLang="zh-CN" sz="1200" dirty="0">
              <a:solidFill>
                <a:schemeClr val="tx2">
                  <a:lumMod val="75000"/>
                </a:schemeClr>
              </a:solidFill>
              <a:latin typeface="微软雅黑" pitchFamily="34" charset="-122"/>
              <a:ea typeface="微软雅黑" pitchFamily="34" charset="-122"/>
            </a:endParaRPr>
          </a:p>
          <a:p>
            <a:pPr marL="285750" indent="-285750" fontAlgn="base">
              <a:spcAft>
                <a:spcPct val="0"/>
              </a:spcAft>
              <a:buFont typeface="Arial" pitchFamily="34" charset="0"/>
              <a:buChar char="•"/>
            </a:pPr>
            <a:r>
              <a:rPr lang="zh-CN" altLang="en-US" sz="1200" dirty="0">
                <a:solidFill>
                  <a:schemeClr val="tx2">
                    <a:lumMod val="75000"/>
                  </a:schemeClr>
                </a:solidFill>
                <a:latin typeface="微软雅黑" pitchFamily="34" charset="-122"/>
                <a:ea typeface="微软雅黑" pitchFamily="34" charset="-122"/>
              </a:rPr>
              <a:t>在此录入文字</a:t>
            </a:r>
          </a:p>
        </p:txBody>
      </p:sp>
      <p:sp>
        <p:nvSpPr>
          <p:cNvPr id="35" name="矩形 34"/>
          <p:cNvSpPr/>
          <p:nvPr/>
        </p:nvSpPr>
        <p:spPr>
          <a:xfrm>
            <a:off x="7050434" y="3795886"/>
            <a:ext cx="1482006" cy="677108"/>
          </a:xfrm>
          <a:prstGeom prst="rect">
            <a:avLst/>
          </a:prstGeom>
        </p:spPr>
        <p:txBody>
          <a:bodyPr wrap="square">
            <a:spAutoFit/>
          </a:bodyPr>
          <a:lstStyle/>
          <a:p>
            <a:pPr>
              <a:defRPr/>
            </a:pPr>
            <a:r>
              <a:rPr lang="zh-CN" altLang="en-US" sz="1400" b="1" dirty="0">
                <a:solidFill>
                  <a:schemeClr val="tx2">
                    <a:lumMod val="75000"/>
                  </a:schemeClr>
                </a:solidFill>
                <a:latin typeface="微软雅黑" pitchFamily="34" charset="-122"/>
                <a:ea typeface="微软雅黑" pitchFamily="34" charset="-122"/>
              </a:rPr>
              <a:t>    补充说明</a:t>
            </a:r>
          </a:p>
          <a:p>
            <a:pPr marL="285750" indent="-285750" fontAlgn="base">
              <a:spcAft>
                <a:spcPct val="0"/>
              </a:spcAft>
              <a:buFont typeface="Arial" pitchFamily="34" charset="0"/>
              <a:buChar char="•"/>
            </a:pPr>
            <a:r>
              <a:rPr lang="zh-CN" altLang="en-US" sz="1200" dirty="0">
                <a:solidFill>
                  <a:schemeClr val="tx2">
                    <a:lumMod val="75000"/>
                  </a:schemeClr>
                </a:solidFill>
                <a:latin typeface="微软雅黑" pitchFamily="34" charset="-122"/>
                <a:ea typeface="微软雅黑" pitchFamily="34" charset="-122"/>
              </a:rPr>
              <a:t>在此录入文字</a:t>
            </a:r>
            <a:endParaRPr lang="en-US" altLang="zh-CN" sz="1200" dirty="0">
              <a:solidFill>
                <a:schemeClr val="tx2">
                  <a:lumMod val="75000"/>
                </a:schemeClr>
              </a:solidFill>
              <a:latin typeface="微软雅黑" pitchFamily="34" charset="-122"/>
              <a:ea typeface="微软雅黑" pitchFamily="34" charset="-122"/>
            </a:endParaRPr>
          </a:p>
          <a:p>
            <a:pPr marL="285750" indent="-285750" fontAlgn="base">
              <a:spcAft>
                <a:spcPct val="0"/>
              </a:spcAft>
              <a:buFont typeface="Arial" pitchFamily="34" charset="0"/>
              <a:buChar char="•"/>
            </a:pPr>
            <a:r>
              <a:rPr lang="zh-CN" altLang="en-US" sz="1200" dirty="0">
                <a:solidFill>
                  <a:schemeClr val="tx2">
                    <a:lumMod val="75000"/>
                  </a:schemeClr>
                </a:solidFill>
                <a:latin typeface="微软雅黑" pitchFamily="34" charset="-122"/>
                <a:ea typeface="微软雅黑" pitchFamily="34" charset="-122"/>
              </a:rPr>
              <a:t>在此录入文字</a:t>
            </a:r>
          </a:p>
        </p:txBody>
      </p:sp>
      <p:sp>
        <p:nvSpPr>
          <p:cNvPr id="36" name="椭圆 35"/>
          <p:cNvSpPr/>
          <p:nvPr/>
        </p:nvSpPr>
        <p:spPr>
          <a:xfrm>
            <a:off x="7094297" y="3886313"/>
            <a:ext cx="147754" cy="147754"/>
          </a:xfrm>
          <a:prstGeom prst="ellipse">
            <a:avLst/>
          </a:prstGeom>
          <a:solidFill>
            <a:srgbClr val="00B0F0">
              <a:alpha val="97000"/>
            </a:srgb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FFFFFF"/>
              </a:solidFill>
              <a:effectLst/>
              <a:uLnTx/>
              <a:uFillTx/>
              <a:latin typeface="Arial"/>
              <a:ea typeface="宋体"/>
            </a:endParaRPr>
          </a:p>
        </p:txBody>
      </p:sp>
      <p:sp>
        <p:nvSpPr>
          <p:cNvPr id="37" name="椭圆 36"/>
          <p:cNvSpPr/>
          <p:nvPr/>
        </p:nvSpPr>
        <p:spPr>
          <a:xfrm>
            <a:off x="5444475" y="3880665"/>
            <a:ext cx="145572" cy="145572"/>
          </a:xfrm>
          <a:prstGeom prst="ellipse">
            <a:avLst/>
          </a:prstGeom>
          <a:solidFill>
            <a:srgbClr val="FF0000">
              <a:alpha val="48000"/>
            </a:srgb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FFFFFF"/>
              </a:solidFill>
              <a:effectLst/>
              <a:uLnTx/>
              <a:uFillTx/>
              <a:latin typeface="Arial"/>
              <a:ea typeface="宋体"/>
            </a:endParaRPr>
          </a:p>
        </p:txBody>
      </p:sp>
      <p:sp>
        <p:nvSpPr>
          <p:cNvPr id="38" name="TextBox 37"/>
          <p:cNvSpPr txBox="1"/>
          <p:nvPr/>
        </p:nvSpPr>
        <p:spPr>
          <a:xfrm>
            <a:off x="6829648" y="145579"/>
            <a:ext cx="2088232" cy="369332"/>
          </a:xfrm>
          <a:prstGeom prst="rect">
            <a:avLst/>
          </a:prstGeom>
          <a:noFill/>
        </p:spPr>
        <p:txBody>
          <a:bodyPr vert="horz" wrap="square" rtlCol="0">
            <a:spAutoFit/>
          </a:bodyPr>
          <a:lstStyle/>
          <a:p>
            <a:pPr algn="ctr" fontAlgn="b"/>
            <a:r>
              <a:rPr lang="zh-CN" altLang="en-US" dirty="0" smtClean="0">
                <a:solidFill>
                  <a:schemeClr val="tx2">
                    <a:lumMod val="75000"/>
                  </a:schemeClr>
                </a:solidFill>
                <a:latin typeface="微软雅黑" panose="020B0503020204020204" pitchFamily="34" charset="-122"/>
                <a:ea typeface="微软雅黑" panose="020B0503020204020204" pitchFamily="34" charset="-122"/>
              </a:rPr>
              <a:t>设计理论</a:t>
            </a:r>
          </a:p>
        </p:txBody>
      </p:sp>
    </p:spTree>
    <p:extLst>
      <p:ext uri="{BB962C8B-B14F-4D97-AF65-F5344CB8AC3E}">
        <p14:creationId xmlns:p14="http://schemas.microsoft.com/office/powerpoint/2010/main" xmlns="" val="1154293016"/>
      </p:ext>
    </p:extLst>
  </p:cSld>
  <p:clrMapOvr>
    <a:masterClrMapping/>
  </p:clrMapOvr>
  <mc:AlternateContent xmlns:mc="http://schemas.openxmlformats.org/markup-compatibility/2006">
    <mc:Choice xmlns:p14="http://schemas.microsoft.com/office/powerpoint/2010/main" xmlns="" Requires="p14">
      <p:transition spd="slow" p14:dur="1200" advClick="0" advTm="5000">
        <p14:flip dir="l"/>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par>
                                <p:cTn id="16" presetID="42"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anim calcmode="lin" valueType="num">
                                      <p:cBhvr>
                                        <p:cTn id="19" dur="1000" fill="hold"/>
                                        <p:tgtEl>
                                          <p:spTgt spid="23"/>
                                        </p:tgtEl>
                                        <p:attrNameLst>
                                          <p:attrName>ppt_x</p:attrName>
                                        </p:attrNameLst>
                                      </p:cBhvr>
                                      <p:tavLst>
                                        <p:tav tm="0">
                                          <p:val>
                                            <p:strVal val="#ppt_x"/>
                                          </p:val>
                                        </p:tav>
                                        <p:tav tm="100000">
                                          <p:val>
                                            <p:strVal val="#ppt_x"/>
                                          </p:val>
                                        </p:tav>
                                      </p:tavLst>
                                    </p:anim>
                                    <p:anim calcmode="lin" valueType="num">
                                      <p:cBhvr>
                                        <p:cTn id="20" dur="1000" fill="hold"/>
                                        <p:tgtEl>
                                          <p:spTgt spid="23"/>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23" presetClass="entr" presetSubtype="36"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p:cTn id="24" dur="500" fill="hold"/>
                                        <p:tgtEl>
                                          <p:spTgt spid="24"/>
                                        </p:tgtEl>
                                        <p:attrNameLst>
                                          <p:attrName>ppt_w</p:attrName>
                                        </p:attrNameLst>
                                      </p:cBhvr>
                                      <p:tavLst>
                                        <p:tav tm="0">
                                          <p:val>
                                            <p:strVal val="(6*min(max(#ppt_w*#ppt_h,.3),1)-7.4)/-.7*#ppt_w"/>
                                          </p:val>
                                        </p:tav>
                                        <p:tav tm="100000">
                                          <p:val>
                                            <p:strVal val="#ppt_w"/>
                                          </p:val>
                                        </p:tav>
                                      </p:tavLst>
                                    </p:anim>
                                    <p:anim calcmode="lin" valueType="num">
                                      <p:cBhvr>
                                        <p:cTn id="25" dur="500" fill="hold"/>
                                        <p:tgtEl>
                                          <p:spTgt spid="24"/>
                                        </p:tgtEl>
                                        <p:attrNameLst>
                                          <p:attrName>ppt_h</p:attrName>
                                        </p:attrNameLst>
                                      </p:cBhvr>
                                      <p:tavLst>
                                        <p:tav tm="0">
                                          <p:val>
                                            <p:strVal val="(6*min(max(#ppt_w*#ppt_h,.3),1)-7.4)/-.7*#ppt_h"/>
                                          </p:val>
                                        </p:tav>
                                        <p:tav tm="100000">
                                          <p:val>
                                            <p:strVal val="#ppt_h"/>
                                          </p:val>
                                        </p:tav>
                                      </p:tavLst>
                                    </p:anim>
                                    <p:anim calcmode="lin" valueType="num">
                                      <p:cBhvr>
                                        <p:cTn id="26" dur="500" fill="hold"/>
                                        <p:tgtEl>
                                          <p:spTgt spid="24"/>
                                        </p:tgtEl>
                                        <p:attrNameLst>
                                          <p:attrName>ppt_x</p:attrName>
                                        </p:attrNameLst>
                                      </p:cBhvr>
                                      <p:tavLst>
                                        <p:tav tm="0">
                                          <p:val>
                                            <p:fltVal val="0.5"/>
                                          </p:val>
                                        </p:tav>
                                        <p:tav tm="100000">
                                          <p:val>
                                            <p:strVal val="#ppt_x"/>
                                          </p:val>
                                        </p:tav>
                                      </p:tavLst>
                                    </p:anim>
                                    <p:anim calcmode="lin" valueType="num">
                                      <p:cBhvr>
                                        <p:cTn id="27" dur="500" fill="hold"/>
                                        <p:tgtEl>
                                          <p:spTgt spid="24"/>
                                        </p:tgtEl>
                                        <p:attrNameLst>
                                          <p:attrName>ppt_y</p:attrName>
                                        </p:attrNameLst>
                                      </p:cBhvr>
                                      <p:tavLst>
                                        <p:tav tm="0">
                                          <p:val>
                                            <p:strVal val="1+(6*min(max(#ppt_w*#ppt_h,.3),1)-7.4)/-.7*#ppt_h/2"/>
                                          </p:val>
                                        </p:tav>
                                        <p:tav tm="100000">
                                          <p:val>
                                            <p:strVal val="#ppt_y"/>
                                          </p:val>
                                        </p:tav>
                                      </p:tavLst>
                                    </p:anim>
                                  </p:childTnLst>
                                </p:cTn>
                              </p:par>
                              <p:par>
                                <p:cTn id="28" presetID="49" presetClass="entr" presetSubtype="0" decel="100000" fill="hold" grpId="0" nodeType="withEffect">
                                  <p:stCondLst>
                                    <p:cond delay="400"/>
                                  </p:stCondLst>
                                  <p:childTnLst>
                                    <p:set>
                                      <p:cBhvr>
                                        <p:cTn id="29" dur="1" fill="hold">
                                          <p:stCondLst>
                                            <p:cond delay="0"/>
                                          </p:stCondLst>
                                        </p:cTn>
                                        <p:tgtEl>
                                          <p:spTgt spid="25"/>
                                        </p:tgtEl>
                                        <p:attrNameLst>
                                          <p:attrName>style.visibility</p:attrName>
                                        </p:attrNameLst>
                                      </p:cBhvr>
                                      <p:to>
                                        <p:strVal val="visible"/>
                                      </p:to>
                                    </p:set>
                                    <p:anim calcmode="lin" valueType="num">
                                      <p:cBhvr>
                                        <p:cTn id="30" dur="500" fill="hold"/>
                                        <p:tgtEl>
                                          <p:spTgt spid="25"/>
                                        </p:tgtEl>
                                        <p:attrNameLst>
                                          <p:attrName>ppt_w</p:attrName>
                                        </p:attrNameLst>
                                      </p:cBhvr>
                                      <p:tavLst>
                                        <p:tav tm="0">
                                          <p:val>
                                            <p:fltVal val="0"/>
                                          </p:val>
                                        </p:tav>
                                        <p:tav tm="100000">
                                          <p:val>
                                            <p:strVal val="#ppt_w"/>
                                          </p:val>
                                        </p:tav>
                                      </p:tavLst>
                                    </p:anim>
                                    <p:anim calcmode="lin" valueType="num">
                                      <p:cBhvr>
                                        <p:cTn id="31" dur="500" fill="hold"/>
                                        <p:tgtEl>
                                          <p:spTgt spid="25"/>
                                        </p:tgtEl>
                                        <p:attrNameLst>
                                          <p:attrName>ppt_h</p:attrName>
                                        </p:attrNameLst>
                                      </p:cBhvr>
                                      <p:tavLst>
                                        <p:tav tm="0">
                                          <p:val>
                                            <p:fltVal val="0"/>
                                          </p:val>
                                        </p:tav>
                                        <p:tav tm="100000">
                                          <p:val>
                                            <p:strVal val="#ppt_h"/>
                                          </p:val>
                                        </p:tav>
                                      </p:tavLst>
                                    </p:anim>
                                    <p:anim calcmode="lin" valueType="num">
                                      <p:cBhvr>
                                        <p:cTn id="32" dur="500" fill="hold"/>
                                        <p:tgtEl>
                                          <p:spTgt spid="25"/>
                                        </p:tgtEl>
                                        <p:attrNameLst>
                                          <p:attrName>style.rotation</p:attrName>
                                        </p:attrNameLst>
                                      </p:cBhvr>
                                      <p:tavLst>
                                        <p:tav tm="0">
                                          <p:val>
                                            <p:fltVal val="360"/>
                                          </p:val>
                                        </p:tav>
                                        <p:tav tm="100000">
                                          <p:val>
                                            <p:fltVal val="0"/>
                                          </p:val>
                                        </p:tav>
                                      </p:tavLst>
                                    </p:anim>
                                    <p:animEffect transition="in" filter="fade">
                                      <p:cBhvr>
                                        <p:cTn id="33" dur="500"/>
                                        <p:tgtEl>
                                          <p:spTgt spid="25"/>
                                        </p:tgtEl>
                                      </p:cBhvr>
                                    </p:animEffect>
                                  </p:childTnLst>
                                </p:cTn>
                              </p:par>
                            </p:childTnLst>
                          </p:cTn>
                        </p:par>
                        <p:par>
                          <p:cTn id="34" fill="hold">
                            <p:stCondLst>
                              <p:cond delay="2900"/>
                            </p:stCondLst>
                            <p:childTnLst>
                              <p:par>
                                <p:cTn id="35" presetID="12" presetClass="entr" presetSubtype="8" fill="hold" grpId="0" nodeType="after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500"/>
                                        <p:tgtEl>
                                          <p:spTgt spid="33"/>
                                        </p:tgtEl>
                                        <p:attrNameLst>
                                          <p:attrName>ppt_x</p:attrName>
                                        </p:attrNameLst>
                                      </p:cBhvr>
                                      <p:tavLst>
                                        <p:tav tm="0">
                                          <p:val>
                                            <p:strVal val="#ppt_x-#ppt_w*1.125000"/>
                                          </p:val>
                                        </p:tav>
                                        <p:tav tm="100000">
                                          <p:val>
                                            <p:strVal val="#ppt_x"/>
                                          </p:val>
                                        </p:tav>
                                      </p:tavLst>
                                    </p:anim>
                                    <p:animEffect transition="in" filter="wipe(right)">
                                      <p:cBhvr>
                                        <p:cTn id="38" dur="500"/>
                                        <p:tgtEl>
                                          <p:spTgt spid="33"/>
                                        </p:tgtEl>
                                      </p:cBhvr>
                                    </p:animEffect>
                                  </p:childTnLst>
                                </p:cTn>
                              </p:par>
                              <p:par>
                                <p:cTn id="39" presetID="12" presetClass="entr" presetSubtype="2"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p:tgtEl>
                                          <p:spTgt spid="26"/>
                                        </p:tgtEl>
                                        <p:attrNameLst>
                                          <p:attrName>ppt_x</p:attrName>
                                        </p:attrNameLst>
                                      </p:cBhvr>
                                      <p:tavLst>
                                        <p:tav tm="0">
                                          <p:val>
                                            <p:strVal val="#ppt_x+#ppt_w*1.125000"/>
                                          </p:val>
                                        </p:tav>
                                        <p:tav tm="100000">
                                          <p:val>
                                            <p:strVal val="#ppt_x"/>
                                          </p:val>
                                        </p:tav>
                                      </p:tavLst>
                                    </p:anim>
                                    <p:animEffect transition="in" filter="wipe(left)">
                                      <p:cBhvr>
                                        <p:cTn id="42" dur="500"/>
                                        <p:tgtEl>
                                          <p:spTgt spid="26"/>
                                        </p:tgtEl>
                                      </p:cBhvr>
                                    </p:animEffect>
                                  </p:childTnLst>
                                </p:cTn>
                              </p:par>
                            </p:childTnLst>
                          </p:cTn>
                        </p:par>
                        <p:par>
                          <p:cTn id="43" fill="hold">
                            <p:stCondLst>
                              <p:cond delay="3400"/>
                            </p:stCondLst>
                            <p:childTnLst>
                              <p:par>
                                <p:cTn id="44" presetID="23" presetClass="entr" presetSubtype="36"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p:cTn id="46" dur="500" fill="hold"/>
                                        <p:tgtEl>
                                          <p:spTgt spid="28"/>
                                        </p:tgtEl>
                                        <p:attrNameLst>
                                          <p:attrName>ppt_w</p:attrName>
                                        </p:attrNameLst>
                                      </p:cBhvr>
                                      <p:tavLst>
                                        <p:tav tm="0">
                                          <p:val>
                                            <p:strVal val="(6*min(max(#ppt_w*#ppt_h,.3),1)-7.4)/-.7*#ppt_w"/>
                                          </p:val>
                                        </p:tav>
                                        <p:tav tm="100000">
                                          <p:val>
                                            <p:strVal val="#ppt_w"/>
                                          </p:val>
                                        </p:tav>
                                      </p:tavLst>
                                    </p:anim>
                                    <p:anim calcmode="lin" valueType="num">
                                      <p:cBhvr>
                                        <p:cTn id="47" dur="500" fill="hold"/>
                                        <p:tgtEl>
                                          <p:spTgt spid="28"/>
                                        </p:tgtEl>
                                        <p:attrNameLst>
                                          <p:attrName>ppt_h</p:attrName>
                                        </p:attrNameLst>
                                      </p:cBhvr>
                                      <p:tavLst>
                                        <p:tav tm="0">
                                          <p:val>
                                            <p:strVal val="(6*min(max(#ppt_w*#ppt_h,.3),1)-7.4)/-.7*#ppt_h"/>
                                          </p:val>
                                        </p:tav>
                                        <p:tav tm="100000">
                                          <p:val>
                                            <p:strVal val="#ppt_h"/>
                                          </p:val>
                                        </p:tav>
                                      </p:tavLst>
                                    </p:anim>
                                    <p:anim calcmode="lin" valueType="num">
                                      <p:cBhvr>
                                        <p:cTn id="48" dur="500" fill="hold"/>
                                        <p:tgtEl>
                                          <p:spTgt spid="28"/>
                                        </p:tgtEl>
                                        <p:attrNameLst>
                                          <p:attrName>ppt_x</p:attrName>
                                        </p:attrNameLst>
                                      </p:cBhvr>
                                      <p:tavLst>
                                        <p:tav tm="0">
                                          <p:val>
                                            <p:fltVal val="0.5"/>
                                          </p:val>
                                        </p:tav>
                                        <p:tav tm="100000">
                                          <p:val>
                                            <p:strVal val="#ppt_x"/>
                                          </p:val>
                                        </p:tav>
                                      </p:tavLst>
                                    </p:anim>
                                    <p:anim calcmode="lin" valueType="num">
                                      <p:cBhvr>
                                        <p:cTn id="49" dur="500" fill="hold"/>
                                        <p:tgtEl>
                                          <p:spTgt spid="28"/>
                                        </p:tgtEl>
                                        <p:attrNameLst>
                                          <p:attrName>ppt_y</p:attrName>
                                        </p:attrNameLst>
                                      </p:cBhvr>
                                      <p:tavLst>
                                        <p:tav tm="0">
                                          <p:val>
                                            <p:strVal val="1+(6*min(max(#ppt_w*#ppt_h,.3),1)-7.4)/-.7*#ppt_h/2"/>
                                          </p:val>
                                        </p:tav>
                                        <p:tav tm="100000">
                                          <p:val>
                                            <p:strVal val="#ppt_y"/>
                                          </p:val>
                                        </p:tav>
                                      </p:tavLst>
                                    </p:anim>
                                  </p:childTnLst>
                                </p:cTn>
                              </p:par>
                            </p:childTnLst>
                          </p:cTn>
                        </p:par>
                        <p:par>
                          <p:cTn id="50" fill="hold">
                            <p:stCondLst>
                              <p:cond delay="3900"/>
                            </p:stCondLst>
                            <p:childTnLst>
                              <p:par>
                                <p:cTn id="51" presetID="22" presetClass="entr" presetSubtype="2"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wipe(right)">
                                      <p:cBhvr>
                                        <p:cTn id="53" dur="500"/>
                                        <p:tgtEl>
                                          <p:spTgt spid="30"/>
                                        </p:tgtEl>
                                      </p:cBhvr>
                                    </p:animEffect>
                                  </p:childTnLst>
                                </p:cTn>
                              </p:par>
                              <p:par>
                                <p:cTn id="54" presetID="2" presetClass="entr" presetSubtype="8"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additive="base">
                                        <p:cTn id="56" dur="500" fill="hold"/>
                                        <p:tgtEl>
                                          <p:spTgt spid="29"/>
                                        </p:tgtEl>
                                        <p:attrNameLst>
                                          <p:attrName>ppt_x</p:attrName>
                                        </p:attrNameLst>
                                      </p:cBhvr>
                                      <p:tavLst>
                                        <p:tav tm="0">
                                          <p:val>
                                            <p:strVal val="0-#ppt_w/2"/>
                                          </p:val>
                                        </p:tav>
                                        <p:tav tm="100000">
                                          <p:val>
                                            <p:strVal val="#ppt_x"/>
                                          </p:val>
                                        </p:tav>
                                      </p:tavLst>
                                    </p:anim>
                                    <p:anim calcmode="lin" valueType="num">
                                      <p:cBhvr additive="base">
                                        <p:cTn id="57" dur="500" fill="hold"/>
                                        <p:tgtEl>
                                          <p:spTgt spid="29"/>
                                        </p:tgtEl>
                                        <p:attrNameLst>
                                          <p:attrName>ppt_y</p:attrName>
                                        </p:attrNameLst>
                                      </p:cBhvr>
                                      <p:tavLst>
                                        <p:tav tm="0">
                                          <p:val>
                                            <p:strVal val="#ppt_y"/>
                                          </p:val>
                                        </p:tav>
                                        <p:tav tm="100000">
                                          <p:val>
                                            <p:strVal val="#ppt_y"/>
                                          </p:val>
                                        </p:tav>
                                      </p:tavLst>
                                    </p:anim>
                                  </p:childTnLst>
                                </p:cTn>
                              </p:par>
                            </p:childTnLst>
                          </p:cTn>
                        </p:par>
                        <p:par>
                          <p:cTn id="58" fill="hold">
                            <p:stCondLst>
                              <p:cond delay="4400"/>
                            </p:stCondLst>
                            <p:childTnLst>
                              <p:par>
                                <p:cTn id="59" presetID="23" presetClass="entr" presetSubtype="36"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500" fill="hold"/>
                                        <p:tgtEl>
                                          <p:spTgt spid="36"/>
                                        </p:tgtEl>
                                        <p:attrNameLst>
                                          <p:attrName>ppt_w</p:attrName>
                                        </p:attrNameLst>
                                      </p:cBhvr>
                                      <p:tavLst>
                                        <p:tav tm="0">
                                          <p:val>
                                            <p:strVal val="(6*min(max(#ppt_w*#ppt_h,.3),1)-7.4)/-.7*#ppt_w"/>
                                          </p:val>
                                        </p:tav>
                                        <p:tav tm="100000">
                                          <p:val>
                                            <p:strVal val="#ppt_w"/>
                                          </p:val>
                                        </p:tav>
                                      </p:tavLst>
                                    </p:anim>
                                    <p:anim calcmode="lin" valueType="num">
                                      <p:cBhvr>
                                        <p:cTn id="62" dur="500" fill="hold"/>
                                        <p:tgtEl>
                                          <p:spTgt spid="36"/>
                                        </p:tgtEl>
                                        <p:attrNameLst>
                                          <p:attrName>ppt_h</p:attrName>
                                        </p:attrNameLst>
                                      </p:cBhvr>
                                      <p:tavLst>
                                        <p:tav tm="0">
                                          <p:val>
                                            <p:strVal val="(6*min(max(#ppt_w*#ppt_h,.3),1)-7.4)/-.7*#ppt_h"/>
                                          </p:val>
                                        </p:tav>
                                        <p:tav tm="100000">
                                          <p:val>
                                            <p:strVal val="#ppt_h"/>
                                          </p:val>
                                        </p:tav>
                                      </p:tavLst>
                                    </p:anim>
                                    <p:anim calcmode="lin" valueType="num">
                                      <p:cBhvr>
                                        <p:cTn id="63" dur="500" fill="hold"/>
                                        <p:tgtEl>
                                          <p:spTgt spid="36"/>
                                        </p:tgtEl>
                                        <p:attrNameLst>
                                          <p:attrName>ppt_x</p:attrName>
                                        </p:attrNameLst>
                                      </p:cBhvr>
                                      <p:tavLst>
                                        <p:tav tm="0">
                                          <p:val>
                                            <p:fltVal val="0.5"/>
                                          </p:val>
                                        </p:tav>
                                        <p:tav tm="100000">
                                          <p:val>
                                            <p:strVal val="#ppt_x"/>
                                          </p:val>
                                        </p:tav>
                                      </p:tavLst>
                                    </p:anim>
                                    <p:anim calcmode="lin" valueType="num">
                                      <p:cBhvr>
                                        <p:cTn id="64" dur="500" fill="hold"/>
                                        <p:tgtEl>
                                          <p:spTgt spid="36"/>
                                        </p:tgtEl>
                                        <p:attrNameLst>
                                          <p:attrName>ppt_y</p:attrName>
                                        </p:attrNameLst>
                                      </p:cBhvr>
                                      <p:tavLst>
                                        <p:tav tm="0">
                                          <p:val>
                                            <p:strVal val="1+(6*min(max(#ppt_w*#ppt_h,.3),1)-7.4)/-.7*#ppt_h/2"/>
                                          </p:val>
                                        </p:tav>
                                        <p:tav tm="100000">
                                          <p:val>
                                            <p:strVal val="#ppt_y"/>
                                          </p:val>
                                        </p:tav>
                                      </p:tavLst>
                                    </p:anim>
                                  </p:childTnLst>
                                </p:cTn>
                              </p:par>
                            </p:childTnLst>
                          </p:cTn>
                        </p:par>
                        <p:par>
                          <p:cTn id="65" fill="hold">
                            <p:stCondLst>
                              <p:cond delay="4900"/>
                            </p:stCondLst>
                            <p:childTnLst>
                              <p:par>
                                <p:cTn id="66" presetID="23" presetClass="entr" presetSubtype="36" fill="hold" grpId="0" nodeType="afterEffect">
                                  <p:stCondLst>
                                    <p:cond delay="0"/>
                                  </p:stCondLst>
                                  <p:childTnLst>
                                    <p:set>
                                      <p:cBhvr>
                                        <p:cTn id="67" dur="1" fill="hold">
                                          <p:stCondLst>
                                            <p:cond delay="0"/>
                                          </p:stCondLst>
                                        </p:cTn>
                                        <p:tgtEl>
                                          <p:spTgt spid="37"/>
                                        </p:tgtEl>
                                        <p:attrNameLst>
                                          <p:attrName>style.visibility</p:attrName>
                                        </p:attrNameLst>
                                      </p:cBhvr>
                                      <p:to>
                                        <p:strVal val="visible"/>
                                      </p:to>
                                    </p:set>
                                    <p:anim calcmode="lin" valueType="num">
                                      <p:cBhvr>
                                        <p:cTn id="68" dur="500" fill="hold"/>
                                        <p:tgtEl>
                                          <p:spTgt spid="37"/>
                                        </p:tgtEl>
                                        <p:attrNameLst>
                                          <p:attrName>ppt_w</p:attrName>
                                        </p:attrNameLst>
                                      </p:cBhvr>
                                      <p:tavLst>
                                        <p:tav tm="0">
                                          <p:val>
                                            <p:strVal val="(6*min(max(#ppt_w*#ppt_h,.3),1)-7.4)/-.7*#ppt_w"/>
                                          </p:val>
                                        </p:tav>
                                        <p:tav tm="100000">
                                          <p:val>
                                            <p:strVal val="#ppt_w"/>
                                          </p:val>
                                        </p:tav>
                                      </p:tavLst>
                                    </p:anim>
                                    <p:anim calcmode="lin" valueType="num">
                                      <p:cBhvr>
                                        <p:cTn id="69" dur="500" fill="hold"/>
                                        <p:tgtEl>
                                          <p:spTgt spid="37"/>
                                        </p:tgtEl>
                                        <p:attrNameLst>
                                          <p:attrName>ppt_h</p:attrName>
                                        </p:attrNameLst>
                                      </p:cBhvr>
                                      <p:tavLst>
                                        <p:tav tm="0">
                                          <p:val>
                                            <p:strVal val="(6*min(max(#ppt_w*#ppt_h,.3),1)-7.4)/-.7*#ppt_h"/>
                                          </p:val>
                                        </p:tav>
                                        <p:tav tm="100000">
                                          <p:val>
                                            <p:strVal val="#ppt_h"/>
                                          </p:val>
                                        </p:tav>
                                      </p:tavLst>
                                    </p:anim>
                                    <p:anim calcmode="lin" valueType="num">
                                      <p:cBhvr>
                                        <p:cTn id="70" dur="500" fill="hold"/>
                                        <p:tgtEl>
                                          <p:spTgt spid="37"/>
                                        </p:tgtEl>
                                        <p:attrNameLst>
                                          <p:attrName>ppt_x</p:attrName>
                                        </p:attrNameLst>
                                      </p:cBhvr>
                                      <p:tavLst>
                                        <p:tav tm="0">
                                          <p:val>
                                            <p:fltVal val="0.5"/>
                                          </p:val>
                                        </p:tav>
                                        <p:tav tm="100000">
                                          <p:val>
                                            <p:strVal val="#ppt_x"/>
                                          </p:val>
                                        </p:tav>
                                      </p:tavLst>
                                    </p:anim>
                                    <p:anim calcmode="lin" valueType="num">
                                      <p:cBhvr>
                                        <p:cTn id="71" dur="500" fill="hold"/>
                                        <p:tgtEl>
                                          <p:spTgt spid="37"/>
                                        </p:tgtEl>
                                        <p:attrNameLst>
                                          <p:attrName>ppt_y</p:attrName>
                                        </p:attrNameLst>
                                      </p:cBhvr>
                                      <p:tavLst>
                                        <p:tav tm="0">
                                          <p:val>
                                            <p:strVal val="1+(6*min(max(#ppt_w*#ppt_h,.3),1)-7.4)/-.7*#ppt_h/2"/>
                                          </p:val>
                                        </p:tav>
                                        <p:tav tm="100000">
                                          <p:val>
                                            <p:strVal val="#ppt_y"/>
                                          </p:val>
                                        </p:tav>
                                      </p:tavLst>
                                    </p:anim>
                                  </p:childTnLst>
                                </p:cTn>
                              </p:par>
                            </p:childTnLst>
                          </p:cTn>
                        </p:par>
                        <p:par>
                          <p:cTn id="72" fill="hold">
                            <p:stCondLst>
                              <p:cond delay="5400"/>
                            </p:stCondLst>
                            <p:childTnLst>
                              <p:par>
                                <p:cTn id="73" presetID="2" presetClass="entr" presetSubtype="4"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 calcmode="lin" valueType="num">
                                      <p:cBhvr additive="base">
                                        <p:cTn id="75" dur="250" fill="hold"/>
                                        <p:tgtEl>
                                          <p:spTgt spid="34"/>
                                        </p:tgtEl>
                                        <p:attrNameLst>
                                          <p:attrName>ppt_x</p:attrName>
                                        </p:attrNameLst>
                                      </p:cBhvr>
                                      <p:tavLst>
                                        <p:tav tm="0">
                                          <p:val>
                                            <p:strVal val="#ppt_x"/>
                                          </p:val>
                                        </p:tav>
                                        <p:tav tm="100000">
                                          <p:val>
                                            <p:strVal val="#ppt_x"/>
                                          </p:val>
                                        </p:tav>
                                      </p:tavLst>
                                    </p:anim>
                                    <p:anim calcmode="lin" valueType="num">
                                      <p:cBhvr additive="base">
                                        <p:cTn id="76" dur="250" fill="hold"/>
                                        <p:tgtEl>
                                          <p:spTgt spid="34"/>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additive="base">
                                        <p:cTn id="79" dur="250" fill="hold"/>
                                        <p:tgtEl>
                                          <p:spTgt spid="35"/>
                                        </p:tgtEl>
                                        <p:attrNameLst>
                                          <p:attrName>ppt_x</p:attrName>
                                        </p:attrNameLst>
                                      </p:cBhvr>
                                      <p:tavLst>
                                        <p:tav tm="0">
                                          <p:val>
                                            <p:strVal val="#ppt_x"/>
                                          </p:val>
                                        </p:tav>
                                        <p:tav tm="100000">
                                          <p:val>
                                            <p:strVal val="#ppt_x"/>
                                          </p:val>
                                        </p:tav>
                                      </p:tavLst>
                                    </p:anim>
                                    <p:anim calcmode="lin" valueType="num">
                                      <p:cBhvr additive="base">
                                        <p:cTn id="80" dur="25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4" grpId="0" animBg="1"/>
      <p:bldP spid="25" grpId="0" animBg="1"/>
      <p:bldP spid="26" grpId="0"/>
      <p:bldP spid="27" grpId="0" animBg="1"/>
      <p:bldP spid="28" grpId="0" animBg="1"/>
      <p:bldP spid="29" grpId="0"/>
      <p:bldP spid="33" grpId="0"/>
      <p:bldP spid="34" grpId="0"/>
      <p:bldP spid="35" grpId="0"/>
      <p:bldP spid="36" grpId="0" animBg="1"/>
      <p:bldP spid="37"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627784" y="2067570"/>
            <a:ext cx="5275634" cy="92333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2771800" y="2118370"/>
            <a:ext cx="5019248" cy="830997"/>
          </a:xfrm>
          <a:prstGeom prst="rect">
            <a:avLst/>
          </a:prstGeom>
          <a:noFill/>
        </p:spPr>
        <p:txBody>
          <a:bodyPr vert="horz" wrap="square" rtlCol="0">
            <a:spAutoFit/>
          </a:bodyPr>
          <a:lstStyle/>
          <a:p>
            <a:pPr algn="ctr" fontAlgn="b"/>
            <a:r>
              <a:rPr lang="zh-CN" altLang="en-US" sz="4800" b="1" dirty="0" smtClean="0">
                <a:solidFill>
                  <a:schemeClr val="bg1"/>
                </a:solidFill>
                <a:latin typeface="微软雅黑" panose="020B0503020204020204" pitchFamily="34" charset="-122"/>
                <a:ea typeface="微软雅黑" panose="020B0503020204020204" pitchFamily="34" charset="-122"/>
              </a:rPr>
              <a:t>研究方法及过程</a:t>
            </a:r>
          </a:p>
        </p:txBody>
      </p:sp>
      <p:sp>
        <p:nvSpPr>
          <p:cNvPr id="7" name="泪滴形 6"/>
          <p:cNvSpPr/>
          <p:nvPr/>
        </p:nvSpPr>
        <p:spPr>
          <a:xfrm>
            <a:off x="1475656" y="2067570"/>
            <a:ext cx="1043726" cy="1043726"/>
          </a:xfrm>
          <a:prstGeom prst="teardrop">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微软雅黑" pitchFamily="34" charset="-122"/>
                <a:ea typeface="微软雅黑" pitchFamily="34" charset="-122"/>
              </a:rPr>
              <a:t>3</a:t>
            </a:r>
            <a:endParaRPr lang="zh-CN" altLang="en-US" sz="4000" dirty="0">
              <a:latin typeface="微软雅黑" pitchFamily="34" charset="-122"/>
              <a:ea typeface="微软雅黑" pitchFamily="34" charset="-122"/>
            </a:endParaRPr>
          </a:p>
        </p:txBody>
      </p:sp>
    </p:spTree>
    <p:extLst>
      <p:ext uri="{BB962C8B-B14F-4D97-AF65-F5344CB8AC3E}">
        <p14:creationId xmlns:p14="http://schemas.microsoft.com/office/powerpoint/2010/main" xmlns="" val="3392408080"/>
      </p:ext>
    </p:extLst>
  </p:cSld>
  <p:clrMapOvr>
    <a:masterClrMapping/>
  </p:clrMapOvr>
  <mc:AlternateContent xmlns:mc="http://schemas.openxmlformats.org/markup-compatibility/2006">
    <mc:Choice xmlns:p14="http://schemas.microsoft.com/office/powerpoint/2010/main" xmlns="" Requires="p14">
      <p:transition spd="slow" p14:dur="1200" advClick="0" advTm="4000">
        <p14:prism dir="u"/>
      </p:transition>
    </mc:Choice>
    <mc:Fallback>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6" name="Picture 2" descr="d:\users\pc\appdata\roaming\360se6\USERDA~1\Temp\HE091_~1.JPG"/>
          <p:cNvPicPr>
            <a:picLocks noChangeAspect="1" noChangeArrowheads="1"/>
          </p:cNvPicPr>
          <p:nvPr/>
        </p:nvPicPr>
        <p:blipFill>
          <a:blip r:embed="rId4" cstate="screen">
            <a:extLst>
              <a:ext uri="{BEBA8EAE-BF5A-486C-A8C5-ECC9F3942E4B}">
                <a14:imgProps xmlns:a14="http://schemas.microsoft.com/office/drawing/2010/main" xmlns="">
                  <a14:imgLayer r:embed="rId5">
                    <a14:imgEffect>
                      <a14:brightnessContrast contrast="20000"/>
                    </a14:imgEffect>
                  </a14:imgLayer>
                </a14:imgProps>
              </a:ext>
              <a:ext uri="{28A0092B-C50C-407E-A947-70E740481C1C}">
                <a14:useLocalDpi xmlns:a14="http://schemas.microsoft.com/office/drawing/2010/main" xmlns=""/>
              </a:ext>
            </a:extLst>
          </a:blip>
          <a:srcRect/>
          <a:stretch>
            <a:fillRect/>
          </a:stretch>
        </p:blipFill>
        <p:spPr bwMode="auto">
          <a:xfrm>
            <a:off x="971600" y="1129308"/>
            <a:ext cx="2357637" cy="1673524"/>
          </a:xfrm>
          <a:prstGeom prst="roundRect">
            <a:avLst>
              <a:gd name="adj" fmla="val 8594"/>
            </a:avLst>
          </a:prstGeom>
          <a:solidFill>
            <a:srgbClr val="FFFFFF">
              <a:shade val="85000"/>
            </a:srgbClr>
          </a:solidFill>
          <a:ln>
            <a:solidFill>
              <a:srgbClr val="00B0F0"/>
            </a:solidFill>
          </a:ln>
          <a:effectLst>
            <a:reflection blurRad="12700" stA="38000" endPos="28000" dist="5000" dir="5400000" sy="-100000" algn="bl" rotWithShape="0"/>
          </a:effectLst>
          <a:extLst/>
        </p:spPr>
      </p:pic>
      <p:sp>
        <p:nvSpPr>
          <p:cNvPr id="4" name="TextBox 3"/>
          <p:cNvSpPr txBox="1"/>
          <p:nvPr/>
        </p:nvSpPr>
        <p:spPr>
          <a:xfrm>
            <a:off x="1563197" y="3084399"/>
            <a:ext cx="6681211" cy="1274195"/>
          </a:xfrm>
          <a:prstGeom prst="rect">
            <a:avLst/>
          </a:prstGeom>
          <a:noFill/>
        </p:spPr>
        <p:txBody>
          <a:bodyPr wrap="square" rtlCol="0">
            <a:spAutoFit/>
          </a:bodyPr>
          <a:lstStyle/>
          <a:p>
            <a:pPr algn="just">
              <a:lnSpc>
                <a:spcPct val="120000"/>
              </a:lnSpc>
            </a:pPr>
            <a:r>
              <a:rPr lang="zh-CN" altLang="en-US" sz="1600" dirty="0">
                <a:latin typeface="微软雅黑" panose="020B0503020204020204" pitchFamily="34" charset="-122"/>
                <a:ea typeface="微软雅黑" panose="020B0503020204020204" pitchFamily="34" charset="-122"/>
              </a:rPr>
              <a:t>添加文字添加文字添加文字添加文字添加文字添加文字添加文字添加文字添加文字添加文字添加文字添加文字添加文字添加文字添加文字添加文字添加文字添加文字添加文字添加文字添加文字添加文字添加文字添加文字。</a:t>
            </a:r>
            <a:endParaRPr lang="zh-CN" altLang="en-US" sz="2400" dirty="0">
              <a:latin typeface="微软雅黑" panose="020B0503020204020204" pitchFamily="34" charset="-122"/>
              <a:ea typeface="微软雅黑" panose="020B0503020204020204" pitchFamily="34" charset="-122"/>
            </a:endParaRPr>
          </a:p>
        </p:txBody>
      </p:sp>
      <p:sp>
        <p:nvSpPr>
          <p:cNvPr id="5" name="TextBox 4"/>
          <p:cNvSpPr txBox="1"/>
          <p:nvPr/>
        </p:nvSpPr>
        <p:spPr>
          <a:xfrm>
            <a:off x="1563197" y="4298126"/>
            <a:ext cx="6681211" cy="738664"/>
          </a:xfrm>
          <a:prstGeom prst="rect">
            <a:avLst/>
          </a:prstGeom>
          <a:noFill/>
        </p:spPr>
        <p:txBody>
          <a:bodyPr wrap="square" rtlCol="0">
            <a:spAutoFit/>
          </a:bodyPr>
          <a:lstStyle/>
          <a:p>
            <a:pPr algn="just"/>
            <a:r>
              <a:rPr lang="en-US" altLang="zh-CN" sz="1050" dirty="0">
                <a:solidFill>
                  <a:schemeClr val="tx2">
                    <a:lumMod val="75000"/>
                  </a:schemeClr>
                </a:solidFill>
              </a:rPr>
              <a:t>I figure the net on August 8, 2008 (the Olympics), belongs to the \"guest\" website, mainly engaged in the original design draft, the original figure of photography, the original illustrations, the original 3 d model, the original flash source files, and other sales. In my graph, designers can get profits by selling the design draft, design company can get work by buy the design draft.</a:t>
            </a:r>
            <a:endParaRPr lang="zh-CN" altLang="en-US" sz="1400"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7" name="TextBox 6"/>
          <p:cNvSpPr txBox="1"/>
          <p:nvPr/>
        </p:nvSpPr>
        <p:spPr>
          <a:xfrm>
            <a:off x="6455016" y="2679576"/>
            <a:ext cx="1821901" cy="469077"/>
          </a:xfrm>
          <a:prstGeom prst="rect">
            <a:avLst/>
          </a:prstGeom>
          <a:noFill/>
        </p:spPr>
        <p:txBody>
          <a:bodyPr wrap="square" rtlCol="0">
            <a:spAutoFit/>
          </a:bodyPr>
          <a:lstStyle/>
          <a:p>
            <a:pPr algn="ctr"/>
            <a:r>
              <a:rPr lang="en-US" altLang="zh-CN" sz="2400" b="1" dirty="0" smtClean="0">
                <a:solidFill>
                  <a:schemeClr val="tx2">
                    <a:lumMod val="75000"/>
                  </a:schemeClr>
                </a:solidFill>
                <a:latin typeface="微软雅黑" panose="020B0503020204020204" pitchFamily="34" charset="-122"/>
                <a:ea typeface="微软雅黑" panose="020B0503020204020204" pitchFamily="34" charset="-122"/>
              </a:rPr>
              <a:t>[ </a:t>
            </a:r>
            <a:r>
              <a:rPr lang="zh-CN" altLang="en-US" sz="2400" b="1" dirty="0" smtClean="0">
                <a:solidFill>
                  <a:schemeClr val="tx2">
                    <a:lumMod val="75000"/>
                  </a:schemeClr>
                </a:solidFill>
                <a:latin typeface="微软雅黑" panose="020B0503020204020204" pitchFamily="34" charset="-122"/>
                <a:ea typeface="微软雅黑" panose="020B0503020204020204" pitchFamily="34" charset="-122"/>
              </a:rPr>
              <a:t>研究方向</a:t>
            </a:r>
            <a:r>
              <a:rPr lang="en-US" altLang="zh-CN" sz="2400" b="1" dirty="0" smtClean="0">
                <a:solidFill>
                  <a:schemeClr val="tx2">
                    <a:lumMod val="75000"/>
                  </a:schemeClr>
                </a:solidFill>
                <a:latin typeface="微软雅黑" panose="020B0503020204020204" pitchFamily="34" charset="-122"/>
                <a:ea typeface="微软雅黑" panose="020B0503020204020204" pitchFamily="34" charset="-122"/>
              </a:rPr>
              <a:t>]</a:t>
            </a:r>
            <a:endParaRPr lang="zh-CN" altLang="en-US" sz="3600" b="1"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8" name="燕尾形 7"/>
          <p:cNvSpPr/>
          <p:nvPr/>
        </p:nvSpPr>
        <p:spPr>
          <a:xfrm>
            <a:off x="6411128" y="2902789"/>
            <a:ext cx="91935" cy="150807"/>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75000"/>
                </a:schemeClr>
              </a:solidFill>
            </a:endParaRPr>
          </a:p>
        </p:txBody>
      </p:sp>
      <p:sp>
        <p:nvSpPr>
          <p:cNvPr id="9" name="燕尾形 8"/>
          <p:cNvSpPr/>
          <p:nvPr/>
        </p:nvSpPr>
        <p:spPr>
          <a:xfrm>
            <a:off x="6319242" y="2902789"/>
            <a:ext cx="91935" cy="150807"/>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2">
                  <a:lumMod val="75000"/>
                </a:schemeClr>
              </a:solidFill>
            </a:endParaRPr>
          </a:p>
        </p:txBody>
      </p:sp>
      <p:pic>
        <p:nvPicPr>
          <p:cNvPr id="10" name="Picture 2"/>
          <p:cNvPicPr>
            <a:picLocks noChangeAspect="1" noChangeArrowheads="1"/>
          </p:cNvPicPr>
          <p:nvPr/>
        </p:nvPicPr>
        <p:blipFill>
          <a:blip r:embed="rId6" cstate="screen">
            <a:extLst>
              <a:ext uri="{28A0092B-C50C-407E-A947-70E740481C1C}">
                <a14:useLocalDpi xmlns:a14="http://schemas.microsoft.com/office/drawing/2010/main" xmlns=""/>
              </a:ext>
            </a:extLst>
          </a:blip>
          <a:stretch>
            <a:fillRect/>
          </a:stretch>
        </p:blipFill>
        <p:spPr bwMode="auto">
          <a:xfrm>
            <a:off x="3707904" y="1816174"/>
            <a:ext cx="1284433" cy="802770"/>
          </a:xfrm>
          <a:prstGeom prst="roundRect">
            <a:avLst>
              <a:gd name="adj" fmla="val 8594"/>
            </a:avLst>
          </a:prstGeom>
          <a:blipFill>
            <a:blip r:embed="rId7" cstate="screen">
              <a:extLst>
                <a:ext uri="{28A0092B-C50C-407E-A947-70E740481C1C}">
                  <a14:useLocalDpi xmlns:a14="http://schemas.microsoft.com/office/drawing/2010/main" xmlns=""/>
                </a:ext>
              </a:extLst>
            </a:blip>
            <a:stretch>
              <a:fillRect/>
            </a:stretch>
          </a:blipFill>
          <a:ln>
            <a:solidFill>
              <a:srgbClr val="00B0F0"/>
            </a:solidFill>
          </a:ln>
          <a:effectLst>
            <a:reflection blurRad="12700" stA="38000" endPos="28000" dist="5000" dir="5400000" sy="-100000" algn="bl" rotWithShape="0"/>
          </a:effectLst>
          <a:extLst/>
        </p:spPr>
      </p:pic>
      <p:sp>
        <p:nvSpPr>
          <p:cNvPr id="11" name="TextBox 10"/>
          <p:cNvSpPr txBox="1"/>
          <p:nvPr/>
        </p:nvSpPr>
        <p:spPr>
          <a:xfrm>
            <a:off x="6829648" y="145579"/>
            <a:ext cx="2088232" cy="369332"/>
          </a:xfrm>
          <a:prstGeom prst="rect">
            <a:avLst/>
          </a:prstGeom>
          <a:noFill/>
        </p:spPr>
        <p:txBody>
          <a:bodyPr vert="horz" wrap="square" rtlCol="0">
            <a:spAutoFit/>
          </a:bodyPr>
          <a:lstStyle/>
          <a:p>
            <a:pPr algn="ctr" fontAlgn="b"/>
            <a:r>
              <a:rPr lang="zh-CN" altLang="en-US" dirty="0" smtClean="0">
                <a:solidFill>
                  <a:schemeClr val="tx2">
                    <a:lumMod val="75000"/>
                  </a:schemeClr>
                </a:solidFill>
                <a:latin typeface="微软雅黑" panose="020B0503020204020204" pitchFamily="34" charset="-122"/>
                <a:ea typeface="微软雅黑" panose="020B0503020204020204" pitchFamily="34" charset="-122"/>
              </a:rPr>
              <a:t>研究方法及过程</a:t>
            </a:r>
          </a:p>
        </p:txBody>
      </p:sp>
    </p:spTree>
    <p:extLst>
      <p:ext uri="{BB962C8B-B14F-4D97-AF65-F5344CB8AC3E}">
        <p14:creationId xmlns:p14="http://schemas.microsoft.com/office/powerpoint/2010/main" xmlns="" val="1882909448"/>
      </p:ext>
    </p:extLst>
  </p:cSld>
  <p:clrMapOvr>
    <a:masterClrMapping/>
  </p:clrMapOvr>
  <p:transition spd="slow" advClick="0" advTm="500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
                                        <p:tgtEl>
                                          <p:spTgt spid="6"/>
                                        </p:tgtEl>
                                      </p:cBhvr>
                                    </p:animEffect>
                                  </p:childTnLst>
                                </p:cTn>
                              </p:par>
                            </p:childTnLst>
                          </p:cTn>
                        </p:par>
                        <p:par>
                          <p:cTn id="8" fill="hold">
                            <p:stCondLst>
                              <p:cond delay="500"/>
                            </p:stCondLst>
                            <p:childTnLst>
                              <p:par>
                                <p:cTn id="9" presetID="16" presetClass="entr" presetSubtype="37"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arn(outVertical)">
                                      <p:cBhvr>
                                        <p:cTn id="11" dur="500"/>
                                        <p:tgtEl>
                                          <p:spTgt spid="10"/>
                                        </p:tgtEl>
                                      </p:cBhvr>
                                    </p:animEffec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25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par>
                          <p:cTn id="21" fill="hold">
                            <p:stCondLst>
                              <p:cond delay="1750"/>
                            </p:stCondLst>
                            <p:childTnLst>
                              <p:par>
                                <p:cTn id="22" presetID="22" presetClass="entr" presetSubtype="1"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up)">
                                      <p:cBhvr>
                                        <p:cTn id="24" dur="500"/>
                                        <p:tgtEl>
                                          <p:spTgt spid="7"/>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up)">
                                      <p:cBhvr>
                                        <p:cTn id="28" dur="500"/>
                                        <p:tgtEl>
                                          <p:spTgt spid="4"/>
                                        </p:tgtEl>
                                      </p:cBhvr>
                                    </p:animEffect>
                                  </p:childTnLst>
                                </p:cTn>
                              </p:par>
                            </p:childTnLst>
                          </p:cTn>
                        </p:par>
                        <p:par>
                          <p:cTn id="29" fill="hold">
                            <p:stCondLst>
                              <p:cond delay="2750"/>
                            </p:stCondLst>
                            <p:childTnLst>
                              <p:par>
                                <p:cTn id="30" presetID="22" presetClass="entr" presetSubtype="1"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up)">
                                      <p:cBhvr>
                                        <p:cTn id="32" dur="500"/>
                                        <p:tgtEl>
                                          <p:spTgt spid="5"/>
                                        </p:tgtEl>
                                      </p:cBhvr>
                                    </p:animEffect>
                                  </p:childTnLst>
                                </p:cTn>
                              </p:par>
                            </p:childTnLst>
                          </p:cTn>
                        </p:par>
                        <p:par>
                          <p:cTn id="33" fill="hold">
                            <p:stCondLst>
                              <p:cond delay="3250"/>
                            </p:stCondLst>
                            <p:childTnLst>
                              <p:par>
                                <p:cTn id="34" presetID="42" presetClass="exit" presetSubtype="0" fill="hold" grpId="1" nodeType="afterEffect">
                                  <p:stCondLst>
                                    <p:cond delay="1500"/>
                                  </p:stCondLst>
                                  <p:childTnLst>
                                    <p:animEffect transition="out" filter="fade">
                                      <p:cBhvr>
                                        <p:cTn id="35" dur="500"/>
                                        <p:tgtEl>
                                          <p:spTgt spid="4"/>
                                        </p:tgtEl>
                                      </p:cBhvr>
                                    </p:animEffect>
                                    <p:anim calcmode="lin" valueType="num">
                                      <p:cBhvr>
                                        <p:cTn id="36" dur="500"/>
                                        <p:tgtEl>
                                          <p:spTgt spid="4"/>
                                        </p:tgtEl>
                                        <p:attrNameLst>
                                          <p:attrName>ppt_x</p:attrName>
                                        </p:attrNameLst>
                                      </p:cBhvr>
                                      <p:tavLst>
                                        <p:tav tm="0">
                                          <p:val>
                                            <p:strVal val="ppt_x"/>
                                          </p:val>
                                        </p:tav>
                                        <p:tav tm="100000">
                                          <p:val>
                                            <p:strVal val="ppt_x"/>
                                          </p:val>
                                        </p:tav>
                                      </p:tavLst>
                                    </p:anim>
                                    <p:anim calcmode="lin" valueType="num">
                                      <p:cBhvr>
                                        <p:cTn id="37" dur="500"/>
                                        <p:tgtEl>
                                          <p:spTgt spid="4"/>
                                        </p:tgtEl>
                                        <p:attrNameLst>
                                          <p:attrName>ppt_y</p:attrName>
                                        </p:attrNameLst>
                                      </p:cBhvr>
                                      <p:tavLst>
                                        <p:tav tm="0">
                                          <p:val>
                                            <p:strVal val="ppt_y"/>
                                          </p:val>
                                        </p:tav>
                                        <p:tav tm="100000">
                                          <p:val>
                                            <p:strVal val="ppt_y+.1"/>
                                          </p:val>
                                        </p:tav>
                                      </p:tavLst>
                                    </p:anim>
                                    <p:set>
                                      <p:cBhvr>
                                        <p:cTn id="38" dur="1" fill="hold">
                                          <p:stCondLst>
                                            <p:cond delay="499"/>
                                          </p:stCondLst>
                                        </p:cTn>
                                        <p:tgtEl>
                                          <p:spTgt spid="4"/>
                                        </p:tgtEl>
                                        <p:attrNameLst>
                                          <p:attrName>style.visibility</p:attrName>
                                        </p:attrNameLst>
                                      </p:cBhvr>
                                      <p:to>
                                        <p:strVal val="hidden"/>
                                      </p:to>
                                    </p:set>
                                  </p:childTnLst>
                                </p:cTn>
                              </p:par>
                              <p:par>
                                <p:cTn id="39" presetID="42" presetClass="exit" presetSubtype="0" fill="hold" grpId="1" nodeType="withEffect">
                                  <p:stCondLst>
                                    <p:cond delay="1500"/>
                                  </p:stCondLst>
                                  <p:childTnLst>
                                    <p:animEffect transition="out" filter="fade">
                                      <p:cBhvr>
                                        <p:cTn id="40" dur="500"/>
                                        <p:tgtEl>
                                          <p:spTgt spid="5"/>
                                        </p:tgtEl>
                                      </p:cBhvr>
                                    </p:animEffect>
                                    <p:anim calcmode="lin" valueType="num">
                                      <p:cBhvr>
                                        <p:cTn id="41" dur="500"/>
                                        <p:tgtEl>
                                          <p:spTgt spid="5"/>
                                        </p:tgtEl>
                                        <p:attrNameLst>
                                          <p:attrName>ppt_x</p:attrName>
                                        </p:attrNameLst>
                                      </p:cBhvr>
                                      <p:tavLst>
                                        <p:tav tm="0">
                                          <p:val>
                                            <p:strVal val="ppt_x"/>
                                          </p:val>
                                        </p:tav>
                                        <p:tav tm="100000">
                                          <p:val>
                                            <p:strVal val="ppt_x"/>
                                          </p:val>
                                        </p:tav>
                                      </p:tavLst>
                                    </p:anim>
                                    <p:anim calcmode="lin" valueType="num">
                                      <p:cBhvr>
                                        <p:cTn id="42" dur="500"/>
                                        <p:tgtEl>
                                          <p:spTgt spid="5"/>
                                        </p:tgtEl>
                                        <p:attrNameLst>
                                          <p:attrName>ppt_y</p:attrName>
                                        </p:attrNameLst>
                                      </p:cBhvr>
                                      <p:tavLst>
                                        <p:tav tm="0">
                                          <p:val>
                                            <p:strVal val="ppt_y"/>
                                          </p:val>
                                        </p:tav>
                                        <p:tav tm="100000">
                                          <p:val>
                                            <p:strVal val="ppt_y+.1"/>
                                          </p:val>
                                        </p:tav>
                                      </p:tavLst>
                                    </p:anim>
                                    <p:set>
                                      <p:cBhvr>
                                        <p:cTn id="43" dur="1" fill="hold">
                                          <p:stCondLst>
                                            <p:cond delay="499"/>
                                          </p:stCondLst>
                                        </p:cTn>
                                        <p:tgtEl>
                                          <p:spTgt spid="5"/>
                                        </p:tgtEl>
                                        <p:attrNameLst>
                                          <p:attrName>style.visibility</p:attrName>
                                        </p:attrNameLst>
                                      </p:cBhvr>
                                      <p:to>
                                        <p:strVal val="hidden"/>
                                      </p:to>
                                    </p:set>
                                  </p:childTnLst>
                                </p:cTn>
                              </p:par>
                              <p:par>
                                <p:cTn id="44" presetID="42" presetClass="exit" presetSubtype="0" fill="hold" grpId="1" nodeType="withEffect">
                                  <p:stCondLst>
                                    <p:cond delay="1500"/>
                                  </p:stCondLst>
                                  <p:childTnLst>
                                    <p:animEffect transition="out" filter="fade">
                                      <p:cBhvr>
                                        <p:cTn id="45" dur="500"/>
                                        <p:tgtEl>
                                          <p:spTgt spid="7"/>
                                        </p:tgtEl>
                                      </p:cBhvr>
                                    </p:animEffect>
                                    <p:anim calcmode="lin" valueType="num">
                                      <p:cBhvr>
                                        <p:cTn id="46" dur="500"/>
                                        <p:tgtEl>
                                          <p:spTgt spid="7"/>
                                        </p:tgtEl>
                                        <p:attrNameLst>
                                          <p:attrName>ppt_x</p:attrName>
                                        </p:attrNameLst>
                                      </p:cBhvr>
                                      <p:tavLst>
                                        <p:tav tm="0">
                                          <p:val>
                                            <p:strVal val="ppt_x"/>
                                          </p:val>
                                        </p:tav>
                                        <p:tav tm="100000">
                                          <p:val>
                                            <p:strVal val="ppt_x"/>
                                          </p:val>
                                        </p:tav>
                                      </p:tavLst>
                                    </p:anim>
                                    <p:anim calcmode="lin" valueType="num">
                                      <p:cBhvr>
                                        <p:cTn id="47" dur="500"/>
                                        <p:tgtEl>
                                          <p:spTgt spid="7"/>
                                        </p:tgtEl>
                                        <p:attrNameLst>
                                          <p:attrName>ppt_y</p:attrName>
                                        </p:attrNameLst>
                                      </p:cBhvr>
                                      <p:tavLst>
                                        <p:tav tm="0">
                                          <p:val>
                                            <p:strVal val="ppt_y"/>
                                          </p:val>
                                        </p:tav>
                                        <p:tav tm="100000">
                                          <p:val>
                                            <p:strVal val="ppt_y+.1"/>
                                          </p:val>
                                        </p:tav>
                                      </p:tavLst>
                                    </p:anim>
                                    <p:set>
                                      <p:cBhvr>
                                        <p:cTn id="48" dur="1" fill="hold">
                                          <p:stCondLst>
                                            <p:cond delay="499"/>
                                          </p:stCondLst>
                                        </p:cTn>
                                        <p:tgtEl>
                                          <p:spTgt spid="7"/>
                                        </p:tgtEl>
                                        <p:attrNameLst>
                                          <p:attrName>style.visibility</p:attrName>
                                        </p:attrNameLst>
                                      </p:cBhvr>
                                      <p:to>
                                        <p:strVal val="hidden"/>
                                      </p:to>
                                    </p:set>
                                  </p:childTnLst>
                                </p:cTn>
                              </p:par>
                            </p:childTnLst>
                          </p:cTn>
                        </p:par>
                        <p:par>
                          <p:cTn id="49" fill="hold">
                            <p:stCondLst>
                              <p:cond delay="5250"/>
                            </p:stCondLst>
                            <p:childTnLst>
                              <p:par>
                                <p:cTn id="50" presetID="2" presetClass="exit" presetSubtype="2" fill="hold" grpId="1" nodeType="afterEffect">
                                  <p:stCondLst>
                                    <p:cond delay="0"/>
                                  </p:stCondLst>
                                  <p:childTnLst>
                                    <p:anim calcmode="lin" valueType="num">
                                      <p:cBhvr additive="base">
                                        <p:cTn id="51" dur="500"/>
                                        <p:tgtEl>
                                          <p:spTgt spid="8"/>
                                        </p:tgtEl>
                                        <p:attrNameLst>
                                          <p:attrName>ppt_x</p:attrName>
                                        </p:attrNameLst>
                                      </p:cBhvr>
                                      <p:tavLst>
                                        <p:tav tm="0">
                                          <p:val>
                                            <p:strVal val="ppt_x"/>
                                          </p:val>
                                        </p:tav>
                                        <p:tav tm="100000">
                                          <p:val>
                                            <p:strVal val="1+ppt_w/2"/>
                                          </p:val>
                                        </p:tav>
                                      </p:tavLst>
                                    </p:anim>
                                    <p:anim calcmode="lin" valueType="num">
                                      <p:cBhvr additive="base">
                                        <p:cTn id="52" dur="500"/>
                                        <p:tgtEl>
                                          <p:spTgt spid="8"/>
                                        </p:tgtEl>
                                        <p:attrNameLst>
                                          <p:attrName>ppt_y</p:attrName>
                                        </p:attrNameLst>
                                      </p:cBhvr>
                                      <p:tavLst>
                                        <p:tav tm="0">
                                          <p:val>
                                            <p:strVal val="ppt_y"/>
                                          </p:val>
                                        </p:tav>
                                        <p:tav tm="100000">
                                          <p:val>
                                            <p:strVal val="ppt_y"/>
                                          </p:val>
                                        </p:tav>
                                      </p:tavLst>
                                    </p:anim>
                                    <p:set>
                                      <p:cBhvr>
                                        <p:cTn id="53" dur="1" fill="hold">
                                          <p:stCondLst>
                                            <p:cond delay="499"/>
                                          </p:stCondLst>
                                        </p:cTn>
                                        <p:tgtEl>
                                          <p:spTgt spid="8"/>
                                        </p:tgtEl>
                                        <p:attrNameLst>
                                          <p:attrName>style.visibility</p:attrName>
                                        </p:attrNameLst>
                                      </p:cBhvr>
                                      <p:to>
                                        <p:strVal val="hidden"/>
                                      </p:to>
                                    </p:set>
                                  </p:childTnLst>
                                </p:cTn>
                              </p:par>
                              <p:par>
                                <p:cTn id="54" presetID="2" presetClass="exit" presetSubtype="2" fill="hold" grpId="1" nodeType="withEffect">
                                  <p:stCondLst>
                                    <p:cond delay="0"/>
                                  </p:stCondLst>
                                  <p:childTnLst>
                                    <p:anim calcmode="lin" valueType="num">
                                      <p:cBhvr additive="base">
                                        <p:cTn id="55" dur="500"/>
                                        <p:tgtEl>
                                          <p:spTgt spid="9"/>
                                        </p:tgtEl>
                                        <p:attrNameLst>
                                          <p:attrName>ppt_x</p:attrName>
                                        </p:attrNameLst>
                                      </p:cBhvr>
                                      <p:tavLst>
                                        <p:tav tm="0">
                                          <p:val>
                                            <p:strVal val="ppt_x"/>
                                          </p:val>
                                        </p:tav>
                                        <p:tav tm="100000">
                                          <p:val>
                                            <p:strVal val="1+ppt_w/2"/>
                                          </p:val>
                                        </p:tav>
                                      </p:tavLst>
                                    </p:anim>
                                    <p:anim calcmode="lin" valueType="num">
                                      <p:cBhvr additive="base">
                                        <p:cTn id="56" dur="500"/>
                                        <p:tgtEl>
                                          <p:spTgt spid="9"/>
                                        </p:tgtEl>
                                        <p:attrNameLst>
                                          <p:attrName>ppt_y</p:attrName>
                                        </p:attrNameLst>
                                      </p:cBhvr>
                                      <p:tavLst>
                                        <p:tav tm="0">
                                          <p:val>
                                            <p:strVal val="ppt_y"/>
                                          </p:val>
                                        </p:tav>
                                        <p:tav tm="100000">
                                          <p:val>
                                            <p:strVal val="ppt_y"/>
                                          </p:val>
                                        </p:tav>
                                      </p:tavLst>
                                    </p:anim>
                                    <p:set>
                                      <p:cBhvr>
                                        <p:cTn id="57" dur="1" fill="hold">
                                          <p:stCondLst>
                                            <p:cond delay="499"/>
                                          </p:stCondLst>
                                        </p:cTn>
                                        <p:tgtEl>
                                          <p:spTgt spid="9"/>
                                        </p:tgtEl>
                                        <p:attrNameLst>
                                          <p:attrName>style.visibility</p:attrName>
                                        </p:attrNameLst>
                                      </p:cBhvr>
                                      <p:to>
                                        <p:strVal val="hidden"/>
                                      </p:to>
                                    </p:set>
                                  </p:childTnLst>
                                </p:cTn>
                              </p:par>
                            </p:childTnLst>
                          </p:cTn>
                        </p:par>
                        <p:par>
                          <p:cTn id="58" fill="hold">
                            <p:stCondLst>
                              <p:cond delay="5750"/>
                            </p:stCondLst>
                            <p:childTnLst>
                              <p:par>
                                <p:cTn id="59" presetID="42" presetClass="exit" presetSubtype="0" fill="hold" nodeType="afterEffect">
                                  <p:stCondLst>
                                    <p:cond delay="0"/>
                                  </p:stCondLst>
                                  <p:childTnLst>
                                    <p:animEffect transition="out" filter="fade">
                                      <p:cBhvr>
                                        <p:cTn id="60" dur="1000"/>
                                        <p:tgtEl>
                                          <p:spTgt spid="6"/>
                                        </p:tgtEl>
                                      </p:cBhvr>
                                    </p:animEffect>
                                    <p:anim calcmode="lin" valueType="num">
                                      <p:cBhvr>
                                        <p:cTn id="61" dur="1000"/>
                                        <p:tgtEl>
                                          <p:spTgt spid="6"/>
                                        </p:tgtEl>
                                        <p:attrNameLst>
                                          <p:attrName>ppt_x</p:attrName>
                                        </p:attrNameLst>
                                      </p:cBhvr>
                                      <p:tavLst>
                                        <p:tav tm="0">
                                          <p:val>
                                            <p:strVal val="ppt_x"/>
                                          </p:val>
                                        </p:tav>
                                        <p:tav tm="100000">
                                          <p:val>
                                            <p:strVal val="ppt_x"/>
                                          </p:val>
                                        </p:tav>
                                      </p:tavLst>
                                    </p:anim>
                                    <p:anim calcmode="lin" valueType="num">
                                      <p:cBhvr>
                                        <p:cTn id="62" dur="1000"/>
                                        <p:tgtEl>
                                          <p:spTgt spid="6"/>
                                        </p:tgtEl>
                                        <p:attrNameLst>
                                          <p:attrName>ppt_y</p:attrName>
                                        </p:attrNameLst>
                                      </p:cBhvr>
                                      <p:tavLst>
                                        <p:tav tm="0">
                                          <p:val>
                                            <p:strVal val="ppt_y"/>
                                          </p:val>
                                        </p:tav>
                                        <p:tav tm="100000">
                                          <p:val>
                                            <p:strVal val="ppt_y+.1"/>
                                          </p:val>
                                        </p:tav>
                                      </p:tavLst>
                                    </p:anim>
                                    <p:set>
                                      <p:cBhvr>
                                        <p:cTn id="63"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P spid="7" grpId="0"/>
      <p:bldP spid="7" grpId="1"/>
      <p:bldP spid="8" grpId="0" animBg="1"/>
      <p:bldP spid="8" grpId="1" animBg="1"/>
      <p:bldP spid="9" grpId="0" animBg="1"/>
      <p:bldP spid="9" grpId="1"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37" name="组合 36"/>
          <p:cNvGrpSpPr/>
          <p:nvPr/>
        </p:nvGrpSpPr>
        <p:grpSpPr>
          <a:xfrm>
            <a:off x="6353086" y="1207564"/>
            <a:ext cx="1163638" cy="1162050"/>
            <a:chOff x="6943303" y="2456542"/>
            <a:chExt cx="1163638" cy="1162050"/>
          </a:xfrm>
          <a:solidFill>
            <a:srgbClr val="0070C0"/>
          </a:solidFill>
        </p:grpSpPr>
        <p:sp>
          <p:nvSpPr>
            <p:cNvPr id="38" name="Freeform 57"/>
            <p:cNvSpPr>
              <a:spLocks/>
            </p:cNvSpPr>
            <p:nvPr/>
          </p:nvSpPr>
          <p:spPr bwMode="auto">
            <a:xfrm>
              <a:off x="7524328" y="3037567"/>
              <a:ext cx="582613" cy="581025"/>
            </a:xfrm>
            <a:custGeom>
              <a:avLst/>
              <a:gdLst>
                <a:gd name="T0" fmla="*/ 0 w 155"/>
                <a:gd name="T1" fmla="*/ 103 h 155"/>
                <a:gd name="T2" fmla="*/ 0 w 155"/>
                <a:gd name="T3" fmla="*/ 155 h 155"/>
                <a:gd name="T4" fmla="*/ 155 w 155"/>
                <a:gd name="T5" fmla="*/ 0 h 155"/>
                <a:gd name="T6" fmla="*/ 103 w 155"/>
                <a:gd name="T7" fmla="*/ 0 h 155"/>
                <a:gd name="T8" fmla="*/ 0 w 155"/>
                <a:gd name="T9" fmla="*/ 103 h 155"/>
              </a:gdLst>
              <a:ahLst/>
              <a:cxnLst>
                <a:cxn ang="0">
                  <a:pos x="T0" y="T1"/>
                </a:cxn>
                <a:cxn ang="0">
                  <a:pos x="T2" y="T3"/>
                </a:cxn>
                <a:cxn ang="0">
                  <a:pos x="T4" y="T5"/>
                </a:cxn>
                <a:cxn ang="0">
                  <a:pos x="T6" y="T7"/>
                </a:cxn>
                <a:cxn ang="0">
                  <a:pos x="T8" y="T9"/>
                </a:cxn>
              </a:cxnLst>
              <a:rect l="0" t="0" r="r" b="b"/>
              <a:pathLst>
                <a:path w="155" h="155">
                  <a:moveTo>
                    <a:pt x="0" y="103"/>
                  </a:moveTo>
                  <a:cubicBezTo>
                    <a:pt x="0" y="155"/>
                    <a:pt x="0" y="155"/>
                    <a:pt x="0" y="155"/>
                  </a:cubicBezTo>
                  <a:cubicBezTo>
                    <a:pt x="85" y="155"/>
                    <a:pt x="155" y="86"/>
                    <a:pt x="155" y="0"/>
                  </a:cubicBezTo>
                  <a:cubicBezTo>
                    <a:pt x="103" y="0"/>
                    <a:pt x="103" y="0"/>
                    <a:pt x="103" y="0"/>
                  </a:cubicBezTo>
                  <a:cubicBezTo>
                    <a:pt x="103" y="57"/>
                    <a:pt x="57" y="103"/>
                    <a:pt x="0" y="103"/>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0070C0"/>
                </a:solidFill>
                <a:ea typeface="微软雅黑"/>
              </a:endParaRPr>
            </a:p>
          </p:txBody>
        </p:sp>
        <p:sp>
          <p:nvSpPr>
            <p:cNvPr id="39" name="Freeform 58"/>
            <p:cNvSpPr>
              <a:spLocks/>
            </p:cNvSpPr>
            <p:nvPr/>
          </p:nvSpPr>
          <p:spPr bwMode="auto">
            <a:xfrm>
              <a:off x="6943303" y="3037567"/>
              <a:ext cx="581025" cy="581025"/>
            </a:xfrm>
            <a:custGeom>
              <a:avLst/>
              <a:gdLst>
                <a:gd name="T0" fmla="*/ 51 w 155"/>
                <a:gd name="T1" fmla="*/ 0 h 155"/>
                <a:gd name="T2" fmla="*/ 0 w 155"/>
                <a:gd name="T3" fmla="*/ 0 h 155"/>
                <a:gd name="T4" fmla="*/ 155 w 155"/>
                <a:gd name="T5" fmla="*/ 155 h 155"/>
                <a:gd name="T6" fmla="*/ 155 w 155"/>
                <a:gd name="T7" fmla="*/ 103 h 155"/>
                <a:gd name="T8" fmla="*/ 51 w 155"/>
                <a:gd name="T9" fmla="*/ 0 h 155"/>
              </a:gdLst>
              <a:ahLst/>
              <a:cxnLst>
                <a:cxn ang="0">
                  <a:pos x="T0" y="T1"/>
                </a:cxn>
                <a:cxn ang="0">
                  <a:pos x="T2" y="T3"/>
                </a:cxn>
                <a:cxn ang="0">
                  <a:pos x="T4" y="T5"/>
                </a:cxn>
                <a:cxn ang="0">
                  <a:pos x="T6" y="T7"/>
                </a:cxn>
                <a:cxn ang="0">
                  <a:pos x="T8" y="T9"/>
                </a:cxn>
              </a:cxnLst>
              <a:rect l="0" t="0" r="r" b="b"/>
              <a:pathLst>
                <a:path w="155" h="155">
                  <a:moveTo>
                    <a:pt x="51" y="0"/>
                  </a:moveTo>
                  <a:cubicBezTo>
                    <a:pt x="0" y="0"/>
                    <a:pt x="0" y="0"/>
                    <a:pt x="0" y="0"/>
                  </a:cubicBezTo>
                  <a:cubicBezTo>
                    <a:pt x="0" y="86"/>
                    <a:pt x="69" y="155"/>
                    <a:pt x="155" y="155"/>
                  </a:cubicBezTo>
                  <a:cubicBezTo>
                    <a:pt x="155" y="103"/>
                    <a:pt x="155" y="103"/>
                    <a:pt x="155" y="103"/>
                  </a:cubicBezTo>
                  <a:cubicBezTo>
                    <a:pt x="97" y="103"/>
                    <a:pt x="51" y="57"/>
                    <a:pt x="51" y="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0070C0"/>
                </a:solidFill>
                <a:ea typeface="微软雅黑"/>
              </a:endParaRPr>
            </a:p>
          </p:txBody>
        </p:sp>
        <p:sp>
          <p:nvSpPr>
            <p:cNvPr id="40" name="Freeform 59"/>
            <p:cNvSpPr>
              <a:spLocks/>
            </p:cNvSpPr>
            <p:nvPr/>
          </p:nvSpPr>
          <p:spPr bwMode="auto">
            <a:xfrm>
              <a:off x="7524328" y="2456542"/>
              <a:ext cx="582613" cy="581025"/>
            </a:xfrm>
            <a:custGeom>
              <a:avLst/>
              <a:gdLst>
                <a:gd name="T0" fmla="*/ 103 w 155"/>
                <a:gd name="T1" fmla="*/ 155 h 155"/>
                <a:gd name="T2" fmla="*/ 155 w 155"/>
                <a:gd name="T3" fmla="*/ 155 h 155"/>
                <a:gd name="T4" fmla="*/ 0 w 155"/>
                <a:gd name="T5" fmla="*/ 0 h 155"/>
                <a:gd name="T6" fmla="*/ 0 w 155"/>
                <a:gd name="T7" fmla="*/ 52 h 155"/>
                <a:gd name="T8" fmla="*/ 103 w 155"/>
                <a:gd name="T9" fmla="*/ 155 h 155"/>
              </a:gdLst>
              <a:ahLst/>
              <a:cxnLst>
                <a:cxn ang="0">
                  <a:pos x="T0" y="T1"/>
                </a:cxn>
                <a:cxn ang="0">
                  <a:pos x="T2" y="T3"/>
                </a:cxn>
                <a:cxn ang="0">
                  <a:pos x="T4" y="T5"/>
                </a:cxn>
                <a:cxn ang="0">
                  <a:pos x="T6" y="T7"/>
                </a:cxn>
                <a:cxn ang="0">
                  <a:pos x="T8" y="T9"/>
                </a:cxn>
              </a:cxnLst>
              <a:rect l="0" t="0" r="r" b="b"/>
              <a:pathLst>
                <a:path w="155" h="155">
                  <a:moveTo>
                    <a:pt x="103" y="155"/>
                  </a:moveTo>
                  <a:cubicBezTo>
                    <a:pt x="155" y="155"/>
                    <a:pt x="155" y="155"/>
                    <a:pt x="155" y="155"/>
                  </a:cubicBezTo>
                  <a:cubicBezTo>
                    <a:pt x="155" y="69"/>
                    <a:pt x="85" y="0"/>
                    <a:pt x="0" y="0"/>
                  </a:cubicBezTo>
                  <a:cubicBezTo>
                    <a:pt x="0" y="52"/>
                    <a:pt x="0" y="52"/>
                    <a:pt x="0" y="52"/>
                  </a:cubicBezTo>
                  <a:cubicBezTo>
                    <a:pt x="57" y="52"/>
                    <a:pt x="103" y="98"/>
                    <a:pt x="103" y="15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0070C0"/>
                </a:solidFill>
                <a:ea typeface="微软雅黑"/>
              </a:endParaRPr>
            </a:p>
          </p:txBody>
        </p:sp>
        <p:sp>
          <p:nvSpPr>
            <p:cNvPr id="41" name="Freeform 60"/>
            <p:cNvSpPr>
              <a:spLocks/>
            </p:cNvSpPr>
            <p:nvPr/>
          </p:nvSpPr>
          <p:spPr bwMode="auto">
            <a:xfrm>
              <a:off x="6943303" y="2456542"/>
              <a:ext cx="581025" cy="581025"/>
            </a:xfrm>
            <a:custGeom>
              <a:avLst/>
              <a:gdLst>
                <a:gd name="T0" fmla="*/ 0 w 155"/>
                <a:gd name="T1" fmla="*/ 155 h 155"/>
                <a:gd name="T2" fmla="*/ 51 w 155"/>
                <a:gd name="T3" fmla="*/ 155 h 155"/>
                <a:gd name="T4" fmla="*/ 155 w 155"/>
                <a:gd name="T5" fmla="*/ 52 h 155"/>
                <a:gd name="T6" fmla="*/ 155 w 155"/>
                <a:gd name="T7" fmla="*/ 0 h 155"/>
                <a:gd name="T8" fmla="*/ 0 w 155"/>
                <a:gd name="T9" fmla="*/ 155 h 155"/>
              </a:gdLst>
              <a:ahLst/>
              <a:cxnLst>
                <a:cxn ang="0">
                  <a:pos x="T0" y="T1"/>
                </a:cxn>
                <a:cxn ang="0">
                  <a:pos x="T2" y="T3"/>
                </a:cxn>
                <a:cxn ang="0">
                  <a:pos x="T4" y="T5"/>
                </a:cxn>
                <a:cxn ang="0">
                  <a:pos x="T6" y="T7"/>
                </a:cxn>
                <a:cxn ang="0">
                  <a:pos x="T8" y="T9"/>
                </a:cxn>
              </a:cxnLst>
              <a:rect l="0" t="0" r="r" b="b"/>
              <a:pathLst>
                <a:path w="155" h="155">
                  <a:moveTo>
                    <a:pt x="0" y="155"/>
                  </a:moveTo>
                  <a:cubicBezTo>
                    <a:pt x="51" y="155"/>
                    <a:pt x="51" y="155"/>
                    <a:pt x="51" y="155"/>
                  </a:cubicBezTo>
                  <a:cubicBezTo>
                    <a:pt x="51" y="98"/>
                    <a:pt x="97" y="52"/>
                    <a:pt x="155" y="52"/>
                  </a:cubicBezTo>
                  <a:cubicBezTo>
                    <a:pt x="155" y="0"/>
                    <a:pt x="155" y="0"/>
                    <a:pt x="155" y="0"/>
                  </a:cubicBezTo>
                  <a:cubicBezTo>
                    <a:pt x="69" y="0"/>
                    <a:pt x="0" y="69"/>
                    <a:pt x="0" y="15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0070C0"/>
                </a:solidFill>
                <a:ea typeface="微软雅黑"/>
              </a:endParaRPr>
            </a:p>
          </p:txBody>
        </p:sp>
        <p:sp>
          <p:nvSpPr>
            <p:cNvPr id="42" name="TextBox 41"/>
            <p:cNvSpPr txBox="1"/>
            <p:nvPr/>
          </p:nvSpPr>
          <p:spPr>
            <a:xfrm>
              <a:off x="7087765" y="2868290"/>
              <a:ext cx="873126" cy="338554"/>
            </a:xfrm>
            <a:prstGeom prst="rect">
              <a:avLst/>
            </a:prstGeom>
            <a:noFill/>
          </p:spPr>
          <p:txBody>
            <a:bodyPr wrap="square" rtlCol="0">
              <a:spAutoFit/>
            </a:bodyPr>
            <a:lstStyle/>
            <a:p>
              <a:pPr algn="ctr"/>
              <a:r>
                <a:rPr lang="en-US" altLang="zh-CN" sz="1600" dirty="0">
                  <a:solidFill>
                    <a:srgbClr val="0070C0"/>
                  </a:solidFill>
                  <a:latin typeface="Impact" pitchFamily="34" charset="0"/>
                  <a:ea typeface="微软雅黑"/>
                </a:rPr>
                <a:t>100%</a:t>
              </a:r>
              <a:endParaRPr lang="zh-CN" altLang="en-US" sz="1600" dirty="0">
                <a:solidFill>
                  <a:srgbClr val="0070C0"/>
                </a:solidFill>
                <a:latin typeface="Impact" pitchFamily="34" charset="0"/>
                <a:ea typeface="微软雅黑"/>
              </a:endParaRPr>
            </a:p>
          </p:txBody>
        </p:sp>
      </p:grpSp>
      <p:grpSp>
        <p:nvGrpSpPr>
          <p:cNvPr id="43" name="组合 42"/>
          <p:cNvGrpSpPr/>
          <p:nvPr/>
        </p:nvGrpSpPr>
        <p:grpSpPr>
          <a:xfrm>
            <a:off x="3101857" y="1207564"/>
            <a:ext cx="1163638" cy="1162050"/>
            <a:chOff x="3112493" y="2456543"/>
            <a:chExt cx="1163638" cy="1162050"/>
          </a:xfrm>
        </p:grpSpPr>
        <p:sp>
          <p:nvSpPr>
            <p:cNvPr id="44" name="Freeform 43"/>
            <p:cNvSpPr>
              <a:spLocks/>
            </p:cNvSpPr>
            <p:nvPr/>
          </p:nvSpPr>
          <p:spPr bwMode="auto">
            <a:xfrm>
              <a:off x="3693518" y="3037568"/>
              <a:ext cx="582613" cy="581025"/>
            </a:xfrm>
            <a:custGeom>
              <a:avLst/>
              <a:gdLst>
                <a:gd name="T0" fmla="*/ 0 w 155"/>
                <a:gd name="T1" fmla="*/ 103 h 155"/>
                <a:gd name="T2" fmla="*/ 0 w 155"/>
                <a:gd name="T3" fmla="*/ 155 h 155"/>
                <a:gd name="T4" fmla="*/ 155 w 155"/>
                <a:gd name="T5" fmla="*/ 0 h 155"/>
                <a:gd name="T6" fmla="*/ 103 w 155"/>
                <a:gd name="T7" fmla="*/ 0 h 155"/>
                <a:gd name="T8" fmla="*/ 0 w 155"/>
                <a:gd name="T9" fmla="*/ 103 h 155"/>
              </a:gdLst>
              <a:ahLst/>
              <a:cxnLst>
                <a:cxn ang="0">
                  <a:pos x="T0" y="T1"/>
                </a:cxn>
                <a:cxn ang="0">
                  <a:pos x="T2" y="T3"/>
                </a:cxn>
                <a:cxn ang="0">
                  <a:pos x="T4" y="T5"/>
                </a:cxn>
                <a:cxn ang="0">
                  <a:pos x="T6" y="T7"/>
                </a:cxn>
                <a:cxn ang="0">
                  <a:pos x="T8" y="T9"/>
                </a:cxn>
              </a:cxnLst>
              <a:rect l="0" t="0" r="r" b="b"/>
              <a:pathLst>
                <a:path w="155" h="155">
                  <a:moveTo>
                    <a:pt x="0" y="103"/>
                  </a:moveTo>
                  <a:cubicBezTo>
                    <a:pt x="0" y="155"/>
                    <a:pt x="0" y="155"/>
                    <a:pt x="0" y="155"/>
                  </a:cubicBezTo>
                  <a:cubicBezTo>
                    <a:pt x="85" y="155"/>
                    <a:pt x="155" y="86"/>
                    <a:pt x="155" y="0"/>
                  </a:cubicBezTo>
                  <a:cubicBezTo>
                    <a:pt x="103" y="0"/>
                    <a:pt x="103" y="0"/>
                    <a:pt x="103" y="0"/>
                  </a:cubicBezTo>
                  <a:cubicBezTo>
                    <a:pt x="103" y="57"/>
                    <a:pt x="57" y="103"/>
                    <a:pt x="0" y="103"/>
                  </a:cubicBezTo>
                  <a:close/>
                </a:path>
              </a:pathLst>
            </a:custGeom>
            <a:solidFill>
              <a:srgbClr val="00B0F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a:solidFill>
                  <a:srgbClr val="0070C0"/>
                </a:solidFill>
                <a:ea typeface="微软雅黑"/>
              </a:endParaRPr>
            </a:p>
          </p:txBody>
        </p:sp>
        <p:sp>
          <p:nvSpPr>
            <p:cNvPr id="45" name="Freeform 44"/>
            <p:cNvSpPr>
              <a:spLocks/>
            </p:cNvSpPr>
            <p:nvPr/>
          </p:nvSpPr>
          <p:spPr bwMode="auto">
            <a:xfrm>
              <a:off x="3112493" y="3037568"/>
              <a:ext cx="581025" cy="581025"/>
            </a:xfrm>
            <a:custGeom>
              <a:avLst/>
              <a:gdLst>
                <a:gd name="T0" fmla="*/ 51 w 155"/>
                <a:gd name="T1" fmla="*/ 0 h 155"/>
                <a:gd name="T2" fmla="*/ 0 w 155"/>
                <a:gd name="T3" fmla="*/ 0 h 155"/>
                <a:gd name="T4" fmla="*/ 155 w 155"/>
                <a:gd name="T5" fmla="*/ 155 h 155"/>
                <a:gd name="T6" fmla="*/ 155 w 155"/>
                <a:gd name="T7" fmla="*/ 103 h 155"/>
                <a:gd name="T8" fmla="*/ 51 w 155"/>
                <a:gd name="T9" fmla="*/ 0 h 155"/>
              </a:gdLst>
              <a:ahLst/>
              <a:cxnLst>
                <a:cxn ang="0">
                  <a:pos x="T0" y="T1"/>
                </a:cxn>
                <a:cxn ang="0">
                  <a:pos x="T2" y="T3"/>
                </a:cxn>
                <a:cxn ang="0">
                  <a:pos x="T4" y="T5"/>
                </a:cxn>
                <a:cxn ang="0">
                  <a:pos x="T6" y="T7"/>
                </a:cxn>
                <a:cxn ang="0">
                  <a:pos x="T8" y="T9"/>
                </a:cxn>
              </a:cxnLst>
              <a:rect l="0" t="0" r="r" b="b"/>
              <a:pathLst>
                <a:path w="155" h="155">
                  <a:moveTo>
                    <a:pt x="51" y="0"/>
                  </a:moveTo>
                  <a:cubicBezTo>
                    <a:pt x="0" y="0"/>
                    <a:pt x="0" y="0"/>
                    <a:pt x="0" y="0"/>
                  </a:cubicBezTo>
                  <a:cubicBezTo>
                    <a:pt x="0" y="86"/>
                    <a:pt x="69" y="155"/>
                    <a:pt x="155" y="155"/>
                  </a:cubicBezTo>
                  <a:cubicBezTo>
                    <a:pt x="155" y="103"/>
                    <a:pt x="155" y="103"/>
                    <a:pt x="155" y="103"/>
                  </a:cubicBezTo>
                  <a:cubicBezTo>
                    <a:pt x="97" y="103"/>
                    <a:pt x="51" y="57"/>
                    <a:pt x="51" y="0"/>
                  </a:cubicBezTo>
                  <a:close/>
                </a:path>
              </a:pathLst>
            </a:custGeom>
            <a:solidFill>
              <a:srgbClr val="FFC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a:solidFill>
                  <a:srgbClr val="0070C0"/>
                </a:solidFill>
                <a:ea typeface="微软雅黑"/>
              </a:endParaRPr>
            </a:p>
          </p:txBody>
        </p:sp>
        <p:sp>
          <p:nvSpPr>
            <p:cNvPr id="46" name="Freeform 45"/>
            <p:cNvSpPr>
              <a:spLocks/>
            </p:cNvSpPr>
            <p:nvPr/>
          </p:nvSpPr>
          <p:spPr bwMode="auto">
            <a:xfrm>
              <a:off x="3693518" y="2456543"/>
              <a:ext cx="582613" cy="581025"/>
            </a:xfrm>
            <a:custGeom>
              <a:avLst/>
              <a:gdLst>
                <a:gd name="T0" fmla="*/ 103 w 155"/>
                <a:gd name="T1" fmla="*/ 155 h 155"/>
                <a:gd name="T2" fmla="*/ 155 w 155"/>
                <a:gd name="T3" fmla="*/ 155 h 155"/>
                <a:gd name="T4" fmla="*/ 0 w 155"/>
                <a:gd name="T5" fmla="*/ 0 h 155"/>
                <a:gd name="T6" fmla="*/ 0 w 155"/>
                <a:gd name="T7" fmla="*/ 52 h 155"/>
                <a:gd name="T8" fmla="*/ 103 w 155"/>
                <a:gd name="T9" fmla="*/ 155 h 155"/>
              </a:gdLst>
              <a:ahLst/>
              <a:cxnLst>
                <a:cxn ang="0">
                  <a:pos x="T0" y="T1"/>
                </a:cxn>
                <a:cxn ang="0">
                  <a:pos x="T2" y="T3"/>
                </a:cxn>
                <a:cxn ang="0">
                  <a:pos x="T4" y="T5"/>
                </a:cxn>
                <a:cxn ang="0">
                  <a:pos x="T6" y="T7"/>
                </a:cxn>
                <a:cxn ang="0">
                  <a:pos x="T8" y="T9"/>
                </a:cxn>
              </a:cxnLst>
              <a:rect l="0" t="0" r="r" b="b"/>
              <a:pathLst>
                <a:path w="155" h="155">
                  <a:moveTo>
                    <a:pt x="103" y="155"/>
                  </a:moveTo>
                  <a:cubicBezTo>
                    <a:pt x="155" y="155"/>
                    <a:pt x="155" y="155"/>
                    <a:pt x="155" y="155"/>
                  </a:cubicBezTo>
                  <a:cubicBezTo>
                    <a:pt x="155" y="69"/>
                    <a:pt x="85" y="0"/>
                    <a:pt x="0" y="0"/>
                  </a:cubicBezTo>
                  <a:cubicBezTo>
                    <a:pt x="0" y="52"/>
                    <a:pt x="0" y="52"/>
                    <a:pt x="0" y="52"/>
                  </a:cubicBezTo>
                  <a:cubicBezTo>
                    <a:pt x="57" y="52"/>
                    <a:pt x="103" y="98"/>
                    <a:pt x="103" y="155"/>
                  </a:cubicBezTo>
                  <a:close/>
                </a:path>
              </a:pathLst>
            </a:custGeom>
            <a:solidFill>
              <a:srgbClr val="00B0F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a:solidFill>
                  <a:srgbClr val="0070C0"/>
                </a:solidFill>
                <a:ea typeface="微软雅黑"/>
              </a:endParaRPr>
            </a:p>
          </p:txBody>
        </p:sp>
        <p:sp>
          <p:nvSpPr>
            <p:cNvPr id="47" name="Freeform 46"/>
            <p:cNvSpPr>
              <a:spLocks/>
            </p:cNvSpPr>
            <p:nvPr/>
          </p:nvSpPr>
          <p:spPr bwMode="auto">
            <a:xfrm>
              <a:off x="3112493" y="2456543"/>
              <a:ext cx="581025" cy="581025"/>
            </a:xfrm>
            <a:custGeom>
              <a:avLst/>
              <a:gdLst>
                <a:gd name="T0" fmla="*/ 0 w 155"/>
                <a:gd name="T1" fmla="*/ 155 h 155"/>
                <a:gd name="T2" fmla="*/ 51 w 155"/>
                <a:gd name="T3" fmla="*/ 155 h 155"/>
                <a:gd name="T4" fmla="*/ 155 w 155"/>
                <a:gd name="T5" fmla="*/ 52 h 155"/>
                <a:gd name="T6" fmla="*/ 155 w 155"/>
                <a:gd name="T7" fmla="*/ 0 h 155"/>
                <a:gd name="T8" fmla="*/ 0 w 155"/>
                <a:gd name="T9" fmla="*/ 155 h 155"/>
              </a:gdLst>
              <a:ahLst/>
              <a:cxnLst>
                <a:cxn ang="0">
                  <a:pos x="T0" y="T1"/>
                </a:cxn>
                <a:cxn ang="0">
                  <a:pos x="T2" y="T3"/>
                </a:cxn>
                <a:cxn ang="0">
                  <a:pos x="T4" y="T5"/>
                </a:cxn>
                <a:cxn ang="0">
                  <a:pos x="T6" y="T7"/>
                </a:cxn>
                <a:cxn ang="0">
                  <a:pos x="T8" y="T9"/>
                </a:cxn>
              </a:cxnLst>
              <a:rect l="0" t="0" r="r" b="b"/>
              <a:pathLst>
                <a:path w="155" h="155">
                  <a:moveTo>
                    <a:pt x="0" y="155"/>
                  </a:moveTo>
                  <a:cubicBezTo>
                    <a:pt x="51" y="155"/>
                    <a:pt x="51" y="155"/>
                    <a:pt x="51" y="155"/>
                  </a:cubicBezTo>
                  <a:cubicBezTo>
                    <a:pt x="51" y="98"/>
                    <a:pt x="97" y="52"/>
                    <a:pt x="155" y="52"/>
                  </a:cubicBezTo>
                  <a:cubicBezTo>
                    <a:pt x="155" y="0"/>
                    <a:pt x="155" y="0"/>
                    <a:pt x="155" y="0"/>
                  </a:cubicBezTo>
                  <a:cubicBezTo>
                    <a:pt x="69" y="0"/>
                    <a:pt x="0" y="69"/>
                    <a:pt x="0" y="155"/>
                  </a:cubicBezTo>
                  <a:close/>
                </a:path>
              </a:pathLst>
            </a:custGeom>
            <a:solidFill>
              <a:srgbClr val="FFC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a:solidFill>
                  <a:srgbClr val="0070C0"/>
                </a:solidFill>
                <a:ea typeface="微软雅黑"/>
              </a:endParaRPr>
            </a:p>
          </p:txBody>
        </p:sp>
        <p:sp>
          <p:nvSpPr>
            <p:cNvPr id="48" name="TextBox 47"/>
            <p:cNvSpPr txBox="1"/>
            <p:nvPr/>
          </p:nvSpPr>
          <p:spPr>
            <a:xfrm>
              <a:off x="3256955" y="2868291"/>
              <a:ext cx="873126" cy="338554"/>
            </a:xfrm>
            <a:prstGeom prst="rect">
              <a:avLst/>
            </a:prstGeom>
            <a:noFill/>
          </p:spPr>
          <p:txBody>
            <a:bodyPr wrap="square" rtlCol="0">
              <a:spAutoFit/>
            </a:bodyPr>
            <a:lstStyle/>
            <a:p>
              <a:pPr algn="ctr">
                <a:defRPr/>
              </a:pPr>
              <a:r>
                <a:rPr lang="en-US" altLang="zh-CN" sz="1600" kern="0" dirty="0">
                  <a:solidFill>
                    <a:srgbClr val="0070C0"/>
                  </a:solidFill>
                  <a:latin typeface="Impact" pitchFamily="34" charset="0"/>
                  <a:ea typeface="微软雅黑"/>
                </a:rPr>
                <a:t>50%</a:t>
              </a:r>
              <a:endParaRPr lang="zh-CN" altLang="en-US" sz="1600" kern="0" dirty="0">
                <a:solidFill>
                  <a:srgbClr val="0070C0"/>
                </a:solidFill>
                <a:latin typeface="Impact" pitchFamily="34" charset="0"/>
                <a:ea typeface="微软雅黑"/>
              </a:endParaRPr>
            </a:p>
          </p:txBody>
        </p:sp>
      </p:grpSp>
      <p:grpSp>
        <p:nvGrpSpPr>
          <p:cNvPr id="49" name="组合 48"/>
          <p:cNvGrpSpPr/>
          <p:nvPr/>
        </p:nvGrpSpPr>
        <p:grpSpPr>
          <a:xfrm>
            <a:off x="1477037" y="1207564"/>
            <a:ext cx="1162050" cy="1162050"/>
            <a:chOff x="1688505" y="2456543"/>
            <a:chExt cx="1162050" cy="1162050"/>
          </a:xfrm>
        </p:grpSpPr>
        <p:sp>
          <p:nvSpPr>
            <p:cNvPr id="50" name="Freeform 36"/>
            <p:cNvSpPr>
              <a:spLocks/>
            </p:cNvSpPr>
            <p:nvPr/>
          </p:nvSpPr>
          <p:spPr bwMode="auto">
            <a:xfrm>
              <a:off x="2269530" y="3037568"/>
              <a:ext cx="581025" cy="581025"/>
            </a:xfrm>
            <a:custGeom>
              <a:avLst/>
              <a:gdLst>
                <a:gd name="T0" fmla="*/ 0 w 155"/>
                <a:gd name="T1" fmla="*/ 103 h 155"/>
                <a:gd name="T2" fmla="*/ 0 w 155"/>
                <a:gd name="T3" fmla="*/ 155 h 155"/>
                <a:gd name="T4" fmla="*/ 155 w 155"/>
                <a:gd name="T5" fmla="*/ 0 h 155"/>
                <a:gd name="T6" fmla="*/ 103 w 155"/>
                <a:gd name="T7" fmla="*/ 0 h 155"/>
                <a:gd name="T8" fmla="*/ 0 w 155"/>
                <a:gd name="T9" fmla="*/ 103 h 155"/>
              </a:gdLst>
              <a:ahLst/>
              <a:cxnLst>
                <a:cxn ang="0">
                  <a:pos x="T0" y="T1"/>
                </a:cxn>
                <a:cxn ang="0">
                  <a:pos x="T2" y="T3"/>
                </a:cxn>
                <a:cxn ang="0">
                  <a:pos x="T4" y="T5"/>
                </a:cxn>
                <a:cxn ang="0">
                  <a:pos x="T6" y="T7"/>
                </a:cxn>
                <a:cxn ang="0">
                  <a:pos x="T8" y="T9"/>
                </a:cxn>
              </a:cxnLst>
              <a:rect l="0" t="0" r="r" b="b"/>
              <a:pathLst>
                <a:path w="155" h="155">
                  <a:moveTo>
                    <a:pt x="0" y="103"/>
                  </a:moveTo>
                  <a:cubicBezTo>
                    <a:pt x="0" y="155"/>
                    <a:pt x="0" y="155"/>
                    <a:pt x="0" y="155"/>
                  </a:cubicBezTo>
                  <a:cubicBezTo>
                    <a:pt x="86" y="155"/>
                    <a:pt x="155" y="86"/>
                    <a:pt x="155" y="0"/>
                  </a:cubicBezTo>
                  <a:cubicBezTo>
                    <a:pt x="103" y="0"/>
                    <a:pt x="103" y="0"/>
                    <a:pt x="103" y="0"/>
                  </a:cubicBezTo>
                  <a:cubicBezTo>
                    <a:pt x="103" y="57"/>
                    <a:pt x="57" y="103"/>
                    <a:pt x="0" y="103"/>
                  </a:cubicBezTo>
                  <a:close/>
                </a:path>
              </a:pathLst>
            </a:custGeom>
            <a:solidFill>
              <a:srgbClr val="FFC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a:solidFill>
                  <a:srgbClr val="0070C0"/>
                </a:solidFill>
                <a:ea typeface="微软雅黑"/>
              </a:endParaRPr>
            </a:p>
          </p:txBody>
        </p:sp>
        <p:sp>
          <p:nvSpPr>
            <p:cNvPr id="51" name="Freeform 37"/>
            <p:cNvSpPr>
              <a:spLocks/>
            </p:cNvSpPr>
            <p:nvPr/>
          </p:nvSpPr>
          <p:spPr bwMode="auto">
            <a:xfrm>
              <a:off x="1688505" y="3037568"/>
              <a:ext cx="581025" cy="581025"/>
            </a:xfrm>
            <a:custGeom>
              <a:avLst/>
              <a:gdLst>
                <a:gd name="T0" fmla="*/ 52 w 155"/>
                <a:gd name="T1" fmla="*/ 0 h 155"/>
                <a:gd name="T2" fmla="*/ 0 w 155"/>
                <a:gd name="T3" fmla="*/ 0 h 155"/>
                <a:gd name="T4" fmla="*/ 155 w 155"/>
                <a:gd name="T5" fmla="*/ 155 h 155"/>
                <a:gd name="T6" fmla="*/ 155 w 155"/>
                <a:gd name="T7" fmla="*/ 103 h 155"/>
                <a:gd name="T8" fmla="*/ 52 w 155"/>
                <a:gd name="T9" fmla="*/ 0 h 155"/>
              </a:gdLst>
              <a:ahLst/>
              <a:cxnLst>
                <a:cxn ang="0">
                  <a:pos x="T0" y="T1"/>
                </a:cxn>
                <a:cxn ang="0">
                  <a:pos x="T2" y="T3"/>
                </a:cxn>
                <a:cxn ang="0">
                  <a:pos x="T4" y="T5"/>
                </a:cxn>
                <a:cxn ang="0">
                  <a:pos x="T6" y="T7"/>
                </a:cxn>
                <a:cxn ang="0">
                  <a:pos x="T8" y="T9"/>
                </a:cxn>
              </a:cxnLst>
              <a:rect l="0" t="0" r="r" b="b"/>
              <a:pathLst>
                <a:path w="155" h="155">
                  <a:moveTo>
                    <a:pt x="52" y="0"/>
                  </a:moveTo>
                  <a:cubicBezTo>
                    <a:pt x="0" y="0"/>
                    <a:pt x="0" y="0"/>
                    <a:pt x="0" y="0"/>
                  </a:cubicBezTo>
                  <a:cubicBezTo>
                    <a:pt x="0" y="86"/>
                    <a:pt x="69" y="155"/>
                    <a:pt x="155" y="155"/>
                  </a:cubicBezTo>
                  <a:cubicBezTo>
                    <a:pt x="155" y="103"/>
                    <a:pt x="155" y="103"/>
                    <a:pt x="155" y="103"/>
                  </a:cubicBezTo>
                  <a:cubicBezTo>
                    <a:pt x="98" y="103"/>
                    <a:pt x="52" y="57"/>
                    <a:pt x="52" y="0"/>
                  </a:cubicBezTo>
                  <a:close/>
                </a:path>
              </a:pathLst>
            </a:custGeom>
            <a:solidFill>
              <a:srgbClr val="FFC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a:solidFill>
                  <a:srgbClr val="0070C0"/>
                </a:solidFill>
                <a:ea typeface="微软雅黑"/>
              </a:endParaRPr>
            </a:p>
          </p:txBody>
        </p:sp>
        <p:sp>
          <p:nvSpPr>
            <p:cNvPr id="52" name="Freeform 38"/>
            <p:cNvSpPr>
              <a:spLocks/>
            </p:cNvSpPr>
            <p:nvPr/>
          </p:nvSpPr>
          <p:spPr bwMode="auto">
            <a:xfrm>
              <a:off x="2269530" y="2456543"/>
              <a:ext cx="581025" cy="581025"/>
            </a:xfrm>
            <a:custGeom>
              <a:avLst/>
              <a:gdLst>
                <a:gd name="T0" fmla="*/ 103 w 155"/>
                <a:gd name="T1" fmla="*/ 155 h 155"/>
                <a:gd name="T2" fmla="*/ 155 w 155"/>
                <a:gd name="T3" fmla="*/ 155 h 155"/>
                <a:gd name="T4" fmla="*/ 0 w 155"/>
                <a:gd name="T5" fmla="*/ 0 h 155"/>
                <a:gd name="T6" fmla="*/ 0 w 155"/>
                <a:gd name="T7" fmla="*/ 52 h 155"/>
                <a:gd name="T8" fmla="*/ 103 w 155"/>
                <a:gd name="T9" fmla="*/ 155 h 155"/>
              </a:gdLst>
              <a:ahLst/>
              <a:cxnLst>
                <a:cxn ang="0">
                  <a:pos x="T0" y="T1"/>
                </a:cxn>
                <a:cxn ang="0">
                  <a:pos x="T2" y="T3"/>
                </a:cxn>
                <a:cxn ang="0">
                  <a:pos x="T4" y="T5"/>
                </a:cxn>
                <a:cxn ang="0">
                  <a:pos x="T6" y="T7"/>
                </a:cxn>
                <a:cxn ang="0">
                  <a:pos x="T8" y="T9"/>
                </a:cxn>
              </a:cxnLst>
              <a:rect l="0" t="0" r="r" b="b"/>
              <a:pathLst>
                <a:path w="155" h="155">
                  <a:moveTo>
                    <a:pt x="103" y="155"/>
                  </a:moveTo>
                  <a:cubicBezTo>
                    <a:pt x="155" y="155"/>
                    <a:pt x="155" y="155"/>
                    <a:pt x="155" y="155"/>
                  </a:cubicBezTo>
                  <a:cubicBezTo>
                    <a:pt x="155" y="69"/>
                    <a:pt x="86" y="0"/>
                    <a:pt x="0" y="0"/>
                  </a:cubicBezTo>
                  <a:cubicBezTo>
                    <a:pt x="0" y="52"/>
                    <a:pt x="0" y="52"/>
                    <a:pt x="0" y="52"/>
                  </a:cubicBezTo>
                  <a:cubicBezTo>
                    <a:pt x="57" y="52"/>
                    <a:pt x="103" y="98"/>
                    <a:pt x="103" y="155"/>
                  </a:cubicBezTo>
                  <a:close/>
                </a:path>
              </a:pathLst>
            </a:custGeom>
            <a:solidFill>
              <a:srgbClr val="00B0F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a:solidFill>
                  <a:srgbClr val="0070C0"/>
                </a:solidFill>
                <a:ea typeface="微软雅黑"/>
              </a:endParaRPr>
            </a:p>
          </p:txBody>
        </p:sp>
        <p:sp>
          <p:nvSpPr>
            <p:cNvPr id="53" name="Freeform 39"/>
            <p:cNvSpPr>
              <a:spLocks/>
            </p:cNvSpPr>
            <p:nvPr/>
          </p:nvSpPr>
          <p:spPr bwMode="auto">
            <a:xfrm>
              <a:off x="1688505" y="2456543"/>
              <a:ext cx="581025" cy="581025"/>
            </a:xfrm>
            <a:custGeom>
              <a:avLst/>
              <a:gdLst>
                <a:gd name="T0" fmla="*/ 0 w 155"/>
                <a:gd name="T1" fmla="*/ 155 h 155"/>
                <a:gd name="T2" fmla="*/ 52 w 155"/>
                <a:gd name="T3" fmla="*/ 155 h 155"/>
                <a:gd name="T4" fmla="*/ 155 w 155"/>
                <a:gd name="T5" fmla="*/ 52 h 155"/>
                <a:gd name="T6" fmla="*/ 155 w 155"/>
                <a:gd name="T7" fmla="*/ 0 h 155"/>
                <a:gd name="T8" fmla="*/ 0 w 155"/>
                <a:gd name="T9" fmla="*/ 155 h 155"/>
              </a:gdLst>
              <a:ahLst/>
              <a:cxnLst>
                <a:cxn ang="0">
                  <a:pos x="T0" y="T1"/>
                </a:cxn>
                <a:cxn ang="0">
                  <a:pos x="T2" y="T3"/>
                </a:cxn>
                <a:cxn ang="0">
                  <a:pos x="T4" y="T5"/>
                </a:cxn>
                <a:cxn ang="0">
                  <a:pos x="T6" y="T7"/>
                </a:cxn>
                <a:cxn ang="0">
                  <a:pos x="T8" y="T9"/>
                </a:cxn>
              </a:cxnLst>
              <a:rect l="0" t="0" r="r" b="b"/>
              <a:pathLst>
                <a:path w="155" h="155">
                  <a:moveTo>
                    <a:pt x="0" y="155"/>
                  </a:moveTo>
                  <a:cubicBezTo>
                    <a:pt x="52" y="155"/>
                    <a:pt x="52" y="155"/>
                    <a:pt x="52" y="155"/>
                  </a:cubicBezTo>
                  <a:cubicBezTo>
                    <a:pt x="52" y="98"/>
                    <a:pt x="98" y="52"/>
                    <a:pt x="155" y="52"/>
                  </a:cubicBezTo>
                  <a:cubicBezTo>
                    <a:pt x="155" y="0"/>
                    <a:pt x="155" y="0"/>
                    <a:pt x="155" y="0"/>
                  </a:cubicBezTo>
                  <a:cubicBezTo>
                    <a:pt x="69" y="0"/>
                    <a:pt x="0" y="69"/>
                    <a:pt x="0" y="155"/>
                  </a:cubicBezTo>
                  <a:close/>
                </a:path>
              </a:pathLst>
            </a:custGeom>
            <a:solidFill>
              <a:srgbClr val="FFC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endParaRPr lang="zh-CN" altLang="en-US" kern="0">
                <a:solidFill>
                  <a:srgbClr val="0070C0"/>
                </a:solidFill>
                <a:ea typeface="微软雅黑"/>
              </a:endParaRPr>
            </a:p>
          </p:txBody>
        </p:sp>
        <p:sp>
          <p:nvSpPr>
            <p:cNvPr id="54" name="TextBox 53"/>
            <p:cNvSpPr txBox="1"/>
            <p:nvPr/>
          </p:nvSpPr>
          <p:spPr>
            <a:xfrm>
              <a:off x="1832967" y="2868291"/>
              <a:ext cx="873126" cy="338554"/>
            </a:xfrm>
            <a:prstGeom prst="rect">
              <a:avLst/>
            </a:prstGeom>
            <a:noFill/>
          </p:spPr>
          <p:txBody>
            <a:bodyPr wrap="square" rtlCol="0">
              <a:spAutoFit/>
            </a:bodyPr>
            <a:lstStyle/>
            <a:p>
              <a:pPr algn="ctr">
                <a:defRPr/>
              </a:pPr>
              <a:r>
                <a:rPr lang="en-US" altLang="zh-CN" sz="1600" kern="0" dirty="0">
                  <a:solidFill>
                    <a:srgbClr val="0070C0"/>
                  </a:solidFill>
                  <a:latin typeface="Impact" pitchFamily="34" charset="0"/>
                  <a:ea typeface="微软雅黑"/>
                </a:rPr>
                <a:t>25%</a:t>
              </a:r>
              <a:endParaRPr lang="zh-CN" altLang="en-US" sz="1600" kern="0" dirty="0">
                <a:solidFill>
                  <a:srgbClr val="0070C0"/>
                </a:solidFill>
                <a:latin typeface="Impact" pitchFamily="34" charset="0"/>
                <a:ea typeface="微软雅黑"/>
              </a:endParaRPr>
            </a:p>
          </p:txBody>
        </p:sp>
      </p:grpSp>
      <p:grpSp>
        <p:nvGrpSpPr>
          <p:cNvPr id="55" name="组合 54"/>
          <p:cNvGrpSpPr/>
          <p:nvPr/>
        </p:nvGrpSpPr>
        <p:grpSpPr>
          <a:xfrm>
            <a:off x="4728265" y="1207564"/>
            <a:ext cx="1162050" cy="1162050"/>
            <a:chOff x="1688505" y="3775756"/>
            <a:chExt cx="1162050" cy="1162050"/>
          </a:xfrm>
        </p:grpSpPr>
        <p:sp>
          <p:nvSpPr>
            <p:cNvPr id="56" name="Freeform 50"/>
            <p:cNvSpPr>
              <a:spLocks/>
            </p:cNvSpPr>
            <p:nvPr/>
          </p:nvSpPr>
          <p:spPr bwMode="auto">
            <a:xfrm>
              <a:off x="2269530" y="4356781"/>
              <a:ext cx="581025" cy="581025"/>
            </a:xfrm>
            <a:custGeom>
              <a:avLst/>
              <a:gdLst>
                <a:gd name="T0" fmla="*/ 0 w 155"/>
                <a:gd name="T1" fmla="*/ 103 h 155"/>
                <a:gd name="T2" fmla="*/ 0 w 155"/>
                <a:gd name="T3" fmla="*/ 155 h 155"/>
                <a:gd name="T4" fmla="*/ 155 w 155"/>
                <a:gd name="T5" fmla="*/ 0 h 155"/>
                <a:gd name="T6" fmla="*/ 103 w 155"/>
                <a:gd name="T7" fmla="*/ 0 h 155"/>
                <a:gd name="T8" fmla="*/ 0 w 155"/>
                <a:gd name="T9" fmla="*/ 103 h 155"/>
              </a:gdLst>
              <a:ahLst/>
              <a:cxnLst>
                <a:cxn ang="0">
                  <a:pos x="T0" y="T1"/>
                </a:cxn>
                <a:cxn ang="0">
                  <a:pos x="T2" y="T3"/>
                </a:cxn>
                <a:cxn ang="0">
                  <a:pos x="T4" y="T5"/>
                </a:cxn>
                <a:cxn ang="0">
                  <a:pos x="T6" y="T7"/>
                </a:cxn>
                <a:cxn ang="0">
                  <a:pos x="T8" y="T9"/>
                </a:cxn>
              </a:cxnLst>
              <a:rect l="0" t="0" r="r" b="b"/>
              <a:pathLst>
                <a:path w="155" h="155">
                  <a:moveTo>
                    <a:pt x="0" y="103"/>
                  </a:moveTo>
                  <a:cubicBezTo>
                    <a:pt x="0" y="155"/>
                    <a:pt x="0" y="155"/>
                    <a:pt x="0" y="155"/>
                  </a:cubicBezTo>
                  <a:cubicBezTo>
                    <a:pt x="86" y="155"/>
                    <a:pt x="155" y="86"/>
                    <a:pt x="155" y="0"/>
                  </a:cubicBezTo>
                  <a:cubicBezTo>
                    <a:pt x="103" y="0"/>
                    <a:pt x="103" y="0"/>
                    <a:pt x="103" y="0"/>
                  </a:cubicBezTo>
                  <a:cubicBezTo>
                    <a:pt x="103" y="57"/>
                    <a:pt x="57" y="103"/>
                    <a:pt x="0" y="103"/>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pPr>
                <a:defRPr/>
              </a:pPr>
              <a:endParaRPr lang="zh-CN" altLang="en-US" kern="0">
                <a:solidFill>
                  <a:srgbClr val="0070C0"/>
                </a:solidFill>
                <a:ea typeface="微软雅黑"/>
              </a:endParaRPr>
            </a:p>
          </p:txBody>
        </p:sp>
        <p:sp>
          <p:nvSpPr>
            <p:cNvPr id="57" name="Freeform 51"/>
            <p:cNvSpPr>
              <a:spLocks/>
            </p:cNvSpPr>
            <p:nvPr/>
          </p:nvSpPr>
          <p:spPr bwMode="auto">
            <a:xfrm>
              <a:off x="1688505" y="4356781"/>
              <a:ext cx="581025" cy="581025"/>
            </a:xfrm>
            <a:custGeom>
              <a:avLst/>
              <a:gdLst>
                <a:gd name="T0" fmla="*/ 52 w 155"/>
                <a:gd name="T1" fmla="*/ 0 h 155"/>
                <a:gd name="T2" fmla="*/ 0 w 155"/>
                <a:gd name="T3" fmla="*/ 0 h 155"/>
                <a:gd name="T4" fmla="*/ 155 w 155"/>
                <a:gd name="T5" fmla="*/ 155 h 155"/>
                <a:gd name="T6" fmla="*/ 155 w 155"/>
                <a:gd name="T7" fmla="*/ 103 h 155"/>
                <a:gd name="T8" fmla="*/ 52 w 155"/>
                <a:gd name="T9" fmla="*/ 0 h 155"/>
              </a:gdLst>
              <a:ahLst/>
              <a:cxnLst>
                <a:cxn ang="0">
                  <a:pos x="T0" y="T1"/>
                </a:cxn>
                <a:cxn ang="0">
                  <a:pos x="T2" y="T3"/>
                </a:cxn>
                <a:cxn ang="0">
                  <a:pos x="T4" y="T5"/>
                </a:cxn>
                <a:cxn ang="0">
                  <a:pos x="T6" y="T7"/>
                </a:cxn>
                <a:cxn ang="0">
                  <a:pos x="T8" y="T9"/>
                </a:cxn>
              </a:cxnLst>
              <a:rect l="0" t="0" r="r" b="b"/>
              <a:pathLst>
                <a:path w="155" h="155">
                  <a:moveTo>
                    <a:pt x="52" y="0"/>
                  </a:moveTo>
                  <a:cubicBezTo>
                    <a:pt x="0" y="0"/>
                    <a:pt x="0" y="0"/>
                    <a:pt x="0" y="0"/>
                  </a:cubicBezTo>
                  <a:cubicBezTo>
                    <a:pt x="0" y="86"/>
                    <a:pt x="69" y="155"/>
                    <a:pt x="155" y="155"/>
                  </a:cubicBezTo>
                  <a:cubicBezTo>
                    <a:pt x="155" y="103"/>
                    <a:pt x="155" y="103"/>
                    <a:pt x="155" y="103"/>
                  </a:cubicBezTo>
                  <a:cubicBezTo>
                    <a:pt x="98" y="103"/>
                    <a:pt x="52" y="57"/>
                    <a:pt x="52" y="0"/>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pPr>
                <a:defRPr/>
              </a:pPr>
              <a:endParaRPr lang="zh-CN" altLang="en-US" kern="0">
                <a:solidFill>
                  <a:srgbClr val="0070C0"/>
                </a:solidFill>
                <a:ea typeface="微软雅黑"/>
              </a:endParaRPr>
            </a:p>
          </p:txBody>
        </p:sp>
        <p:sp>
          <p:nvSpPr>
            <p:cNvPr id="58" name="Freeform 52"/>
            <p:cNvSpPr>
              <a:spLocks/>
            </p:cNvSpPr>
            <p:nvPr/>
          </p:nvSpPr>
          <p:spPr bwMode="auto">
            <a:xfrm>
              <a:off x="2269530" y="3775756"/>
              <a:ext cx="581025" cy="581025"/>
            </a:xfrm>
            <a:custGeom>
              <a:avLst/>
              <a:gdLst>
                <a:gd name="T0" fmla="*/ 103 w 155"/>
                <a:gd name="T1" fmla="*/ 155 h 155"/>
                <a:gd name="T2" fmla="*/ 155 w 155"/>
                <a:gd name="T3" fmla="*/ 155 h 155"/>
                <a:gd name="T4" fmla="*/ 0 w 155"/>
                <a:gd name="T5" fmla="*/ 0 h 155"/>
                <a:gd name="T6" fmla="*/ 0 w 155"/>
                <a:gd name="T7" fmla="*/ 52 h 155"/>
                <a:gd name="T8" fmla="*/ 103 w 155"/>
                <a:gd name="T9" fmla="*/ 155 h 155"/>
              </a:gdLst>
              <a:ahLst/>
              <a:cxnLst>
                <a:cxn ang="0">
                  <a:pos x="T0" y="T1"/>
                </a:cxn>
                <a:cxn ang="0">
                  <a:pos x="T2" y="T3"/>
                </a:cxn>
                <a:cxn ang="0">
                  <a:pos x="T4" y="T5"/>
                </a:cxn>
                <a:cxn ang="0">
                  <a:pos x="T6" y="T7"/>
                </a:cxn>
                <a:cxn ang="0">
                  <a:pos x="T8" y="T9"/>
                </a:cxn>
              </a:cxnLst>
              <a:rect l="0" t="0" r="r" b="b"/>
              <a:pathLst>
                <a:path w="155" h="155">
                  <a:moveTo>
                    <a:pt x="103" y="155"/>
                  </a:moveTo>
                  <a:cubicBezTo>
                    <a:pt x="155" y="155"/>
                    <a:pt x="155" y="155"/>
                    <a:pt x="155" y="155"/>
                  </a:cubicBezTo>
                  <a:cubicBezTo>
                    <a:pt x="155" y="69"/>
                    <a:pt x="86" y="0"/>
                    <a:pt x="0" y="0"/>
                  </a:cubicBezTo>
                  <a:cubicBezTo>
                    <a:pt x="0" y="52"/>
                    <a:pt x="0" y="52"/>
                    <a:pt x="0" y="52"/>
                  </a:cubicBezTo>
                  <a:cubicBezTo>
                    <a:pt x="57" y="52"/>
                    <a:pt x="103" y="98"/>
                    <a:pt x="103" y="155"/>
                  </a:cubicBez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pPr>
                <a:defRPr/>
              </a:pPr>
              <a:endParaRPr lang="zh-CN" altLang="en-US" kern="0">
                <a:solidFill>
                  <a:srgbClr val="0070C0"/>
                </a:solidFill>
                <a:ea typeface="微软雅黑"/>
              </a:endParaRPr>
            </a:p>
          </p:txBody>
        </p:sp>
        <p:sp>
          <p:nvSpPr>
            <p:cNvPr id="59" name="Freeform 53"/>
            <p:cNvSpPr>
              <a:spLocks/>
            </p:cNvSpPr>
            <p:nvPr/>
          </p:nvSpPr>
          <p:spPr bwMode="auto">
            <a:xfrm>
              <a:off x="1688505" y="3775756"/>
              <a:ext cx="581025" cy="581025"/>
            </a:xfrm>
            <a:custGeom>
              <a:avLst/>
              <a:gdLst>
                <a:gd name="T0" fmla="*/ 0 w 155"/>
                <a:gd name="T1" fmla="*/ 155 h 155"/>
                <a:gd name="T2" fmla="*/ 52 w 155"/>
                <a:gd name="T3" fmla="*/ 155 h 155"/>
                <a:gd name="T4" fmla="*/ 155 w 155"/>
                <a:gd name="T5" fmla="*/ 52 h 155"/>
                <a:gd name="T6" fmla="*/ 155 w 155"/>
                <a:gd name="T7" fmla="*/ 0 h 155"/>
                <a:gd name="T8" fmla="*/ 0 w 155"/>
                <a:gd name="T9" fmla="*/ 155 h 155"/>
              </a:gdLst>
              <a:ahLst/>
              <a:cxnLst>
                <a:cxn ang="0">
                  <a:pos x="T0" y="T1"/>
                </a:cxn>
                <a:cxn ang="0">
                  <a:pos x="T2" y="T3"/>
                </a:cxn>
                <a:cxn ang="0">
                  <a:pos x="T4" y="T5"/>
                </a:cxn>
                <a:cxn ang="0">
                  <a:pos x="T6" y="T7"/>
                </a:cxn>
                <a:cxn ang="0">
                  <a:pos x="T8" y="T9"/>
                </a:cxn>
              </a:cxnLst>
              <a:rect l="0" t="0" r="r" b="b"/>
              <a:pathLst>
                <a:path w="155" h="155">
                  <a:moveTo>
                    <a:pt x="0" y="155"/>
                  </a:moveTo>
                  <a:cubicBezTo>
                    <a:pt x="52" y="155"/>
                    <a:pt x="52" y="155"/>
                    <a:pt x="52" y="155"/>
                  </a:cubicBezTo>
                  <a:cubicBezTo>
                    <a:pt x="52" y="98"/>
                    <a:pt x="98" y="52"/>
                    <a:pt x="155" y="52"/>
                  </a:cubicBezTo>
                  <a:cubicBezTo>
                    <a:pt x="155" y="0"/>
                    <a:pt x="155" y="0"/>
                    <a:pt x="155" y="0"/>
                  </a:cubicBezTo>
                  <a:cubicBezTo>
                    <a:pt x="69" y="0"/>
                    <a:pt x="0" y="69"/>
                    <a:pt x="0" y="155"/>
                  </a:cubicBezTo>
                  <a:close/>
                </a:path>
              </a:pathLst>
            </a:custGeom>
            <a:solidFill>
              <a:srgbClr val="FFC000"/>
            </a:solidFill>
            <a:ln>
              <a:noFill/>
            </a:ln>
            <a:extLst/>
          </p:spPr>
          <p:txBody>
            <a:bodyPr vert="horz" wrap="square" lIns="91440" tIns="45720" rIns="91440" bIns="45720" numCol="1" anchor="t" anchorCtr="0" compatLnSpc="1">
              <a:prstTxWarp prst="textNoShape">
                <a:avLst/>
              </a:prstTxWarp>
            </a:bodyPr>
            <a:lstStyle/>
            <a:p>
              <a:pPr>
                <a:defRPr/>
              </a:pPr>
              <a:endParaRPr lang="zh-CN" altLang="en-US" kern="0">
                <a:solidFill>
                  <a:srgbClr val="0070C0"/>
                </a:solidFill>
                <a:ea typeface="微软雅黑"/>
              </a:endParaRPr>
            </a:p>
          </p:txBody>
        </p:sp>
        <p:sp>
          <p:nvSpPr>
            <p:cNvPr id="60" name="TextBox 59"/>
            <p:cNvSpPr txBox="1"/>
            <p:nvPr/>
          </p:nvSpPr>
          <p:spPr>
            <a:xfrm>
              <a:off x="1832967" y="4170627"/>
              <a:ext cx="873126" cy="338554"/>
            </a:xfrm>
            <a:prstGeom prst="rect">
              <a:avLst/>
            </a:prstGeom>
            <a:noFill/>
          </p:spPr>
          <p:txBody>
            <a:bodyPr wrap="square" rtlCol="0">
              <a:spAutoFit/>
            </a:bodyPr>
            <a:lstStyle/>
            <a:p>
              <a:pPr algn="ctr">
                <a:defRPr/>
              </a:pPr>
              <a:r>
                <a:rPr lang="en-US" altLang="zh-CN" sz="1600" kern="0" dirty="0">
                  <a:solidFill>
                    <a:srgbClr val="0070C0"/>
                  </a:solidFill>
                  <a:latin typeface="Impact" pitchFamily="34" charset="0"/>
                  <a:ea typeface="微软雅黑"/>
                </a:rPr>
                <a:t>75%</a:t>
              </a:r>
              <a:endParaRPr lang="zh-CN" altLang="en-US" sz="1600" kern="0" dirty="0">
                <a:solidFill>
                  <a:srgbClr val="0070C0"/>
                </a:solidFill>
                <a:latin typeface="Impact" pitchFamily="34" charset="0"/>
                <a:ea typeface="微软雅黑"/>
              </a:endParaRPr>
            </a:p>
          </p:txBody>
        </p:sp>
      </p:grpSp>
      <p:sp>
        <p:nvSpPr>
          <p:cNvPr id="61" name="TextBox 60"/>
          <p:cNvSpPr txBox="1"/>
          <p:nvPr/>
        </p:nvSpPr>
        <p:spPr>
          <a:xfrm>
            <a:off x="1319223" y="2377374"/>
            <a:ext cx="1401477" cy="573170"/>
          </a:xfrm>
          <a:prstGeom prst="rect">
            <a:avLst/>
          </a:prstGeom>
          <a:noFill/>
        </p:spPr>
        <p:txBody>
          <a:bodyPr wrap="square" rtlCol="0">
            <a:spAutoFit/>
          </a:bodyPr>
          <a:lstStyle/>
          <a:p>
            <a:pPr algn="ctr">
              <a:lnSpc>
                <a:spcPct val="150000"/>
              </a:lnSpc>
            </a:pPr>
            <a:r>
              <a:rPr lang="zh-CN" altLang="en-US" sz="1100" dirty="0">
                <a:solidFill>
                  <a:srgbClr val="0070C0"/>
                </a:solidFill>
                <a:ea typeface="微软雅黑"/>
              </a:rPr>
              <a:t>添加文本说明内容添加文本说明内容</a:t>
            </a:r>
          </a:p>
        </p:txBody>
      </p:sp>
      <p:sp>
        <p:nvSpPr>
          <p:cNvPr id="62" name="TextBox 61"/>
          <p:cNvSpPr txBox="1"/>
          <p:nvPr/>
        </p:nvSpPr>
        <p:spPr>
          <a:xfrm>
            <a:off x="2944043" y="2377374"/>
            <a:ext cx="1401477" cy="573170"/>
          </a:xfrm>
          <a:prstGeom prst="rect">
            <a:avLst/>
          </a:prstGeom>
          <a:noFill/>
        </p:spPr>
        <p:txBody>
          <a:bodyPr wrap="square" rtlCol="0">
            <a:spAutoFit/>
          </a:bodyPr>
          <a:lstStyle/>
          <a:p>
            <a:pPr>
              <a:lnSpc>
                <a:spcPct val="150000"/>
              </a:lnSpc>
            </a:pPr>
            <a:r>
              <a:rPr lang="zh-CN" altLang="en-US" sz="1100" dirty="0">
                <a:solidFill>
                  <a:srgbClr val="0070C0"/>
                </a:solidFill>
                <a:ea typeface="微软雅黑"/>
              </a:rPr>
              <a:t>添加文本说明内容添加文本说明内容</a:t>
            </a:r>
          </a:p>
        </p:txBody>
      </p:sp>
      <p:sp>
        <p:nvSpPr>
          <p:cNvPr id="63" name="TextBox 62"/>
          <p:cNvSpPr txBox="1"/>
          <p:nvPr/>
        </p:nvSpPr>
        <p:spPr>
          <a:xfrm>
            <a:off x="4570451" y="2377374"/>
            <a:ext cx="1401477" cy="573170"/>
          </a:xfrm>
          <a:prstGeom prst="rect">
            <a:avLst/>
          </a:prstGeom>
          <a:noFill/>
        </p:spPr>
        <p:txBody>
          <a:bodyPr wrap="square" rtlCol="0">
            <a:spAutoFit/>
          </a:bodyPr>
          <a:lstStyle/>
          <a:p>
            <a:pPr algn="ctr">
              <a:lnSpc>
                <a:spcPct val="150000"/>
              </a:lnSpc>
            </a:pPr>
            <a:r>
              <a:rPr lang="zh-CN" altLang="en-US" sz="1100" dirty="0">
                <a:solidFill>
                  <a:srgbClr val="0070C0"/>
                </a:solidFill>
                <a:ea typeface="微软雅黑"/>
              </a:rPr>
              <a:t>添加文本说明内容添加文本说明内容</a:t>
            </a:r>
          </a:p>
        </p:txBody>
      </p:sp>
      <p:sp>
        <p:nvSpPr>
          <p:cNvPr id="64" name="TextBox 63"/>
          <p:cNvSpPr txBox="1"/>
          <p:nvPr/>
        </p:nvSpPr>
        <p:spPr>
          <a:xfrm>
            <a:off x="6323193" y="2377374"/>
            <a:ext cx="1401477" cy="573170"/>
          </a:xfrm>
          <a:prstGeom prst="rect">
            <a:avLst/>
          </a:prstGeom>
          <a:noFill/>
        </p:spPr>
        <p:txBody>
          <a:bodyPr wrap="square" rtlCol="0">
            <a:spAutoFit/>
          </a:bodyPr>
          <a:lstStyle/>
          <a:p>
            <a:pPr>
              <a:lnSpc>
                <a:spcPct val="150000"/>
              </a:lnSpc>
            </a:pPr>
            <a:r>
              <a:rPr lang="zh-CN" altLang="en-US" sz="1100" dirty="0">
                <a:solidFill>
                  <a:srgbClr val="0070C0"/>
                </a:solidFill>
                <a:ea typeface="微软雅黑"/>
              </a:rPr>
              <a:t>添加文本说明内容添加文本说明内容</a:t>
            </a:r>
          </a:p>
        </p:txBody>
      </p:sp>
      <p:sp>
        <p:nvSpPr>
          <p:cNvPr id="65" name="矩形 64"/>
          <p:cNvSpPr/>
          <p:nvPr/>
        </p:nvSpPr>
        <p:spPr>
          <a:xfrm>
            <a:off x="1486995" y="3043934"/>
            <a:ext cx="6153411" cy="21600"/>
          </a:xfrm>
          <a:prstGeom prst="rect">
            <a:avLst/>
          </a:prstGeom>
          <a:solidFill>
            <a:srgbClr val="0070C0"/>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0070C0"/>
              </a:solidFill>
              <a:effectLst/>
              <a:uLnTx/>
              <a:uFillTx/>
              <a:latin typeface="Arial"/>
              <a:ea typeface="宋体"/>
            </a:endParaRPr>
          </a:p>
        </p:txBody>
      </p:sp>
      <p:pic>
        <p:nvPicPr>
          <p:cNvPr id="66" name="图片 65"/>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1504133" y="3213939"/>
            <a:ext cx="1314598" cy="1472960"/>
          </a:xfrm>
          <a:prstGeom prst="rect">
            <a:avLst/>
          </a:prstGeom>
          <a:noFill/>
          <a:ln>
            <a:solidFill>
              <a:srgbClr val="4F81BD"/>
            </a:solidFill>
          </a:ln>
        </p:spPr>
      </p:pic>
      <p:sp>
        <p:nvSpPr>
          <p:cNvPr id="67" name="TextBox 66"/>
          <p:cNvSpPr txBox="1"/>
          <p:nvPr/>
        </p:nvSpPr>
        <p:spPr>
          <a:xfrm>
            <a:off x="2933020" y="3087476"/>
            <a:ext cx="4791650" cy="1615827"/>
          </a:xfrm>
          <a:prstGeom prst="rect">
            <a:avLst/>
          </a:prstGeom>
          <a:noFill/>
        </p:spPr>
        <p:txBody>
          <a:bodyPr wrap="square" rtlCol="0">
            <a:spAutoFit/>
          </a:bodyPr>
          <a:lstStyle/>
          <a:p>
            <a:pPr>
              <a:lnSpc>
                <a:spcPct val="150000"/>
              </a:lnSpc>
            </a:pPr>
            <a:r>
              <a:rPr lang="zh-CN" altLang="en-US" sz="1100" dirty="0">
                <a:solidFill>
                  <a:prstClr val="black">
                    <a:lumMod val="95000"/>
                    <a:lumOff val="5000"/>
                  </a:prstClr>
                </a:solidFill>
                <a:ea typeface="微软雅黑"/>
              </a:rPr>
              <a:t>添加文本说明内容添加文本说明内容添加文本说明内容添加文本说明内容添加文本说明内容添加文本说明内容添加文本说明内容添加文本说明内容添加文本说明内容添加文本说明内容添加文本说明内容添加文本说明内添加文本说明内容添加文本说明内容添加文本说明内容添加文本说明内容添加文本说明内容添加文本说明内容添加文本说明内容添加文本说明内容添加文本说明内容</a:t>
            </a:r>
          </a:p>
        </p:txBody>
      </p:sp>
      <p:sp>
        <p:nvSpPr>
          <p:cNvPr id="68" name="TextBox 67"/>
          <p:cNvSpPr txBox="1"/>
          <p:nvPr/>
        </p:nvSpPr>
        <p:spPr>
          <a:xfrm>
            <a:off x="6829648" y="145579"/>
            <a:ext cx="2088232" cy="369332"/>
          </a:xfrm>
          <a:prstGeom prst="rect">
            <a:avLst/>
          </a:prstGeom>
          <a:noFill/>
        </p:spPr>
        <p:txBody>
          <a:bodyPr vert="horz" wrap="square" rtlCol="0">
            <a:spAutoFit/>
          </a:bodyPr>
          <a:lstStyle/>
          <a:p>
            <a:pPr algn="ctr" fontAlgn="b"/>
            <a:r>
              <a:rPr lang="zh-CN" altLang="en-US" dirty="0" smtClean="0">
                <a:solidFill>
                  <a:schemeClr val="tx2">
                    <a:lumMod val="75000"/>
                  </a:schemeClr>
                </a:solidFill>
                <a:latin typeface="微软雅黑" panose="020B0503020204020204" pitchFamily="34" charset="-122"/>
                <a:ea typeface="微软雅黑" panose="020B0503020204020204" pitchFamily="34" charset="-122"/>
              </a:rPr>
              <a:t>研究方法及过程</a:t>
            </a:r>
          </a:p>
        </p:txBody>
      </p:sp>
    </p:spTree>
    <p:extLst>
      <p:ext uri="{BB962C8B-B14F-4D97-AF65-F5344CB8AC3E}">
        <p14:creationId xmlns:p14="http://schemas.microsoft.com/office/powerpoint/2010/main" xmlns="" val="4081137725"/>
      </p:ext>
    </p:extLst>
  </p:cSld>
  <p:clrMapOvr>
    <a:masterClrMapping/>
  </p:clrMapOvr>
  <p:transition spd="slow" advClick="0" advTm="5000">
    <p:push/>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8" presetClass="emph" presetSubtype="0" fill="hold" nodeType="withEffect">
                                      <p:stCondLst>
                                        <p:cond delay="0"/>
                                      </p:stCondLst>
                                      <p:childTnLst>
                                        <p:animRot by="21600000">
                                          <p:cBhvr>
                                            <p:cTn id="11" dur="750" fill="hold"/>
                                            <p:tgtEl>
                                              <p:spTgt spid="49"/>
                                            </p:tgtEl>
                                            <p:attrNameLst>
                                              <p:attrName>r</p:attrName>
                                            </p:attrNameLst>
                                          </p:cBhvr>
                                        </p:animRot>
                                      </p:childTnLst>
                                    </p:cTn>
                                  </p:par>
                                  <p:par>
                                    <p:cTn id="12" presetID="53" presetClass="entr" presetSubtype="16" fill="hold" nodeType="withEffect">
                                      <p:stCondLst>
                                        <p:cond delay="250"/>
                                      </p:stCondLst>
                                      <p:childTnLst>
                                        <p:set>
                                          <p:cBhvr>
                                            <p:cTn id="13" dur="1" fill="hold">
                                              <p:stCondLst>
                                                <p:cond delay="0"/>
                                              </p:stCondLst>
                                            </p:cTn>
                                            <p:tgtEl>
                                              <p:spTgt spid="43"/>
                                            </p:tgtEl>
                                            <p:attrNameLst>
                                              <p:attrName>style.visibility</p:attrName>
                                            </p:attrNameLst>
                                          </p:cBhvr>
                                          <p:to>
                                            <p:strVal val="visible"/>
                                          </p:to>
                                        </p:set>
                                        <p:anim calcmode="lin" valueType="num">
                                          <p:cBhvr>
                                            <p:cTn id="14" dur="500" fill="hold"/>
                                            <p:tgtEl>
                                              <p:spTgt spid="43"/>
                                            </p:tgtEl>
                                            <p:attrNameLst>
                                              <p:attrName>ppt_w</p:attrName>
                                            </p:attrNameLst>
                                          </p:cBhvr>
                                          <p:tavLst>
                                            <p:tav tm="0">
                                              <p:val>
                                                <p:fltVal val="0"/>
                                              </p:val>
                                            </p:tav>
                                            <p:tav tm="100000">
                                              <p:val>
                                                <p:strVal val="#ppt_w"/>
                                              </p:val>
                                            </p:tav>
                                          </p:tavLst>
                                        </p:anim>
                                        <p:anim calcmode="lin" valueType="num">
                                          <p:cBhvr>
                                            <p:cTn id="15" dur="500" fill="hold"/>
                                            <p:tgtEl>
                                              <p:spTgt spid="43"/>
                                            </p:tgtEl>
                                            <p:attrNameLst>
                                              <p:attrName>ppt_h</p:attrName>
                                            </p:attrNameLst>
                                          </p:cBhvr>
                                          <p:tavLst>
                                            <p:tav tm="0">
                                              <p:val>
                                                <p:fltVal val="0"/>
                                              </p:val>
                                            </p:tav>
                                            <p:tav tm="100000">
                                              <p:val>
                                                <p:strVal val="#ppt_h"/>
                                              </p:val>
                                            </p:tav>
                                          </p:tavLst>
                                        </p:anim>
                                        <p:animEffect transition="in" filter="fade">
                                          <p:cBhvr>
                                            <p:cTn id="16" dur="500"/>
                                            <p:tgtEl>
                                              <p:spTgt spid="43"/>
                                            </p:tgtEl>
                                          </p:cBhvr>
                                        </p:animEffect>
                                      </p:childTnLst>
                                    </p:cTn>
                                  </p:par>
                                  <p:par>
                                    <p:cTn id="17" presetID="8" presetClass="emph" presetSubtype="0" fill="hold" nodeType="withEffect">
                                      <p:stCondLst>
                                        <p:cond delay="250"/>
                                      </p:stCondLst>
                                      <p:childTnLst>
                                        <p:animRot by="21600000">
                                          <p:cBhvr>
                                            <p:cTn id="18" dur="750" fill="hold"/>
                                            <p:tgtEl>
                                              <p:spTgt spid="43"/>
                                            </p:tgtEl>
                                            <p:attrNameLst>
                                              <p:attrName>r</p:attrName>
                                            </p:attrNameLst>
                                          </p:cBhvr>
                                        </p:animRot>
                                      </p:childTnLst>
                                    </p:cTn>
                                  </p:par>
                                  <p:par>
                                    <p:cTn id="19" presetID="53" presetClass="entr" presetSubtype="16" fill="hold" nodeType="withEffect">
                                      <p:stCondLst>
                                        <p:cond delay="500"/>
                                      </p:stCondLst>
                                      <p:childTnLst>
                                        <p:set>
                                          <p:cBhvr>
                                            <p:cTn id="20" dur="1" fill="hold">
                                              <p:stCondLst>
                                                <p:cond delay="0"/>
                                              </p:stCondLst>
                                            </p:cTn>
                                            <p:tgtEl>
                                              <p:spTgt spid="55"/>
                                            </p:tgtEl>
                                            <p:attrNameLst>
                                              <p:attrName>style.visibility</p:attrName>
                                            </p:attrNameLst>
                                          </p:cBhvr>
                                          <p:to>
                                            <p:strVal val="visible"/>
                                          </p:to>
                                        </p:set>
                                        <p:anim calcmode="lin" valueType="num">
                                          <p:cBhvr>
                                            <p:cTn id="21" dur="500" fill="hold"/>
                                            <p:tgtEl>
                                              <p:spTgt spid="55"/>
                                            </p:tgtEl>
                                            <p:attrNameLst>
                                              <p:attrName>ppt_w</p:attrName>
                                            </p:attrNameLst>
                                          </p:cBhvr>
                                          <p:tavLst>
                                            <p:tav tm="0">
                                              <p:val>
                                                <p:fltVal val="0"/>
                                              </p:val>
                                            </p:tav>
                                            <p:tav tm="100000">
                                              <p:val>
                                                <p:strVal val="#ppt_w"/>
                                              </p:val>
                                            </p:tav>
                                          </p:tavLst>
                                        </p:anim>
                                        <p:anim calcmode="lin" valueType="num">
                                          <p:cBhvr>
                                            <p:cTn id="22" dur="500" fill="hold"/>
                                            <p:tgtEl>
                                              <p:spTgt spid="55"/>
                                            </p:tgtEl>
                                            <p:attrNameLst>
                                              <p:attrName>ppt_h</p:attrName>
                                            </p:attrNameLst>
                                          </p:cBhvr>
                                          <p:tavLst>
                                            <p:tav tm="0">
                                              <p:val>
                                                <p:fltVal val="0"/>
                                              </p:val>
                                            </p:tav>
                                            <p:tav tm="100000">
                                              <p:val>
                                                <p:strVal val="#ppt_h"/>
                                              </p:val>
                                            </p:tav>
                                          </p:tavLst>
                                        </p:anim>
                                        <p:animEffect transition="in" filter="fade">
                                          <p:cBhvr>
                                            <p:cTn id="23" dur="500"/>
                                            <p:tgtEl>
                                              <p:spTgt spid="55"/>
                                            </p:tgtEl>
                                          </p:cBhvr>
                                        </p:animEffect>
                                      </p:childTnLst>
                                    </p:cTn>
                                  </p:par>
                                  <p:par>
                                    <p:cTn id="24" presetID="8" presetClass="emph" presetSubtype="0" fill="hold" nodeType="withEffect">
                                      <p:stCondLst>
                                        <p:cond delay="500"/>
                                      </p:stCondLst>
                                      <p:childTnLst>
                                        <p:animRot by="21600000">
                                          <p:cBhvr>
                                            <p:cTn id="25" dur="750" fill="hold"/>
                                            <p:tgtEl>
                                              <p:spTgt spid="55"/>
                                            </p:tgtEl>
                                            <p:attrNameLst>
                                              <p:attrName>r</p:attrName>
                                            </p:attrNameLst>
                                          </p:cBhvr>
                                        </p:animRot>
                                      </p:childTnLst>
                                    </p:cTn>
                                  </p:par>
                                  <p:par>
                                    <p:cTn id="26" presetID="53" presetClass="entr" presetSubtype="16" fill="hold" nodeType="withEffect">
                                      <p:stCondLst>
                                        <p:cond delay="75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par>
                                    <p:cTn id="31" presetID="8" presetClass="emph" presetSubtype="0" fill="hold" nodeType="withEffect">
                                      <p:stCondLst>
                                        <p:cond delay="750"/>
                                      </p:stCondLst>
                                      <p:childTnLst>
                                        <p:animRot by="21600000">
                                          <p:cBhvr>
                                            <p:cTn id="32" dur="750" fill="hold"/>
                                            <p:tgtEl>
                                              <p:spTgt spid="37"/>
                                            </p:tgtEl>
                                            <p:attrNameLst>
                                              <p:attrName>r</p:attrName>
                                            </p:attrNameLst>
                                          </p:cBhvr>
                                        </p:animRot>
                                      </p:childTnLst>
                                    </p:cTn>
                                  </p:par>
                                </p:childTnLst>
                              </p:cTn>
                            </p:par>
                            <p:par>
                              <p:cTn id="33" fill="hold">
                                <p:stCondLst>
                                  <p:cond delay="1500"/>
                                </p:stCondLst>
                                <p:childTnLst>
                                  <p:par>
                                    <p:cTn id="34" presetID="2" presetClass="entr" presetSubtype="4" fill="hold" grpId="0" nodeType="afterEffect">
                                      <p:stCondLst>
                                        <p:cond delay="0"/>
                                      </p:stCondLst>
                                      <p:childTnLst>
                                        <p:set>
                                          <p:cBhvr>
                                            <p:cTn id="35" dur="1" fill="hold">
                                              <p:stCondLst>
                                                <p:cond delay="0"/>
                                              </p:stCondLst>
                                            </p:cTn>
                                            <p:tgtEl>
                                              <p:spTgt spid="61"/>
                                            </p:tgtEl>
                                            <p:attrNameLst>
                                              <p:attrName>style.visibility</p:attrName>
                                            </p:attrNameLst>
                                          </p:cBhvr>
                                          <p:to>
                                            <p:strVal val="visible"/>
                                          </p:to>
                                        </p:set>
                                        <p:anim calcmode="lin" valueType="num">
                                          <p:cBhvr additive="base">
                                            <p:cTn id="36" dur="500" fill="hold"/>
                                            <p:tgtEl>
                                              <p:spTgt spid="61"/>
                                            </p:tgtEl>
                                            <p:attrNameLst>
                                              <p:attrName>ppt_x</p:attrName>
                                            </p:attrNameLst>
                                          </p:cBhvr>
                                          <p:tavLst>
                                            <p:tav tm="0">
                                              <p:val>
                                                <p:strVal val="#ppt_x"/>
                                              </p:val>
                                            </p:tav>
                                            <p:tav tm="100000">
                                              <p:val>
                                                <p:strVal val="#ppt_x"/>
                                              </p:val>
                                            </p:tav>
                                          </p:tavLst>
                                        </p:anim>
                                        <p:anim calcmode="lin" valueType="num">
                                          <p:cBhvr additive="base">
                                            <p:cTn id="37" dur="500" fill="hold"/>
                                            <p:tgtEl>
                                              <p:spTgt spid="6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62"/>
                                            </p:tgtEl>
                                            <p:attrNameLst>
                                              <p:attrName>style.visibility</p:attrName>
                                            </p:attrNameLst>
                                          </p:cBhvr>
                                          <p:to>
                                            <p:strVal val="visible"/>
                                          </p:to>
                                        </p:set>
                                        <p:anim calcmode="lin" valueType="num">
                                          <p:cBhvr additive="base">
                                            <p:cTn id="40" dur="500" fill="hold"/>
                                            <p:tgtEl>
                                              <p:spTgt spid="62"/>
                                            </p:tgtEl>
                                            <p:attrNameLst>
                                              <p:attrName>ppt_x</p:attrName>
                                            </p:attrNameLst>
                                          </p:cBhvr>
                                          <p:tavLst>
                                            <p:tav tm="0">
                                              <p:val>
                                                <p:strVal val="#ppt_x"/>
                                              </p:val>
                                            </p:tav>
                                            <p:tav tm="100000">
                                              <p:val>
                                                <p:strVal val="#ppt_x"/>
                                              </p:val>
                                            </p:tav>
                                          </p:tavLst>
                                        </p:anim>
                                        <p:anim calcmode="lin" valueType="num">
                                          <p:cBhvr additive="base">
                                            <p:cTn id="41" dur="500" fill="hold"/>
                                            <p:tgtEl>
                                              <p:spTgt spid="6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63"/>
                                            </p:tgtEl>
                                            <p:attrNameLst>
                                              <p:attrName>style.visibility</p:attrName>
                                            </p:attrNameLst>
                                          </p:cBhvr>
                                          <p:to>
                                            <p:strVal val="visible"/>
                                          </p:to>
                                        </p:set>
                                        <p:anim calcmode="lin" valueType="num">
                                          <p:cBhvr additive="base">
                                            <p:cTn id="44" dur="500" fill="hold"/>
                                            <p:tgtEl>
                                              <p:spTgt spid="63"/>
                                            </p:tgtEl>
                                            <p:attrNameLst>
                                              <p:attrName>ppt_x</p:attrName>
                                            </p:attrNameLst>
                                          </p:cBhvr>
                                          <p:tavLst>
                                            <p:tav tm="0">
                                              <p:val>
                                                <p:strVal val="#ppt_x"/>
                                              </p:val>
                                            </p:tav>
                                            <p:tav tm="100000">
                                              <p:val>
                                                <p:strVal val="#ppt_x"/>
                                              </p:val>
                                            </p:tav>
                                          </p:tavLst>
                                        </p:anim>
                                        <p:anim calcmode="lin" valueType="num">
                                          <p:cBhvr additive="base">
                                            <p:cTn id="45" dur="500" fill="hold"/>
                                            <p:tgtEl>
                                              <p:spTgt spid="6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64"/>
                                            </p:tgtEl>
                                            <p:attrNameLst>
                                              <p:attrName>style.visibility</p:attrName>
                                            </p:attrNameLst>
                                          </p:cBhvr>
                                          <p:to>
                                            <p:strVal val="visible"/>
                                          </p:to>
                                        </p:set>
                                        <p:anim calcmode="lin" valueType="num">
                                          <p:cBhvr additive="base">
                                            <p:cTn id="48" dur="500" fill="hold"/>
                                            <p:tgtEl>
                                              <p:spTgt spid="64"/>
                                            </p:tgtEl>
                                            <p:attrNameLst>
                                              <p:attrName>ppt_x</p:attrName>
                                            </p:attrNameLst>
                                          </p:cBhvr>
                                          <p:tavLst>
                                            <p:tav tm="0">
                                              <p:val>
                                                <p:strVal val="#ppt_x"/>
                                              </p:val>
                                            </p:tav>
                                            <p:tav tm="100000">
                                              <p:val>
                                                <p:strVal val="#ppt_x"/>
                                              </p:val>
                                            </p:tav>
                                          </p:tavLst>
                                        </p:anim>
                                        <p:anim calcmode="lin" valueType="num">
                                          <p:cBhvr additive="base">
                                            <p:cTn id="49" dur="500" fill="hold"/>
                                            <p:tgtEl>
                                              <p:spTgt spid="64"/>
                                            </p:tgtEl>
                                            <p:attrNameLst>
                                              <p:attrName>ppt_y</p:attrName>
                                            </p:attrNameLst>
                                          </p:cBhvr>
                                          <p:tavLst>
                                            <p:tav tm="0">
                                              <p:val>
                                                <p:strVal val="1+#ppt_h/2"/>
                                              </p:val>
                                            </p:tav>
                                            <p:tav tm="100000">
                                              <p:val>
                                                <p:strVal val="#ppt_y"/>
                                              </p:val>
                                            </p:tav>
                                          </p:tavLst>
                                        </p:anim>
                                      </p:childTnLst>
                                    </p:cTn>
                                  </p:par>
                                </p:childTnLst>
                              </p:cTn>
                            </p:par>
                            <p:par>
                              <p:cTn id="50" fill="hold">
                                <p:stCondLst>
                                  <p:cond delay="2000"/>
                                </p:stCondLst>
                                <p:childTnLst>
                                  <p:par>
                                    <p:cTn id="51" presetID="22" presetClass="entr" presetSubtype="2" fill="hold" grpId="0" nodeType="afterEffect">
                                      <p:stCondLst>
                                        <p:cond delay="0"/>
                                      </p:stCondLst>
                                      <p:childTnLst>
                                        <p:set>
                                          <p:cBhvr>
                                            <p:cTn id="52" dur="1" fill="hold">
                                              <p:stCondLst>
                                                <p:cond delay="0"/>
                                              </p:stCondLst>
                                            </p:cTn>
                                            <p:tgtEl>
                                              <p:spTgt spid="65"/>
                                            </p:tgtEl>
                                            <p:attrNameLst>
                                              <p:attrName>style.visibility</p:attrName>
                                            </p:attrNameLst>
                                          </p:cBhvr>
                                          <p:to>
                                            <p:strVal val="visible"/>
                                          </p:to>
                                        </p:set>
                                        <p:animEffect transition="in" filter="wipe(right)">
                                          <p:cBhvr>
                                            <p:cTn id="53" dur="500"/>
                                            <p:tgtEl>
                                              <p:spTgt spid="65"/>
                                            </p:tgtEl>
                                          </p:cBhvr>
                                        </p:animEffect>
                                      </p:childTnLst>
                                    </p:cTn>
                                  </p:par>
                                </p:childTnLst>
                              </p:cTn>
                            </p:par>
                            <p:par>
                              <p:cTn id="54" fill="hold">
                                <p:stCondLst>
                                  <p:cond delay="2500"/>
                                </p:stCondLst>
                                <p:childTnLst>
                                  <p:par>
                                    <p:cTn id="55" presetID="2" presetClass="entr" presetSubtype="8" fill="hold" nodeType="afterEffect" p14:presetBounceEnd="26000">
                                      <p:stCondLst>
                                        <p:cond delay="0"/>
                                      </p:stCondLst>
                                      <p:childTnLst>
                                        <p:set>
                                          <p:cBhvr>
                                            <p:cTn id="56" dur="1" fill="hold">
                                              <p:stCondLst>
                                                <p:cond delay="0"/>
                                              </p:stCondLst>
                                            </p:cTn>
                                            <p:tgtEl>
                                              <p:spTgt spid="66"/>
                                            </p:tgtEl>
                                            <p:attrNameLst>
                                              <p:attrName>style.visibility</p:attrName>
                                            </p:attrNameLst>
                                          </p:cBhvr>
                                          <p:to>
                                            <p:strVal val="visible"/>
                                          </p:to>
                                        </p:set>
                                        <p:anim calcmode="lin" valueType="num" p14:bounceEnd="26000">
                                          <p:cBhvr additive="base">
                                            <p:cTn id="57" dur="500" fill="hold"/>
                                            <p:tgtEl>
                                              <p:spTgt spid="66"/>
                                            </p:tgtEl>
                                            <p:attrNameLst>
                                              <p:attrName>ppt_x</p:attrName>
                                            </p:attrNameLst>
                                          </p:cBhvr>
                                          <p:tavLst>
                                            <p:tav tm="0">
                                              <p:val>
                                                <p:strVal val="0-#ppt_w/2"/>
                                              </p:val>
                                            </p:tav>
                                            <p:tav tm="100000">
                                              <p:val>
                                                <p:strVal val="#ppt_x"/>
                                              </p:val>
                                            </p:tav>
                                          </p:tavLst>
                                        </p:anim>
                                        <p:anim calcmode="lin" valueType="num" p14:bounceEnd="26000">
                                          <p:cBhvr additive="base">
                                            <p:cTn id="58" dur="500" fill="hold"/>
                                            <p:tgtEl>
                                              <p:spTgt spid="66"/>
                                            </p:tgtEl>
                                            <p:attrNameLst>
                                              <p:attrName>ppt_y</p:attrName>
                                            </p:attrNameLst>
                                          </p:cBhvr>
                                          <p:tavLst>
                                            <p:tav tm="0">
                                              <p:val>
                                                <p:strVal val="#ppt_y"/>
                                              </p:val>
                                            </p:tav>
                                            <p:tav tm="100000">
                                              <p:val>
                                                <p:strVal val="#ppt_y"/>
                                              </p:val>
                                            </p:tav>
                                          </p:tavLst>
                                        </p:anim>
                                      </p:childTnLst>
                                    </p:cTn>
                                  </p:par>
                                </p:childTnLst>
                              </p:cTn>
                            </p:par>
                            <p:par>
                              <p:cTn id="59" fill="hold">
                                <p:stCondLst>
                                  <p:cond delay="3000"/>
                                </p:stCondLst>
                                <p:childTnLst>
                                  <p:par>
                                    <p:cTn id="60" presetID="2" presetClass="entr" presetSubtype="2" fill="hold" grpId="0" nodeType="afterEffect" p14:presetBounceEnd="22000">
                                      <p:stCondLst>
                                        <p:cond delay="0"/>
                                      </p:stCondLst>
                                      <p:childTnLst>
                                        <p:set>
                                          <p:cBhvr>
                                            <p:cTn id="61" dur="1" fill="hold">
                                              <p:stCondLst>
                                                <p:cond delay="0"/>
                                              </p:stCondLst>
                                            </p:cTn>
                                            <p:tgtEl>
                                              <p:spTgt spid="67"/>
                                            </p:tgtEl>
                                            <p:attrNameLst>
                                              <p:attrName>style.visibility</p:attrName>
                                            </p:attrNameLst>
                                          </p:cBhvr>
                                          <p:to>
                                            <p:strVal val="visible"/>
                                          </p:to>
                                        </p:set>
                                        <p:anim calcmode="lin" valueType="num" p14:bounceEnd="22000">
                                          <p:cBhvr additive="base">
                                            <p:cTn id="62" dur="500" fill="hold"/>
                                            <p:tgtEl>
                                              <p:spTgt spid="67"/>
                                            </p:tgtEl>
                                            <p:attrNameLst>
                                              <p:attrName>ppt_x</p:attrName>
                                            </p:attrNameLst>
                                          </p:cBhvr>
                                          <p:tavLst>
                                            <p:tav tm="0">
                                              <p:val>
                                                <p:strVal val="1+#ppt_w/2"/>
                                              </p:val>
                                            </p:tav>
                                            <p:tav tm="100000">
                                              <p:val>
                                                <p:strVal val="#ppt_x"/>
                                              </p:val>
                                            </p:tav>
                                          </p:tavLst>
                                        </p:anim>
                                        <p:anim calcmode="lin" valueType="num" p14:bounceEnd="22000">
                                          <p:cBhvr additive="base">
                                            <p:cTn id="63" dur="50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65" grpId="0" animBg="1"/>
          <p:bldP spid="6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8" presetClass="emph" presetSubtype="0" fill="hold" nodeType="withEffect">
                                      <p:stCondLst>
                                        <p:cond delay="0"/>
                                      </p:stCondLst>
                                      <p:childTnLst>
                                        <p:animRot by="21600000">
                                          <p:cBhvr>
                                            <p:cTn id="11" dur="750" fill="hold"/>
                                            <p:tgtEl>
                                              <p:spTgt spid="49"/>
                                            </p:tgtEl>
                                            <p:attrNameLst>
                                              <p:attrName>r</p:attrName>
                                            </p:attrNameLst>
                                          </p:cBhvr>
                                        </p:animRot>
                                      </p:childTnLst>
                                    </p:cTn>
                                  </p:par>
                                  <p:par>
                                    <p:cTn id="12" presetID="53" presetClass="entr" presetSubtype="16" fill="hold" nodeType="withEffect">
                                      <p:stCondLst>
                                        <p:cond delay="250"/>
                                      </p:stCondLst>
                                      <p:childTnLst>
                                        <p:set>
                                          <p:cBhvr>
                                            <p:cTn id="13" dur="1" fill="hold">
                                              <p:stCondLst>
                                                <p:cond delay="0"/>
                                              </p:stCondLst>
                                            </p:cTn>
                                            <p:tgtEl>
                                              <p:spTgt spid="43"/>
                                            </p:tgtEl>
                                            <p:attrNameLst>
                                              <p:attrName>style.visibility</p:attrName>
                                            </p:attrNameLst>
                                          </p:cBhvr>
                                          <p:to>
                                            <p:strVal val="visible"/>
                                          </p:to>
                                        </p:set>
                                        <p:anim calcmode="lin" valueType="num">
                                          <p:cBhvr>
                                            <p:cTn id="14" dur="500" fill="hold"/>
                                            <p:tgtEl>
                                              <p:spTgt spid="43"/>
                                            </p:tgtEl>
                                            <p:attrNameLst>
                                              <p:attrName>ppt_w</p:attrName>
                                            </p:attrNameLst>
                                          </p:cBhvr>
                                          <p:tavLst>
                                            <p:tav tm="0">
                                              <p:val>
                                                <p:fltVal val="0"/>
                                              </p:val>
                                            </p:tav>
                                            <p:tav tm="100000">
                                              <p:val>
                                                <p:strVal val="#ppt_w"/>
                                              </p:val>
                                            </p:tav>
                                          </p:tavLst>
                                        </p:anim>
                                        <p:anim calcmode="lin" valueType="num">
                                          <p:cBhvr>
                                            <p:cTn id="15" dur="500" fill="hold"/>
                                            <p:tgtEl>
                                              <p:spTgt spid="43"/>
                                            </p:tgtEl>
                                            <p:attrNameLst>
                                              <p:attrName>ppt_h</p:attrName>
                                            </p:attrNameLst>
                                          </p:cBhvr>
                                          <p:tavLst>
                                            <p:tav tm="0">
                                              <p:val>
                                                <p:fltVal val="0"/>
                                              </p:val>
                                            </p:tav>
                                            <p:tav tm="100000">
                                              <p:val>
                                                <p:strVal val="#ppt_h"/>
                                              </p:val>
                                            </p:tav>
                                          </p:tavLst>
                                        </p:anim>
                                        <p:animEffect transition="in" filter="fade">
                                          <p:cBhvr>
                                            <p:cTn id="16" dur="500"/>
                                            <p:tgtEl>
                                              <p:spTgt spid="43"/>
                                            </p:tgtEl>
                                          </p:cBhvr>
                                        </p:animEffect>
                                      </p:childTnLst>
                                    </p:cTn>
                                  </p:par>
                                  <p:par>
                                    <p:cTn id="17" presetID="8" presetClass="emph" presetSubtype="0" fill="hold" nodeType="withEffect">
                                      <p:stCondLst>
                                        <p:cond delay="250"/>
                                      </p:stCondLst>
                                      <p:childTnLst>
                                        <p:animRot by="21600000">
                                          <p:cBhvr>
                                            <p:cTn id="18" dur="750" fill="hold"/>
                                            <p:tgtEl>
                                              <p:spTgt spid="43"/>
                                            </p:tgtEl>
                                            <p:attrNameLst>
                                              <p:attrName>r</p:attrName>
                                            </p:attrNameLst>
                                          </p:cBhvr>
                                        </p:animRot>
                                      </p:childTnLst>
                                    </p:cTn>
                                  </p:par>
                                  <p:par>
                                    <p:cTn id="19" presetID="53" presetClass="entr" presetSubtype="16" fill="hold" nodeType="withEffect">
                                      <p:stCondLst>
                                        <p:cond delay="500"/>
                                      </p:stCondLst>
                                      <p:childTnLst>
                                        <p:set>
                                          <p:cBhvr>
                                            <p:cTn id="20" dur="1" fill="hold">
                                              <p:stCondLst>
                                                <p:cond delay="0"/>
                                              </p:stCondLst>
                                            </p:cTn>
                                            <p:tgtEl>
                                              <p:spTgt spid="55"/>
                                            </p:tgtEl>
                                            <p:attrNameLst>
                                              <p:attrName>style.visibility</p:attrName>
                                            </p:attrNameLst>
                                          </p:cBhvr>
                                          <p:to>
                                            <p:strVal val="visible"/>
                                          </p:to>
                                        </p:set>
                                        <p:anim calcmode="lin" valueType="num">
                                          <p:cBhvr>
                                            <p:cTn id="21" dur="500" fill="hold"/>
                                            <p:tgtEl>
                                              <p:spTgt spid="55"/>
                                            </p:tgtEl>
                                            <p:attrNameLst>
                                              <p:attrName>ppt_w</p:attrName>
                                            </p:attrNameLst>
                                          </p:cBhvr>
                                          <p:tavLst>
                                            <p:tav tm="0">
                                              <p:val>
                                                <p:fltVal val="0"/>
                                              </p:val>
                                            </p:tav>
                                            <p:tav tm="100000">
                                              <p:val>
                                                <p:strVal val="#ppt_w"/>
                                              </p:val>
                                            </p:tav>
                                          </p:tavLst>
                                        </p:anim>
                                        <p:anim calcmode="lin" valueType="num">
                                          <p:cBhvr>
                                            <p:cTn id="22" dur="500" fill="hold"/>
                                            <p:tgtEl>
                                              <p:spTgt spid="55"/>
                                            </p:tgtEl>
                                            <p:attrNameLst>
                                              <p:attrName>ppt_h</p:attrName>
                                            </p:attrNameLst>
                                          </p:cBhvr>
                                          <p:tavLst>
                                            <p:tav tm="0">
                                              <p:val>
                                                <p:fltVal val="0"/>
                                              </p:val>
                                            </p:tav>
                                            <p:tav tm="100000">
                                              <p:val>
                                                <p:strVal val="#ppt_h"/>
                                              </p:val>
                                            </p:tav>
                                          </p:tavLst>
                                        </p:anim>
                                        <p:animEffect transition="in" filter="fade">
                                          <p:cBhvr>
                                            <p:cTn id="23" dur="500"/>
                                            <p:tgtEl>
                                              <p:spTgt spid="55"/>
                                            </p:tgtEl>
                                          </p:cBhvr>
                                        </p:animEffect>
                                      </p:childTnLst>
                                    </p:cTn>
                                  </p:par>
                                  <p:par>
                                    <p:cTn id="24" presetID="8" presetClass="emph" presetSubtype="0" fill="hold" nodeType="withEffect">
                                      <p:stCondLst>
                                        <p:cond delay="500"/>
                                      </p:stCondLst>
                                      <p:childTnLst>
                                        <p:animRot by="21600000">
                                          <p:cBhvr>
                                            <p:cTn id="25" dur="750" fill="hold"/>
                                            <p:tgtEl>
                                              <p:spTgt spid="55"/>
                                            </p:tgtEl>
                                            <p:attrNameLst>
                                              <p:attrName>r</p:attrName>
                                            </p:attrNameLst>
                                          </p:cBhvr>
                                        </p:animRot>
                                      </p:childTnLst>
                                    </p:cTn>
                                  </p:par>
                                  <p:par>
                                    <p:cTn id="26" presetID="53" presetClass="entr" presetSubtype="16" fill="hold" nodeType="withEffect">
                                      <p:stCondLst>
                                        <p:cond delay="75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par>
                                    <p:cTn id="31" presetID="8" presetClass="emph" presetSubtype="0" fill="hold" nodeType="withEffect">
                                      <p:stCondLst>
                                        <p:cond delay="750"/>
                                      </p:stCondLst>
                                      <p:childTnLst>
                                        <p:animRot by="21600000">
                                          <p:cBhvr>
                                            <p:cTn id="32" dur="750" fill="hold"/>
                                            <p:tgtEl>
                                              <p:spTgt spid="37"/>
                                            </p:tgtEl>
                                            <p:attrNameLst>
                                              <p:attrName>r</p:attrName>
                                            </p:attrNameLst>
                                          </p:cBhvr>
                                        </p:animRot>
                                      </p:childTnLst>
                                    </p:cTn>
                                  </p:par>
                                </p:childTnLst>
                              </p:cTn>
                            </p:par>
                            <p:par>
                              <p:cTn id="33" fill="hold">
                                <p:stCondLst>
                                  <p:cond delay="1500"/>
                                </p:stCondLst>
                                <p:childTnLst>
                                  <p:par>
                                    <p:cTn id="34" presetID="2" presetClass="entr" presetSubtype="4" fill="hold" grpId="0" nodeType="afterEffect">
                                      <p:stCondLst>
                                        <p:cond delay="0"/>
                                      </p:stCondLst>
                                      <p:childTnLst>
                                        <p:set>
                                          <p:cBhvr>
                                            <p:cTn id="35" dur="1" fill="hold">
                                              <p:stCondLst>
                                                <p:cond delay="0"/>
                                              </p:stCondLst>
                                            </p:cTn>
                                            <p:tgtEl>
                                              <p:spTgt spid="61"/>
                                            </p:tgtEl>
                                            <p:attrNameLst>
                                              <p:attrName>style.visibility</p:attrName>
                                            </p:attrNameLst>
                                          </p:cBhvr>
                                          <p:to>
                                            <p:strVal val="visible"/>
                                          </p:to>
                                        </p:set>
                                        <p:anim calcmode="lin" valueType="num">
                                          <p:cBhvr additive="base">
                                            <p:cTn id="36" dur="500" fill="hold"/>
                                            <p:tgtEl>
                                              <p:spTgt spid="61"/>
                                            </p:tgtEl>
                                            <p:attrNameLst>
                                              <p:attrName>ppt_x</p:attrName>
                                            </p:attrNameLst>
                                          </p:cBhvr>
                                          <p:tavLst>
                                            <p:tav tm="0">
                                              <p:val>
                                                <p:strVal val="#ppt_x"/>
                                              </p:val>
                                            </p:tav>
                                            <p:tav tm="100000">
                                              <p:val>
                                                <p:strVal val="#ppt_x"/>
                                              </p:val>
                                            </p:tav>
                                          </p:tavLst>
                                        </p:anim>
                                        <p:anim calcmode="lin" valueType="num">
                                          <p:cBhvr additive="base">
                                            <p:cTn id="37" dur="500" fill="hold"/>
                                            <p:tgtEl>
                                              <p:spTgt spid="6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62"/>
                                            </p:tgtEl>
                                            <p:attrNameLst>
                                              <p:attrName>style.visibility</p:attrName>
                                            </p:attrNameLst>
                                          </p:cBhvr>
                                          <p:to>
                                            <p:strVal val="visible"/>
                                          </p:to>
                                        </p:set>
                                        <p:anim calcmode="lin" valueType="num">
                                          <p:cBhvr additive="base">
                                            <p:cTn id="40" dur="500" fill="hold"/>
                                            <p:tgtEl>
                                              <p:spTgt spid="62"/>
                                            </p:tgtEl>
                                            <p:attrNameLst>
                                              <p:attrName>ppt_x</p:attrName>
                                            </p:attrNameLst>
                                          </p:cBhvr>
                                          <p:tavLst>
                                            <p:tav tm="0">
                                              <p:val>
                                                <p:strVal val="#ppt_x"/>
                                              </p:val>
                                            </p:tav>
                                            <p:tav tm="100000">
                                              <p:val>
                                                <p:strVal val="#ppt_x"/>
                                              </p:val>
                                            </p:tav>
                                          </p:tavLst>
                                        </p:anim>
                                        <p:anim calcmode="lin" valueType="num">
                                          <p:cBhvr additive="base">
                                            <p:cTn id="41" dur="500" fill="hold"/>
                                            <p:tgtEl>
                                              <p:spTgt spid="6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63"/>
                                            </p:tgtEl>
                                            <p:attrNameLst>
                                              <p:attrName>style.visibility</p:attrName>
                                            </p:attrNameLst>
                                          </p:cBhvr>
                                          <p:to>
                                            <p:strVal val="visible"/>
                                          </p:to>
                                        </p:set>
                                        <p:anim calcmode="lin" valueType="num">
                                          <p:cBhvr additive="base">
                                            <p:cTn id="44" dur="500" fill="hold"/>
                                            <p:tgtEl>
                                              <p:spTgt spid="63"/>
                                            </p:tgtEl>
                                            <p:attrNameLst>
                                              <p:attrName>ppt_x</p:attrName>
                                            </p:attrNameLst>
                                          </p:cBhvr>
                                          <p:tavLst>
                                            <p:tav tm="0">
                                              <p:val>
                                                <p:strVal val="#ppt_x"/>
                                              </p:val>
                                            </p:tav>
                                            <p:tav tm="100000">
                                              <p:val>
                                                <p:strVal val="#ppt_x"/>
                                              </p:val>
                                            </p:tav>
                                          </p:tavLst>
                                        </p:anim>
                                        <p:anim calcmode="lin" valueType="num">
                                          <p:cBhvr additive="base">
                                            <p:cTn id="45" dur="500" fill="hold"/>
                                            <p:tgtEl>
                                              <p:spTgt spid="6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64"/>
                                            </p:tgtEl>
                                            <p:attrNameLst>
                                              <p:attrName>style.visibility</p:attrName>
                                            </p:attrNameLst>
                                          </p:cBhvr>
                                          <p:to>
                                            <p:strVal val="visible"/>
                                          </p:to>
                                        </p:set>
                                        <p:anim calcmode="lin" valueType="num">
                                          <p:cBhvr additive="base">
                                            <p:cTn id="48" dur="500" fill="hold"/>
                                            <p:tgtEl>
                                              <p:spTgt spid="64"/>
                                            </p:tgtEl>
                                            <p:attrNameLst>
                                              <p:attrName>ppt_x</p:attrName>
                                            </p:attrNameLst>
                                          </p:cBhvr>
                                          <p:tavLst>
                                            <p:tav tm="0">
                                              <p:val>
                                                <p:strVal val="#ppt_x"/>
                                              </p:val>
                                            </p:tav>
                                            <p:tav tm="100000">
                                              <p:val>
                                                <p:strVal val="#ppt_x"/>
                                              </p:val>
                                            </p:tav>
                                          </p:tavLst>
                                        </p:anim>
                                        <p:anim calcmode="lin" valueType="num">
                                          <p:cBhvr additive="base">
                                            <p:cTn id="49" dur="500" fill="hold"/>
                                            <p:tgtEl>
                                              <p:spTgt spid="64"/>
                                            </p:tgtEl>
                                            <p:attrNameLst>
                                              <p:attrName>ppt_y</p:attrName>
                                            </p:attrNameLst>
                                          </p:cBhvr>
                                          <p:tavLst>
                                            <p:tav tm="0">
                                              <p:val>
                                                <p:strVal val="1+#ppt_h/2"/>
                                              </p:val>
                                            </p:tav>
                                            <p:tav tm="100000">
                                              <p:val>
                                                <p:strVal val="#ppt_y"/>
                                              </p:val>
                                            </p:tav>
                                          </p:tavLst>
                                        </p:anim>
                                      </p:childTnLst>
                                    </p:cTn>
                                  </p:par>
                                </p:childTnLst>
                              </p:cTn>
                            </p:par>
                            <p:par>
                              <p:cTn id="50" fill="hold">
                                <p:stCondLst>
                                  <p:cond delay="2000"/>
                                </p:stCondLst>
                                <p:childTnLst>
                                  <p:par>
                                    <p:cTn id="51" presetID="22" presetClass="entr" presetSubtype="2" fill="hold" grpId="0" nodeType="afterEffect">
                                      <p:stCondLst>
                                        <p:cond delay="0"/>
                                      </p:stCondLst>
                                      <p:childTnLst>
                                        <p:set>
                                          <p:cBhvr>
                                            <p:cTn id="52" dur="1" fill="hold">
                                              <p:stCondLst>
                                                <p:cond delay="0"/>
                                              </p:stCondLst>
                                            </p:cTn>
                                            <p:tgtEl>
                                              <p:spTgt spid="65"/>
                                            </p:tgtEl>
                                            <p:attrNameLst>
                                              <p:attrName>style.visibility</p:attrName>
                                            </p:attrNameLst>
                                          </p:cBhvr>
                                          <p:to>
                                            <p:strVal val="visible"/>
                                          </p:to>
                                        </p:set>
                                        <p:animEffect transition="in" filter="wipe(right)">
                                          <p:cBhvr>
                                            <p:cTn id="53" dur="500"/>
                                            <p:tgtEl>
                                              <p:spTgt spid="65"/>
                                            </p:tgtEl>
                                          </p:cBhvr>
                                        </p:animEffect>
                                      </p:childTnLst>
                                    </p:cTn>
                                  </p:par>
                                </p:childTnLst>
                              </p:cTn>
                            </p:par>
                            <p:par>
                              <p:cTn id="54" fill="hold">
                                <p:stCondLst>
                                  <p:cond delay="2500"/>
                                </p:stCondLst>
                                <p:childTnLst>
                                  <p:par>
                                    <p:cTn id="55" presetID="2" presetClass="entr" presetSubtype="8" fill="hold" nodeType="afterEffect">
                                      <p:stCondLst>
                                        <p:cond delay="0"/>
                                      </p:stCondLst>
                                      <p:childTnLst>
                                        <p:set>
                                          <p:cBhvr>
                                            <p:cTn id="56" dur="1" fill="hold">
                                              <p:stCondLst>
                                                <p:cond delay="0"/>
                                              </p:stCondLst>
                                            </p:cTn>
                                            <p:tgtEl>
                                              <p:spTgt spid="66"/>
                                            </p:tgtEl>
                                            <p:attrNameLst>
                                              <p:attrName>style.visibility</p:attrName>
                                            </p:attrNameLst>
                                          </p:cBhvr>
                                          <p:to>
                                            <p:strVal val="visible"/>
                                          </p:to>
                                        </p:set>
                                        <p:anim calcmode="lin" valueType="num">
                                          <p:cBhvr additive="base">
                                            <p:cTn id="57" dur="500" fill="hold"/>
                                            <p:tgtEl>
                                              <p:spTgt spid="66"/>
                                            </p:tgtEl>
                                            <p:attrNameLst>
                                              <p:attrName>ppt_x</p:attrName>
                                            </p:attrNameLst>
                                          </p:cBhvr>
                                          <p:tavLst>
                                            <p:tav tm="0">
                                              <p:val>
                                                <p:strVal val="0-#ppt_w/2"/>
                                              </p:val>
                                            </p:tav>
                                            <p:tav tm="100000">
                                              <p:val>
                                                <p:strVal val="#ppt_x"/>
                                              </p:val>
                                            </p:tav>
                                          </p:tavLst>
                                        </p:anim>
                                        <p:anim calcmode="lin" valueType="num">
                                          <p:cBhvr additive="base">
                                            <p:cTn id="58" dur="500" fill="hold"/>
                                            <p:tgtEl>
                                              <p:spTgt spid="66"/>
                                            </p:tgtEl>
                                            <p:attrNameLst>
                                              <p:attrName>ppt_y</p:attrName>
                                            </p:attrNameLst>
                                          </p:cBhvr>
                                          <p:tavLst>
                                            <p:tav tm="0">
                                              <p:val>
                                                <p:strVal val="#ppt_y"/>
                                              </p:val>
                                            </p:tav>
                                            <p:tav tm="100000">
                                              <p:val>
                                                <p:strVal val="#ppt_y"/>
                                              </p:val>
                                            </p:tav>
                                          </p:tavLst>
                                        </p:anim>
                                      </p:childTnLst>
                                    </p:cTn>
                                  </p:par>
                                </p:childTnLst>
                              </p:cTn>
                            </p:par>
                            <p:par>
                              <p:cTn id="59" fill="hold">
                                <p:stCondLst>
                                  <p:cond delay="3000"/>
                                </p:stCondLst>
                                <p:childTnLst>
                                  <p:par>
                                    <p:cTn id="60" presetID="2" presetClass="entr" presetSubtype="2" fill="hold" grpId="0" nodeType="afterEffect">
                                      <p:stCondLst>
                                        <p:cond delay="0"/>
                                      </p:stCondLst>
                                      <p:childTnLst>
                                        <p:set>
                                          <p:cBhvr>
                                            <p:cTn id="61" dur="1" fill="hold">
                                              <p:stCondLst>
                                                <p:cond delay="0"/>
                                              </p:stCondLst>
                                            </p:cTn>
                                            <p:tgtEl>
                                              <p:spTgt spid="67"/>
                                            </p:tgtEl>
                                            <p:attrNameLst>
                                              <p:attrName>style.visibility</p:attrName>
                                            </p:attrNameLst>
                                          </p:cBhvr>
                                          <p:to>
                                            <p:strVal val="visible"/>
                                          </p:to>
                                        </p:set>
                                        <p:anim calcmode="lin" valueType="num">
                                          <p:cBhvr additive="base">
                                            <p:cTn id="62" dur="500" fill="hold"/>
                                            <p:tgtEl>
                                              <p:spTgt spid="67"/>
                                            </p:tgtEl>
                                            <p:attrNameLst>
                                              <p:attrName>ppt_x</p:attrName>
                                            </p:attrNameLst>
                                          </p:cBhvr>
                                          <p:tavLst>
                                            <p:tav tm="0">
                                              <p:val>
                                                <p:strVal val="1+#ppt_w/2"/>
                                              </p:val>
                                            </p:tav>
                                            <p:tav tm="100000">
                                              <p:val>
                                                <p:strVal val="#ppt_x"/>
                                              </p:val>
                                            </p:tav>
                                          </p:tavLst>
                                        </p:anim>
                                        <p:anim calcmode="lin" valueType="num">
                                          <p:cBhvr additive="base">
                                            <p:cTn id="63" dur="50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65" grpId="0" animBg="1"/>
          <p:bldP spid="67"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5" name="椭圆 1"/>
          <p:cNvSpPr/>
          <p:nvPr/>
        </p:nvSpPr>
        <p:spPr>
          <a:xfrm>
            <a:off x="2745740" y="1103206"/>
            <a:ext cx="1379217" cy="1378283"/>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070C0"/>
          </a:solidFill>
          <a:ln w="25400" cap="flat" cmpd="sng" algn="ctr">
            <a:noFill/>
            <a:prstDash val="solid"/>
          </a:ln>
          <a:effectLst/>
        </p:spPr>
        <p:txBody>
          <a:bodyPr rtlCol="0" anchor="ctr"/>
          <a:lstStyle/>
          <a:p>
            <a:pPr algn="ctr" fontAlgn="base">
              <a:spcBef>
                <a:spcPct val="0"/>
              </a:spcBef>
              <a:spcAft>
                <a:spcPct val="0"/>
              </a:spcAft>
            </a:pPr>
            <a:endParaRPr lang="zh-CN" altLang="en-US" sz="2000" b="1" kern="0">
              <a:solidFill>
                <a:sysClr val="window" lastClr="FFFFFF"/>
              </a:solidFill>
              <a:latin typeface="微软雅黑" pitchFamily="34" charset="-122"/>
              <a:ea typeface="微软雅黑" pitchFamily="34" charset="-122"/>
            </a:endParaRPr>
          </a:p>
        </p:txBody>
      </p:sp>
      <p:sp>
        <p:nvSpPr>
          <p:cNvPr id="16" name="椭圆 1"/>
          <p:cNvSpPr/>
          <p:nvPr/>
        </p:nvSpPr>
        <p:spPr>
          <a:xfrm>
            <a:off x="2619637" y="2311859"/>
            <a:ext cx="692888" cy="1378283"/>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00B0F0"/>
          </a:solidFill>
          <a:ln w="25400" cap="flat" cmpd="sng" algn="ctr">
            <a:noFill/>
            <a:prstDash val="solid"/>
          </a:ln>
          <a:effectLst/>
        </p:spPr>
        <p:txBody>
          <a:bodyPr rtlCol="0" anchor="ctr"/>
          <a:lstStyle/>
          <a:p>
            <a:pPr algn="ctr" fontAlgn="base">
              <a:spcBef>
                <a:spcPct val="0"/>
              </a:spcBef>
              <a:spcAft>
                <a:spcPct val="0"/>
              </a:spcAft>
              <a:defRPr/>
            </a:pPr>
            <a:endParaRPr lang="zh-CN" altLang="en-US" kern="0">
              <a:solidFill>
                <a:sysClr val="window" lastClr="FFFFFF"/>
              </a:solidFill>
              <a:latin typeface="Arial" charset="0"/>
            </a:endParaRPr>
          </a:p>
        </p:txBody>
      </p:sp>
      <p:sp>
        <p:nvSpPr>
          <p:cNvPr id="17" name="椭圆 1"/>
          <p:cNvSpPr/>
          <p:nvPr/>
        </p:nvSpPr>
        <p:spPr>
          <a:xfrm rot="5400000">
            <a:off x="2525588" y="3533490"/>
            <a:ext cx="1371760" cy="1385776"/>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070C0"/>
          </a:solidFill>
          <a:ln w="25400" cap="flat" cmpd="sng" algn="ctr">
            <a:noFill/>
            <a:prstDash val="solid"/>
          </a:ln>
          <a:effectLst/>
        </p:spPr>
        <p:txBody>
          <a:bodyPr rtlCol="0" anchor="ctr"/>
          <a:lstStyle/>
          <a:p>
            <a:pPr algn="ctr" fontAlgn="base">
              <a:spcBef>
                <a:spcPct val="0"/>
              </a:spcBef>
              <a:spcAft>
                <a:spcPct val="0"/>
              </a:spcAft>
            </a:pPr>
            <a:endParaRPr lang="zh-CN" altLang="en-US" sz="2000" b="1" kern="0">
              <a:solidFill>
                <a:sysClr val="window" lastClr="FFFFFF"/>
              </a:solidFill>
              <a:latin typeface="微软雅黑" pitchFamily="34" charset="-122"/>
              <a:ea typeface="微软雅黑" pitchFamily="34" charset="-122"/>
            </a:endParaRPr>
          </a:p>
        </p:txBody>
      </p:sp>
      <p:sp>
        <p:nvSpPr>
          <p:cNvPr id="18" name="椭圆 1"/>
          <p:cNvSpPr/>
          <p:nvPr/>
        </p:nvSpPr>
        <p:spPr>
          <a:xfrm rot="10800000">
            <a:off x="1513034" y="913284"/>
            <a:ext cx="1379217" cy="1378283"/>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ysClr val="window" lastClr="FFFFFF">
              <a:lumMod val="85000"/>
            </a:sys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Arial" charset="0"/>
            </a:endParaRPr>
          </a:p>
        </p:txBody>
      </p:sp>
      <p:sp>
        <p:nvSpPr>
          <p:cNvPr id="19" name="椭圆 1"/>
          <p:cNvSpPr/>
          <p:nvPr/>
        </p:nvSpPr>
        <p:spPr>
          <a:xfrm rot="6199008">
            <a:off x="1773694" y="2995792"/>
            <a:ext cx="689141" cy="1305604"/>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ysClr val="window" lastClr="FFFFFF">
              <a:lumMod val="75000"/>
            </a:sys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Arial" charset="0"/>
            </a:endParaRPr>
          </a:p>
        </p:txBody>
      </p:sp>
      <p:sp>
        <p:nvSpPr>
          <p:cNvPr id="20" name="圆角矩形 14"/>
          <p:cNvSpPr/>
          <p:nvPr/>
        </p:nvSpPr>
        <p:spPr>
          <a:xfrm>
            <a:off x="3996653" y="1436588"/>
            <a:ext cx="3029565" cy="539328"/>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0070C0"/>
          </a:solidFill>
          <a:ln w="25400" cap="flat" cmpd="sng" algn="ctr">
            <a:noFill/>
            <a:prstDash val="solid"/>
          </a:ln>
          <a:effectLst/>
        </p:spPr>
        <p:txBody>
          <a:bodyPr rtlCol="0" anchor="ctr"/>
          <a:lstStyle/>
          <a:p>
            <a:pPr algn="ctr" fontAlgn="base">
              <a:spcBef>
                <a:spcPct val="0"/>
              </a:spcBef>
              <a:spcAft>
                <a:spcPct val="0"/>
              </a:spcAft>
              <a:defRPr/>
            </a:pPr>
            <a:r>
              <a:rPr lang="zh-CN" altLang="en-US" sz="2000" b="1" kern="0" dirty="0">
                <a:solidFill>
                  <a:sysClr val="window" lastClr="FFFFFF"/>
                </a:solidFill>
                <a:latin typeface="微软雅黑" pitchFamily="34" charset="-122"/>
                <a:ea typeface="微软雅黑" pitchFamily="34" charset="-122"/>
              </a:rPr>
              <a:t>您的标题写在这里</a:t>
            </a:r>
          </a:p>
        </p:txBody>
      </p:sp>
      <p:sp>
        <p:nvSpPr>
          <p:cNvPr id="21" name="圆角矩形 14"/>
          <p:cNvSpPr/>
          <p:nvPr/>
        </p:nvSpPr>
        <p:spPr>
          <a:xfrm>
            <a:off x="3718953" y="3775673"/>
            <a:ext cx="3085296" cy="539328"/>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rgbClr val="0070C0"/>
          </a:solidFill>
          <a:ln w="25400" cap="flat" cmpd="sng" algn="ctr">
            <a:noFill/>
            <a:prstDash val="solid"/>
          </a:ln>
          <a:effectLst/>
        </p:spPr>
        <p:txBody>
          <a:bodyPr rtlCol="0" anchor="ctr"/>
          <a:lstStyle/>
          <a:p>
            <a:pPr algn="ctr" fontAlgn="base">
              <a:spcBef>
                <a:spcPct val="0"/>
              </a:spcBef>
              <a:spcAft>
                <a:spcPct val="0"/>
              </a:spcAft>
            </a:pPr>
            <a:r>
              <a:rPr lang="zh-CN" altLang="en-US" sz="2000" b="1" kern="0" dirty="0">
                <a:solidFill>
                  <a:sysClr val="window" lastClr="FFFFFF"/>
                </a:solidFill>
                <a:latin typeface="微软雅黑" pitchFamily="34" charset="-122"/>
                <a:ea typeface="微软雅黑" pitchFamily="34" charset="-122"/>
              </a:rPr>
              <a:t>您的标题写在这里</a:t>
            </a:r>
          </a:p>
        </p:txBody>
      </p:sp>
      <p:sp>
        <p:nvSpPr>
          <p:cNvPr id="22" name="TextBox 21"/>
          <p:cNvSpPr txBox="1"/>
          <p:nvPr/>
        </p:nvSpPr>
        <p:spPr>
          <a:xfrm>
            <a:off x="3192986" y="1455435"/>
            <a:ext cx="507034" cy="769441"/>
          </a:xfrm>
          <a:prstGeom prst="rect">
            <a:avLst/>
          </a:prstGeom>
          <a:noFill/>
        </p:spPr>
        <p:txBody>
          <a:bodyPr wrap="square" rtlCol="0">
            <a:spAutoFit/>
          </a:bodyPr>
          <a:lstStyle/>
          <a:p>
            <a:pPr fontAlgn="base">
              <a:spcBef>
                <a:spcPct val="0"/>
              </a:spcBef>
              <a:spcAft>
                <a:spcPct val="0"/>
              </a:spcAft>
              <a:defRPr/>
            </a:pPr>
            <a:r>
              <a:rPr lang="en-US" altLang="zh-CN" sz="4400" b="1" kern="0" dirty="0">
                <a:solidFill>
                  <a:prstClr val="white">
                    <a:lumMod val="50000"/>
                  </a:prstClr>
                </a:solidFill>
                <a:latin typeface="Arial Black" pitchFamily="34" charset="0"/>
                <a:ea typeface="微软雅黑" pitchFamily="34" charset="-122"/>
              </a:rPr>
              <a:t>A</a:t>
            </a:r>
            <a:endParaRPr lang="zh-CN" altLang="en-US" sz="4400" b="1" kern="0" dirty="0">
              <a:solidFill>
                <a:prstClr val="white">
                  <a:lumMod val="50000"/>
                </a:prstClr>
              </a:solidFill>
              <a:latin typeface="Arial Black" pitchFamily="34" charset="0"/>
              <a:ea typeface="微软雅黑" pitchFamily="34" charset="-122"/>
            </a:endParaRPr>
          </a:p>
        </p:txBody>
      </p:sp>
      <p:sp>
        <p:nvSpPr>
          <p:cNvPr id="23" name="TextBox 22"/>
          <p:cNvSpPr txBox="1"/>
          <p:nvPr/>
        </p:nvSpPr>
        <p:spPr>
          <a:xfrm>
            <a:off x="3072483" y="3906211"/>
            <a:ext cx="507034" cy="769441"/>
          </a:xfrm>
          <a:prstGeom prst="rect">
            <a:avLst/>
          </a:prstGeom>
          <a:noFill/>
        </p:spPr>
        <p:txBody>
          <a:bodyPr wrap="square" rtlCol="0">
            <a:spAutoFit/>
          </a:bodyPr>
          <a:lstStyle/>
          <a:p>
            <a:pPr fontAlgn="base">
              <a:spcBef>
                <a:spcPct val="0"/>
              </a:spcBef>
              <a:spcAft>
                <a:spcPct val="0"/>
              </a:spcAft>
              <a:defRPr/>
            </a:pPr>
            <a:r>
              <a:rPr lang="en-US" altLang="zh-CN" sz="4400" b="1" kern="0" dirty="0">
                <a:solidFill>
                  <a:prstClr val="white">
                    <a:lumMod val="50000"/>
                  </a:prstClr>
                </a:solidFill>
                <a:latin typeface="Arial Black" pitchFamily="34" charset="0"/>
                <a:ea typeface="微软雅黑" pitchFamily="34" charset="-122"/>
              </a:rPr>
              <a:t>B</a:t>
            </a:r>
            <a:endParaRPr lang="zh-CN" altLang="en-US" sz="4400" b="1" kern="0" dirty="0">
              <a:solidFill>
                <a:prstClr val="white">
                  <a:lumMod val="50000"/>
                </a:prstClr>
              </a:solidFill>
              <a:latin typeface="Arial Black" pitchFamily="34" charset="0"/>
              <a:ea typeface="微软雅黑" pitchFamily="34" charset="-122"/>
            </a:endParaRPr>
          </a:p>
        </p:txBody>
      </p:sp>
      <p:sp>
        <p:nvSpPr>
          <p:cNvPr id="24" name="TextBox 23"/>
          <p:cNvSpPr txBox="1"/>
          <p:nvPr/>
        </p:nvSpPr>
        <p:spPr>
          <a:xfrm>
            <a:off x="4115569" y="1981612"/>
            <a:ext cx="3374230" cy="803880"/>
          </a:xfrm>
          <a:prstGeom prst="rect">
            <a:avLst/>
          </a:prstGeom>
          <a:noFill/>
        </p:spPr>
        <p:txBody>
          <a:bodyPr wrap="square" rtlCol="0">
            <a:spAutoFit/>
          </a:bodyPr>
          <a:lstStyle/>
          <a:p>
            <a:pPr fontAlgn="base">
              <a:lnSpc>
                <a:spcPct val="130000"/>
              </a:lnSpc>
              <a:spcBef>
                <a:spcPct val="0"/>
              </a:spcBef>
              <a:spcAft>
                <a:spcPct val="0"/>
              </a:spcAft>
              <a:defRPr/>
            </a:pPr>
            <a:r>
              <a:rPr lang="zh-CN" altLang="en-US" sz="1200" kern="0" dirty="0">
                <a:solidFill>
                  <a:prstClr val="black">
                    <a:lumMod val="95000"/>
                    <a:lumOff val="5000"/>
                  </a:prstClr>
                </a:solidFill>
                <a:latin typeface="微软雅黑" pitchFamily="34" charset="-122"/>
                <a:ea typeface="微软雅黑" pitchFamily="34" charset="-122"/>
              </a:rPr>
              <a:t>您的内容打在这里，或通过复制您的文本后在此框中选择粘贴并选择只保留文字您的内容打在这里</a:t>
            </a:r>
            <a:endParaRPr lang="en-US" altLang="zh-CN" sz="1200" kern="0" dirty="0">
              <a:solidFill>
                <a:prstClr val="black">
                  <a:lumMod val="95000"/>
                  <a:lumOff val="5000"/>
                </a:prstClr>
              </a:solidFill>
              <a:latin typeface="微软雅黑" pitchFamily="34" charset="-122"/>
              <a:ea typeface="微软雅黑" pitchFamily="34" charset="-122"/>
            </a:endParaRPr>
          </a:p>
        </p:txBody>
      </p:sp>
      <p:sp>
        <p:nvSpPr>
          <p:cNvPr id="25" name="TextBox 24"/>
          <p:cNvSpPr txBox="1"/>
          <p:nvPr/>
        </p:nvSpPr>
        <p:spPr>
          <a:xfrm>
            <a:off x="3996653" y="4315001"/>
            <a:ext cx="3988666" cy="381258"/>
          </a:xfrm>
          <a:prstGeom prst="rect">
            <a:avLst/>
          </a:prstGeom>
          <a:noFill/>
        </p:spPr>
        <p:txBody>
          <a:bodyPr wrap="square" rtlCol="0">
            <a:spAutoFit/>
          </a:bodyPr>
          <a:lstStyle/>
          <a:p>
            <a:pPr fontAlgn="base">
              <a:lnSpc>
                <a:spcPct val="130000"/>
              </a:lnSpc>
              <a:spcBef>
                <a:spcPct val="0"/>
              </a:spcBef>
              <a:spcAft>
                <a:spcPct val="0"/>
              </a:spcAft>
              <a:defRPr/>
            </a:pPr>
            <a:r>
              <a:rPr lang="zh-CN" altLang="en-US" sz="1600" kern="0" dirty="0">
                <a:solidFill>
                  <a:prstClr val="black">
                    <a:lumMod val="95000"/>
                    <a:lumOff val="5000"/>
                  </a:prstClr>
                </a:solidFill>
                <a:latin typeface="微软雅黑" pitchFamily="34" charset="-122"/>
                <a:ea typeface="微软雅黑" pitchFamily="34" charset="-122"/>
              </a:rPr>
              <a:t>您的内容打在这里，或通过复制您的文本</a:t>
            </a:r>
            <a:endParaRPr lang="en-US" altLang="zh-CN" sz="1600" kern="0" dirty="0">
              <a:solidFill>
                <a:prstClr val="black">
                  <a:lumMod val="95000"/>
                  <a:lumOff val="5000"/>
                </a:prstClr>
              </a:solidFill>
              <a:latin typeface="微软雅黑" pitchFamily="34" charset="-122"/>
              <a:ea typeface="微软雅黑" pitchFamily="34" charset="-122"/>
            </a:endParaRPr>
          </a:p>
        </p:txBody>
      </p:sp>
      <p:sp>
        <p:nvSpPr>
          <p:cNvPr id="26" name="TextBox 25"/>
          <p:cNvSpPr txBox="1"/>
          <p:nvPr/>
        </p:nvSpPr>
        <p:spPr>
          <a:xfrm>
            <a:off x="6829648" y="145579"/>
            <a:ext cx="2088232" cy="369332"/>
          </a:xfrm>
          <a:prstGeom prst="rect">
            <a:avLst/>
          </a:prstGeom>
          <a:noFill/>
        </p:spPr>
        <p:txBody>
          <a:bodyPr vert="horz" wrap="square" rtlCol="0">
            <a:spAutoFit/>
          </a:bodyPr>
          <a:lstStyle/>
          <a:p>
            <a:pPr algn="ctr" fontAlgn="b"/>
            <a:r>
              <a:rPr lang="zh-CN" altLang="en-US" dirty="0" smtClean="0">
                <a:solidFill>
                  <a:schemeClr val="tx2">
                    <a:lumMod val="75000"/>
                  </a:schemeClr>
                </a:solidFill>
                <a:latin typeface="微软雅黑" panose="020B0503020204020204" pitchFamily="34" charset="-122"/>
                <a:ea typeface="微软雅黑" panose="020B0503020204020204" pitchFamily="34" charset="-122"/>
              </a:rPr>
              <a:t>研究方法及过程</a:t>
            </a:r>
          </a:p>
        </p:txBody>
      </p:sp>
    </p:spTree>
    <p:extLst>
      <p:ext uri="{BB962C8B-B14F-4D97-AF65-F5344CB8AC3E}">
        <p14:creationId xmlns:p14="http://schemas.microsoft.com/office/powerpoint/2010/main" xmlns="" val="3598773103"/>
      </p:ext>
    </p:extLst>
  </p:cSld>
  <p:clrMapOvr>
    <a:masterClrMapping/>
  </p:clrMapOvr>
  <p:transition spd="slow" advClick="0" advTm="500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250"/>
                                        <p:tgtEl>
                                          <p:spTgt spid="18"/>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up)">
                                      <p:cBhvr>
                                        <p:cTn id="11" dur="250"/>
                                        <p:tgtEl>
                                          <p:spTgt spid="15"/>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up)">
                                      <p:cBhvr>
                                        <p:cTn id="15" dur="250"/>
                                        <p:tgtEl>
                                          <p:spTgt spid="16"/>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heel(1)">
                                      <p:cBhvr>
                                        <p:cTn id="19" dur="1000"/>
                                        <p:tgtEl>
                                          <p:spTgt spid="17"/>
                                        </p:tgtEl>
                                      </p:cBhvr>
                                    </p:animEffect>
                                  </p:childTnLst>
                                </p:cTn>
                              </p:par>
                              <p:par>
                                <p:cTn id="20" presetID="22" presetClass="entr" presetSubtype="2" fill="hold" grpId="0" nodeType="withEffect">
                                  <p:stCondLst>
                                    <p:cond delay="750"/>
                                  </p:stCondLst>
                                  <p:childTnLst>
                                    <p:set>
                                      <p:cBhvr>
                                        <p:cTn id="21" dur="1" fill="hold">
                                          <p:stCondLst>
                                            <p:cond delay="0"/>
                                          </p:stCondLst>
                                        </p:cTn>
                                        <p:tgtEl>
                                          <p:spTgt spid="19"/>
                                        </p:tgtEl>
                                        <p:attrNameLst>
                                          <p:attrName>style.visibility</p:attrName>
                                        </p:attrNameLst>
                                      </p:cBhvr>
                                      <p:to>
                                        <p:strVal val="visible"/>
                                      </p:to>
                                    </p:set>
                                    <p:animEffect transition="in" filter="wipe(right)">
                                      <p:cBhvr>
                                        <p:cTn id="22" dur="250"/>
                                        <p:tgtEl>
                                          <p:spTgt spid="19"/>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anim calcmode="lin" valueType="num">
                                      <p:cBhvr>
                                        <p:cTn id="27" dur="500" fill="hold"/>
                                        <p:tgtEl>
                                          <p:spTgt spid="22"/>
                                        </p:tgtEl>
                                        <p:attrNameLst>
                                          <p:attrName>ppt_x</p:attrName>
                                        </p:attrNameLst>
                                      </p:cBhvr>
                                      <p:tavLst>
                                        <p:tav tm="0">
                                          <p:val>
                                            <p:strVal val="#ppt_x"/>
                                          </p:val>
                                        </p:tav>
                                        <p:tav tm="100000">
                                          <p:val>
                                            <p:strVal val="#ppt_x"/>
                                          </p:val>
                                        </p:tav>
                                      </p:tavLst>
                                    </p:anim>
                                    <p:anim calcmode="lin" valueType="num">
                                      <p:cBhvr>
                                        <p:cTn id="28" dur="500" fill="hold"/>
                                        <p:tgtEl>
                                          <p:spTgt spid="22"/>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8"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250"/>
                                        <p:tgtEl>
                                          <p:spTgt spid="20"/>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down)">
                                      <p:cBhvr>
                                        <p:cTn id="36" dur="250"/>
                                        <p:tgtEl>
                                          <p:spTgt spid="24"/>
                                        </p:tgtEl>
                                      </p:cBhvr>
                                    </p:animEffect>
                                  </p:childTnLst>
                                </p:cTn>
                              </p:par>
                            </p:childTnLst>
                          </p:cTn>
                        </p:par>
                        <p:par>
                          <p:cTn id="37" fill="hold">
                            <p:stCondLst>
                              <p:cond delay="2750"/>
                            </p:stCondLst>
                            <p:childTnLst>
                              <p:par>
                                <p:cTn id="38" presetID="42"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anim calcmode="lin" valueType="num">
                                      <p:cBhvr>
                                        <p:cTn id="41" dur="500" fill="hold"/>
                                        <p:tgtEl>
                                          <p:spTgt spid="23"/>
                                        </p:tgtEl>
                                        <p:attrNameLst>
                                          <p:attrName>ppt_x</p:attrName>
                                        </p:attrNameLst>
                                      </p:cBhvr>
                                      <p:tavLst>
                                        <p:tav tm="0">
                                          <p:val>
                                            <p:strVal val="#ppt_x"/>
                                          </p:val>
                                        </p:tav>
                                        <p:tav tm="100000">
                                          <p:val>
                                            <p:strVal val="#ppt_x"/>
                                          </p:val>
                                        </p:tav>
                                      </p:tavLst>
                                    </p:anim>
                                    <p:anim calcmode="lin" valueType="num">
                                      <p:cBhvr>
                                        <p:cTn id="42" dur="500" fill="hold"/>
                                        <p:tgtEl>
                                          <p:spTgt spid="23"/>
                                        </p:tgtEl>
                                        <p:attrNameLst>
                                          <p:attrName>ppt_y</p:attrName>
                                        </p:attrNameLst>
                                      </p:cBhvr>
                                      <p:tavLst>
                                        <p:tav tm="0">
                                          <p:val>
                                            <p:strVal val="#ppt_y+.1"/>
                                          </p:val>
                                        </p:tav>
                                        <p:tav tm="100000">
                                          <p:val>
                                            <p:strVal val="#ppt_y"/>
                                          </p:val>
                                        </p:tav>
                                      </p:tavLst>
                                    </p:anim>
                                  </p:childTnLst>
                                </p:cTn>
                              </p:par>
                            </p:childTnLst>
                          </p:cTn>
                        </p:par>
                        <p:par>
                          <p:cTn id="43" fill="hold">
                            <p:stCondLst>
                              <p:cond delay="3250"/>
                            </p:stCondLst>
                            <p:childTnLst>
                              <p:par>
                                <p:cTn id="44" presetID="22" presetClass="entr" presetSubtype="8"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wipe(left)">
                                      <p:cBhvr>
                                        <p:cTn id="46" dur="250"/>
                                        <p:tgtEl>
                                          <p:spTgt spid="21"/>
                                        </p:tgtEl>
                                      </p:cBhvr>
                                    </p:animEffect>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250"/>
                                        <p:tgtEl>
                                          <p:spTgt spid="25"/>
                                        </p:tgtEl>
                                      </p:cBhvr>
                                    </p:animEffect>
                                    <p:anim calcmode="lin" valueType="num">
                                      <p:cBhvr>
                                        <p:cTn id="51" dur="250" fill="hold"/>
                                        <p:tgtEl>
                                          <p:spTgt spid="25"/>
                                        </p:tgtEl>
                                        <p:attrNameLst>
                                          <p:attrName>ppt_x</p:attrName>
                                        </p:attrNameLst>
                                      </p:cBhvr>
                                      <p:tavLst>
                                        <p:tav tm="0">
                                          <p:val>
                                            <p:strVal val="#ppt_x"/>
                                          </p:val>
                                        </p:tav>
                                        <p:tav tm="100000">
                                          <p:val>
                                            <p:strVal val="#ppt_x"/>
                                          </p:val>
                                        </p:tav>
                                      </p:tavLst>
                                    </p:anim>
                                    <p:anim calcmode="lin" valueType="num">
                                      <p:cBhvr>
                                        <p:cTn id="52" dur="2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p:bldP spid="23" grpId="0"/>
      <p:bldP spid="24" grpId="0"/>
      <p:bldP spid="25"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矩形 2"/>
          <p:cNvSpPr/>
          <p:nvPr/>
        </p:nvSpPr>
        <p:spPr>
          <a:xfrm>
            <a:off x="642991" y="0"/>
            <a:ext cx="1080120" cy="156135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a:solidFill>
                <a:srgbClr val="4092EC"/>
              </a:solidFill>
              <a:latin typeface="微软雅黑"/>
              <a:ea typeface="微软雅黑"/>
            </a:endParaRPr>
          </a:p>
        </p:txBody>
      </p:sp>
      <p:grpSp>
        <p:nvGrpSpPr>
          <p:cNvPr id="39" name="组合 38"/>
          <p:cNvGrpSpPr/>
          <p:nvPr/>
        </p:nvGrpSpPr>
        <p:grpSpPr>
          <a:xfrm>
            <a:off x="6858032" y="1073098"/>
            <a:ext cx="1714512" cy="1726477"/>
            <a:chOff x="5643570" y="1058534"/>
            <a:chExt cx="1714512" cy="1745406"/>
          </a:xfrm>
        </p:grpSpPr>
        <p:sp>
          <p:nvSpPr>
            <p:cNvPr id="20" name="椭圆 19"/>
            <p:cNvSpPr/>
            <p:nvPr/>
          </p:nvSpPr>
          <p:spPr>
            <a:xfrm>
              <a:off x="5643570" y="1071552"/>
              <a:ext cx="1714512" cy="1732388"/>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4092EC"/>
                </a:solidFill>
                <a:latin typeface="微软雅黑"/>
                <a:ea typeface="微软雅黑"/>
              </a:endParaRPr>
            </a:p>
          </p:txBody>
        </p:sp>
        <p:sp>
          <p:nvSpPr>
            <p:cNvPr id="36" name="矩形 35"/>
            <p:cNvSpPr/>
            <p:nvPr/>
          </p:nvSpPr>
          <p:spPr>
            <a:xfrm>
              <a:off x="5715880" y="1722558"/>
              <a:ext cx="1566002" cy="466727"/>
            </a:xfrm>
            <a:prstGeom prst="rect">
              <a:avLst/>
            </a:prstGeom>
          </p:spPr>
          <p:txBody>
            <a:bodyPr wrap="square">
              <a:spAutoFit/>
            </a:bodyPr>
            <a:lstStyle/>
            <a:p>
              <a:pPr algn="ctr"/>
              <a:r>
                <a:rPr lang="zh-CN" altLang="en-US" sz="2400" b="1" dirty="0" smtClean="0">
                  <a:solidFill>
                    <a:prstClr val="white"/>
                  </a:solidFill>
                  <a:latin typeface="微软雅黑" pitchFamily="34" charset="-122"/>
                  <a:ea typeface="微软雅黑" pitchFamily="34" charset="-122"/>
                </a:rPr>
                <a:t>提出问题</a:t>
              </a:r>
              <a:endParaRPr lang="zh-CN" altLang="en-US" sz="2400" b="1" dirty="0">
                <a:solidFill>
                  <a:prstClr val="white"/>
                </a:solidFill>
                <a:latin typeface="微软雅黑" pitchFamily="34" charset="-122"/>
                <a:ea typeface="微软雅黑" pitchFamily="34" charset="-122"/>
              </a:endParaRPr>
            </a:p>
          </p:txBody>
        </p:sp>
        <p:sp>
          <p:nvSpPr>
            <p:cNvPr id="37" name="椭圆 36"/>
            <p:cNvSpPr/>
            <p:nvPr/>
          </p:nvSpPr>
          <p:spPr>
            <a:xfrm>
              <a:off x="6250793" y="1142990"/>
              <a:ext cx="500066" cy="50006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sp>
          <p:nvSpPr>
            <p:cNvPr id="38" name="TextBox 37"/>
            <p:cNvSpPr txBox="1"/>
            <p:nvPr/>
          </p:nvSpPr>
          <p:spPr>
            <a:xfrm>
              <a:off x="6295132" y="1058534"/>
              <a:ext cx="354238" cy="653417"/>
            </a:xfrm>
            <a:prstGeom prst="rect">
              <a:avLst/>
            </a:prstGeom>
            <a:noFill/>
          </p:spPr>
          <p:txBody>
            <a:bodyPr wrap="square" rtlCol="0">
              <a:spAutoFit/>
            </a:bodyPr>
            <a:lstStyle/>
            <a:p>
              <a:r>
                <a:rPr lang="en-US" altLang="zh-CN" sz="3600" b="1" dirty="0">
                  <a:solidFill>
                    <a:schemeClr val="tx2">
                      <a:lumMod val="75000"/>
                    </a:schemeClr>
                  </a:solidFill>
                </a:rPr>
                <a:t>1</a:t>
              </a:r>
              <a:endParaRPr lang="zh-CN" altLang="en-US" sz="3600" b="1" dirty="0">
                <a:solidFill>
                  <a:schemeClr val="tx2">
                    <a:lumMod val="75000"/>
                  </a:schemeClr>
                </a:solidFill>
              </a:endParaRPr>
            </a:p>
          </p:txBody>
        </p:sp>
      </p:grpSp>
      <p:cxnSp>
        <p:nvCxnSpPr>
          <p:cNvPr id="41" name="直接连接符 40"/>
          <p:cNvCxnSpPr/>
          <p:nvPr/>
        </p:nvCxnSpPr>
        <p:spPr>
          <a:xfrm rot="5400000">
            <a:off x="6801659" y="3690149"/>
            <a:ext cx="1825638" cy="1588"/>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7429520" y="4570296"/>
            <a:ext cx="500066" cy="500400"/>
            <a:chOff x="6286512" y="3857632"/>
            <a:chExt cx="500066" cy="500066"/>
          </a:xfrm>
        </p:grpSpPr>
        <p:sp>
          <p:nvSpPr>
            <p:cNvPr id="43" name="椭圆 42"/>
            <p:cNvSpPr/>
            <p:nvPr/>
          </p:nvSpPr>
          <p:spPr>
            <a:xfrm>
              <a:off x="6286512" y="3857632"/>
              <a:ext cx="500066" cy="500066"/>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sp>
          <p:nvSpPr>
            <p:cNvPr id="44" name="椭圆 43"/>
            <p:cNvSpPr/>
            <p:nvPr/>
          </p:nvSpPr>
          <p:spPr>
            <a:xfrm>
              <a:off x="6357950" y="3929072"/>
              <a:ext cx="357190" cy="3571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grpSp>
      <p:cxnSp>
        <p:nvCxnSpPr>
          <p:cNvPr id="49" name="直接连接符 48"/>
          <p:cNvCxnSpPr/>
          <p:nvPr/>
        </p:nvCxnSpPr>
        <p:spPr>
          <a:xfrm rot="10800000" flipV="1">
            <a:off x="2357422" y="4841890"/>
            <a:ext cx="5072098" cy="1"/>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1857356" y="4570298"/>
            <a:ext cx="500066" cy="500400"/>
            <a:chOff x="6286512" y="3857634"/>
            <a:chExt cx="500066" cy="500066"/>
          </a:xfrm>
        </p:grpSpPr>
        <p:sp>
          <p:nvSpPr>
            <p:cNvPr id="52" name="椭圆 51"/>
            <p:cNvSpPr/>
            <p:nvPr/>
          </p:nvSpPr>
          <p:spPr>
            <a:xfrm>
              <a:off x="6286512" y="3857634"/>
              <a:ext cx="500066" cy="500066"/>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sp>
          <p:nvSpPr>
            <p:cNvPr id="53" name="椭圆 52"/>
            <p:cNvSpPr/>
            <p:nvPr/>
          </p:nvSpPr>
          <p:spPr>
            <a:xfrm>
              <a:off x="6357950" y="3929072"/>
              <a:ext cx="357190" cy="3571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grpSp>
      <p:cxnSp>
        <p:nvCxnSpPr>
          <p:cNvPr id="54" name="直接连接符 53"/>
          <p:cNvCxnSpPr/>
          <p:nvPr/>
        </p:nvCxnSpPr>
        <p:spPr>
          <a:xfrm>
            <a:off x="2076435" y="5080015"/>
            <a:ext cx="0" cy="634987"/>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79873" name="Rectangle 1"/>
          <p:cNvSpPr>
            <a:spLocks noChangeArrowheads="1"/>
          </p:cNvSpPr>
          <p:nvPr/>
        </p:nvSpPr>
        <p:spPr bwMode="auto">
          <a:xfrm>
            <a:off x="1590002" y="3721596"/>
            <a:ext cx="5268029" cy="102143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lnSpc>
                <a:spcPct val="130000"/>
              </a:lnSpc>
              <a:spcBef>
                <a:spcPct val="0"/>
              </a:spcBef>
              <a:spcAft>
                <a:spcPct val="0"/>
              </a:spcAft>
              <a:defRPr/>
            </a:pPr>
            <a:r>
              <a:rPr lang="zh-CN" altLang="en-US" sz="1600" kern="0" dirty="0" smtClean="0">
                <a:solidFill>
                  <a:prstClr val="black">
                    <a:lumMod val="95000"/>
                    <a:lumOff val="5000"/>
                  </a:prstClr>
                </a:solidFill>
                <a:latin typeface="微软雅黑" pitchFamily="34" charset="-122"/>
                <a:ea typeface="微软雅黑" pitchFamily="34" charset="-122"/>
              </a:rPr>
              <a:t>您</a:t>
            </a:r>
            <a:r>
              <a:rPr lang="zh-CN" altLang="en-US" sz="1600" kern="0" dirty="0">
                <a:solidFill>
                  <a:prstClr val="black">
                    <a:lumMod val="95000"/>
                    <a:lumOff val="5000"/>
                  </a:prstClr>
                </a:solidFill>
                <a:latin typeface="微软雅黑" pitchFamily="34" charset="-122"/>
                <a:ea typeface="微软雅黑" pitchFamily="34" charset="-122"/>
              </a:rPr>
              <a:t>的内容打在这里，或通过复制您的文本后在此框中选择粘贴并选择只保留文字您的内容打在这里</a:t>
            </a:r>
            <a:endParaRPr lang="en-US" altLang="zh-CN" sz="1600" kern="0" dirty="0">
              <a:solidFill>
                <a:prstClr val="black">
                  <a:lumMod val="95000"/>
                  <a:lumOff val="5000"/>
                </a:prstClr>
              </a:solidFill>
              <a:latin typeface="微软雅黑" pitchFamily="34" charset="-122"/>
              <a:ea typeface="微软雅黑" pitchFamily="34" charset="-122"/>
            </a:endParaRPr>
          </a:p>
          <a:p>
            <a:pPr lvl="0" fontAlgn="base">
              <a:lnSpc>
                <a:spcPct val="130000"/>
              </a:lnSpc>
              <a:spcBef>
                <a:spcPct val="0"/>
              </a:spcBef>
              <a:spcAft>
                <a:spcPct val="0"/>
              </a:spcAft>
              <a:defRPr/>
            </a:pPr>
            <a:endParaRPr lang="en-US" altLang="zh-CN" sz="1600" kern="0" dirty="0">
              <a:solidFill>
                <a:prstClr val="black">
                  <a:lumMod val="95000"/>
                  <a:lumOff val="5000"/>
                </a:prstClr>
              </a:solidFill>
              <a:latin typeface="微软雅黑" pitchFamily="34" charset="-122"/>
              <a:ea typeface="微软雅黑" pitchFamily="34" charset="-122"/>
            </a:endParaRPr>
          </a:p>
        </p:txBody>
      </p:sp>
      <p:sp>
        <p:nvSpPr>
          <p:cNvPr id="24" name="TextBox 23"/>
          <p:cNvSpPr txBox="1"/>
          <p:nvPr/>
        </p:nvSpPr>
        <p:spPr>
          <a:xfrm>
            <a:off x="530407" y="437803"/>
            <a:ext cx="1305289" cy="1077218"/>
          </a:xfrm>
          <a:prstGeom prst="rect">
            <a:avLst/>
          </a:prstGeom>
          <a:noFill/>
        </p:spPr>
        <p:txBody>
          <a:bodyPr vert="horz" wrap="square" rtlCol="0">
            <a:spAutoFit/>
          </a:bodyPr>
          <a:lstStyle/>
          <a:p>
            <a:pPr algn="ctr" fontAlgn="b"/>
            <a:r>
              <a:rPr lang="zh-CN" altLang="en-US" sz="3200" b="1" dirty="0" smtClean="0">
                <a:solidFill>
                  <a:schemeClr val="bg1"/>
                </a:solidFill>
                <a:latin typeface="微软雅黑" panose="020B0503020204020204" pitchFamily="34" charset="-122"/>
                <a:ea typeface="微软雅黑" panose="020B0503020204020204" pitchFamily="34" charset="-122"/>
              </a:rPr>
              <a:t>研究过程</a:t>
            </a:r>
            <a:endParaRPr lang="zh-CN" altLang="zh-CN" sz="3200" b="1" dirty="0">
              <a:solidFill>
                <a:schemeClr val="bg1"/>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2252529" y="769268"/>
            <a:ext cx="1700967" cy="1700967"/>
            <a:chOff x="6920831" y="2924944"/>
            <a:chExt cx="1800000" cy="1800000"/>
          </a:xfrm>
        </p:grpSpPr>
        <p:sp>
          <p:nvSpPr>
            <p:cNvPr id="28" name="椭圆 27"/>
            <p:cNvSpPr/>
            <p:nvPr/>
          </p:nvSpPr>
          <p:spPr>
            <a:xfrm>
              <a:off x="6920831" y="2924944"/>
              <a:ext cx="1800000" cy="1800000"/>
            </a:xfrm>
            <a:prstGeom prst="ellipse">
              <a:avLst/>
            </a:prstGeom>
            <a:solidFill>
              <a:srgbClr val="8BAB00">
                <a:alpha val="69804"/>
              </a:srgb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a:cs typeface="+mn-cs"/>
              </a:endParaRPr>
            </a:p>
          </p:txBody>
        </p:sp>
        <p:sp>
          <p:nvSpPr>
            <p:cNvPr id="34" name="TextBox 17"/>
            <p:cNvSpPr txBox="1"/>
            <p:nvPr/>
          </p:nvSpPr>
          <p:spPr>
            <a:xfrm>
              <a:off x="7171914" y="3410026"/>
              <a:ext cx="1181577" cy="441657"/>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问题一</a:t>
              </a:r>
            </a:p>
          </p:txBody>
        </p:sp>
      </p:grpSp>
      <p:grpSp>
        <p:nvGrpSpPr>
          <p:cNvPr id="40" name="组合 39"/>
          <p:cNvGrpSpPr/>
          <p:nvPr/>
        </p:nvGrpSpPr>
        <p:grpSpPr>
          <a:xfrm>
            <a:off x="3591113" y="769268"/>
            <a:ext cx="1700967" cy="1700967"/>
            <a:chOff x="8259415" y="2924944"/>
            <a:chExt cx="1800000" cy="1800000"/>
          </a:xfrm>
        </p:grpSpPr>
        <p:sp>
          <p:nvSpPr>
            <p:cNvPr id="42" name="椭圆 41"/>
            <p:cNvSpPr>
              <a:spLocks noChangeAspect="1"/>
            </p:cNvSpPr>
            <p:nvPr/>
          </p:nvSpPr>
          <p:spPr>
            <a:xfrm>
              <a:off x="8259415" y="2924944"/>
              <a:ext cx="1800000" cy="1800000"/>
            </a:xfrm>
            <a:prstGeom prst="ellipse">
              <a:avLst/>
            </a:prstGeom>
            <a:solidFill>
              <a:srgbClr val="FF8500">
                <a:alpha val="69804"/>
              </a:srgb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a:cs typeface="+mn-cs"/>
              </a:endParaRPr>
            </a:p>
          </p:txBody>
        </p:sp>
        <p:sp>
          <p:nvSpPr>
            <p:cNvPr id="46" name="TextBox 17"/>
            <p:cNvSpPr txBox="1"/>
            <p:nvPr/>
          </p:nvSpPr>
          <p:spPr>
            <a:xfrm>
              <a:off x="8586437" y="3410026"/>
              <a:ext cx="1181577" cy="441657"/>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问题二</a:t>
              </a:r>
            </a:p>
          </p:txBody>
        </p:sp>
      </p:grpSp>
      <p:grpSp>
        <p:nvGrpSpPr>
          <p:cNvPr id="47" name="组合 46"/>
          <p:cNvGrpSpPr/>
          <p:nvPr/>
        </p:nvGrpSpPr>
        <p:grpSpPr>
          <a:xfrm>
            <a:off x="2921821" y="1921396"/>
            <a:ext cx="1700967" cy="1700967"/>
            <a:chOff x="7590123" y="4077072"/>
            <a:chExt cx="1800000" cy="1800000"/>
          </a:xfrm>
        </p:grpSpPr>
        <p:sp>
          <p:nvSpPr>
            <p:cNvPr id="48" name="椭圆 47"/>
            <p:cNvSpPr/>
            <p:nvPr/>
          </p:nvSpPr>
          <p:spPr>
            <a:xfrm>
              <a:off x="7590123" y="4077072"/>
              <a:ext cx="1800000" cy="1800000"/>
            </a:xfrm>
            <a:prstGeom prst="ellipse">
              <a:avLst/>
            </a:prstGeom>
            <a:solidFill>
              <a:srgbClr val="0066FF">
                <a:alpha val="69804"/>
              </a:srgb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a:cs typeface="+mn-cs"/>
              </a:endParaRPr>
            </a:p>
          </p:txBody>
        </p:sp>
        <p:sp>
          <p:nvSpPr>
            <p:cNvPr id="50" name="TextBox 17"/>
            <p:cNvSpPr txBox="1"/>
            <p:nvPr/>
          </p:nvSpPr>
          <p:spPr>
            <a:xfrm>
              <a:off x="7899334" y="4699457"/>
              <a:ext cx="1181577" cy="441657"/>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问题三</a:t>
              </a:r>
            </a:p>
          </p:txBody>
        </p:sp>
      </p:grpSp>
    </p:spTree>
    <p:extLst>
      <p:ext uri="{BB962C8B-B14F-4D97-AF65-F5344CB8AC3E}">
        <p14:creationId xmlns:p14="http://schemas.microsoft.com/office/powerpoint/2010/main" xmlns="" val="134897552"/>
      </p:ext>
    </p:extLst>
  </p:cSld>
  <p:clrMapOvr>
    <a:masterClrMapping/>
  </p:clrMapOvr>
  <p:transition spd="slow" advClick="0" advTm="8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500"/>
                                        <p:tgtEl>
                                          <p:spTgt spid="24"/>
                                        </p:tgtEl>
                                      </p:cBhvr>
                                    </p:animEffect>
                                  </p:childTnLst>
                                </p:cTn>
                              </p:par>
                            </p:childTnLst>
                          </p:cTn>
                        </p:par>
                        <p:par>
                          <p:cTn id="12" fill="hold">
                            <p:stCondLst>
                              <p:cond delay="1000"/>
                            </p:stCondLst>
                            <p:childTnLst>
                              <p:par>
                                <p:cTn id="13" presetID="53" presetClass="entr" presetSubtype="0"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p:cTn id="15" dur="200" fill="hold"/>
                                        <p:tgtEl>
                                          <p:spTgt spid="39"/>
                                        </p:tgtEl>
                                        <p:attrNameLst>
                                          <p:attrName>ppt_w</p:attrName>
                                        </p:attrNameLst>
                                      </p:cBhvr>
                                      <p:tavLst>
                                        <p:tav tm="0">
                                          <p:val>
                                            <p:fltVal val="0"/>
                                          </p:val>
                                        </p:tav>
                                        <p:tav tm="100000">
                                          <p:val>
                                            <p:strVal val="#ppt_w"/>
                                          </p:val>
                                        </p:tav>
                                      </p:tavLst>
                                    </p:anim>
                                    <p:anim calcmode="lin" valueType="num">
                                      <p:cBhvr>
                                        <p:cTn id="16" dur="200" fill="hold"/>
                                        <p:tgtEl>
                                          <p:spTgt spid="39"/>
                                        </p:tgtEl>
                                        <p:attrNameLst>
                                          <p:attrName>ppt_h</p:attrName>
                                        </p:attrNameLst>
                                      </p:cBhvr>
                                      <p:tavLst>
                                        <p:tav tm="0">
                                          <p:val>
                                            <p:fltVal val="0"/>
                                          </p:val>
                                        </p:tav>
                                        <p:tav tm="100000">
                                          <p:val>
                                            <p:strVal val="#ppt_h"/>
                                          </p:val>
                                        </p:tav>
                                      </p:tavLst>
                                    </p:anim>
                                    <p:animEffect transition="in" filter="fade">
                                      <p:cBhvr>
                                        <p:cTn id="17" dur="200"/>
                                        <p:tgtEl>
                                          <p:spTgt spid="39"/>
                                        </p:tgtEl>
                                      </p:cBhvr>
                                    </p:animEffect>
                                  </p:childTnLst>
                                </p:cTn>
                              </p:par>
                            </p:childTnLst>
                          </p:cTn>
                        </p:par>
                        <p:par>
                          <p:cTn id="18" fill="hold">
                            <p:stCondLst>
                              <p:cond delay="1200"/>
                            </p:stCondLst>
                            <p:childTnLst>
                              <p:par>
                                <p:cTn id="19" presetID="6" presetClass="emph" presetSubtype="0" fill="hold" nodeType="afterEffect">
                                  <p:stCondLst>
                                    <p:cond delay="0"/>
                                  </p:stCondLst>
                                  <p:childTnLst>
                                    <p:animScale>
                                      <p:cBhvr>
                                        <p:cTn id="20" dur="100" fill="hold"/>
                                        <p:tgtEl>
                                          <p:spTgt spid="39"/>
                                        </p:tgtEl>
                                      </p:cBhvr>
                                      <p:by x="115000" y="115000"/>
                                    </p:animScale>
                                  </p:childTnLst>
                                </p:cTn>
                              </p:par>
                              <p:par>
                                <p:cTn id="21" presetID="6" presetClass="emph" presetSubtype="0" fill="hold" nodeType="withEffect">
                                  <p:stCondLst>
                                    <p:cond delay="200"/>
                                  </p:stCondLst>
                                  <p:childTnLst>
                                    <p:animScale>
                                      <p:cBhvr>
                                        <p:cTn id="22" dur="100" fill="hold"/>
                                        <p:tgtEl>
                                          <p:spTgt spid="39"/>
                                        </p:tgtEl>
                                      </p:cBhvr>
                                      <p:by x="85000" y="85000"/>
                                    </p:animScale>
                                  </p:childTnLst>
                                </p:cTn>
                              </p:par>
                            </p:childTnLst>
                          </p:cTn>
                        </p:par>
                        <p:par>
                          <p:cTn id="23" fill="hold">
                            <p:stCondLst>
                              <p:cond delay="1500"/>
                            </p:stCondLst>
                            <p:childTnLst>
                              <p:par>
                                <p:cTn id="24" presetID="6" presetClass="emph" presetSubtype="0" fill="hold" nodeType="afterEffect">
                                  <p:stCondLst>
                                    <p:cond delay="0"/>
                                  </p:stCondLst>
                                  <p:childTnLst>
                                    <p:animScale>
                                      <p:cBhvr>
                                        <p:cTn id="25" dur="100" fill="hold"/>
                                        <p:tgtEl>
                                          <p:spTgt spid="39"/>
                                        </p:tgtEl>
                                      </p:cBhvr>
                                      <p:by x="105000" y="105000"/>
                                    </p:animScale>
                                  </p:childTnLst>
                                </p:cTn>
                              </p:par>
                              <p:par>
                                <p:cTn id="26" presetID="6" presetClass="emph" presetSubtype="0" fill="hold" nodeType="withEffect">
                                  <p:stCondLst>
                                    <p:cond delay="200"/>
                                  </p:stCondLst>
                                  <p:childTnLst>
                                    <p:animScale>
                                      <p:cBhvr>
                                        <p:cTn id="27" dur="100" fill="hold"/>
                                        <p:tgtEl>
                                          <p:spTgt spid="39"/>
                                        </p:tgtEl>
                                      </p:cBhvr>
                                      <p:by x="95000" y="95000"/>
                                    </p:animScale>
                                  </p:childTnLst>
                                </p:cTn>
                              </p:par>
                            </p:childTnLst>
                          </p:cTn>
                        </p:par>
                        <p:par>
                          <p:cTn id="28" fill="hold">
                            <p:stCondLst>
                              <p:cond delay="1800"/>
                            </p:stCondLst>
                            <p:childTnLst>
                              <p:par>
                                <p:cTn id="29" presetID="22" presetClass="entr" presetSubtype="1"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wipe(up)">
                                      <p:cBhvr>
                                        <p:cTn id="31" dur="500"/>
                                        <p:tgtEl>
                                          <p:spTgt spid="41"/>
                                        </p:tgtEl>
                                      </p:cBhvr>
                                    </p:animEffect>
                                  </p:childTnLst>
                                </p:cTn>
                              </p:par>
                            </p:childTnLst>
                          </p:cTn>
                        </p:par>
                        <p:par>
                          <p:cTn id="32" fill="hold">
                            <p:stCondLst>
                              <p:cond delay="2300"/>
                            </p:stCondLst>
                            <p:childTnLst>
                              <p:par>
                                <p:cTn id="33" presetID="10" presetClass="entr" presetSubtype="0" fill="hold"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500"/>
                                        <p:tgtEl>
                                          <p:spTgt spid="45"/>
                                        </p:tgtEl>
                                      </p:cBhvr>
                                    </p:animEffect>
                                  </p:childTnLst>
                                </p:cTn>
                              </p:par>
                            </p:childTnLst>
                          </p:cTn>
                        </p:par>
                        <p:par>
                          <p:cTn id="36" fill="hold">
                            <p:stCondLst>
                              <p:cond delay="2800"/>
                            </p:stCondLst>
                            <p:childTnLst>
                              <p:par>
                                <p:cTn id="37" presetID="22" presetClass="entr" presetSubtype="2" fill="hold" nodeType="after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wipe(right)">
                                      <p:cBhvr>
                                        <p:cTn id="39" dur="500"/>
                                        <p:tgtEl>
                                          <p:spTgt spid="49"/>
                                        </p:tgtEl>
                                      </p:cBhvr>
                                    </p:animEffect>
                                  </p:childTnLst>
                                </p:cTn>
                              </p:par>
                            </p:childTnLst>
                          </p:cTn>
                        </p:par>
                        <p:par>
                          <p:cTn id="40" fill="hold">
                            <p:stCondLst>
                              <p:cond delay="3300"/>
                            </p:stCondLst>
                            <p:childTnLst>
                              <p:par>
                                <p:cTn id="41" presetID="10" presetClass="entr" presetSubtype="0"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childTnLst>
                          </p:cTn>
                        </p:par>
                        <p:par>
                          <p:cTn id="44" fill="hold">
                            <p:stCondLst>
                              <p:cond delay="3800"/>
                            </p:stCondLst>
                            <p:childTnLst>
                              <p:par>
                                <p:cTn id="45" presetID="2" presetClass="entr" presetSubtype="8" decel="100000"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0-#ppt_w/2"/>
                                          </p:val>
                                        </p:tav>
                                        <p:tav tm="100000">
                                          <p:val>
                                            <p:strVal val="#ppt_x"/>
                                          </p:val>
                                        </p:tav>
                                      </p:tavLst>
                                    </p:anim>
                                    <p:anim calcmode="lin" valueType="num">
                                      <p:cBhvr additive="base">
                                        <p:cTn id="48" dur="500" fill="hold"/>
                                        <p:tgtEl>
                                          <p:spTgt spid="27"/>
                                        </p:tgtEl>
                                        <p:attrNameLst>
                                          <p:attrName>ppt_y</p:attrName>
                                        </p:attrNameLst>
                                      </p:cBhvr>
                                      <p:tavLst>
                                        <p:tav tm="0">
                                          <p:val>
                                            <p:strVal val="#ppt_y"/>
                                          </p:val>
                                        </p:tav>
                                        <p:tav tm="100000">
                                          <p:val>
                                            <p:strVal val="#ppt_y"/>
                                          </p:val>
                                        </p:tav>
                                      </p:tavLst>
                                    </p:anim>
                                  </p:childTnLst>
                                </p:cTn>
                              </p:par>
                              <p:par>
                                <p:cTn id="49" presetID="2" presetClass="entr" presetSubtype="2" decel="100000" fill="hold" nodeType="withEffect">
                                  <p:stCondLst>
                                    <p:cond delay="20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1+#ppt_w/2"/>
                                          </p:val>
                                        </p:tav>
                                        <p:tav tm="100000">
                                          <p:val>
                                            <p:strVal val="#ppt_x"/>
                                          </p:val>
                                        </p:tav>
                                      </p:tavLst>
                                    </p:anim>
                                    <p:anim calcmode="lin" valueType="num">
                                      <p:cBhvr additive="base">
                                        <p:cTn id="52" dur="500" fill="hold"/>
                                        <p:tgtEl>
                                          <p:spTgt spid="40"/>
                                        </p:tgtEl>
                                        <p:attrNameLst>
                                          <p:attrName>ppt_y</p:attrName>
                                        </p:attrNameLst>
                                      </p:cBhvr>
                                      <p:tavLst>
                                        <p:tav tm="0">
                                          <p:val>
                                            <p:strVal val="#ppt_y"/>
                                          </p:val>
                                        </p:tav>
                                        <p:tav tm="100000">
                                          <p:val>
                                            <p:strVal val="#ppt_y"/>
                                          </p:val>
                                        </p:tav>
                                      </p:tavLst>
                                    </p:anim>
                                  </p:childTnLst>
                                </p:cTn>
                              </p:par>
                              <p:par>
                                <p:cTn id="53" presetID="2" presetClass="entr" presetSubtype="4" decel="100000" fill="hold" nodeType="withEffect">
                                  <p:stCondLst>
                                    <p:cond delay="400"/>
                                  </p:stCondLst>
                                  <p:childTnLst>
                                    <p:set>
                                      <p:cBhvr>
                                        <p:cTn id="54" dur="1" fill="hold">
                                          <p:stCondLst>
                                            <p:cond delay="0"/>
                                          </p:stCondLst>
                                        </p:cTn>
                                        <p:tgtEl>
                                          <p:spTgt spid="47"/>
                                        </p:tgtEl>
                                        <p:attrNameLst>
                                          <p:attrName>style.visibility</p:attrName>
                                        </p:attrNameLst>
                                      </p:cBhvr>
                                      <p:to>
                                        <p:strVal val="visible"/>
                                      </p:to>
                                    </p:set>
                                    <p:anim calcmode="lin" valueType="num">
                                      <p:cBhvr additive="base">
                                        <p:cTn id="55" dur="500" fill="hold"/>
                                        <p:tgtEl>
                                          <p:spTgt spid="47"/>
                                        </p:tgtEl>
                                        <p:attrNameLst>
                                          <p:attrName>ppt_x</p:attrName>
                                        </p:attrNameLst>
                                      </p:cBhvr>
                                      <p:tavLst>
                                        <p:tav tm="0">
                                          <p:val>
                                            <p:strVal val="#ppt_x"/>
                                          </p:val>
                                        </p:tav>
                                        <p:tav tm="100000">
                                          <p:val>
                                            <p:strVal val="#ppt_x"/>
                                          </p:val>
                                        </p:tav>
                                      </p:tavLst>
                                    </p:anim>
                                    <p:anim calcmode="lin" valueType="num">
                                      <p:cBhvr additive="base">
                                        <p:cTn id="56" dur="500" fill="hold"/>
                                        <p:tgtEl>
                                          <p:spTgt spid="47"/>
                                        </p:tgtEl>
                                        <p:attrNameLst>
                                          <p:attrName>ppt_y</p:attrName>
                                        </p:attrNameLst>
                                      </p:cBhvr>
                                      <p:tavLst>
                                        <p:tav tm="0">
                                          <p:val>
                                            <p:strVal val="1+#ppt_h/2"/>
                                          </p:val>
                                        </p:tav>
                                        <p:tav tm="100000">
                                          <p:val>
                                            <p:strVal val="#ppt_y"/>
                                          </p:val>
                                        </p:tav>
                                      </p:tavLst>
                                    </p:anim>
                                  </p:childTnLst>
                                </p:cTn>
                              </p:par>
                            </p:childTnLst>
                          </p:cTn>
                        </p:par>
                        <p:par>
                          <p:cTn id="57" fill="hold">
                            <p:stCondLst>
                              <p:cond delay="4700"/>
                            </p:stCondLst>
                            <p:childTnLst>
                              <p:par>
                                <p:cTn id="58" presetID="22" presetClass="entr" presetSubtype="1" fill="hold" grpId="0" nodeType="afterEffect">
                                  <p:stCondLst>
                                    <p:cond delay="0"/>
                                  </p:stCondLst>
                                  <p:childTnLst>
                                    <p:set>
                                      <p:cBhvr>
                                        <p:cTn id="59" dur="1" fill="hold">
                                          <p:stCondLst>
                                            <p:cond delay="0"/>
                                          </p:stCondLst>
                                        </p:cTn>
                                        <p:tgtEl>
                                          <p:spTgt spid="79873"/>
                                        </p:tgtEl>
                                        <p:attrNameLst>
                                          <p:attrName>style.visibility</p:attrName>
                                        </p:attrNameLst>
                                      </p:cBhvr>
                                      <p:to>
                                        <p:strVal val="visible"/>
                                      </p:to>
                                    </p:set>
                                    <p:animEffect transition="in" filter="wipe(up)">
                                      <p:cBhvr>
                                        <p:cTn id="60" dur="500"/>
                                        <p:tgtEl>
                                          <p:spTgt spid="79873"/>
                                        </p:tgtEl>
                                      </p:cBhvr>
                                    </p:animEffect>
                                  </p:childTnLst>
                                </p:cTn>
                              </p:par>
                            </p:childTnLst>
                          </p:cTn>
                        </p:par>
                        <p:par>
                          <p:cTn id="61" fill="hold">
                            <p:stCondLst>
                              <p:cond delay="5200"/>
                            </p:stCondLst>
                            <p:childTnLst>
                              <p:par>
                                <p:cTn id="62" presetID="22" presetClass="entr" presetSubtype="1" fill="hold" nodeType="afterEffect">
                                  <p:stCondLst>
                                    <p:cond delay="1000"/>
                                  </p:stCondLst>
                                  <p:childTnLst>
                                    <p:set>
                                      <p:cBhvr>
                                        <p:cTn id="63" dur="1" fill="hold">
                                          <p:stCondLst>
                                            <p:cond delay="0"/>
                                          </p:stCondLst>
                                        </p:cTn>
                                        <p:tgtEl>
                                          <p:spTgt spid="54"/>
                                        </p:tgtEl>
                                        <p:attrNameLst>
                                          <p:attrName>style.visibility</p:attrName>
                                        </p:attrNameLst>
                                      </p:cBhvr>
                                      <p:to>
                                        <p:strVal val="visible"/>
                                      </p:to>
                                    </p:set>
                                    <p:animEffect transition="in" filter="wipe(up)">
                                      <p:cBhvr>
                                        <p:cTn id="6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9873"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41" name="直接连接符 40"/>
          <p:cNvCxnSpPr/>
          <p:nvPr/>
        </p:nvCxnSpPr>
        <p:spPr>
          <a:xfrm rot="5400000">
            <a:off x="999262" y="3451979"/>
            <a:ext cx="2144022" cy="794"/>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6" name="组合 44"/>
          <p:cNvGrpSpPr/>
          <p:nvPr/>
        </p:nvGrpSpPr>
        <p:grpSpPr>
          <a:xfrm>
            <a:off x="7429520" y="4524388"/>
            <a:ext cx="500066" cy="500400"/>
            <a:chOff x="6286512" y="3857634"/>
            <a:chExt cx="500066" cy="500066"/>
          </a:xfrm>
        </p:grpSpPr>
        <p:sp>
          <p:nvSpPr>
            <p:cNvPr id="43" name="椭圆 42"/>
            <p:cNvSpPr/>
            <p:nvPr/>
          </p:nvSpPr>
          <p:spPr>
            <a:xfrm>
              <a:off x="6286512" y="3857634"/>
              <a:ext cx="500066" cy="500066"/>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sp>
          <p:nvSpPr>
            <p:cNvPr id="44" name="椭圆 43"/>
            <p:cNvSpPr/>
            <p:nvPr/>
          </p:nvSpPr>
          <p:spPr>
            <a:xfrm>
              <a:off x="6357950" y="3929072"/>
              <a:ext cx="357190" cy="3571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grpSp>
      <p:cxnSp>
        <p:nvCxnSpPr>
          <p:cNvPr id="49" name="直接连接符 48"/>
          <p:cNvCxnSpPr/>
          <p:nvPr/>
        </p:nvCxnSpPr>
        <p:spPr>
          <a:xfrm rot="10800000" flipV="1">
            <a:off x="2357422" y="4841890"/>
            <a:ext cx="5072098" cy="1"/>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7" name="组合 50"/>
          <p:cNvGrpSpPr/>
          <p:nvPr/>
        </p:nvGrpSpPr>
        <p:grpSpPr>
          <a:xfrm>
            <a:off x="1857356" y="4524388"/>
            <a:ext cx="500066" cy="500400"/>
            <a:chOff x="6286512" y="3857634"/>
            <a:chExt cx="500066" cy="500066"/>
          </a:xfrm>
        </p:grpSpPr>
        <p:sp>
          <p:nvSpPr>
            <p:cNvPr id="52" name="椭圆 51"/>
            <p:cNvSpPr/>
            <p:nvPr/>
          </p:nvSpPr>
          <p:spPr>
            <a:xfrm>
              <a:off x="6286512" y="3857634"/>
              <a:ext cx="500066" cy="500066"/>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sp>
          <p:nvSpPr>
            <p:cNvPr id="53" name="椭圆 52"/>
            <p:cNvSpPr/>
            <p:nvPr/>
          </p:nvSpPr>
          <p:spPr>
            <a:xfrm>
              <a:off x="6357950" y="3929072"/>
              <a:ext cx="357190" cy="3571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grpSp>
      <p:cxnSp>
        <p:nvCxnSpPr>
          <p:cNvPr id="54" name="直接连接符 53"/>
          <p:cNvCxnSpPr/>
          <p:nvPr/>
        </p:nvCxnSpPr>
        <p:spPr>
          <a:xfrm rot="5400000">
            <a:off x="1635900" y="118249"/>
            <a:ext cx="873131" cy="1588"/>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5" name="组合 38"/>
          <p:cNvGrpSpPr/>
          <p:nvPr/>
        </p:nvGrpSpPr>
        <p:grpSpPr>
          <a:xfrm>
            <a:off x="1214414" y="551845"/>
            <a:ext cx="1714512" cy="1717366"/>
            <a:chOff x="5643570" y="1068163"/>
            <a:chExt cx="1714512" cy="1545629"/>
          </a:xfrm>
        </p:grpSpPr>
        <p:sp>
          <p:nvSpPr>
            <p:cNvPr id="20" name="椭圆 19"/>
            <p:cNvSpPr/>
            <p:nvPr/>
          </p:nvSpPr>
          <p:spPr>
            <a:xfrm>
              <a:off x="5643570" y="1071552"/>
              <a:ext cx="1714512" cy="1542240"/>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4092EC"/>
                </a:solidFill>
                <a:latin typeface="微软雅黑"/>
                <a:ea typeface="微软雅黑"/>
              </a:endParaRPr>
            </a:p>
          </p:txBody>
        </p:sp>
        <p:sp>
          <p:nvSpPr>
            <p:cNvPr id="36" name="矩形 35"/>
            <p:cNvSpPr/>
            <p:nvPr/>
          </p:nvSpPr>
          <p:spPr>
            <a:xfrm>
              <a:off x="5731690" y="1641433"/>
              <a:ext cx="1463794" cy="383791"/>
            </a:xfrm>
            <a:prstGeom prst="rect">
              <a:avLst/>
            </a:prstGeom>
          </p:spPr>
          <p:txBody>
            <a:bodyPr wrap="square">
              <a:spAutoFit/>
            </a:bodyPr>
            <a:lstStyle/>
            <a:p>
              <a:pPr lvl="0" algn="ctr"/>
              <a:r>
                <a:rPr lang="zh-CN" altLang="en-US" sz="2400" b="1" dirty="0" smtClean="0">
                  <a:solidFill>
                    <a:prstClr val="white"/>
                  </a:solidFill>
                  <a:latin typeface="微软雅黑" pitchFamily="34" charset="-122"/>
                  <a:ea typeface="微软雅黑" pitchFamily="34" charset="-122"/>
                </a:rPr>
                <a:t>举例论证</a:t>
              </a:r>
              <a:endParaRPr lang="zh-CN" altLang="en-US" sz="2400" b="1" dirty="0">
                <a:solidFill>
                  <a:prstClr val="white"/>
                </a:solidFill>
                <a:latin typeface="微软雅黑" pitchFamily="34" charset="-122"/>
                <a:ea typeface="微软雅黑" pitchFamily="34" charset="-122"/>
              </a:endParaRPr>
            </a:p>
          </p:txBody>
        </p:sp>
        <p:sp>
          <p:nvSpPr>
            <p:cNvPr id="37" name="椭圆 36"/>
            <p:cNvSpPr/>
            <p:nvPr/>
          </p:nvSpPr>
          <p:spPr>
            <a:xfrm>
              <a:off x="6215074" y="1142990"/>
              <a:ext cx="500066" cy="4503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sp>
          <p:nvSpPr>
            <p:cNvPr id="38" name="TextBox 37"/>
            <p:cNvSpPr txBox="1"/>
            <p:nvPr/>
          </p:nvSpPr>
          <p:spPr>
            <a:xfrm>
              <a:off x="6257937" y="1068163"/>
              <a:ext cx="428628" cy="581698"/>
            </a:xfrm>
            <a:prstGeom prst="rect">
              <a:avLst/>
            </a:prstGeom>
            <a:noFill/>
          </p:spPr>
          <p:txBody>
            <a:bodyPr wrap="square" rtlCol="0">
              <a:spAutoFit/>
            </a:bodyPr>
            <a:lstStyle>
              <a:defPPr>
                <a:defRPr lang="zh-CN"/>
              </a:defPPr>
              <a:lvl1pPr>
                <a:defRPr sz="3600" b="1">
                  <a:solidFill>
                    <a:schemeClr val="tx2">
                      <a:lumMod val="75000"/>
                    </a:schemeClr>
                  </a:solidFill>
                </a:defRPr>
              </a:lvl1pPr>
            </a:lstStyle>
            <a:p>
              <a:r>
                <a:rPr lang="en-US" altLang="zh-CN" dirty="0"/>
                <a:t>2</a:t>
              </a:r>
              <a:endParaRPr lang="zh-CN" altLang="en-US" dirty="0"/>
            </a:p>
          </p:txBody>
        </p:sp>
      </p:grpSp>
      <p:cxnSp>
        <p:nvCxnSpPr>
          <p:cNvPr id="29" name="直接连接符 28"/>
          <p:cNvCxnSpPr/>
          <p:nvPr/>
        </p:nvCxnSpPr>
        <p:spPr>
          <a:xfrm rot="5400000">
            <a:off x="7258863" y="5496737"/>
            <a:ext cx="873131" cy="1588"/>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9" name="Rectangle 1"/>
          <p:cNvSpPr>
            <a:spLocks noChangeArrowheads="1"/>
          </p:cNvSpPr>
          <p:nvPr/>
        </p:nvSpPr>
        <p:spPr bwMode="auto">
          <a:xfrm>
            <a:off x="2483768" y="3036223"/>
            <a:ext cx="5616624" cy="13726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lnSpc>
                <a:spcPct val="130000"/>
              </a:lnSpc>
              <a:spcBef>
                <a:spcPct val="0"/>
              </a:spcBef>
              <a:spcAft>
                <a:spcPct val="0"/>
              </a:spcAft>
              <a:defRPr/>
            </a:pPr>
            <a:r>
              <a:rPr lang="zh-CN" altLang="en-US" sz="1600" kern="0" dirty="0">
                <a:solidFill>
                  <a:prstClr val="black">
                    <a:lumMod val="95000"/>
                    <a:lumOff val="5000"/>
                  </a:prstClr>
                </a:solidFill>
                <a:latin typeface="微软雅黑" pitchFamily="34" charset="-122"/>
                <a:ea typeface="微软雅黑" pitchFamily="34" charset="-122"/>
              </a:rPr>
              <a:t>您的内容打在这里，或通过复制您的文本后在此框中选择粘贴并选择只保留文字您的内容打在</a:t>
            </a:r>
            <a:r>
              <a:rPr lang="zh-CN" altLang="en-US" sz="1600" kern="0" dirty="0" smtClean="0">
                <a:solidFill>
                  <a:prstClr val="black">
                    <a:lumMod val="95000"/>
                    <a:lumOff val="5000"/>
                  </a:prstClr>
                </a:solidFill>
                <a:latin typeface="微软雅黑" pitchFamily="34" charset="-122"/>
                <a:ea typeface="微软雅黑" pitchFamily="34" charset="-122"/>
              </a:rPr>
              <a:t>这里</a:t>
            </a:r>
            <a:r>
              <a:rPr lang="zh-CN" altLang="en-US" sz="1600" kern="0" dirty="0">
                <a:solidFill>
                  <a:prstClr val="black">
                    <a:lumMod val="95000"/>
                    <a:lumOff val="5000"/>
                  </a:prstClr>
                </a:solidFill>
                <a:latin typeface="微软雅黑" pitchFamily="34" charset="-122"/>
                <a:ea typeface="微软雅黑" pitchFamily="34" charset="-122"/>
              </a:rPr>
              <a:t>您的内容打在</a:t>
            </a:r>
            <a:r>
              <a:rPr lang="zh-CN" altLang="en-US" sz="1600" kern="0" dirty="0" smtClean="0">
                <a:solidFill>
                  <a:prstClr val="black">
                    <a:lumMod val="95000"/>
                    <a:lumOff val="5000"/>
                  </a:prstClr>
                </a:solidFill>
                <a:latin typeface="微软雅黑" pitchFamily="34" charset="-122"/>
                <a:ea typeface="微软雅黑" pitchFamily="34" charset="-122"/>
              </a:rPr>
              <a:t>这里或</a:t>
            </a:r>
            <a:r>
              <a:rPr lang="zh-CN" altLang="en-US" sz="1600" kern="0" dirty="0">
                <a:solidFill>
                  <a:prstClr val="black">
                    <a:lumMod val="95000"/>
                    <a:lumOff val="5000"/>
                  </a:prstClr>
                </a:solidFill>
                <a:latin typeface="微软雅黑" pitchFamily="34" charset="-122"/>
                <a:ea typeface="微软雅黑" pitchFamily="34" charset="-122"/>
              </a:rPr>
              <a:t>通过复制您的文本后在此框中选择粘贴并选择只保留文字您的内容打在</a:t>
            </a:r>
            <a:r>
              <a:rPr lang="zh-CN" altLang="en-US" sz="1600" kern="0" dirty="0" smtClean="0">
                <a:solidFill>
                  <a:prstClr val="black">
                    <a:lumMod val="95000"/>
                    <a:lumOff val="5000"/>
                  </a:prstClr>
                </a:solidFill>
                <a:latin typeface="微软雅黑" pitchFamily="34" charset="-122"/>
                <a:ea typeface="微软雅黑" pitchFamily="34" charset="-122"/>
              </a:rPr>
              <a:t>这里</a:t>
            </a:r>
            <a:endParaRPr lang="en-US" altLang="zh-CN" sz="1600" kern="0" dirty="0">
              <a:solidFill>
                <a:prstClr val="black">
                  <a:lumMod val="95000"/>
                  <a:lumOff val="5000"/>
                </a:prstClr>
              </a:solidFill>
              <a:latin typeface="微软雅黑" pitchFamily="34" charset="-122"/>
              <a:ea typeface="微软雅黑" pitchFamily="34" charset="-122"/>
            </a:endParaRPr>
          </a:p>
        </p:txBody>
      </p:sp>
      <p:sp>
        <p:nvSpPr>
          <p:cNvPr id="21" name="Rectangle 23"/>
          <p:cNvSpPr/>
          <p:nvPr/>
        </p:nvSpPr>
        <p:spPr bwMode="auto">
          <a:xfrm>
            <a:off x="5615736" y="1489348"/>
            <a:ext cx="2152112" cy="1426289"/>
          </a:xfrm>
          <a:prstGeom prst="rect">
            <a:avLst/>
          </a:prstGeom>
          <a:blipFill>
            <a:blip r:embed="rId4" cstate="screen">
              <a:extLst>
                <a:ext uri="{28A0092B-C50C-407E-A947-70E740481C1C}">
                  <a14:useLocalDpi xmlns:a14="http://schemas.microsoft.com/office/drawing/2010/main" xmlns=""/>
                </a:ext>
              </a:extLst>
            </a:blip>
            <a:stretch>
              <a:fillRect/>
            </a:stretch>
          </a:blipFill>
          <a:ln w="6350" cap="flat" cmpd="sng" algn="ctr">
            <a:solidFill>
              <a:schemeClr val="bg1">
                <a:lumMod val="75000"/>
              </a:schemeClr>
            </a:solidFill>
            <a:prstDash val="solid"/>
            <a:miter lim="800000"/>
            <a:headEnd type="none" w="med" len="med"/>
            <a:tailEnd type="none" w="med" len="med"/>
          </a:ln>
          <a:effectLst/>
        </p:spPr>
        <p:txBody>
          <a:bodyPr lIns="91436" tIns="45718" rIns="91436" bIns="45718" anchor="ctr"/>
          <a:lstStyle/>
          <a:p>
            <a:pPr marL="0" marR="0" lvl="0" indent="0" algn="ctr" defTabSz="684213" eaLnBrk="1" fontAlgn="auto" latinLnBrk="0" hangingPunct="1">
              <a:lnSpc>
                <a:spcPct val="100000"/>
              </a:lnSpc>
              <a:spcBef>
                <a:spcPts val="0"/>
              </a:spcBef>
              <a:spcAft>
                <a:spcPts val="0"/>
              </a:spcAft>
              <a:buClrTx/>
              <a:buSzTx/>
              <a:buFontTx/>
              <a:buNone/>
              <a:tabLst/>
              <a:defRPr/>
            </a:pPr>
            <a:endParaRPr kumimoji="0" lang="en-US" altLang="zh-CN" sz="1700" b="0" i="0" u="none" strike="noStrike" kern="0" cap="none" spc="0" normalizeH="0" baseline="0" noProof="0">
              <a:ln>
                <a:noFill/>
              </a:ln>
              <a:solidFill>
                <a:srgbClr val="FFFFFF"/>
              </a:solidFill>
              <a:effectLst/>
              <a:uLnTx/>
              <a:uFillTx/>
              <a:latin typeface="Calibri"/>
              <a:ea typeface="宋体"/>
              <a:cs typeface="Segoe UI" pitchFamily="34" charset="0"/>
            </a:endParaRPr>
          </a:p>
        </p:txBody>
      </p:sp>
      <p:sp>
        <p:nvSpPr>
          <p:cNvPr id="22" name="Rectangle 23"/>
          <p:cNvSpPr/>
          <p:nvPr/>
        </p:nvSpPr>
        <p:spPr bwMode="auto">
          <a:xfrm>
            <a:off x="3275856" y="1489348"/>
            <a:ext cx="2152114" cy="1426290"/>
          </a:xfrm>
          <a:prstGeom prst="rect">
            <a:avLst/>
          </a:prstGeom>
          <a:blipFill>
            <a:blip r:embed="rId5" cstate="screen">
              <a:extLst>
                <a:ext uri="{28A0092B-C50C-407E-A947-70E740481C1C}">
                  <a14:useLocalDpi xmlns:a14="http://schemas.microsoft.com/office/drawing/2010/main" xmlns=""/>
                </a:ext>
              </a:extLst>
            </a:blip>
            <a:stretch>
              <a:fillRect/>
            </a:stretch>
          </a:blipFill>
          <a:ln w="6350" cap="flat" cmpd="sng" algn="ctr">
            <a:solidFill>
              <a:schemeClr val="bg1">
                <a:lumMod val="75000"/>
              </a:schemeClr>
            </a:solidFill>
            <a:prstDash val="solid"/>
            <a:miter lim="800000"/>
            <a:headEnd type="none" w="med" len="med"/>
            <a:tailEnd type="none" w="med" len="med"/>
          </a:ln>
          <a:effectLst/>
        </p:spPr>
        <p:txBody>
          <a:bodyPr lIns="91436" tIns="45718" rIns="91436" bIns="45718" anchor="ctr"/>
          <a:lstStyle/>
          <a:p>
            <a:pPr marL="0" marR="0" lvl="0" indent="0" algn="ctr" defTabSz="684213" eaLnBrk="1" fontAlgn="auto" latinLnBrk="0" hangingPunct="1">
              <a:lnSpc>
                <a:spcPct val="100000"/>
              </a:lnSpc>
              <a:spcBef>
                <a:spcPts val="0"/>
              </a:spcBef>
              <a:spcAft>
                <a:spcPts val="0"/>
              </a:spcAft>
              <a:buClrTx/>
              <a:buSzTx/>
              <a:buFontTx/>
              <a:buNone/>
              <a:tabLst/>
              <a:defRPr/>
            </a:pPr>
            <a:r>
              <a:rPr kumimoji="0" lang="en-US" altLang="zh-CN" sz="1700" b="0" i="0" u="none" strike="noStrike" kern="0" cap="none" spc="0" normalizeH="0" baseline="0" noProof="0" dirty="0" smtClean="0">
                <a:ln>
                  <a:noFill/>
                </a:ln>
                <a:solidFill>
                  <a:srgbClr val="FFFFFF"/>
                </a:solidFill>
                <a:effectLst/>
                <a:uLnTx/>
                <a:uFillTx/>
                <a:latin typeface="Calibri"/>
                <a:ea typeface="宋体"/>
                <a:cs typeface="Segoe UI" pitchFamily="34" charset="0"/>
              </a:rPr>
              <a:t> </a:t>
            </a:r>
            <a:endParaRPr kumimoji="0" lang="en-US" altLang="zh-CN" sz="1700" b="0" i="0" u="none" strike="noStrike" kern="0" cap="none" spc="0" normalizeH="0" baseline="0" noProof="0" dirty="0">
              <a:ln>
                <a:noFill/>
              </a:ln>
              <a:solidFill>
                <a:srgbClr val="FFFFFF"/>
              </a:solidFill>
              <a:effectLst/>
              <a:uLnTx/>
              <a:uFillTx/>
              <a:latin typeface="Calibri"/>
              <a:ea typeface="宋体"/>
              <a:cs typeface="Segoe UI" pitchFamily="34" charset="0"/>
            </a:endParaRPr>
          </a:p>
        </p:txBody>
      </p:sp>
    </p:spTree>
    <p:extLst>
      <p:ext uri="{BB962C8B-B14F-4D97-AF65-F5344CB8AC3E}">
        <p14:creationId xmlns:p14="http://schemas.microsoft.com/office/powerpoint/2010/main" xmlns="" val="2393972384"/>
      </p:ext>
    </p:extLst>
  </p:cSld>
  <p:clrMapOvr>
    <a:masterClrMapping/>
  </p:clrMapOvr>
  <p:transition spd="med" advClick="0" advTm="5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750" fill="hold"/>
                                        <p:tgtEl>
                                          <p:spTgt spid="22"/>
                                        </p:tgtEl>
                                        <p:attrNameLst>
                                          <p:attrName>ppt_x</p:attrName>
                                        </p:attrNameLst>
                                      </p:cBhvr>
                                      <p:tavLst>
                                        <p:tav tm="0">
                                          <p:val>
                                            <p:strVal val="1+#ppt_w/2"/>
                                          </p:val>
                                        </p:tav>
                                        <p:tav tm="100000">
                                          <p:val>
                                            <p:strVal val="#ppt_x"/>
                                          </p:val>
                                        </p:tav>
                                      </p:tavLst>
                                    </p:anim>
                                    <p:anim calcmode="lin" valueType="num">
                                      <p:cBhvr additive="base">
                                        <p:cTn id="8" dur="75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25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750" fill="hold"/>
                                        <p:tgtEl>
                                          <p:spTgt spid="21"/>
                                        </p:tgtEl>
                                        <p:attrNameLst>
                                          <p:attrName>ppt_x</p:attrName>
                                        </p:attrNameLst>
                                      </p:cBhvr>
                                      <p:tavLst>
                                        <p:tav tm="0">
                                          <p:val>
                                            <p:strVal val="1+#ppt_w/2"/>
                                          </p:val>
                                        </p:tav>
                                        <p:tav tm="100000">
                                          <p:val>
                                            <p:strVal val="#ppt_x"/>
                                          </p:val>
                                        </p:tav>
                                      </p:tavLst>
                                    </p:anim>
                                    <p:anim calcmode="lin" valueType="num">
                                      <p:cBhvr additive="base">
                                        <p:cTn id="12" dur="750" fill="hold"/>
                                        <p:tgtEl>
                                          <p:spTgt spid="21"/>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randombar(horizontal)">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 name="组合 38"/>
          <p:cNvGrpSpPr/>
          <p:nvPr/>
        </p:nvGrpSpPr>
        <p:grpSpPr>
          <a:xfrm>
            <a:off x="6858016" y="876878"/>
            <a:ext cx="1714512" cy="1713600"/>
            <a:chOff x="5643554" y="1071552"/>
            <a:chExt cx="1714512" cy="1542240"/>
          </a:xfrm>
        </p:grpSpPr>
        <p:sp>
          <p:nvSpPr>
            <p:cNvPr id="20" name="椭圆 19"/>
            <p:cNvSpPr/>
            <p:nvPr/>
          </p:nvSpPr>
          <p:spPr>
            <a:xfrm>
              <a:off x="5643554" y="1071552"/>
              <a:ext cx="1714512" cy="1542240"/>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4092EC"/>
                </a:solidFill>
                <a:latin typeface="微软雅黑"/>
                <a:ea typeface="微软雅黑"/>
              </a:endParaRPr>
            </a:p>
          </p:txBody>
        </p:sp>
        <p:sp>
          <p:nvSpPr>
            <p:cNvPr id="36" name="矩形 35"/>
            <p:cNvSpPr/>
            <p:nvPr/>
          </p:nvSpPr>
          <p:spPr>
            <a:xfrm>
              <a:off x="5676596" y="1661851"/>
              <a:ext cx="1663822" cy="422168"/>
            </a:xfrm>
            <a:prstGeom prst="rect">
              <a:avLst/>
            </a:prstGeom>
          </p:spPr>
          <p:txBody>
            <a:bodyPr wrap="square">
              <a:spAutoFit/>
            </a:bodyPr>
            <a:lstStyle/>
            <a:p>
              <a:pPr lvl="0" algn="ctr"/>
              <a:r>
                <a:rPr lang="zh-CN" altLang="en-US" sz="2400" b="1" dirty="0" smtClean="0">
                  <a:solidFill>
                    <a:prstClr val="white"/>
                  </a:solidFill>
                  <a:latin typeface="微软雅黑" pitchFamily="34" charset="-122"/>
                  <a:ea typeface="微软雅黑" pitchFamily="34" charset="-122"/>
                </a:rPr>
                <a:t>论证试验</a:t>
              </a:r>
              <a:endParaRPr lang="zh-CN" altLang="en-US" sz="2400" b="1" dirty="0">
                <a:solidFill>
                  <a:prstClr val="white"/>
                </a:solidFill>
                <a:latin typeface="微软雅黑" pitchFamily="34" charset="-122"/>
                <a:ea typeface="微软雅黑" pitchFamily="34" charset="-122"/>
              </a:endParaRPr>
            </a:p>
          </p:txBody>
        </p:sp>
        <p:sp>
          <p:nvSpPr>
            <p:cNvPr id="37" name="椭圆 36"/>
            <p:cNvSpPr/>
            <p:nvPr/>
          </p:nvSpPr>
          <p:spPr>
            <a:xfrm>
              <a:off x="6250777" y="1142990"/>
              <a:ext cx="500066" cy="4503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sp>
          <p:nvSpPr>
            <p:cNvPr id="38" name="TextBox 37"/>
            <p:cNvSpPr txBox="1"/>
            <p:nvPr/>
          </p:nvSpPr>
          <p:spPr>
            <a:xfrm>
              <a:off x="6296037" y="1076735"/>
              <a:ext cx="428628" cy="581698"/>
            </a:xfrm>
            <a:prstGeom prst="rect">
              <a:avLst/>
            </a:prstGeom>
            <a:noFill/>
          </p:spPr>
          <p:txBody>
            <a:bodyPr wrap="square" rtlCol="0">
              <a:spAutoFit/>
            </a:bodyPr>
            <a:lstStyle>
              <a:defPPr>
                <a:defRPr lang="zh-CN"/>
              </a:defPPr>
              <a:lvl1pPr>
                <a:defRPr sz="3600" b="1">
                  <a:solidFill>
                    <a:schemeClr val="tx2">
                      <a:lumMod val="75000"/>
                    </a:schemeClr>
                  </a:solidFill>
                </a:defRPr>
              </a:lvl1pPr>
            </a:lstStyle>
            <a:p>
              <a:r>
                <a:rPr lang="en-US" altLang="zh-CN" dirty="0"/>
                <a:t>3</a:t>
              </a:r>
              <a:endParaRPr lang="zh-CN" altLang="en-US" dirty="0"/>
            </a:p>
          </p:txBody>
        </p:sp>
      </p:grpSp>
      <p:cxnSp>
        <p:nvCxnSpPr>
          <p:cNvPr id="41" name="直接连接符 40"/>
          <p:cNvCxnSpPr>
            <a:stCxn id="20" idx="4"/>
          </p:cNvCxnSpPr>
          <p:nvPr/>
        </p:nvCxnSpPr>
        <p:spPr>
          <a:xfrm flipH="1">
            <a:off x="7713684" y="2590479"/>
            <a:ext cx="1588" cy="2013283"/>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5" name="组合 44"/>
          <p:cNvGrpSpPr/>
          <p:nvPr/>
        </p:nvGrpSpPr>
        <p:grpSpPr>
          <a:xfrm>
            <a:off x="7429520" y="4524388"/>
            <a:ext cx="500066" cy="500400"/>
            <a:chOff x="6286512" y="3857634"/>
            <a:chExt cx="500066" cy="500066"/>
          </a:xfrm>
        </p:grpSpPr>
        <p:sp>
          <p:nvSpPr>
            <p:cNvPr id="43" name="椭圆 42"/>
            <p:cNvSpPr/>
            <p:nvPr/>
          </p:nvSpPr>
          <p:spPr>
            <a:xfrm>
              <a:off x="6286512" y="3857634"/>
              <a:ext cx="500066" cy="500066"/>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sp>
          <p:nvSpPr>
            <p:cNvPr id="44" name="椭圆 43"/>
            <p:cNvSpPr/>
            <p:nvPr/>
          </p:nvSpPr>
          <p:spPr>
            <a:xfrm>
              <a:off x="6357950" y="3929072"/>
              <a:ext cx="357190" cy="3571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grpSp>
      <p:cxnSp>
        <p:nvCxnSpPr>
          <p:cNvPr id="49" name="直接连接符 48"/>
          <p:cNvCxnSpPr/>
          <p:nvPr/>
        </p:nvCxnSpPr>
        <p:spPr>
          <a:xfrm rot="10800000" flipV="1">
            <a:off x="2357422" y="4841890"/>
            <a:ext cx="5072098" cy="1"/>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6" name="组合 50"/>
          <p:cNvGrpSpPr/>
          <p:nvPr/>
        </p:nvGrpSpPr>
        <p:grpSpPr>
          <a:xfrm>
            <a:off x="1857356" y="4524388"/>
            <a:ext cx="500066" cy="500400"/>
            <a:chOff x="6286512" y="3857634"/>
            <a:chExt cx="500066" cy="500066"/>
          </a:xfrm>
        </p:grpSpPr>
        <p:sp>
          <p:nvSpPr>
            <p:cNvPr id="52" name="椭圆 51"/>
            <p:cNvSpPr/>
            <p:nvPr/>
          </p:nvSpPr>
          <p:spPr>
            <a:xfrm>
              <a:off x="6286512" y="3857634"/>
              <a:ext cx="500066" cy="500066"/>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sp>
          <p:nvSpPr>
            <p:cNvPr id="53" name="椭圆 52"/>
            <p:cNvSpPr/>
            <p:nvPr/>
          </p:nvSpPr>
          <p:spPr>
            <a:xfrm>
              <a:off x="6357950" y="3929072"/>
              <a:ext cx="357190" cy="3571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grpSp>
      <p:cxnSp>
        <p:nvCxnSpPr>
          <p:cNvPr id="54" name="直接连接符 53"/>
          <p:cNvCxnSpPr/>
          <p:nvPr/>
        </p:nvCxnSpPr>
        <p:spPr>
          <a:xfrm rot="5400000">
            <a:off x="1664475" y="5487212"/>
            <a:ext cx="873131" cy="1588"/>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rot="5400000">
            <a:off x="7277913" y="435752"/>
            <a:ext cx="873131" cy="1588"/>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6" name="Rectangle 1"/>
          <p:cNvSpPr>
            <a:spLocks noChangeArrowheads="1"/>
          </p:cNvSpPr>
          <p:nvPr/>
        </p:nvSpPr>
        <p:spPr bwMode="auto">
          <a:xfrm>
            <a:off x="1299031" y="2969873"/>
            <a:ext cx="6079014" cy="13997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lnSpc>
                <a:spcPct val="150000"/>
              </a:lnSpc>
              <a:spcBef>
                <a:spcPct val="0"/>
              </a:spcBef>
              <a:spcAft>
                <a:spcPct val="0"/>
              </a:spcAft>
              <a:defRPr/>
            </a:pPr>
            <a:r>
              <a:rPr lang="zh-CN" altLang="en-US" sz="1600" kern="0" dirty="0">
                <a:solidFill>
                  <a:prstClr val="black">
                    <a:lumMod val="95000"/>
                    <a:lumOff val="5000"/>
                  </a:prstClr>
                </a:solidFill>
                <a:latin typeface="微软雅黑" pitchFamily="34" charset="-122"/>
                <a:ea typeface="微软雅黑" pitchFamily="34" charset="-122"/>
              </a:rPr>
              <a:t>您的内容打在这里，或通过复制您的文本后在此框中选择粘贴并选择只保留文字您的内容打在</a:t>
            </a:r>
            <a:r>
              <a:rPr lang="zh-CN" altLang="en-US" sz="1600" kern="0" dirty="0" smtClean="0">
                <a:solidFill>
                  <a:prstClr val="black">
                    <a:lumMod val="95000"/>
                    <a:lumOff val="5000"/>
                  </a:prstClr>
                </a:solidFill>
                <a:latin typeface="微软雅黑" pitchFamily="34" charset="-122"/>
                <a:ea typeface="微软雅黑" pitchFamily="34" charset="-122"/>
              </a:rPr>
              <a:t>这里</a:t>
            </a:r>
            <a:r>
              <a:rPr lang="zh-CN" altLang="en-US" sz="1600" kern="0" dirty="0">
                <a:solidFill>
                  <a:prstClr val="black">
                    <a:lumMod val="95000"/>
                    <a:lumOff val="5000"/>
                  </a:prstClr>
                </a:solidFill>
                <a:latin typeface="微软雅黑" pitchFamily="34" charset="-122"/>
                <a:ea typeface="微软雅黑" pitchFamily="34" charset="-122"/>
              </a:rPr>
              <a:t>您的内容打在这里，或通过复制您的文本后在此框中选择粘贴并选择只保留文字您的内容打在</a:t>
            </a:r>
            <a:r>
              <a:rPr lang="zh-CN" altLang="en-US" sz="1600" kern="0" dirty="0" smtClean="0">
                <a:solidFill>
                  <a:prstClr val="black">
                    <a:lumMod val="95000"/>
                    <a:lumOff val="5000"/>
                  </a:prstClr>
                </a:solidFill>
                <a:latin typeface="微软雅黑" pitchFamily="34" charset="-122"/>
                <a:ea typeface="微软雅黑" pitchFamily="34" charset="-122"/>
              </a:rPr>
              <a:t>这里</a:t>
            </a:r>
            <a:endParaRPr lang="en-US" altLang="zh-CN" sz="1600" kern="0" dirty="0">
              <a:solidFill>
                <a:prstClr val="black">
                  <a:lumMod val="95000"/>
                  <a:lumOff val="5000"/>
                </a:prstClr>
              </a:solidFill>
              <a:latin typeface="微软雅黑" pitchFamily="34" charset="-122"/>
              <a:ea typeface="微软雅黑" pitchFamily="34" charset="-122"/>
            </a:endParaRPr>
          </a:p>
        </p:txBody>
      </p:sp>
      <p:pic>
        <p:nvPicPr>
          <p:cNvPr id="27" name="Picture 14" descr="s28ands321副本"/>
          <p:cNvPicPr>
            <a:picLocks noChangeAspect="1" noChangeArrowheads="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1429048" y="1098313"/>
            <a:ext cx="2401978" cy="1801035"/>
          </a:xfrm>
          <a:prstGeom prst="rect">
            <a:avLst/>
          </a:prstGeom>
          <a:noFill/>
          <a:ln w="9525">
            <a:solidFill>
              <a:schemeClr val="bg1">
                <a:lumMod val="75000"/>
              </a:schemeClr>
            </a:solidFill>
            <a:miter lim="800000"/>
            <a:headEnd/>
            <a:tailEnd/>
          </a:ln>
          <a:extLst>
            <a:ext uri="{909E8E84-426E-40DD-AFC4-6F175D3DCCD1}">
              <a14:hiddenFill xmlns:a14="http://schemas.microsoft.com/office/drawing/2010/main" xmlns="">
                <a:solidFill>
                  <a:srgbClr val="FFFFFF"/>
                </a:solidFill>
              </a14:hiddenFill>
            </a:ext>
          </a:extLst>
        </p:spPr>
      </p:pic>
      <p:pic>
        <p:nvPicPr>
          <p:cNvPr id="30" name="Picture 14" descr="li实验值对比"/>
          <p:cNvPicPr>
            <a:picLocks noChangeAspect="1" noChangeArrowheads="1"/>
          </p:cNvPicPr>
          <p:nvPr/>
        </p:nvPicPr>
        <p:blipFill>
          <a:blip r:embed="rId5" cstate="screen">
            <a:extLst>
              <a:ext uri="{28A0092B-C50C-407E-A947-70E740481C1C}">
                <a14:useLocalDpi xmlns:a14="http://schemas.microsoft.com/office/drawing/2010/main" xmlns=""/>
              </a:ext>
            </a:extLst>
          </a:blip>
          <a:srcRect/>
          <a:stretch>
            <a:fillRect/>
          </a:stretch>
        </p:blipFill>
        <p:spPr bwMode="auto">
          <a:xfrm>
            <a:off x="4093344" y="1098312"/>
            <a:ext cx="2253222" cy="1801035"/>
          </a:xfrm>
          <a:prstGeom prst="rect">
            <a:avLst/>
          </a:prstGeom>
          <a:noFill/>
          <a:ln w="9525">
            <a:solidFill>
              <a:schemeClr val="bg1">
                <a:lumMod val="75000"/>
              </a:schemeClr>
            </a:solidFill>
            <a:miter lim="800000"/>
            <a:headEnd/>
            <a:tailEnd/>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74041560"/>
      </p:ext>
    </p:extLst>
  </p:cSld>
  <p:clrMapOvr>
    <a:masterClrMapping/>
  </p:clrMapOvr>
  <p:transition spd="med" advClick="0" advTm="5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75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childTnLst>
                          </p:cTn>
                        </p:par>
                        <p:par>
                          <p:cTn id="15" fill="hold">
                            <p:stCondLst>
                              <p:cond delay="1250"/>
                            </p:stCondLst>
                            <p:childTnLst>
                              <p:par>
                                <p:cTn id="16" presetID="2" presetClass="entr" presetSubtype="8"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0-#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41" name="直接连接符 40"/>
          <p:cNvCxnSpPr>
            <a:stCxn id="20" idx="4"/>
          </p:cNvCxnSpPr>
          <p:nvPr/>
        </p:nvCxnSpPr>
        <p:spPr>
          <a:xfrm flipH="1">
            <a:off x="2070876" y="2269211"/>
            <a:ext cx="794" cy="2255176"/>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 name="组合 44"/>
          <p:cNvGrpSpPr/>
          <p:nvPr/>
        </p:nvGrpSpPr>
        <p:grpSpPr>
          <a:xfrm>
            <a:off x="7429520" y="4524388"/>
            <a:ext cx="500066" cy="500400"/>
            <a:chOff x="6286512" y="3857634"/>
            <a:chExt cx="500066" cy="500066"/>
          </a:xfrm>
        </p:grpSpPr>
        <p:sp>
          <p:nvSpPr>
            <p:cNvPr id="43" name="椭圆 42"/>
            <p:cNvSpPr/>
            <p:nvPr/>
          </p:nvSpPr>
          <p:spPr>
            <a:xfrm>
              <a:off x="6286512" y="3857634"/>
              <a:ext cx="500066" cy="500066"/>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sp>
          <p:nvSpPr>
            <p:cNvPr id="44" name="椭圆 43"/>
            <p:cNvSpPr/>
            <p:nvPr/>
          </p:nvSpPr>
          <p:spPr>
            <a:xfrm>
              <a:off x="6357950" y="3929072"/>
              <a:ext cx="357190" cy="3571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grpSp>
      <p:cxnSp>
        <p:nvCxnSpPr>
          <p:cNvPr id="49" name="直接连接符 48"/>
          <p:cNvCxnSpPr/>
          <p:nvPr/>
        </p:nvCxnSpPr>
        <p:spPr>
          <a:xfrm rot="10800000" flipV="1">
            <a:off x="2357422" y="4841890"/>
            <a:ext cx="5072098" cy="1"/>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3" name="组合 50"/>
          <p:cNvGrpSpPr/>
          <p:nvPr/>
        </p:nvGrpSpPr>
        <p:grpSpPr>
          <a:xfrm>
            <a:off x="1857356" y="4524388"/>
            <a:ext cx="500066" cy="500400"/>
            <a:chOff x="6286512" y="3857634"/>
            <a:chExt cx="500066" cy="500066"/>
          </a:xfrm>
        </p:grpSpPr>
        <p:sp>
          <p:nvSpPr>
            <p:cNvPr id="52" name="椭圆 51"/>
            <p:cNvSpPr/>
            <p:nvPr/>
          </p:nvSpPr>
          <p:spPr>
            <a:xfrm>
              <a:off x="6286512" y="3857634"/>
              <a:ext cx="500066" cy="500066"/>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sp>
          <p:nvSpPr>
            <p:cNvPr id="53" name="椭圆 52"/>
            <p:cNvSpPr/>
            <p:nvPr/>
          </p:nvSpPr>
          <p:spPr>
            <a:xfrm>
              <a:off x="6357950" y="3929072"/>
              <a:ext cx="357190" cy="3571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grpSp>
      <p:cxnSp>
        <p:nvCxnSpPr>
          <p:cNvPr id="54" name="直接连接符 53"/>
          <p:cNvCxnSpPr/>
          <p:nvPr/>
        </p:nvCxnSpPr>
        <p:spPr>
          <a:xfrm rot="5400000">
            <a:off x="1635900" y="118249"/>
            <a:ext cx="873131" cy="1588"/>
          </a:xfrm>
          <a:prstGeom prst="line">
            <a:avLst/>
          </a:prstGeom>
          <a:ln w="38100">
            <a:solidFill>
              <a:schemeClr val="tx2">
                <a:lumMod val="7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4" name="组合 38"/>
          <p:cNvGrpSpPr/>
          <p:nvPr/>
        </p:nvGrpSpPr>
        <p:grpSpPr>
          <a:xfrm>
            <a:off x="1214414" y="551845"/>
            <a:ext cx="1714512" cy="1717366"/>
            <a:chOff x="5643570" y="1068163"/>
            <a:chExt cx="1714512" cy="1545629"/>
          </a:xfrm>
        </p:grpSpPr>
        <p:sp>
          <p:nvSpPr>
            <p:cNvPr id="20" name="椭圆 19"/>
            <p:cNvSpPr/>
            <p:nvPr/>
          </p:nvSpPr>
          <p:spPr>
            <a:xfrm>
              <a:off x="5643570" y="1071552"/>
              <a:ext cx="1714512" cy="1542240"/>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4092EC"/>
                </a:solidFill>
                <a:latin typeface="微软雅黑"/>
                <a:ea typeface="微软雅黑"/>
              </a:endParaRPr>
            </a:p>
          </p:txBody>
        </p:sp>
        <p:sp>
          <p:nvSpPr>
            <p:cNvPr id="36" name="矩形 35"/>
            <p:cNvSpPr/>
            <p:nvPr/>
          </p:nvSpPr>
          <p:spPr>
            <a:xfrm>
              <a:off x="5793856" y="1667086"/>
              <a:ext cx="1413940" cy="415498"/>
            </a:xfrm>
            <a:prstGeom prst="rect">
              <a:avLst/>
            </a:prstGeom>
          </p:spPr>
          <p:txBody>
            <a:bodyPr wrap="square">
              <a:spAutoFit/>
            </a:bodyPr>
            <a:lstStyle/>
            <a:p>
              <a:pPr lvl="0" algn="ctr"/>
              <a:r>
                <a:rPr lang="zh-CN" altLang="en-US" sz="2400" b="1" dirty="0" smtClean="0">
                  <a:solidFill>
                    <a:prstClr val="white"/>
                  </a:solidFill>
                  <a:latin typeface="微软雅黑" pitchFamily="34" charset="-122"/>
                  <a:ea typeface="微软雅黑" pitchFamily="34" charset="-122"/>
                </a:rPr>
                <a:t>结论分析</a:t>
              </a:r>
              <a:endParaRPr lang="zh-CN" altLang="en-US" sz="2400" b="1" dirty="0">
                <a:solidFill>
                  <a:prstClr val="white"/>
                </a:solidFill>
                <a:latin typeface="微软雅黑" pitchFamily="34" charset="-122"/>
                <a:ea typeface="微软雅黑" pitchFamily="34" charset="-122"/>
              </a:endParaRPr>
            </a:p>
          </p:txBody>
        </p:sp>
        <p:sp>
          <p:nvSpPr>
            <p:cNvPr id="37" name="椭圆 36"/>
            <p:cNvSpPr/>
            <p:nvPr/>
          </p:nvSpPr>
          <p:spPr>
            <a:xfrm>
              <a:off x="6250793" y="1142990"/>
              <a:ext cx="500066" cy="4503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b="1" dirty="0">
                <a:solidFill>
                  <a:srgbClr val="3366FF"/>
                </a:solidFill>
                <a:latin typeface="Goudy Stout" pitchFamily="18" charset="0"/>
                <a:ea typeface="微软雅黑"/>
              </a:endParaRPr>
            </a:p>
          </p:txBody>
        </p:sp>
        <p:sp>
          <p:nvSpPr>
            <p:cNvPr id="38" name="TextBox 37"/>
            <p:cNvSpPr txBox="1"/>
            <p:nvPr/>
          </p:nvSpPr>
          <p:spPr>
            <a:xfrm>
              <a:off x="6286512" y="1068163"/>
              <a:ext cx="428628" cy="581698"/>
            </a:xfrm>
            <a:prstGeom prst="rect">
              <a:avLst/>
            </a:prstGeom>
            <a:noFill/>
          </p:spPr>
          <p:txBody>
            <a:bodyPr wrap="square" rtlCol="0">
              <a:spAutoFit/>
            </a:bodyPr>
            <a:lstStyle>
              <a:defPPr>
                <a:defRPr lang="zh-CN"/>
              </a:defPPr>
              <a:lvl1pPr>
                <a:defRPr sz="3600" b="1">
                  <a:solidFill>
                    <a:schemeClr val="tx2">
                      <a:lumMod val="75000"/>
                    </a:schemeClr>
                  </a:solidFill>
                </a:defRPr>
              </a:lvl1pPr>
            </a:lstStyle>
            <a:p>
              <a:r>
                <a:rPr lang="en-US" altLang="zh-CN" dirty="0"/>
                <a:t>4</a:t>
              </a:r>
              <a:endParaRPr lang="zh-CN" altLang="en-US" dirty="0"/>
            </a:p>
          </p:txBody>
        </p:sp>
      </p:grpSp>
      <p:sp>
        <p:nvSpPr>
          <p:cNvPr id="18" name="Rectangle 1"/>
          <p:cNvSpPr>
            <a:spLocks noChangeArrowheads="1"/>
          </p:cNvSpPr>
          <p:nvPr/>
        </p:nvSpPr>
        <p:spPr bwMode="auto">
          <a:xfrm>
            <a:off x="2411760" y="3957051"/>
            <a:ext cx="5502945" cy="7006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lnSpc>
                <a:spcPct val="130000"/>
              </a:lnSpc>
              <a:spcBef>
                <a:spcPct val="0"/>
              </a:spcBef>
              <a:spcAft>
                <a:spcPct val="0"/>
              </a:spcAft>
              <a:defRPr/>
            </a:pPr>
            <a:r>
              <a:rPr lang="zh-CN" altLang="en-US" sz="1400" kern="0" dirty="0" smtClean="0">
                <a:solidFill>
                  <a:prstClr val="black">
                    <a:lumMod val="95000"/>
                    <a:lumOff val="5000"/>
                  </a:prstClr>
                </a:solidFill>
                <a:latin typeface="微软雅黑" pitchFamily="34" charset="-122"/>
                <a:ea typeface="微软雅黑" pitchFamily="34" charset="-122"/>
              </a:rPr>
              <a:t>您</a:t>
            </a:r>
            <a:r>
              <a:rPr lang="zh-CN" altLang="en-US" sz="1400" kern="0" dirty="0">
                <a:solidFill>
                  <a:prstClr val="black">
                    <a:lumMod val="95000"/>
                    <a:lumOff val="5000"/>
                  </a:prstClr>
                </a:solidFill>
                <a:latin typeface="微软雅黑" pitchFamily="34" charset="-122"/>
                <a:ea typeface="微软雅黑" pitchFamily="34" charset="-122"/>
              </a:rPr>
              <a:t>的内容打在这里，或通过复制您的文本后在此框中选择粘贴并选择只保留文字您的内容打在这里</a:t>
            </a:r>
            <a:endParaRPr lang="en-US" altLang="zh-CN" sz="1400" kern="0" dirty="0">
              <a:solidFill>
                <a:prstClr val="black">
                  <a:lumMod val="95000"/>
                  <a:lumOff val="5000"/>
                </a:prstClr>
              </a:solidFill>
              <a:latin typeface="微软雅黑" pitchFamily="34" charset="-122"/>
              <a:ea typeface="微软雅黑" pitchFamily="34" charset="-122"/>
            </a:endParaRPr>
          </a:p>
          <a:p>
            <a:pPr lvl="0" fontAlgn="base">
              <a:lnSpc>
                <a:spcPct val="130000"/>
              </a:lnSpc>
              <a:spcBef>
                <a:spcPct val="0"/>
              </a:spcBef>
              <a:spcAft>
                <a:spcPct val="0"/>
              </a:spcAft>
              <a:defRPr/>
            </a:pPr>
            <a:endParaRPr lang="en-US" altLang="zh-CN" sz="1400" kern="0" dirty="0">
              <a:solidFill>
                <a:prstClr val="black">
                  <a:lumMod val="95000"/>
                  <a:lumOff val="5000"/>
                </a:prstClr>
              </a:solidFill>
              <a:latin typeface="微软雅黑" pitchFamily="34" charset="-122"/>
              <a:ea typeface="微软雅黑" pitchFamily="34" charset="-122"/>
            </a:endParaRPr>
          </a:p>
        </p:txBody>
      </p:sp>
      <p:sp>
        <p:nvSpPr>
          <p:cNvPr id="21" name="Oval 5"/>
          <p:cNvSpPr>
            <a:spLocks noChangeArrowheads="1"/>
          </p:cNvSpPr>
          <p:nvPr/>
        </p:nvSpPr>
        <p:spPr bwMode="auto">
          <a:xfrm>
            <a:off x="4316765" y="3494063"/>
            <a:ext cx="2281191" cy="227533"/>
          </a:xfrm>
          <a:prstGeom prst="ellipse">
            <a:avLst/>
          </a:prstGeom>
          <a:gradFill rotWithShape="1">
            <a:gsLst>
              <a:gs pos="0">
                <a:srgbClr val="000000">
                  <a:alpha val="80000"/>
                </a:srgbClr>
              </a:gs>
              <a:gs pos="100000">
                <a:srgbClr val="445E7A">
                  <a:alpha val="0"/>
                </a:srgbClr>
              </a:gs>
            </a:gsLst>
            <a:path path="shape">
              <a:fillToRect l="50000" t="50000" r="50000" b="50000"/>
            </a:path>
          </a:gradFill>
          <a:ln>
            <a:noFill/>
          </a:ln>
          <a:effectLst/>
          <a:extLst>
            <a:ext uri="{91240B29-F687-4F45-9708-019B960494DF}">
              <a14:hiddenLine xmlns:a14="http://schemas.microsoft.com/office/drawing/2010/main" xmlns="" w="9525">
                <a:solidFill>
                  <a:srgbClr val="FFFFFF"/>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b="1">
              <a:solidFill>
                <a:srgbClr val="000000"/>
              </a:solidFill>
              <a:latin typeface="Arial" charset="0"/>
              <a:ea typeface="华文细黑" pitchFamily="2" charset="-122"/>
            </a:endParaRPr>
          </a:p>
        </p:txBody>
      </p:sp>
      <p:grpSp>
        <p:nvGrpSpPr>
          <p:cNvPr id="22" name="组合 21"/>
          <p:cNvGrpSpPr/>
          <p:nvPr/>
        </p:nvGrpSpPr>
        <p:grpSpPr>
          <a:xfrm>
            <a:off x="4415164" y="1561774"/>
            <a:ext cx="2355723" cy="2010693"/>
            <a:chOff x="4212919" y="1756617"/>
            <a:chExt cx="2850425" cy="2676232"/>
          </a:xfrm>
        </p:grpSpPr>
        <p:sp>
          <p:nvSpPr>
            <p:cNvPr id="23" name="Freeform 6"/>
            <p:cNvSpPr>
              <a:spLocks/>
            </p:cNvSpPr>
            <p:nvPr/>
          </p:nvSpPr>
          <p:spPr bwMode="auto">
            <a:xfrm>
              <a:off x="6365253" y="3094733"/>
              <a:ext cx="7918" cy="3959"/>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1" y="0"/>
                    <a:pt x="1" y="0"/>
                  </a:cubicBezTo>
                  <a:lnTo>
                    <a:pt x="0" y="0"/>
                  </a:lnTo>
                  <a:close/>
                </a:path>
              </a:pathLst>
            </a:custGeom>
            <a:gradFill rotWithShape="1">
              <a:gsLst>
                <a:gs pos="0">
                  <a:schemeClr val="accent1"/>
                </a:gs>
                <a:gs pos="100000">
                  <a:schemeClr val="hlink"/>
                </a:gs>
              </a:gsLst>
              <a:lin ang="0" scaled="1"/>
            </a:gradFill>
            <a:ln>
              <a:noFill/>
            </a:ln>
            <a:effectLst/>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24" name="Freeform 7"/>
            <p:cNvSpPr>
              <a:spLocks/>
            </p:cNvSpPr>
            <p:nvPr/>
          </p:nvSpPr>
          <p:spPr bwMode="auto">
            <a:xfrm>
              <a:off x="4653679" y="3402210"/>
              <a:ext cx="2077115" cy="1030639"/>
            </a:xfrm>
            <a:custGeom>
              <a:avLst/>
              <a:gdLst>
                <a:gd name="T0" fmla="*/ 201 w 250"/>
                <a:gd name="T1" fmla="*/ 54 h 124"/>
                <a:gd name="T2" fmla="*/ 0 w 250"/>
                <a:gd name="T3" fmla="*/ 86 h 124"/>
                <a:gd name="T4" fmla="*/ 133 w 250"/>
                <a:gd name="T5" fmla="*/ 105 h 124"/>
                <a:gd name="T6" fmla="*/ 250 w 250"/>
                <a:gd name="T7" fmla="*/ 12 h 124"/>
                <a:gd name="T8" fmla="*/ 247 w 250"/>
                <a:gd name="T9" fmla="*/ 0 h 124"/>
                <a:gd name="T10" fmla="*/ 201 w 250"/>
                <a:gd name="T11" fmla="*/ 54 h 124"/>
              </a:gdLst>
              <a:ahLst/>
              <a:cxnLst>
                <a:cxn ang="0">
                  <a:pos x="T0" y="T1"/>
                </a:cxn>
                <a:cxn ang="0">
                  <a:pos x="T2" y="T3"/>
                </a:cxn>
                <a:cxn ang="0">
                  <a:pos x="T4" y="T5"/>
                </a:cxn>
                <a:cxn ang="0">
                  <a:pos x="T6" y="T7"/>
                </a:cxn>
                <a:cxn ang="0">
                  <a:pos x="T8" y="T9"/>
                </a:cxn>
                <a:cxn ang="0">
                  <a:pos x="T10" y="T11"/>
                </a:cxn>
              </a:cxnLst>
              <a:rect l="0" t="0" r="r" b="b"/>
              <a:pathLst>
                <a:path w="250" h="124">
                  <a:moveTo>
                    <a:pt x="201" y="54"/>
                  </a:moveTo>
                  <a:cubicBezTo>
                    <a:pt x="135" y="110"/>
                    <a:pt x="51" y="122"/>
                    <a:pt x="0" y="86"/>
                  </a:cubicBezTo>
                  <a:cubicBezTo>
                    <a:pt x="26" y="108"/>
                    <a:pt x="68" y="124"/>
                    <a:pt x="133" y="105"/>
                  </a:cubicBezTo>
                  <a:cubicBezTo>
                    <a:pt x="181" y="91"/>
                    <a:pt x="223" y="55"/>
                    <a:pt x="250" y="12"/>
                  </a:cubicBezTo>
                  <a:cubicBezTo>
                    <a:pt x="247" y="0"/>
                    <a:pt x="247" y="0"/>
                    <a:pt x="247" y="0"/>
                  </a:cubicBezTo>
                  <a:cubicBezTo>
                    <a:pt x="235" y="19"/>
                    <a:pt x="219" y="38"/>
                    <a:pt x="201" y="54"/>
                  </a:cubicBezTo>
                  <a:close/>
                </a:path>
              </a:pathLst>
            </a:custGeom>
            <a:gradFill rotWithShape="1">
              <a:gsLst>
                <a:gs pos="0">
                  <a:srgbClr val="1C1C1C"/>
                </a:gs>
                <a:gs pos="100000">
                  <a:srgbClr val="333333"/>
                </a:gs>
              </a:gsLst>
              <a:lin ang="5400000" scaled="1"/>
            </a:gradFill>
            <a:ln>
              <a:noFill/>
            </a:ln>
            <a:effectLst/>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25" name="Freeform 8"/>
            <p:cNvSpPr>
              <a:spLocks/>
            </p:cNvSpPr>
            <p:nvPr/>
          </p:nvSpPr>
          <p:spPr bwMode="auto">
            <a:xfrm>
              <a:off x="6622584" y="1973038"/>
              <a:ext cx="440760" cy="1404098"/>
            </a:xfrm>
            <a:custGeom>
              <a:avLst/>
              <a:gdLst>
                <a:gd name="T0" fmla="*/ 13 w 53"/>
                <a:gd name="T1" fmla="*/ 13 h 169"/>
                <a:gd name="T2" fmla="*/ 19 w 53"/>
                <a:gd name="T3" fmla="*/ 156 h 169"/>
                <a:gd name="T4" fmla="*/ 19 w 53"/>
                <a:gd name="T5" fmla="*/ 156 h 169"/>
                <a:gd name="T6" fmla="*/ 21 w 53"/>
                <a:gd name="T7" fmla="*/ 169 h 169"/>
                <a:gd name="T8" fmla="*/ 0 w 53"/>
                <a:gd name="T9" fmla="*/ 0 h 169"/>
                <a:gd name="T10" fmla="*/ 13 w 53"/>
                <a:gd name="T11" fmla="*/ 13 h 169"/>
              </a:gdLst>
              <a:ahLst/>
              <a:cxnLst>
                <a:cxn ang="0">
                  <a:pos x="T0" y="T1"/>
                </a:cxn>
                <a:cxn ang="0">
                  <a:pos x="T2" y="T3"/>
                </a:cxn>
                <a:cxn ang="0">
                  <a:pos x="T4" y="T5"/>
                </a:cxn>
                <a:cxn ang="0">
                  <a:pos x="T6" y="T7"/>
                </a:cxn>
                <a:cxn ang="0">
                  <a:pos x="T8" y="T9"/>
                </a:cxn>
                <a:cxn ang="0">
                  <a:pos x="T10" y="T11"/>
                </a:cxn>
              </a:cxnLst>
              <a:rect l="0" t="0" r="r" b="b"/>
              <a:pathLst>
                <a:path w="53" h="169">
                  <a:moveTo>
                    <a:pt x="13" y="13"/>
                  </a:moveTo>
                  <a:cubicBezTo>
                    <a:pt x="44" y="49"/>
                    <a:pt x="44" y="105"/>
                    <a:pt x="19" y="156"/>
                  </a:cubicBezTo>
                  <a:cubicBezTo>
                    <a:pt x="19" y="156"/>
                    <a:pt x="19" y="156"/>
                    <a:pt x="19" y="156"/>
                  </a:cubicBezTo>
                  <a:cubicBezTo>
                    <a:pt x="21" y="169"/>
                    <a:pt x="21" y="169"/>
                    <a:pt x="21" y="169"/>
                  </a:cubicBezTo>
                  <a:cubicBezTo>
                    <a:pt x="53" y="108"/>
                    <a:pt x="53" y="39"/>
                    <a:pt x="0" y="0"/>
                  </a:cubicBezTo>
                  <a:cubicBezTo>
                    <a:pt x="5" y="4"/>
                    <a:pt x="9" y="8"/>
                    <a:pt x="13" y="13"/>
                  </a:cubicBezTo>
                  <a:close/>
                </a:path>
              </a:pathLst>
            </a:custGeom>
            <a:gradFill rotWithShape="1">
              <a:gsLst>
                <a:gs pos="0">
                  <a:srgbClr val="1C1C1C"/>
                </a:gs>
                <a:gs pos="100000">
                  <a:srgbClr val="333333"/>
                </a:gs>
              </a:gsLst>
              <a:lin ang="5400000" scaled="1"/>
            </a:gradFill>
            <a:ln>
              <a:noFill/>
            </a:ln>
            <a:effectLst/>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26" name="Freeform 9"/>
            <p:cNvSpPr>
              <a:spLocks/>
            </p:cNvSpPr>
            <p:nvPr/>
          </p:nvSpPr>
          <p:spPr bwMode="auto">
            <a:xfrm>
              <a:off x="4346202" y="3675376"/>
              <a:ext cx="3959" cy="9238"/>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adFill rotWithShape="1">
              <a:gsLst>
                <a:gs pos="0">
                  <a:schemeClr val="accent1"/>
                </a:gs>
                <a:gs pos="100000">
                  <a:schemeClr val="hlink"/>
                </a:gs>
              </a:gsLst>
              <a:lin ang="0" scaled="1"/>
            </a:gradFill>
            <a:ln>
              <a:noFill/>
            </a:ln>
            <a:effectLst/>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27" name="Freeform 10"/>
            <p:cNvSpPr>
              <a:spLocks/>
            </p:cNvSpPr>
            <p:nvPr/>
          </p:nvSpPr>
          <p:spPr bwMode="auto">
            <a:xfrm>
              <a:off x="5425669" y="1881983"/>
              <a:ext cx="75220" cy="323312"/>
            </a:xfrm>
            <a:custGeom>
              <a:avLst/>
              <a:gdLst>
                <a:gd name="T0" fmla="*/ 6 w 9"/>
                <a:gd name="T1" fmla="*/ 39 h 39"/>
                <a:gd name="T2" fmla="*/ 9 w 9"/>
                <a:gd name="T3" fmla="*/ 11 h 39"/>
                <a:gd name="T4" fmla="*/ 4 w 9"/>
                <a:gd name="T5" fmla="*/ 0 h 39"/>
                <a:gd name="T6" fmla="*/ 4 w 9"/>
                <a:gd name="T7" fmla="*/ 1 h 39"/>
                <a:gd name="T8" fmla="*/ 0 w 9"/>
                <a:gd name="T9" fmla="*/ 31 h 39"/>
                <a:gd name="T10" fmla="*/ 6 w 9"/>
                <a:gd name="T11" fmla="*/ 39 h 39"/>
              </a:gdLst>
              <a:ahLst/>
              <a:cxnLst>
                <a:cxn ang="0">
                  <a:pos x="T0" y="T1"/>
                </a:cxn>
                <a:cxn ang="0">
                  <a:pos x="T2" y="T3"/>
                </a:cxn>
                <a:cxn ang="0">
                  <a:pos x="T4" y="T5"/>
                </a:cxn>
                <a:cxn ang="0">
                  <a:pos x="T6" y="T7"/>
                </a:cxn>
                <a:cxn ang="0">
                  <a:pos x="T8" y="T9"/>
                </a:cxn>
                <a:cxn ang="0">
                  <a:pos x="T10" y="T11"/>
                </a:cxn>
              </a:cxnLst>
              <a:rect l="0" t="0" r="r" b="b"/>
              <a:pathLst>
                <a:path w="9" h="39">
                  <a:moveTo>
                    <a:pt x="6" y="39"/>
                  </a:moveTo>
                  <a:cubicBezTo>
                    <a:pt x="9" y="11"/>
                    <a:pt x="9" y="11"/>
                    <a:pt x="9" y="11"/>
                  </a:cubicBezTo>
                  <a:cubicBezTo>
                    <a:pt x="4" y="0"/>
                    <a:pt x="4" y="0"/>
                    <a:pt x="4" y="0"/>
                  </a:cubicBezTo>
                  <a:cubicBezTo>
                    <a:pt x="4" y="1"/>
                    <a:pt x="4" y="1"/>
                    <a:pt x="4" y="1"/>
                  </a:cubicBezTo>
                  <a:cubicBezTo>
                    <a:pt x="0" y="31"/>
                    <a:pt x="0" y="31"/>
                    <a:pt x="0" y="31"/>
                  </a:cubicBezTo>
                  <a:lnTo>
                    <a:pt x="6" y="39"/>
                  </a:lnTo>
                  <a:close/>
                </a:path>
              </a:pathLst>
            </a:custGeom>
            <a:solidFill>
              <a:schemeClr val="hlink"/>
            </a:solidFill>
            <a:ln>
              <a:noFill/>
            </a:ln>
            <a:effectLst/>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29" name="Freeform 11"/>
            <p:cNvSpPr>
              <a:spLocks/>
            </p:cNvSpPr>
            <p:nvPr/>
          </p:nvSpPr>
          <p:spPr bwMode="auto">
            <a:xfrm>
              <a:off x="4346202" y="3510422"/>
              <a:ext cx="340467" cy="174193"/>
            </a:xfrm>
            <a:custGeom>
              <a:avLst/>
              <a:gdLst>
                <a:gd name="T0" fmla="*/ 41 w 41"/>
                <a:gd name="T1" fmla="*/ 0 h 21"/>
                <a:gd name="T2" fmla="*/ 33 w 41"/>
                <a:gd name="T3" fmla="*/ 0 h 21"/>
                <a:gd name="T4" fmla="*/ 0 w 41"/>
                <a:gd name="T5" fmla="*/ 20 h 21"/>
                <a:gd name="T6" fmla="*/ 8 w 41"/>
                <a:gd name="T7" fmla="*/ 20 h 21"/>
                <a:gd name="T8" fmla="*/ 41 w 41"/>
                <a:gd name="T9" fmla="*/ 0 h 21"/>
              </a:gdLst>
              <a:ahLst/>
              <a:cxnLst>
                <a:cxn ang="0">
                  <a:pos x="T0" y="T1"/>
                </a:cxn>
                <a:cxn ang="0">
                  <a:pos x="T2" y="T3"/>
                </a:cxn>
                <a:cxn ang="0">
                  <a:pos x="T4" y="T5"/>
                </a:cxn>
                <a:cxn ang="0">
                  <a:pos x="T6" y="T7"/>
                </a:cxn>
                <a:cxn ang="0">
                  <a:pos x="T8" y="T9"/>
                </a:cxn>
              </a:cxnLst>
              <a:rect l="0" t="0" r="r" b="b"/>
              <a:pathLst>
                <a:path w="41" h="21">
                  <a:moveTo>
                    <a:pt x="41" y="0"/>
                  </a:moveTo>
                  <a:cubicBezTo>
                    <a:pt x="33" y="0"/>
                    <a:pt x="33" y="0"/>
                    <a:pt x="33" y="0"/>
                  </a:cubicBezTo>
                  <a:cubicBezTo>
                    <a:pt x="0" y="20"/>
                    <a:pt x="0" y="20"/>
                    <a:pt x="0" y="20"/>
                  </a:cubicBezTo>
                  <a:cubicBezTo>
                    <a:pt x="0" y="21"/>
                    <a:pt x="8" y="20"/>
                    <a:pt x="8" y="20"/>
                  </a:cubicBezTo>
                  <a:lnTo>
                    <a:pt x="41" y="0"/>
                  </a:lnTo>
                  <a:close/>
                </a:path>
              </a:pathLst>
            </a:custGeom>
            <a:gradFill rotWithShape="1">
              <a:gsLst>
                <a:gs pos="0">
                  <a:schemeClr val="hlink"/>
                </a:gs>
                <a:gs pos="100000">
                  <a:schemeClr val="accent1"/>
                </a:gs>
              </a:gsLst>
              <a:lin ang="2700000" scaled="1"/>
            </a:gradFill>
            <a:ln>
              <a:noFill/>
            </a:ln>
            <a:effectLst/>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30" name="Freeform 12"/>
            <p:cNvSpPr>
              <a:spLocks/>
            </p:cNvSpPr>
            <p:nvPr/>
          </p:nvSpPr>
          <p:spPr bwMode="auto">
            <a:xfrm>
              <a:off x="4212919" y="1889901"/>
              <a:ext cx="1247060" cy="1785474"/>
            </a:xfrm>
            <a:custGeom>
              <a:avLst/>
              <a:gdLst>
                <a:gd name="T0" fmla="*/ 95 w 150"/>
                <a:gd name="T1" fmla="*/ 65 h 215"/>
                <a:gd name="T2" fmla="*/ 146 w 150"/>
                <a:gd name="T3" fmla="*/ 30 h 215"/>
                <a:gd name="T4" fmla="*/ 146 w 150"/>
                <a:gd name="T5" fmla="*/ 30 h 215"/>
                <a:gd name="T6" fmla="*/ 146 w 150"/>
                <a:gd name="T7" fmla="*/ 29 h 215"/>
                <a:gd name="T8" fmla="*/ 150 w 150"/>
                <a:gd name="T9" fmla="*/ 0 h 215"/>
                <a:gd name="T10" fmla="*/ 85 w 150"/>
                <a:gd name="T11" fmla="*/ 39 h 215"/>
                <a:gd name="T12" fmla="*/ 16 w 150"/>
                <a:gd name="T13" fmla="*/ 215 h 215"/>
                <a:gd name="T14" fmla="*/ 49 w 150"/>
                <a:gd name="T15" fmla="*/ 195 h 215"/>
                <a:gd name="T16" fmla="*/ 95 w 150"/>
                <a:gd name="T17" fmla="*/ 6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0" h="215">
                  <a:moveTo>
                    <a:pt x="95" y="65"/>
                  </a:moveTo>
                  <a:cubicBezTo>
                    <a:pt x="111" y="49"/>
                    <a:pt x="128" y="38"/>
                    <a:pt x="146" y="30"/>
                  </a:cubicBezTo>
                  <a:cubicBezTo>
                    <a:pt x="146" y="30"/>
                    <a:pt x="146" y="30"/>
                    <a:pt x="146" y="30"/>
                  </a:cubicBezTo>
                  <a:cubicBezTo>
                    <a:pt x="146" y="29"/>
                    <a:pt x="146" y="29"/>
                    <a:pt x="146" y="29"/>
                  </a:cubicBezTo>
                  <a:cubicBezTo>
                    <a:pt x="150" y="0"/>
                    <a:pt x="150" y="0"/>
                    <a:pt x="150" y="0"/>
                  </a:cubicBezTo>
                  <a:cubicBezTo>
                    <a:pt x="128" y="8"/>
                    <a:pt x="105" y="22"/>
                    <a:pt x="85" y="39"/>
                  </a:cubicBezTo>
                  <a:cubicBezTo>
                    <a:pt x="26" y="90"/>
                    <a:pt x="0" y="161"/>
                    <a:pt x="16" y="215"/>
                  </a:cubicBezTo>
                  <a:cubicBezTo>
                    <a:pt x="49" y="195"/>
                    <a:pt x="49" y="195"/>
                    <a:pt x="49" y="195"/>
                  </a:cubicBezTo>
                  <a:cubicBezTo>
                    <a:pt x="37" y="157"/>
                    <a:pt x="54" y="104"/>
                    <a:pt x="95" y="65"/>
                  </a:cubicBezTo>
                  <a:close/>
                </a:path>
              </a:pathLst>
            </a:custGeom>
            <a:gradFill rotWithShape="1">
              <a:gsLst>
                <a:gs pos="0">
                  <a:srgbClr val="0070C0">
                    <a:lumMod val="38000"/>
                    <a:lumOff val="62000"/>
                  </a:srgbClr>
                </a:gs>
                <a:gs pos="100000">
                  <a:srgbClr val="00B0F0"/>
                </a:gs>
              </a:gsLst>
              <a:lin ang="0" scaled="1"/>
            </a:gradFill>
            <a:ln>
              <a:noFill/>
            </a:ln>
            <a:effectLst/>
            <a:extLst/>
          </p:spPr>
          <p:txBody>
            <a:bodyPr/>
            <a:lstStyle/>
            <a:p>
              <a:endParaRPr lang="zh-CN" altLang="en-US" b="1">
                <a:solidFill>
                  <a:srgbClr val="000000"/>
                </a:solidFill>
                <a:latin typeface="Arial" charset="0"/>
                <a:ea typeface="华文细黑" pitchFamily="2" charset="-122"/>
              </a:endParaRPr>
            </a:p>
          </p:txBody>
        </p:sp>
        <p:sp>
          <p:nvSpPr>
            <p:cNvPr id="31" name="Freeform 13"/>
            <p:cNvSpPr>
              <a:spLocks/>
            </p:cNvSpPr>
            <p:nvPr/>
          </p:nvSpPr>
          <p:spPr bwMode="auto">
            <a:xfrm>
              <a:off x="4379194" y="3228018"/>
              <a:ext cx="2326527" cy="1188996"/>
            </a:xfrm>
            <a:custGeom>
              <a:avLst/>
              <a:gdLst>
                <a:gd name="T0" fmla="*/ 234 w 280"/>
                <a:gd name="T1" fmla="*/ 75 h 143"/>
                <a:gd name="T2" fmla="*/ 280 w 280"/>
                <a:gd name="T3" fmla="*/ 21 h 143"/>
                <a:gd name="T4" fmla="*/ 280 w 280"/>
                <a:gd name="T5" fmla="*/ 21 h 143"/>
                <a:gd name="T6" fmla="*/ 231 w 280"/>
                <a:gd name="T7" fmla="*/ 0 h 143"/>
                <a:gd name="T8" fmla="*/ 203 w 280"/>
                <a:gd name="T9" fmla="*/ 35 h 143"/>
                <a:gd name="T10" fmla="*/ 71 w 280"/>
                <a:gd name="T11" fmla="*/ 77 h 143"/>
                <a:gd name="T12" fmla="*/ 45 w 280"/>
                <a:gd name="T13" fmla="*/ 61 h 143"/>
                <a:gd name="T14" fmla="*/ 32 w 280"/>
                <a:gd name="T15" fmla="*/ 43 h 143"/>
                <a:gd name="T16" fmla="*/ 0 w 280"/>
                <a:gd name="T17" fmla="*/ 63 h 143"/>
                <a:gd name="T18" fmla="*/ 33 w 280"/>
                <a:gd name="T19" fmla="*/ 107 h 143"/>
                <a:gd name="T20" fmla="*/ 234 w 280"/>
                <a:gd name="T21" fmla="*/ 7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0" h="143">
                  <a:moveTo>
                    <a:pt x="234" y="75"/>
                  </a:moveTo>
                  <a:cubicBezTo>
                    <a:pt x="252" y="59"/>
                    <a:pt x="268" y="40"/>
                    <a:pt x="280" y="21"/>
                  </a:cubicBezTo>
                  <a:cubicBezTo>
                    <a:pt x="280" y="21"/>
                    <a:pt x="280" y="21"/>
                    <a:pt x="280" y="21"/>
                  </a:cubicBezTo>
                  <a:cubicBezTo>
                    <a:pt x="280" y="21"/>
                    <a:pt x="242" y="5"/>
                    <a:pt x="231" y="0"/>
                  </a:cubicBezTo>
                  <a:cubicBezTo>
                    <a:pt x="223" y="12"/>
                    <a:pt x="214" y="24"/>
                    <a:pt x="203" y="35"/>
                  </a:cubicBezTo>
                  <a:cubicBezTo>
                    <a:pt x="161" y="75"/>
                    <a:pt x="108" y="91"/>
                    <a:pt x="71" y="77"/>
                  </a:cubicBezTo>
                  <a:cubicBezTo>
                    <a:pt x="61" y="74"/>
                    <a:pt x="52" y="68"/>
                    <a:pt x="45" y="61"/>
                  </a:cubicBezTo>
                  <a:cubicBezTo>
                    <a:pt x="39" y="56"/>
                    <a:pt x="35" y="50"/>
                    <a:pt x="32" y="43"/>
                  </a:cubicBezTo>
                  <a:cubicBezTo>
                    <a:pt x="0" y="63"/>
                    <a:pt x="0" y="63"/>
                    <a:pt x="0" y="63"/>
                  </a:cubicBezTo>
                  <a:cubicBezTo>
                    <a:pt x="4" y="72"/>
                    <a:pt x="14" y="91"/>
                    <a:pt x="33" y="107"/>
                  </a:cubicBezTo>
                  <a:cubicBezTo>
                    <a:pt x="84" y="143"/>
                    <a:pt x="168" y="131"/>
                    <a:pt x="234" y="75"/>
                  </a:cubicBezTo>
                  <a:close/>
                </a:path>
              </a:pathLst>
            </a:custGeom>
            <a:gradFill rotWithShape="1">
              <a:gsLst>
                <a:gs pos="0">
                  <a:srgbClr val="C0C0C0"/>
                </a:gs>
                <a:gs pos="100000">
                  <a:srgbClr val="EAEAEA"/>
                </a:gs>
              </a:gsLst>
              <a:lin ang="0" scaled="1"/>
            </a:gradFill>
            <a:ln>
              <a:noFill/>
            </a:ln>
            <a:effectLst/>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32" name="Freeform 14"/>
            <p:cNvSpPr>
              <a:spLocks/>
            </p:cNvSpPr>
            <p:nvPr/>
          </p:nvSpPr>
          <p:spPr bwMode="auto">
            <a:xfrm>
              <a:off x="6365253" y="3094733"/>
              <a:ext cx="432842" cy="282403"/>
            </a:xfrm>
            <a:custGeom>
              <a:avLst/>
              <a:gdLst>
                <a:gd name="T0" fmla="*/ 52 w 52"/>
                <a:gd name="T1" fmla="*/ 34 h 34"/>
                <a:gd name="T2" fmla="*/ 50 w 52"/>
                <a:gd name="T3" fmla="*/ 21 h 34"/>
                <a:gd name="T4" fmla="*/ 1 w 52"/>
                <a:gd name="T5" fmla="*/ 0 h 34"/>
                <a:gd name="T6" fmla="*/ 0 w 52"/>
                <a:gd name="T7" fmla="*/ 0 h 34"/>
                <a:gd name="T8" fmla="*/ 3 w 52"/>
                <a:gd name="T9" fmla="*/ 10 h 34"/>
                <a:gd name="T10" fmla="*/ 52 w 52"/>
                <a:gd name="T11" fmla="*/ 34 h 34"/>
              </a:gdLst>
              <a:ahLst/>
              <a:cxnLst>
                <a:cxn ang="0">
                  <a:pos x="T0" y="T1"/>
                </a:cxn>
                <a:cxn ang="0">
                  <a:pos x="T2" y="T3"/>
                </a:cxn>
                <a:cxn ang="0">
                  <a:pos x="T4" y="T5"/>
                </a:cxn>
                <a:cxn ang="0">
                  <a:pos x="T6" y="T7"/>
                </a:cxn>
                <a:cxn ang="0">
                  <a:pos x="T8" y="T9"/>
                </a:cxn>
                <a:cxn ang="0">
                  <a:pos x="T10" y="T11"/>
                </a:cxn>
              </a:cxnLst>
              <a:rect l="0" t="0" r="r" b="b"/>
              <a:pathLst>
                <a:path w="52" h="34">
                  <a:moveTo>
                    <a:pt x="52" y="34"/>
                  </a:moveTo>
                  <a:cubicBezTo>
                    <a:pt x="50" y="21"/>
                    <a:pt x="50" y="21"/>
                    <a:pt x="50" y="21"/>
                  </a:cubicBezTo>
                  <a:cubicBezTo>
                    <a:pt x="1" y="0"/>
                    <a:pt x="1" y="0"/>
                    <a:pt x="1" y="0"/>
                  </a:cubicBezTo>
                  <a:cubicBezTo>
                    <a:pt x="1" y="0"/>
                    <a:pt x="0" y="0"/>
                    <a:pt x="0" y="0"/>
                  </a:cubicBezTo>
                  <a:cubicBezTo>
                    <a:pt x="3" y="10"/>
                    <a:pt x="3" y="10"/>
                    <a:pt x="3" y="10"/>
                  </a:cubicBezTo>
                  <a:lnTo>
                    <a:pt x="52" y="34"/>
                  </a:lnTo>
                  <a:close/>
                </a:path>
              </a:pathLst>
            </a:custGeom>
            <a:gradFill rotWithShape="1">
              <a:gsLst>
                <a:gs pos="0">
                  <a:srgbClr val="333333"/>
                </a:gs>
                <a:gs pos="100000">
                  <a:srgbClr val="B2B2B2"/>
                </a:gs>
              </a:gsLst>
              <a:lin ang="5400000" scaled="1"/>
            </a:gradFill>
            <a:ln>
              <a:noFill/>
            </a:ln>
            <a:effectLst/>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33" name="Freeform 15"/>
            <p:cNvSpPr>
              <a:spLocks/>
            </p:cNvSpPr>
            <p:nvPr/>
          </p:nvSpPr>
          <p:spPr bwMode="auto">
            <a:xfrm>
              <a:off x="5533879" y="1756617"/>
              <a:ext cx="1455565" cy="1512310"/>
            </a:xfrm>
            <a:custGeom>
              <a:avLst/>
              <a:gdLst>
                <a:gd name="T0" fmla="*/ 144 w 175"/>
                <a:gd name="T1" fmla="*/ 39 h 182"/>
                <a:gd name="T2" fmla="*/ 131 w 175"/>
                <a:gd name="T3" fmla="*/ 26 h 182"/>
                <a:gd name="T4" fmla="*/ 89 w 175"/>
                <a:gd name="T5" fmla="*/ 6 h 182"/>
                <a:gd name="T6" fmla="*/ 2 w 175"/>
                <a:gd name="T7" fmla="*/ 12 h 182"/>
                <a:gd name="T8" fmla="*/ 0 w 175"/>
                <a:gd name="T9" fmla="*/ 40 h 182"/>
                <a:gd name="T10" fmla="*/ 94 w 175"/>
                <a:gd name="T11" fmla="*/ 55 h 182"/>
                <a:gd name="T12" fmla="*/ 107 w 175"/>
                <a:gd name="T13" fmla="*/ 74 h 182"/>
                <a:gd name="T14" fmla="*/ 101 w 175"/>
                <a:gd name="T15" fmla="*/ 161 h 182"/>
                <a:gd name="T16" fmla="*/ 150 w 175"/>
                <a:gd name="T17" fmla="*/ 182 h 182"/>
                <a:gd name="T18" fmla="*/ 144 w 175"/>
                <a:gd name="T19" fmla="*/ 39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182">
                  <a:moveTo>
                    <a:pt x="144" y="39"/>
                  </a:moveTo>
                  <a:cubicBezTo>
                    <a:pt x="140" y="34"/>
                    <a:pt x="136" y="30"/>
                    <a:pt x="131" y="26"/>
                  </a:cubicBezTo>
                  <a:cubicBezTo>
                    <a:pt x="119" y="18"/>
                    <a:pt x="105" y="11"/>
                    <a:pt x="89" y="6"/>
                  </a:cubicBezTo>
                  <a:cubicBezTo>
                    <a:pt x="62" y="0"/>
                    <a:pt x="32" y="2"/>
                    <a:pt x="2" y="12"/>
                  </a:cubicBezTo>
                  <a:cubicBezTo>
                    <a:pt x="0" y="40"/>
                    <a:pt x="0" y="40"/>
                    <a:pt x="0" y="40"/>
                  </a:cubicBezTo>
                  <a:cubicBezTo>
                    <a:pt x="37" y="28"/>
                    <a:pt x="72" y="32"/>
                    <a:pt x="94" y="55"/>
                  </a:cubicBezTo>
                  <a:cubicBezTo>
                    <a:pt x="100" y="60"/>
                    <a:pt x="104" y="67"/>
                    <a:pt x="107" y="74"/>
                  </a:cubicBezTo>
                  <a:cubicBezTo>
                    <a:pt x="118" y="98"/>
                    <a:pt x="115" y="130"/>
                    <a:pt x="101" y="161"/>
                  </a:cubicBezTo>
                  <a:cubicBezTo>
                    <a:pt x="150" y="182"/>
                    <a:pt x="150" y="182"/>
                    <a:pt x="150" y="182"/>
                  </a:cubicBezTo>
                  <a:cubicBezTo>
                    <a:pt x="175" y="131"/>
                    <a:pt x="175" y="75"/>
                    <a:pt x="144" y="39"/>
                  </a:cubicBezTo>
                  <a:close/>
                </a:path>
              </a:pathLst>
            </a:custGeom>
            <a:gradFill rotWithShape="1">
              <a:gsLst>
                <a:gs pos="0">
                  <a:srgbClr val="C0C0C0"/>
                </a:gs>
                <a:gs pos="100000">
                  <a:srgbClr val="EAEAEA"/>
                </a:gs>
              </a:gsLst>
              <a:lin ang="0" scaled="1"/>
            </a:gradFill>
            <a:ln>
              <a:noFill/>
            </a:ln>
            <a:effectLst/>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34" name="Freeform 16"/>
            <p:cNvSpPr>
              <a:spLocks/>
            </p:cNvSpPr>
            <p:nvPr/>
          </p:nvSpPr>
          <p:spPr bwMode="auto">
            <a:xfrm>
              <a:off x="5425669" y="1889901"/>
              <a:ext cx="34311" cy="249412"/>
            </a:xfrm>
            <a:custGeom>
              <a:avLst/>
              <a:gdLst>
                <a:gd name="T0" fmla="*/ 0 w 8"/>
                <a:gd name="T1" fmla="*/ 60 h 60"/>
                <a:gd name="T2" fmla="*/ 8 w 8"/>
                <a:gd name="T3" fmla="*/ 0 h 60"/>
                <a:gd name="T4" fmla="*/ 0 w 8"/>
                <a:gd name="T5" fmla="*/ 58 h 60"/>
                <a:gd name="T6" fmla="*/ 0 w 8"/>
                <a:gd name="T7" fmla="*/ 60 h 60"/>
              </a:gdLst>
              <a:ahLst/>
              <a:cxnLst>
                <a:cxn ang="0">
                  <a:pos x="T0" y="T1"/>
                </a:cxn>
                <a:cxn ang="0">
                  <a:pos x="T2" y="T3"/>
                </a:cxn>
                <a:cxn ang="0">
                  <a:pos x="T4" y="T5"/>
                </a:cxn>
                <a:cxn ang="0">
                  <a:pos x="T6" y="T7"/>
                </a:cxn>
              </a:cxnLst>
              <a:rect l="0" t="0" r="r" b="b"/>
              <a:pathLst>
                <a:path w="8" h="60">
                  <a:moveTo>
                    <a:pt x="0" y="60"/>
                  </a:moveTo>
                  <a:lnTo>
                    <a:pt x="8" y="0"/>
                  </a:lnTo>
                  <a:lnTo>
                    <a:pt x="0" y="58"/>
                  </a:lnTo>
                  <a:lnTo>
                    <a:pt x="0" y="60"/>
                  </a:lnTo>
                  <a:close/>
                </a:path>
              </a:pathLst>
            </a:custGeom>
            <a:gradFill rotWithShape="1">
              <a:gsLst>
                <a:gs pos="0">
                  <a:schemeClr val="accent1"/>
                </a:gs>
                <a:gs pos="100000">
                  <a:schemeClr val="hlink"/>
                </a:gs>
              </a:gsLst>
              <a:lin ang="0" scaled="1"/>
            </a:gradFill>
            <a:ln>
              <a:noFill/>
            </a:ln>
            <a:effectLst/>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35" name="Freeform 17"/>
            <p:cNvSpPr>
              <a:spLocks/>
            </p:cNvSpPr>
            <p:nvPr/>
          </p:nvSpPr>
          <p:spPr bwMode="auto">
            <a:xfrm>
              <a:off x="4520395" y="2139313"/>
              <a:ext cx="947502" cy="1371108"/>
            </a:xfrm>
            <a:custGeom>
              <a:avLst/>
              <a:gdLst>
                <a:gd name="T0" fmla="*/ 12 w 114"/>
                <a:gd name="T1" fmla="*/ 165 h 165"/>
                <a:gd name="T2" fmla="*/ 12 w 114"/>
                <a:gd name="T3" fmla="*/ 165 h 165"/>
                <a:gd name="T4" fmla="*/ 20 w 114"/>
                <a:gd name="T5" fmla="*/ 165 h 165"/>
                <a:gd name="T6" fmla="*/ 20 w 114"/>
                <a:gd name="T7" fmla="*/ 112 h 165"/>
                <a:gd name="T8" fmla="*/ 114 w 114"/>
                <a:gd name="T9" fmla="*/ 8 h 165"/>
                <a:gd name="T10" fmla="*/ 109 w 114"/>
                <a:gd name="T11" fmla="*/ 0 h 165"/>
                <a:gd name="T12" fmla="*/ 58 w 114"/>
                <a:gd name="T13" fmla="*/ 35 h 165"/>
                <a:gd name="T14" fmla="*/ 12 w 114"/>
                <a:gd name="T15" fmla="*/ 165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165">
                  <a:moveTo>
                    <a:pt x="12" y="165"/>
                  </a:moveTo>
                  <a:cubicBezTo>
                    <a:pt x="12" y="165"/>
                    <a:pt x="12" y="165"/>
                    <a:pt x="12" y="165"/>
                  </a:cubicBezTo>
                  <a:cubicBezTo>
                    <a:pt x="20" y="165"/>
                    <a:pt x="20" y="165"/>
                    <a:pt x="20" y="165"/>
                  </a:cubicBezTo>
                  <a:cubicBezTo>
                    <a:pt x="12" y="142"/>
                    <a:pt x="20" y="112"/>
                    <a:pt x="20" y="112"/>
                  </a:cubicBezTo>
                  <a:cubicBezTo>
                    <a:pt x="20" y="112"/>
                    <a:pt x="38" y="41"/>
                    <a:pt x="114" y="8"/>
                  </a:cubicBezTo>
                  <a:cubicBezTo>
                    <a:pt x="109" y="0"/>
                    <a:pt x="109" y="0"/>
                    <a:pt x="109" y="0"/>
                  </a:cubicBezTo>
                  <a:cubicBezTo>
                    <a:pt x="91" y="8"/>
                    <a:pt x="74" y="19"/>
                    <a:pt x="58" y="35"/>
                  </a:cubicBezTo>
                  <a:cubicBezTo>
                    <a:pt x="17" y="74"/>
                    <a:pt x="0" y="127"/>
                    <a:pt x="12" y="165"/>
                  </a:cubicBezTo>
                  <a:close/>
                </a:path>
              </a:pathLst>
            </a:custGeom>
            <a:solidFill>
              <a:schemeClr val="hlink"/>
            </a:solidFill>
            <a:ln>
              <a:noFill/>
            </a:ln>
            <a:effectLst/>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39" name="Freeform 18"/>
            <p:cNvSpPr>
              <a:spLocks/>
            </p:cNvSpPr>
            <p:nvPr/>
          </p:nvSpPr>
          <p:spPr bwMode="auto">
            <a:xfrm>
              <a:off x="4644441" y="3585641"/>
              <a:ext cx="325952" cy="282403"/>
            </a:xfrm>
            <a:custGeom>
              <a:avLst/>
              <a:gdLst>
                <a:gd name="T0" fmla="*/ 39 w 39"/>
                <a:gd name="T1" fmla="*/ 34 h 34"/>
                <a:gd name="T2" fmla="*/ 6 w 39"/>
                <a:gd name="T3" fmla="*/ 0 h 34"/>
                <a:gd name="T4" fmla="*/ 1 w 39"/>
                <a:gd name="T5" fmla="*/ 0 h 34"/>
                <a:gd name="T6" fmla="*/ 0 w 39"/>
                <a:gd name="T7" fmla="*/ 0 h 34"/>
                <a:gd name="T8" fmla="*/ 13 w 39"/>
                <a:gd name="T9" fmla="*/ 18 h 34"/>
                <a:gd name="T10" fmla="*/ 39 w 39"/>
                <a:gd name="T11" fmla="*/ 34 h 34"/>
              </a:gdLst>
              <a:ahLst/>
              <a:cxnLst>
                <a:cxn ang="0">
                  <a:pos x="T0" y="T1"/>
                </a:cxn>
                <a:cxn ang="0">
                  <a:pos x="T2" y="T3"/>
                </a:cxn>
                <a:cxn ang="0">
                  <a:pos x="T4" y="T5"/>
                </a:cxn>
                <a:cxn ang="0">
                  <a:pos x="T6" y="T7"/>
                </a:cxn>
                <a:cxn ang="0">
                  <a:pos x="T8" y="T9"/>
                </a:cxn>
                <a:cxn ang="0">
                  <a:pos x="T10" y="T11"/>
                </a:cxn>
              </a:cxnLst>
              <a:rect l="0" t="0" r="r" b="b"/>
              <a:pathLst>
                <a:path w="39" h="34">
                  <a:moveTo>
                    <a:pt x="39" y="34"/>
                  </a:moveTo>
                  <a:cubicBezTo>
                    <a:pt x="20" y="25"/>
                    <a:pt x="12" y="13"/>
                    <a:pt x="6" y="0"/>
                  </a:cubicBezTo>
                  <a:cubicBezTo>
                    <a:pt x="1" y="0"/>
                    <a:pt x="1" y="0"/>
                    <a:pt x="1" y="0"/>
                  </a:cubicBezTo>
                  <a:cubicBezTo>
                    <a:pt x="0" y="0"/>
                    <a:pt x="0" y="0"/>
                    <a:pt x="0" y="0"/>
                  </a:cubicBezTo>
                  <a:cubicBezTo>
                    <a:pt x="3" y="7"/>
                    <a:pt x="7" y="13"/>
                    <a:pt x="13" y="18"/>
                  </a:cubicBezTo>
                  <a:cubicBezTo>
                    <a:pt x="20" y="25"/>
                    <a:pt x="29" y="31"/>
                    <a:pt x="39" y="34"/>
                  </a:cubicBezTo>
                  <a:close/>
                </a:path>
              </a:pathLst>
            </a:custGeom>
            <a:gradFill rotWithShape="1">
              <a:gsLst>
                <a:gs pos="0">
                  <a:srgbClr val="808080"/>
                </a:gs>
                <a:gs pos="100000">
                  <a:srgbClr val="B2B2B2"/>
                </a:gs>
              </a:gsLst>
              <a:lin ang="0" scaled="1"/>
            </a:gradFill>
            <a:ln>
              <a:noFill/>
            </a:ln>
            <a:effectLst/>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40" name="Freeform 19"/>
            <p:cNvSpPr>
              <a:spLocks/>
            </p:cNvSpPr>
            <p:nvPr/>
          </p:nvSpPr>
          <p:spPr bwMode="auto">
            <a:xfrm>
              <a:off x="5533879" y="1988874"/>
              <a:ext cx="890758" cy="382696"/>
            </a:xfrm>
            <a:custGeom>
              <a:avLst/>
              <a:gdLst>
                <a:gd name="T0" fmla="*/ 0 w 107"/>
                <a:gd name="T1" fmla="*/ 12 h 46"/>
                <a:gd name="T2" fmla="*/ 0 w 107"/>
                <a:gd name="T3" fmla="*/ 12 h 46"/>
                <a:gd name="T4" fmla="*/ 6 w 107"/>
                <a:gd name="T5" fmla="*/ 21 h 46"/>
                <a:gd name="T6" fmla="*/ 107 w 107"/>
                <a:gd name="T7" fmla="*/ 46 h 46"/>
                <a:gd name="T8" fmla="*/ 94 w 107"/>
                <a:gd name="T9" fmla="*/ 27 h 46"/>
                <a:gd name="T10" fmla="*/ 0 w 107"/>
                <a:gd name="T11" fmla="*/ 12 h 46"/>
              </a:gdLst>
              <a:ahLst/>
              <a:cxnLst>
                <a:cxn ang="0">
                  <a:pos x="T0" y="T1"/>
                </a:cxn>
                <a:cxn ang="0">
                  <a:pos x="T2" y="T3"/>
                </a:cxn>
                <a:cxn ang="0">
                  <a:pos x="T4" y="T5"/>
                </a:cxn>
                <a:cxn ang="0">
                  <a:pos x="T6" y="T7"/>
                </a:cxn>
                <a:cxn ang="0">
                  <a:pos x="T8" y="T9"/>
                </a:cxn>
                <a:cxn ang="0">
                  <a:pos x="T10" y="T11"/>
                </a:cxn>
              </a:cxnLst>
              <a:rect l="0" t="0" r="r" b="b"/>
              <a:pathLst>
                <a:path w="107" h="46">
                  <a:moveTo>
                    <a:pt x="0" y="12"/>
                  </a:moveTo>
                  <a:cubicBezTo>
                    <a:pt x="0" y="12"/>
                    <a:pt x="0" y="12"/>
                    <a:pt x="0" y="12"/>
                  </a:cubicBezTo>
                  <a:cubicBezTo>
                    <a:pt x="6" y="21"/>
                    <a:pt x="6" y="21"/>
                    <a:pt x="6" y="21"/>
                  </a:cubicBezTo>
                  <a:cubicBezTo>
                    <a:pt x="60" y="3"/>
                    <a:pt x="92" y="27"/>
                    <a:pt x="107" y="46"/>
                  </a:cubicBezTo>
                  <a:cubicBezTo>
                    <a:pt x="104" y="39"/>
                    <a:pt x="100" y="32"/>
                    <a:pt x="94" y="27"/>
                  </a:cubicBezTo>
                  <a:cubicBezTo>
                    <a:pt x="72" y="4"/>
                    <a:pt x="37" y="0"/>
                    <a:pt x="0" y="12"/>
                  </a:cubicBezTo>
                  <a:close/>
                </a:path>
              </a:pathLst>
            </a:custGeom>
            <a:gradFill rotWithShape="1">
              <a:gsLst>
                <a:gs pos="0">
                  <a:srgbClr val="333333"/>
                </a:gs>
                <a:gs pos="100000">
                  <a:srgbClr val="B2B2B2"/>
                </a:gs>
              </a:gsLst>
              <a:lin ang="2700000" scaled="1"/>
            </a:gradFill>
            <a:ln>
              <a:noFill/>
            </a:ln>
            <a:effectLst/>
            <a:extLst>
              <a:ext uri="{91240B29-F687-4F45-9708-019B960494DF}">
                <a14:hiddenLine xmlns:a14="http://schemas.microsoft.com/office/drawing/2010/main" xmlns=""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endParaRPr lang="zh-CN" altLang="en-US" b="1">
                <a:solidFill>
                  <a:srgbClr val="000000"/>
                </a:solidFill>
                <a:latin typeface="Arial" charset="0"/>
                <a:ea typeface="华文细黑" pitchFamily="2" charset="-122"/>
              </a:endParaRPr>
            </a:p>
          </p:txBody>
        </p:sp>
      </p:grpSp>
      <p:sp>
        <p:nvSpPr>
          <p:cNvPr id="42" name="Rectangle 20"/>
          <p:cNvSpPr>
            <a:spLocks noChangeArrowheads="1"/>
          </p:cNvSpPr>
          <p:nvPr/>
        </p:nvSpPr>
        <p:spPr bwMode="auto">
          <a:xfrm>
            <a:off x="6709040" y="1201316"/>
            <a:ext cx="1284212" cy="63588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lnSpc>
                <a:spcPct val="120000"/>
              </a:lnSpc>
            </a:pPr>
            <a:r>
              <a:rPr lang="zh-CN" altLang="en-US" sz="1600" b="1" dirty="0">
                <a:solidFill>
                  <a:schemeClr val="tx1">
                    <a:lumMod val="95000"/>
                    <a:lumOff val="5000"/>
                  </a:schemeClr>
                </a:solidFill>
                <a:latin typeface="Arial" charset="0"/>
                <a:ea typeface="微软雅黑" pitchFamily="34" charset="-122"/>
              </a:rPr>
              <a:t>单击此处</a:t>
            </a:r>
            <a:r>
              <a:rPr lang="zh-CN" altLang="en-US" sz="1600" b="1" dirty="0" smtClean="0">
                <a:solidFill>
                  <a:schemeClr val="tx1">
                    <a:lumMod val="95000"/>
                    <a:lumOff val="5000"/>
                  </a:schemeClr>
                </a:solidFill>
                <a:latin typeface="Arial" charset="0"/>
                <a:ea typeface="微软雅黑" pitchFamily="34" charset="-122"/>
              </a:rPr>
              <a:t>添</a:t>
            </a:r>
            <a:endParaRPr lang="en-US" altLang="zh-CN" sz="1600" b="1" dirty="0" smtClean="0">
              <a:solidFill>
                <a:schemeClr val="tx1">
                  <a:lumMod val="95000"/>
                  <a:lumOff val="5000"/>
                </a:schemeClr>
              </a:solidFill>
              <a:latin typeface="Arial" charset="0"/>
              <a:ea typeface="微软雅黑" pitchFamily="34" charset="-122"/>
            </a:endParaRPr>
          </a:p>
          <a:p>
            <a:pPr algn="ctr">
              <a:lnSpc>
                <a:spcPct val="120000"/>
              </a:lnSpc>
            </a:pPr>
            <a:r>
              <a:rPr lang="zh-CN" altLang="en-US" sz="1600" b="1" dirty="0" smtClean="0">
                <a:solidFill>
                  <a:schemeClr val="tx1">
                    <a:lumMod val="95000"/>
                    <a:lumOff val="5000"/>
                  </a:schemeClr>
                </a:solidFill>
                <a:latin typeface="Arial" charset="0"/>
                <a:ea typeface="微软雅黑" pitchFamily="34" charset="-122"/>
              </a:rPr>
              <a:t>加</a:t>
            </a:r>
            <a:r>
              <a:rPr lang="zh-CN" altLang="en-US" sz="1600" b="1" dirty="0">
                <a:solidFill>
                  <a:schemeClr val="tx1">
                    <a:lumMod val="95000"/>
                    <a:lumOff val="5000"/>
                  </a:schemeClr>
                </a:solidFill>
                <a:latin typeface="Arial" charset="0"/>
                <a:ea typeface="微软雅黑" pitchFamily="34" charset="-122"/>
              </a:rPr>
              <a:t>文字内容</a:t>
            </a:r>
          </a:p>
        </p:txBody>
      </p:sp>
      <p:sp>
        <p:nvSpPr>
          <p:cNvPr id="45" name="Line 21"/>
          <p:cNvSpPr>
            <a:spLocks noChangeShapeType="1"/>
          </p:cNvSpPr>
          <p:nvPr/>
        </p:nvSpPr>
        <p:spPr bwMode="auto">
          <a:xfrm>
            <a:off x="3036632" y="2209428"/>
            <a:ext cx="1633103" cy="0"/>
          </a:xfrm>
          <a:prstGeom prst="line">
            <a:avLst/>
          </a:prstGeom>
          <a:noFill/>
          <a:ln w="12700">
            <a:solidFill>
              <a:srgbClr val="0070C0"/>
            </a:solidFill>
            <a:round/>
            <a:headEn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46" name="Line 22"/>
          <p:cNvSpPr>
            <a:spLocks noChangeShapeType="1"/>
          </p:cNvSpPr>
          <p:nvPr/>
        </p:nvSpPr>
        <p:spPr bwMode="auto">
          <a:xfrm>
            <a:off x="6060969" y="3328648"/>
            <a:ext cx="1932284" cy="0"/>
          </a:xfrm>
          <a:prstGeom prst="line">
            <a:avLst/>
          </a:prstGeom>
          <a:noFill/>
          <a:ln w="12700">
            <a:solidFill>
              <a:schemeClr val="tx1">
                <a:lumMod val="95000"/>
                <a:lumOff val="5000"/>
              </a:schemeClr>
            </a:solidFill>
            <a:round/>
            <a:headEnd type="oval" w="med" len="me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47" name="Line 23"/>
          <p:cNvSpPr>
            <a:spLocks noChangeShapeType="1"/>
          </p:cNvSpPr>
          <p:nvPr/>
        </p:nvSpPr>
        <p:spPr bwMode="auto">
          <a:xfrm>
            <a:off x="6586232" y="1861999"/>
            <a:ext cx="1423788" cy="0"/>
          </a:xfrm>
          <a:prstGeom prst="line">
            <a:avLst/>
          </a:prstGeom>
          <a:noFill/>
          <a:ln w="12700">
            <a:solidFill>
              <a:schemeClr val="tx1">
                <a:lumMod val="95000"/>
                <a:lumOff val="5000"/>
              </a:schemeClr>
            </a:solidFill>
            <a:round/>
            <a:headEnd type="oval" w="med" len="me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b="1">
              <a:solidFill>
                <a:srgbClr val="000000"/>
              </a:solidFill>
              <a:latin typeface="Arial" charset="0"/>
              <a:ea typeface="华文细黑" pitchFamily="2" charset="-122"/>
            </a:endParaRPr>
          </a:p>
        </p:txBody>
      </p:sp>
      <p:sp>
        <p:nvSpPr>
          <p:cNvPr id="50" name="Rectangle 25"/>
          <p:cNvSpPr>
            <a:spLocks noChangeArrowheads="1"/>
          </p:cNvSpPr>
          <p:nvPr/>
        </p:nvSpPr>
        <p:spPr bwMode="auto">
          <a:xfrm>
            <a:off x="6636076" y="2723395"/>
            <a:ext cx="1284212" cy="6358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lnSpc>
                <a:spcPct val="120000"/>
              </a:lnSpc>
            </a:pPr>
            <a:r>
              <a:rPr lang="zh-CN" altLang="en-US" sz="1600" b="1" dirty="0">
                <a:solidFill>
                  <a:schemeClr val="tx1">
                    <a:lumMod val="95000"/>
                    <a:lumOff val="5000"/>
                  </a:schemeClr>
                </a:solidFill>
                <a:latin typeface="Arial" charset="0"/>
                <a:ea typeface="微软雅黑" pitchFamily="34" charset="-122"/>
              </a:rPr>
              <a:t>单击此处</a:t>
            </a:r>
            <a:r>
              <a:rPr lang="zh-CN" altLang="en-US" sz="1600" b="1" dirty="0" smtClean="0">
                <a:solidFill>
                  <a:schemeClr val="tx1">
                    <a:lumMod val="95000"/>
                    <a:lumOff val="5000"/>
                  </a:schemeClr>
                </a:solidFill>
                <a:latin typeface="Arial" charset="0"/>
                <a:ea typeface="微软雅黑" pitchFamily="34" charset="-122"/>
              </a:rPr>
              <a:t>添</a:t>
            </a:r>
            <a:endParaRPr lang="en-US" altLang="zh-CN" sz="1600" b="1" dirty="0" smtClean="0">
              <a:solidFill>
                <a:schemeClr val="tx1">
                  <a:lumMod val="95000"/>
                  <a:lumOff val="5000"/>
                </a:schemeClr>
              </a:solidFill>
              <a:latin typeface="Arial" charset="0"/>
              <a:ea typeface="微软雅黑" pitchFamily="34" charset="-122"/>
            </a:endParaRPr>
          </a:p>
          <a:p>
            <a:pPr algn="ctr">
              <a:lnSpc>
                <a:spcPct val="120000"/>
              </a:lnSpc>
            </a:pPr>
            <a:r>
              <a:rPr lang="zh-CN" altLang="en-US" sz="1600" b="1" dirty="0" smtClean="0">
                <a:solidFill>
                  <a:schemeClr val="tx1">
                    <a:lumMod val="95000"/>
                    <a:lumOff val="5000"/>
                  </a:schemeClr>
                </a:solidFill>
                <a:latin typeface="Arial" charset="0"/>
                <a:ea typeface="微软雅黑" pitchFamily="34" charset="-122"/>
              </a:rPr>
              <a:t>加</a:t>
            </a:r>
            <a:r>
              <a:rPr lang="zh-CN" altLang="en-US" sz="1600" b="1" dirty="0">
                <a:solidFill>
                  <a:schemeClr val="tx1">
                    <a:lumMod val="95000"/>
                    <a:lumOff val="5000"/>
                  </a:schemeClr>
                </a:solidFill>
                <a:latin typeface="Arial" charset="0"/>
                <a:ea typeface="微软雅黑" pitchFamily="34" charset="-122"/>
              </a:rPr>
              <a:t>文字内容</a:t>
            </a:r>
          </a:p>
        </p:txBody>
      </p:sp>
      <p:sp>
        <p:nvSpPr>
          <p:cNvPr id="51" name="Rectangle 26"/>
          <p:cNvSpPr>
            <a:spLocks noChangeArrowheads="1"/>
          </p:cNvSpPr>
          <p:nvPr/>
        </p:nvSpPr>
        <p:spPr bwMode="auto">
          <a:xfrm>
            <a:off x="2987824" y="1624653"/>
            <a:ext cx="1344952"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a:r>
              <a:rPr lang="zh-CN" altLang="en-US" sz="1600" b="1" dirty="0">
                <a:solidFill>
                  <a:srgbClr val="0070C0"/>
                </a:solidFill>
                <a:latin typeface="Arial" charset="0"/>
                <a:ea typeface="微软雅黑" pitchFamily="34" charset="-122"/>
              </a:rPr>
              <a:t>单击此处</a:t>
            </a:r>
            <a:r>
              <a:rPr lang="zh-CN" altLang="en-US" sz="1600" b="1" dirty="0" smtClean="0">
                <a:solidFill>
                  <a:srgbClr val="0070C0"/>
                </a:solidFill>
                <a:latin typeface="Arial" charset="0"/>
                <a:ea typeface="微软雅黑" pitchFamily="34" charset="-122"/>
              </a:rPr>
              <a:t>添</a:t>
            </a:r>
            <a:endParaRPr lang="en-US" altLang="zh-CN" sz="1600" b="1" dirty="0" smtClean="0">
              <a:solidFill>
                <a:srgbClr val="0070C0"/>
              </a:solidFill>
              <a:latin typeface="Arial" charset="0"/>
              <a:ea typeface="微软雅黑" pitchFamily="34" charset="-122"/>
            </a:endParaRPr>
          </a:p>
          <a:p>
            <a:pPr algn="ctr"/>
            <a:r>
              <a:rPr lang="zh-CN" altLang="en-US" sz="1600" b="1" dirty="0" smtClean="0">
                <a:solidFill>
                  <a:srgbClr val="0070C0"/>
                </a:solidFill>
                <a:latin typeface="Arial" charset="0"/>
                <a:ea typeface="微软雅黑" pitchFamily="34" charset="-122"/>
              </a:rPr>
              <a:t>加</a:t>
            </a:r>
            <a:r>
              <a:rPr lang="zh-CN" altLang="en-US" sz="1600" b="1" dirty="0">
                <a:solidFill>
                  <a:srgbClr val="0070C0"/>
                </a:solidFill>
                <a:latin typeface="Arial" charset="0"/>
                <a:ea typeface="微软雅黑" pitchFamily="34" charset="-122"/>
              </a:rPr>
              <a:t>文字内容</a:t>
            </a:r>
          </a:p>
        </p:txBody>
      </p:sp>
      <p:sp>
        <p:nvSpPr>
          <p:cNvPr id="57" name="矩形 56"/>
          <p:cNvSpPr/>
          <p:nvPr/>
        </p:nvSpPr>
        <p:spPr>
          <a:xfrm>
            <a:off x="4846332" y="2251819"/>
            <a:ext cx="1415772" cy="461665"/>
          </a:xfrm>
          <a:prstGeom prst="rect">
            <a:avLst/>
          </a:prstGeom>
        </p:spPr>
        <p:txBody>
          <a:bodyPr wrap="none">
            <a:spAutoFit/>
          </a:bodyPr>
          <a:lstStyle/>
          <a:p>
            <a:pPr lvl="0" defTabSz="1028700" fontAlgn="auto">
              <a:spcAft>
                <a:spcPts val="0"/>
              </a:spcAft>
              <a:defRPr/>
            </a:pPr>
            <a:r>
              <a:rPr lang="zh-CN" altLang="en-US" sz="2400" b="1" dirty="0" smtClean="0">
                <a:solidFill>
                  <a:srgbClr val="0070C0"/>
                </a:solidFill>
                <a:latin typeface="微软雅黑" pitchFamily="34" charset="-122"/>
                <a:ea typeface="微软雅黑" pitchFamily="34" charset="-122"/>
              </a:rPr>
              <a:t>标题</a:t>
            </a:r>
            <a:r>
              <a:rPr lang="zh-CN" altLang="en-US" sz="2400" b="1" dirty="0">
                <a:solidFill>
                  <a:srgbClr val="0070C0"/>
                </a:solidFill>
                <a:latin typeface="微软雅黑" pitchFamily="34" charset="-122"/>
                <a:ea typeface="微软雅黑" pitchFamily="34" charset="-122"/>
              </a:rPr>
              <a:t>文本</a:t>
            </a:r>
          </a:p>
        </p:txBody>
      </p:sp>
    </p:spTree>
    <p:extLst>
      <p:ext uri="{BB962C8B-B14F-4D97-AF65-F5344CB8AC3E}">
        <p14:creationId xmlns:p14="http://schemas.microsoft.com/office/powerpoint/2010/main" xmlns="" val="340051914"/>
      </p:ext>
    </p:extLst>
  </p:cSld>
  <p:clrMapOvr>
    <a:masterClrMapping/>
  </p:clrMapOvr>
  <p:transition spd="med" advClick="0" advTm="5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57"/>
                                        </p:tgtEl>
                                        <p:attrNameLst>
                                          <p:attrName>style.visibility</p:attrName>
                                        </p:attrNameLst>
                                      </p:cBhvr>
                                      <p:to>
                                        <p:strVal val="visible"/>
                                      </p:to>
                                    </p:set>
                                    <p:animEffect transition="in" filter="wipe(left)">
                                      <p:cBhvr>
                                        <p:cTn id="18" dur="500"/>
                                        <p:tgtEl>
                                          <p:spTgt spid="57"/>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wipe(left)">
                                      <p:cBhvr>
                                        <p:cTn id="22" dur="500"/>
                                        <p:tgtEl>
                                          <p:spTgt spid="45"/>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500"/>
                                        <p:tgtEl>
                                          <p:spTgt spid="46"/>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childTnLst>
                          </p:cTn>
                        </p:par>
                        <p:par>
                          <p:cTn id="29" fill="hold">
                            <p:stCondLst>
                              <p:cond delay="2000"/>
                            </p:stCondLst>
                            <p:childTnLst>
                              <p:par>
                                <p:cTn id="30" presetID="42" presetClass="entr" presetSubtype="0"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500"/>
                                        <p:tgtEl>
                                          <p:spTgt spid="42"/>
                                        </p:tgtEl>
                                      </p:cBhvr>
                                    </p:animEffect>
                                    <p:anim calcmode="lin" valueType="num">
                                      <p:cBhvr>
                                        <p:cTn id="33" dur="500" fill="hold"/>
                                        <p:tgtEl>
                                          <p:spTgt spid="42"/>
                                        </p:tgtEl>
                                        <p:attrNameLst>
                                          <p:attrName>ppt_x</p:attrName>
                                        </p:attrNameLst>
                                      </p:cBhvr>
                                      <p:tavLst>
                                        <p:tav tm="0">
                                          <p:val>
                                            <p:strVal val="#ppt_x"/>
                                          </p:val>
                                        </p:tav>
                                        <p:tav tm="100000">
                                          <p:val>
                                            <p:strVal val="#ppt_x"/>
                                          </p:val>
                                        </p:tav>
                                      </p:tavLst>
                                    </p:anim>
                                    <p:anim calcmode="lin" valueType="num">
                                      <p:cBhvr>
                                        <p:cTn id="34" dur="500" fill="hold"/>
                                        <p:tgtEl>
                                          <p:spTgt spid="4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1"/>
                                        </p:tgtEl>
                                        <p:attrNameLst>
                                          <p:attrName>style.visibility</p:attrName>
                                        </p:attrNameLst>
                                      </p:cBhvr>
                                      <p:to>
                                        <p:strVal val="visible"/>
                                      </p:to>
                                    </p:set>
                                    <p:animEffect transition="in" filter="fade">
                                      <p:cBhvr>
                                        <p:cTn id="37" dur="500"/>
                                        <p:tgtEl>
                                          <p:spTgt spid="51"/>
                                        </p:tgtEl>
                                      </p:cBhvr>
                                    </p:animEffect>
                                    <p:anim calcmode="lin" valueType="num">
                                      <p:cBhvr>
                                        <p:cTn id="38" dur="500" fill="hold"/>
                                        <p:tgtEl>
                                          <p:spTgt spid="51"/>
                                        </p:tgtEl>
                                        <p:attrNameLst>
                                          <p:attrName>ppt_x</p:attrName>
                                        </p:attrNameLst>
                                      </p:cBhvr>
                                      <p:tavLst>
                                        <p:tav tm="0">
                                          <p:val>
                                            <p:strVal val="#ppt_x"/>
                                          </p:val>
                                        </p:tav>
                                        <p:tav tm="100000">
                                          <p:val>
                                            <p:strVal val="#ppt_x"/>
                                          </p:val>
                                        </p:tav>
                                      </p:tavLst>
                                    </p:anim>
                                    <p:anim calcmode="lin" valueType="num">
                                      <p:cBhvr>
                                        <p:cTn id="39" dur="500" fill="hold"/>
                                        <p:tgtEl>
                                          <p:spTgt spid="5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fade">
                                      <p:cBhvr>
                                        <p:cTn id="42" dur="500"/>
                                        <p:tgtEl>
                                          <p:spTgt spid="50"/>
                                        </p:tgtEl>
                                      </p:cBhvr>
                                    </p:animEffect>
                                    <p:anim calcmode="lin" valueType="num">
                                      <p:cBhvr>
                                        <p:cTn id="43" dur="500" fill="hold"/>
                                        <p:tgtEl>
                                          <p:spTgt spid="50"/>
                                        </p:tgtEl>
                                        <p:attrNameLst>
                                          <p:attrName>ppt_x</p:attrName>
                                        </p:attrNameLst>
                                      </p:cBhvr>
                                      <p:tavLst>
                                        <p:tav tm="0">
                                          <p:val>
                                            <p:strVal val="#ppt_x"/>
                                          </p:val>
                                        </p:tav>
                                        <p:tav tm="100000">
                                          <p:val>
                                            <p:strVal val="#ppt_x"/>
                                          </p:val>
                                        </p:tav>
                                      </p:tavLst>
                                    </p:anim>
                                    <p:anim calcmode="lin" valueType="num">
                                      <p:cBhvr>
                                        <p:cTn id="44" dur="500" fill="hold"/>
                                        <p:tgtEl>
                                          <p:spTgt spid="50"/>
                                        </p:tgtEl>
                                        <p:attrNameLst>
                                          <p:attrName>ppt_y</p:attrName>
                                        </p:attrNameLst>
                                      </p:cBhvr>
                                      <p:tavLst>
                                        <p:tav tm="0">
                                          <p:val>
                                            <p:strVal val="#ppt_y+.1"/>
                                          </p:val>
                                        </p:tav>
                                        <p:tav tm="100000">
                                          <p:val>
                                            <p:strVal val="#ppt_y"/>
                                          </p:val>
                                        </p:tav>
                                      </p:tavLst>
                                    </p:anim>
                                  </p:childTnLst>
                                </p:cTn>
                              </p:par>
                            </p:childTnLst>
                          </p:cTn>
                        </p:par>
                        <p:par>
                          <p:cTn id="45" fill="hold">
                            <p:stCondLst>
                              <p:cond delay="2500"/>
                            </p:stCondLst>
                            <p:childTnLst>
                              <p:par>
                                <p:cTn id="46" presetID="16" presetClass="entr" presetSubtype="2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barn(inVertical)">
                                      <p:cBhvr>
                                        <p:cTn id="4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animBg="1"/>
      <p:bldP spid="42" grpId="0"/>
      <p:bldP spid="45" grpId="0" animBg="1"/>
      <p:bldP spid="46" grpId="0" animBg="1"/>
      <p:bldP spid="47" grpId="0" animBg="1"/>
      <p:bldP spid="50" grpId="0"/>
      <p:bldP spid="51" grpId="0"/>
      <p:bldP spid="57"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6829648" y="145579"/>
            <a:ext cx="2088232" cy="369332"/>
          </a:xfrm>
          <a:prstGeom prst="rect">
            <a:avLst/>
          </a:prstGeom>
          <a:noFill/>
        </p:spPr>
        <p:txBody>
          <a:bodyPr vert="horz" wrap="square" rtlCol="0">
            <a:spAutoFit/>
          </a:bodyPr>
          <a:lstStyle/>
          <a:p>
            <a:pPr algn="ctr" fontAlgn="b"/>
            <a:r>
              <a:rPr lang="zh-CN" altLang="en-US" dirty="0" smtClean="0">
                <a:solidFill>
                  <a:schemeClr val="tx2">
                    <a:lumMod val="75000"/>
                  </a:schemeClr>
                </a:solidFill>
                <a:latin typeface="微软雅黑" panose="020B0503020204020204" pitchFamily="34" charset="-122"/>
                <a:ea typeface="微软雅黑" panose="020B0503020204020204" pitchFamily="34" charset="-122"/>
              </a:rPr>
              <a:t>研究方法及过程</a:t>
            </a:r>
          </a:p>
        </p:txBody>
      </p:sp>
      <p:sp>
        <p:nvSpPr>
          <p:cNvPr id="26" name="Rectangle 3"/>
          <p:cNvSpPr>
            <a:spLocks noChangeArrowheads="1"/>
          </p:cNvSpPr>
          <p:nvPr/>
        </p:nvSpPr>
        <p:spPr bwMode="auto">
          <a:xfrm>
            <a:off x="3005655" y="771452"/>
            <a:ext cx="1098471" cy="650730"/>
          </a:xfrm>
          <a:prstGeom prst="roundRect">
            <a:avLst>
              <a:gd name="adj" fmla="val 8688"/>
            </a:avLst>
          </a:prstGeom>
          <a:gradFill>
            <a:gsLst>
              <a:gs pos="99000">
                <a:srgbClr val="0070C0"/>
              </a:gs>
              <a:gs pos="0">
                <a:srgbClr val="00B0F0"/>
              </a:gs>
            </a:gsLst>
            <a:lin ang="16200000" scaled="1"/>
          </a:gradFill>
          <a:ln w="34925" cap="flat" cmpd="sng" algn="ctr">
            <a:solidFill>
              <a:srgbClr val="FFFFFF"/>
            </a:solidFill>
            <a:prstDash val="solid"/>
          </a:ln>
          <a:effectLst>
            <a:outerShdw blurRad="317500" dir="2700000" algn="ctr">
              <a:srgbClr val="000000">
                <a:alpha val="23000"/>
              </a:srgbClr>
            </a:outerShdw>
          </a:effectLst>
          <a:scene3d>
            <a:camera prst="isometricTopUp"/>
            <a:lightRig rig="threePt" dir="t"/>
          </a:scene3d>
          <a:sp3d prstMaterial="metal">
            <a:bevelT w="260350" h="50800" prst="softRound"/>
            <a:bevelB w="88900" h="196850" prst="softRound"/>
          </a:sp3d>
        </p:spPr>
        <p:txBody>
          <a:bodyPr rtlCol="0" anchor="ctr"/>
          <a:lstStyle/>
          <a:p>
            <a:pPr marL="0" marR="0" lvl="2" indent="0" algn="ctr" defTabSz="914400" eaLnBrk="1" fontAlgn="ctr" latinLnBrk="0" hangingPunct="1">
              <a:lnSpc>
                <a:spcPct val="100000"/>
              </a:lnSpc>
              <a:spcBef>
                <a:spcPct val="0"/>
              </a:spcBef>
              <a:spcAft>
                <a:spcPct val="0"/>
              </a:spcAft>
              <a:buClr>
                <a:srgbClr val="FF0000"/>
              </a:buClr>
              <a:buSzPct val="70000"/>
              <a:buFont typeface="Wingdings" pitchFamily="2" charset="2"/>
              <a:buChar char="u"/>
              <a:tabLst>
                <a:tab pos="136525" algn="l"/>
              </a:tabLst>
              <a:defRPr/>
            </a:pPr>
            <a:endParaRPr kumimoji="0" lang="zh-CN" altLang="en-US" sz="1800" b="0" i="0" u="none" strike="noStrike" kern="0" cap="none" spc="0" normalizeH="0" baseline="0" noProof="0">
              <a:ln>
                <a:noFill/>
              </a:ln>
              <a:solidFill>
                <a:prstClr val="white"/>
              </a:solidFill>
              <a:effectLst/>
              <a:uLnTx/>
              <a:uFillTx/>
              <a:latin typeface="Arial"/>
              <a:ea typeface="宋体"/>
            </a:endParaRPr>
          </a:p>
        </p:txBody>
      </p:sp>
      <p:sp>
        <p:nvSpPr>
          <p:cNvPr id="27" name="Rectangle 3"/>
          <p:cNvSpPr>
            <a:spLocks noChangeArrowheads="1"/>
          </p:cNvSpPr>
          <p:nvPr/>
        </p:nvSpPr>
        <p:spPr bwMode="auto">
          <a:xfrm>
            <a:off x="4275559" y="1636754"/>
            <a:ext cx="1416793" cy="839302"/>
          </a:xfrm>
          <a:prstGeom prst="roundRect">
            <a:avLst>
              <a:gd name="adj" fmla="val 8688"/>
            </a:avLst>
          </a:prstGeom>
          <a:gradFill>
            <a:gsLst>
              <a:gs pos="99000">
                <a:srgbClr val="0070C0"/>
              </a:gs>
              <a:gs pos="0">
                <a:srgbClr val="00B0F0"/>
              </a:gs>
            </a:gsLst>
            <a:lin ang="16200000" scaled="1"/>
          </a:gradFill>
          <a:ln w="34925" cap="flat" cmpd="sng" algn="ctr">
            <a:solidFill>
              <a:srgbClr val="FFFFFF"/>
            </a:solidFill>
            <a:prstDash val="solid"/>
          </a:ln>
          <a:effectLst>
            <a:outerShdw blurRad="317500" dir="2700000" algn="ctr">
              <a:srgbClr val="000000">
                <a:alpha val="23000"/>
              </a:srgbClr>
            </a:outerShdw>
          </a:effectLst>
          <a:scene3d>
            <a:camera prst="isometricTopUp"/>
            <a:lightRig rig="threePt" dir="t"/>
          </a:scene3d>
          <a:sp3d prstMaterial="metal">
            <a:bevelT w="260350" h="50800" prst="softRound"/>
            <a:bevelB w="88900" h="196850" prst="softRound"/>
          </a:sp3d>
        </p:spPr>
        <p:txBody>
          <a:bodyPr rtlCol="0" anchor="ctr"/>
          <a:lstStyle/>
          <a:p>
            <a:pPr marL="0" marR="0" lvl="2" indent="0" algn="ctr" defTabSz="914400" eaLnBrk="1" fontAlgn="ctr" latinLnBrk="0" hangingPunct="1">
              <a:lnSpc>
                <a:spcPct val="100000"/>
              </a:lnSpc>
              <a:spcBef>
                <a:spcPct val="0"/>
              </a:spcBef>
              <a:spcAft>
                <a:spcPct val="0"/>
              </a:spcAft>
              <a:buClr>
                <a:srgbClr val="FF0000"/>
              </a:buClr>
              <a:buSzPct val="70000"/>
              <a:buFont typeface="Wingdings" pitchFamily="2" charset="2"/>
              <a:buChar char="u"/>
              <a:tabLst>
                <a:tab pos="136525" algn="l"/>
              </a:tabLst>
              <a:defRPr/>
            </a:pPr>
            <a:endParaRPr kumimoji="0" lang="zh-CN" altLang="en-US" sz="1800" b="0" i="0" u="none" strike="noStrike" kern="0" cap="none" spc="0" normalizeH="0" baseline="0" noProof="0">
              <a:ln>
                <a:noFill/>
              </a:ln>
              <a:solidFill>
                <a:prstClr val="white"/>
              </a:solidFill>
              <a:effectLst/>
              <a:uLnTx/>
              <a:uFillTx/>
              <a:latin typeface="Arial"/>
              <a:ea typeface="宋体"/>
            </a:endParaRPr>
          </a:p>
        </p:txBody>
      </p:sp>
      <p:sp>
        <p:nvSpPr>
          <p:cNvPr id="28" name="Rectangle 3"/>
          <p:cNvSpPr>
            <a:spLocks noChangeArrowheads="1"/>
          </p:cNvSpPr>
          <p:nvPr/>
        </p:nvSpPr>
        <p:spPr bwMode="auto">
          <a:xfrm>
            <a:off x="2604662" y="2609517"/>
            <a:ext cx="1567990" cy="1021757"/>
          </a:xfrm>
          <a:prstGeom prst="roundRect">
            <a:avLst>
              <a:gd name="adj" fmla="val 8688"/>
            </a:avLst>
          </a:prstGeom>
          <a:gradFill>
            <a:gsLst>
              <a:gs pos="99000">
                <a:srgbClr val="0070C0"/>
              </a:gs>
              <a:gs pos="0">
                <a:srgbClr val="00B0F0"/>
              </a:gs>
            </a:gsLst>
            <a:lin ang="16200000" scaled="1"/>
          </a:gradFill>
          <a:ln w="34925" cap="flat" cmpd="sng" algn="ctr">
            <a:solidFill>
              <a:srgbClr val="FFFFFF"/>
            </a:solidFill>
            <a:prstDash val="solid"/>
          </a:ln>
          <a:effectLst>
            <a:outerShdw blurRad="317500" dir="2700000" algn="ctr">
              <a:srgbClr val="000000">
                <a:alpha val="23000"/>
              </a:srgbClr>
            </a:outerShdw>
          </a:effectLst>
          <a:scene3d>
            <a:camera prst="isometricTopUp"/>
            <a:lightRig rig="threePt" dir="t"/>
          </a:scene3d>
          <a:sp3d prstMaterial="metal">
            <a:bevelT w="260350" h="50800" prst="softRound"/>
            <a:bevelB w="88900" h="196850" prst="softRound"/>
          </a:sp3d>
        </p:spPr>
        <p:txBody>
          <a:bodyPr rtlCol="0" anchor="ctr"/>
          <a:lstStyle/>
          <a:p>
            <a:pPr marL="0" marR="0" lvl="2" indent="0" algn="ctr" defTabSz="914400" eaLnBrk="1" fontAlgn="ctr" latinLnBrk="0" hangingPunct="1">
              <a:lnSpc>
                <a:spcPct val="100000"/>
              </a:lnSpc>
              <a:spcBef>
                <a:spcPct val="0"/>
              </a:spcBef>
              <a:spcAft>
                <a:spcPct val="0"/>
              </a:spcAft>
              <a:buClr>
                <a:srgbClr val="FF0000"/>
              </a:buClr>
              <a:buSzPct val="70000"/>
              <a:buFont typeface="Wingdings" pitchFamily="2" charset="2"/>
              <a:buChar char="u"/>
              <a:tabLst>
                <a:tab pos="136525" algn="l"/>
              </a:tabLst>
              <a:defRPr/>
            </a:pPr>
            <a:endParaRPr kumimoji="0" lang="zh-CN" altLang="en-US" sz="1800" b="0" i="0" u="none" strike="noStrike" kern="0" cap="none" spc="0" normalizeH="0" baseline="0" noProof="0" dirty="0">
              <a:ln>
                <a:noFill/>
              </a:ln>
              <a:solidFill>
                <a:prstClr val="white"/>
              </a:solidFill>
              <a:effectLst/>
              <a:uLnTx/>
              <a:uFillTx/>
              <a:latin typeface="Arial"/>
              <a:ea typeface="宋体"/>
            </a:endParaRPr>
          </a:p>
        </p:txBody>
      </p:sp>
      <p:sp>
        <p:nvSpPr>
          <p:cNvPr id="29" name="Rectangle 3"/>
          <p:cNvSpPr>
            <a:spLocks noChangeArrowheads="1"/>
          </p:cNvSpPr>
          <p:nvPr/>
        </p:nvSpPr>
        <p:spPr bwMode="auto">
          <a:xfrm>
            <a:off x="4555082" y="3546010"/>
            <a:ext cx="2122953" cy="1257628"/>
          </a:xfrm>
          <a:prstGeom prst="roundRect">
            <a:avLst>
              <a:gd name="adj" fmla="val 8688"/>
            </a:avLst>
          </a:prstGeom>
          <a:gradFill>
            <a:gsLst>
              <a:gs pos="99000">
                <a:srgbClr val="0070C0"/>
              </a:gs>
              <a:gs pos="0">
                <a:srgbClr val="00B0F0"/>
              </a:gs>
            </a:gsLst>
            <a:lin ang="16200000" scaled="1"/>
          </a:gradFill>
          <a:ln w="34925" cap="flat" cmpd="sng" algn="ctr">
            <a:solidFill>
              <a:srgbClr val="FFFFFF"/>
            </a:solidFill>
            <a:prstDash val="solid"/>
          </a:ln>
          <a:effectLst>
            <a:outerShdw blurRad="317500" dir="2700000" algn="ctr">
              <a:srgbClr val="000000">
                <a:alpha val="23000"/>
              </a:srgbClr>
            </a:outerShdw>
          </a:effectLst>
          <a:scene3d>
            <a:camera prst="isometricTopUp"/>
            <a:lightRig rig="threePt" dir="t"/>
          </a:scene3d>
          <a:sp3d prstMaterial="metal">
            <a:bevelT w="260350" h="50800" prst="softRound"/>
            <a:bevelB w="88900" h="196850" prst="softRound"/>
          </a:sp3d>
        </p:spPr>
        <p:txBody>
          <a:bodyPr rtlCol="0" anchor="ctr"/>
          <a:lstStyle/>
          <a:p>
            <a:pPr marL="0" marR="0" lvl="2" indent="0" algn="ctr" defTabSz="914400" eaLnBrk="1" fontAlgn="ctr" latinLnBrk="0" hangingPunct="1">
              <a:lnSpc>
                <a:spcPct val="100000"/>
              </a:lnSpc>
              <a:spcBef>
                <a:spcPct val="0"/>
              </a:spcBef>
              <a:spcAft>
                <a:spcPct val="0"/>
              </a:spcAft>
              <a:buClr>
                <a:srgbClr val="FF0000"/>
              </a:buClr>
              <a:buSzPct val="70000"/>
              <a:buFont typeface="Wingdings" pitchFamily="2" charset="2"/>
              <a:buChar char="u"/>
              <a:tabLst>
                <a:tab pos="136525" algn="l"/>
              </a:tabLst>
              <a:defRPr/>
            </a:pPr>
            <a:endParaRPr kumimoji="0" lang="zh-CN" altLang="en-US" sz="1800" b="0" i="0" u="none" strike="noStrike" kern="0" cap="none" spc="0" normalizeH="0" baseline="0" noProof="0" dirty="0">
              <a:ln>
                <a:noFill/>
              </a:ln>
              <a:solidFill>
                <a:prstClr val="white"/>
              </a:solidFill>
              <a:effectLst/>
              <a:uLnTx/>
              <a:uFillTx/>
              <a:latin typeface="Arial"/>
              <a:ea typeface="宋体"/>
            </a:endParaRPr>
          </a:p>
        </p:txBody>
      </p:sp>
      <p:cxnSp>
        <p:nvCxnSpPr>
          <p:cNvPr id="30" name="直接连接符 29"/>
          <p:cNvCxnSpPr/>
          <p:nvPr/>
        </p:nvCxnSpPr>
        <p:spPr>
          <a:xfrm>
            <a:off x="3900942" y="1417303"/>
            <a:ext cx="741635" cy="461265"/>
          </a:xfrm>
          <a:prstGeom prst="line">
            <a:avLst/>
          </a:prstGeom>
          <a:noFill/>
          <a:ln w="19050" cap="flat" cmpd="sng" algn="ctr">
            <a:solidFill>
              <a:srgbClr val="0070C0"/>
            </a:solidFill>
            <a:prstDash val="sysDot"/>
            <a:headEnd type="none" w="med" len="med"/>
            <a:tailEnd type="triangle" w="med" len="med"/>
          </a:ln>
          <a:effectLst/>
        </p:spPr>
      </p:cxnSp>
      <p:cxnSp>
        <p:nvCxnSpPr>
          <p:cNvPr id="31" name="直接连接符 30"/>
          <p:cNvCxnSpPr/>
          <p:nvPr/>
        </p:nvCxnSpPr>
        <p:spPr>
          <a:xfrm flipH="1">
            <a:off x="3933283" y="2541371"/>
            <a:ext cx="462925" cy="261910"/>
          </a:xfrm>
          <a:prstGeom prst="line">
            <a:avLst/>
          </a:prstGeom>
          <a:noFill/>
          <a:ln w="19050" cap="flat" cmpd="sng" algn="ctr">
            <a:solidFill>
              <a:srgbClr val="0070C0"/>
            </a:solidFill>
            <a:prstDash val="sysDot"/>
            <a:headEnd type="none" w="med" len="med"/>
            <a:tailEnd type="triangle" w="med" len="med"/>
          </a:ln>
          <a:effectLst/>
        </p:spPr>
      </p:cxnSp>
      <p:cxnSp>
        <p:nvCxnSpPr>
          <p:cNvPr id="32" name="直接连接符 31"/>
          <p:cNvCxnSpPr/>
          <p:nvPr/>
        </p:nvCxnSpPr>
        <p:spPr>
          <a:xfrm>
            <a:off x="3900793" y="3477917"/>
            <a:ext cx="970024" cy="549854"/>
          </a:xfrm>
          <a:prstGeom prst="line">
            <a:avLst/>
          </a:prstGeom>
          <a:noFill/>
          <a:ln w="19050" cap="flat" cmpd="sng" algn="ctr">
            <a:solidFill>
              <a:srgbClr val="0070C0"/>
            </a:solidFill>
            <a:prstDash val="sysDot"/>
            <a:headEnd type="none" w="med" len="med"/>
            <a:tailEnd type="triangle" w="med" len="med"/>
          </a:ln>
          <a:effectLst/>
        </p:spPr>
      </p:cxnSp>
      <p:sp>
        <p:nvSpPr>
          <p:cNvPr id="33" name="Rectangle 3"/>
          <p:cNvSpPr>
            <a:spLocks noChangeArrowheads="1"/>
          </p:cNvSpPr>
          <p:nvPr/>
        </p:nvSpPr>
        <p:spPr bwMode="auto">
          <a:xfrm>
            <a:off x="4805217" y="3681381"/>
            <a:ext cx="1613639" cy="955913"/>
          </a:xfrm>
          <a:prstGeom prst="roundRect">
            <a:avLst>
              <a:gd name="adj" fmla="val 8688"/>
            </a:avLst>
          </a:prstGeom>
          <a:solidFill>
            <a:sysClr val="window" lastClr="FFFFFF">
              <a:lumMod val="95000"/>
              <a:alpha val="29000"/>
            </a:sysClr>
          </a:solidFill>
          <a:ln w="34925" cap="flat" cmpd="sng" algn="ctr">
            <a:solidFill>
              <a:srgbClr val="FFFFFF"/>
            </a:solidFill>
            <a:prstDash val="solid"/>
          </a:ln>
          <a:effectLst>
            <a:outerShdw blurRad="317500" dir="2700000" algn="ctr">
              <a:srgbClr val="000000">
                <a:alpha val="23000"/>
              </a:srgbClr>
            </a:outerShdw>
          </a:effectLst>
          <a:scene3d>
            <a:camera prst="isometricTopUp"/>
            <a:lightRig rig="threePt" dir="t"/>
          </a:scene3d>
          <a:sp3d prstMaterial="metal">
            <a:bevelT w="260350" h="50800" prst="softRound"/>
            <a:bevelB w="88900" h="25400" prst="softRound"/>
          </a:sp3d>
        </p:spPr>
        <p:txBody>
          <a:bodyPr rtlCol="0" anchor="ctr"/>
          <a:lstStyle/>
          <a:p>
            <a:pPr marL="0" marR="0" lvl="2" indent="0" algn="ctr" defTabSz="914400" eaLnBrk="1" fontAlgn="ctr" latinLnBrk="0" hangingPunct="1">
              <a:lnSpc>
                <a:spcPct val="100000"/>
              </a:lnSpc>
              <a:spcBef>
                <a:spcPct val="0"/>
              </a:spcBef>
              <a:spcAft>
                <a:spcPct val="0"/>
              </a:spcAft>
              <a:buClr>
                <a:srgbClr val="FF0000"/>
              </a:buClr>
              <a:buSzPct val="70000"/>
              <a:buFont typeface="Wingdings" pitchFamily="2" charset="2"/>
              <a:buChar char="u"/>
              <a:tabLst>
                <a:tab pos="136525" algn="l"/>
              </a:tabLst>
              <a:defRPr/>
            </a:pPr>
            <a:endParaRPr kumimoji="0" lang="zh-CN" altLang="en-US" sz="1800" b="0" i="0" u="none" strike="noStrike" kern="0" cap="none" spc="0" normalizeH="0" baseline="0" noProof="0" dirty="0">
              <a:ln>
                <a:noFill/>
              </a:ln>
              <a:solidFill>
                <a:prstClr val="white"/>
              </a:solidFill>
              <a:effectLst/>
              <a:uLnTx/>
              <a:uFillTx/>
              <a:latin typeface="Arial"/>
              <a:ea typeface="宋体"/>
            </a:endParaRPr>
          </a:p>
        </p:txBody>
      </p:sp>
      <p:pic>
        <p:nvPicPr>
          <p:cNvPr id="34" name="Picture 28" descr="num11"/>
          <p:cNvPicPr>
            <a:picLocks noChangeAspect="1" noChangeArrowheads="1"/>
          </p:cNvPicPr>
          <p:nvPr/>
        </p:nvPicPr>
        <p:blipFill>
          <a:blip r:embed="rId4" cstate="email"/>
          <a:srcRect/>
          <a:stretch>
            <a:fillRect/>
          </a:stretch>
        </p:blipFill>
        <p:spPr bwMode="auto">
          <a:xfrm>
            <a:off x="4805217" y="3476811"/>
            <a:ext cx="1094376" cy="900552"/>
          </a:xfrm>
          <a:prstGeom prst="rect">
            <a:avLst/>
          </a:prstGeom>
          <a:noFill/>
        </p:spPr>
      </p:pic>
      <p:sp>
        <p:nvSpPr>
          <p:cNvPr id="35" name="Text Box 39"/>
          <p:cNvSpPr txBox="1">
            <a:spLocks noChangeArrowheads="1"/>
          </p:cNvSpPr>
          <p:nvPr/>
        </p:nvSpPr>
        <p:spPr bwMode="auto">
          <a:xfrm rot="19731703">
            <a:off x="2834637" y="982791"/>
            <a:ext cx="1449441" cy="192034"/>
          </a:xfrm>
          <a:prstGeom prst="rect">
            <a:avLst/>
          </a:prstGeom>
          <a:noFill/>
          <a:ln w="9525">
            <a:noFill/>
            <a:miter lim="800000"/>
            <a:headEnd/>
            <a:tailEnd/>
          </a:ln>
        </p:spPr>
        <p:txBody>
          <a:bodyPr wrap="square">
            <a:spAutoFit/>
          </a:bodyPr>
          <a:lstStyle/>
          <a:p>
            <a:pPr algn="ctr" fontAlgn="base">
              <a:lnSpc>
                <a:spcPct val="120000"/>
              </a:lnSpc>
              <a:spcBef>
                <a:spcPct val="0"/>
              </a:spcBef>
              <a:spcAft>
                <a:spcPct val="0"/>
              </a:spcAft>
            </a:pPr>
            <a:r>
              <a:rPr lang="zh-CN" altLang="en-US" sz="1200" b="1" dirty="0">
                <a:solidFill>
                  <a:prstClr val="white"/>
                </a:solidFill>
                <a:latin typeface="微软雅黑" pitchFamily="34" charset="-122"/>
                <a:ea typeface="微软雅黑" pitchFamily="34" charset="-122"/>
              </a:rPr>
              <a:t>添加文字</a:t>
            </a:r>
          </a:p>
        </p:txBody>
      </p:sp>
      <p:sp>
        <p:nvSpPr>
          <p:cNvPr id="36" name="Text Box 39"/>
          <p:cNvSpPr txBox="1">
            <a:spLocks noChangeArrowheads="1"/>
          </p:cNvSpPr>
          <p:nvPr/>
        </p:nvSpPr>
        <p:spPr bwMode="auto">
          <a:xfrm rot="19731703">
            <a:off x="2615106" y="2961937"/>
            <a:ext cx="1449441" cy="236048"/>
          </a:xfrm>
          <a:prstGeom prst="rect">
            <a:avLst/>
          </a:prstGeom>
          <a:noFill/>
          <a:ln w="9525">
            <a:noFill/>
            <a:miter lim="800000"/>
            <a:headEnd/>
            <a:tailEnd/>
          </a:ln>
        </p:spPr>
        <p:txBody>
          <a:bodyPr wrap="square">
            <a:spAutoFit/>
          </a:bodyPr>
          <a:lstStyle/>
          <a:p>
            <a:pPr algn="ctr" fontAlgn="base">
              <a:lnSpc>
                <a:spcPct val="120000"/>
              </a:lnSpc>
              <a:spcBef>
                <a:spcPct val="0"/>
              </a:spcBef>
              <a:spcAft>
                <a:spcPct val="0"/>
              </a:spcAft>
            </a:pPr>
            <a:r>
              <a:rPr lang="zh-CN" altLang="en-US" sz="1600" b="1" dirty="0">
                <a:solidFill>
                  <a:prstClr val="white"/>
                </a:solidFill>
                <a:latin typeface="微软雅黑" pitchFamily="34" charset="-122"/>
                <a:ea typeface="微软雅黑" pitchFamily="34" charset="-122"/>
              </a:rPr>
              <a:t>添加文字</a:t>
            </a:r>
          </a:p>
        </p:txBody>
      </p:sp>
      <p:sp>
        <p:nvSpPr>
          <p:cNvPr id="37" name="Text Box 39"/>
          <p:cNvSpPr txBox="1">
            <a:spLocks noChangeArrowheads="1"/>
          </p:cNvSpPr>
          <p:nvPr/>
        </p:nvSpPr>
        <p:spPr bwMode="auto">
          <a:xfrm rot="19731703">
            <a:off x="4422942" y="1890283"/>
            <a:ext cx="1088986" cy="236048"/>
          </a:xfrm>
          <a:prstGeom prst="rect">
            <a:avLst/>
          </a:prstGeom>
          <a:noFill/>
          <a:ln w="9525">
            <a:noFill/>
            <a:miter lim="800000"/>
            <a:headEnd/>
            <a:tailEnd/>
          </a:ln>
        </p:spPr>
        <p:txBody>
          <a:bodyPr wrap="square">
            <a:spAutoFit/>
          </a:bodyPr>
          <a:lstStyle/>
          <a:p>
            <a:pPr algn="ctr" fontAlgn="base">
              <a:lnSpc>
                <a:spcPct val="120000"/>
              </a:lnSpc>
              <a:spcBef>
                <a:spcPct val="0"/>
              </a:spcBef>
              <a:spcAft>
                <a:spcPct val="0"/>
              </a:spcAft>
            </a:pPr>
            <a:r>
              <a:rPr lang="zh-CN" altLang="en-US" sz="1600" b="1" dirty="0">
                <a:solidFill>
                  <a:prstClr val="white"/>
                </a:solidFill>
                <a:latin typeface="微软雅黑" pitchFamily="34" charset="-122"/>
                <a:ea typeface="微软雅黑" pitchFamily="34" charset="-122"/>
              </a:rPr>
              <a:t>添加文字</a:t>
            </a:r>
          </a:p>
        </p:txBody>
      </p:sp>
      <p:sp>
        <p:nvSpPr>
          <p:cNvPr id="38" name="Text Box 39"/>
          <p:cNvSpPr txBox="1">
            <a:spLocks noChangeArrowheads="1"/>
          </p:cNvSpPr>
          <p:nvPr/>
        </p:nvSpPr>
        <p:spPr bwMode="auto">
          <a:xfrm>
            <a:off x="5669292" y="1273324"/>
            <a:ext cx="2287084" cy="278281"/>
          </a:xfrm>
          <a:prstGeom prst="rect">
            <a:avLst/>
          </a:prstGeom>
          <a:noFill/>
          <a:ln w="9525">
            <a:noFill/>
            <a:miter lim="800000"/>
            <a:headEnd/>
            <a:tailEnd/>
          </a:ln>
          <a:scene3d>
            <a:camera prst="orthographicFront"/>
            <a:lightRig rig="threePt" dir="t"/>
          </a:scene3d>
        </p:spPr>
        <p:txBody>
          <a:bodyPr wrap="square">
            <a:spAutoFit/>
          </a:bodyPr>
          <a:lstStyle/>
          <a:p>
            <a:pPr algn="ctr" fontAlgn="base">
              <a:lnSpc>
                <a:spcPct val="120000"/>
              </a:lnSpc>
              <a:spcBef>
                <a:spcPct val="0"/>
              </a:spcBef>
              <a:spcAft>
                <a:spcPct val="0"/>
              </a:spcAft>
            </a:pPr>
            <a:r>
              <a:rPr lang="zh-CN" altLang="en-US" sz="1100" dirty="0">
                <a:solidFill>
                  <a:prstClr val="black"/>
                </a:solidFill>
                <a:latin typeface="微软雅黑" pitchFamily="34" charset="-122"/>
                <a:ea typeface="微软雅黑" pitchFamily="34" charset="-122"/>
              </a:rPr>
              <a:t>点击此处添加内容此处添加内容</a:t>
            </a:r>
            <a:endParaRPr lang="en-US" altLang="zh-CN" sz="1100" dirty="0">
              <a:solidFill>
                <a:prstClr val="black"/>
              </a:solidFill>
              <a:latin typeface="微软雅黑" pitchFamily="34" charset="-122"/>
              <a:ea typeface="微软雅黑" pitchFamily="34" charset="-122"/>
            </a:endParaRPr>
          </a:p>
        </p:txBody>
      </p:sp>
      <p:sp>
        <p:nvSpPr>
          <p:cNvPr id="39" name="Text Box 39"/>
          <p:cNvSpPr txBox="1">
            <a:spLocks noChangeArrowheads="1"/>
          </p:cNvSpPr>
          <p:nvPr/>
        </p:nvSpPr>
        <p:spPr bwMode="auto">
          <a:xfrm>
            <a:off x="5669292" y="1479415"/>
            <a:ext cx="2287084" cy="278281"/>
          </a:xfrm>
          <a:prstGeom prst="rect">
            <a:avLst/>
          </a:prstGeom>
          <a:noFill/>
          <a:ln w="9525">
            <a:noFill/>
            <a:miter lim="800000"/>
            <a:headEnd/>
            <a:tailEnd/>
          </a:ln>
          <a:scene3d>
            <a:camera prst="orthographicFront"/>
            <a:lightRig rig="threePt" dir="t"/>
          </a:scene3d>
        </p:spPr>
        <p:txBody>
          <a:bodyPr wrap="square">
            <a:spAutoFit/>
          </a:bodyPr>
          <a:lstStyle/>
          <a:p>
            <a:pPr algn="ctr" fontAlgn="base">
              <a:lnSpc>
                <a:spcPct val="120000"/>
              </a:lnSpc>
              <a:spcBef>
                <a:spcPct val="0"/>
              </a:spcBef>
              <a:spcAft>
                <a:spcPct val="0"/>
              </a:spcAft>
            </a:pPr>
            <a:r>
              <a:rPr lang="zh-CN" altLang="en-US" sz="1100" dirty="0">
                <a:solidFill>
                  <a:prstClr val="black"/>
                </a:solidFill>
                <a:latin typeface="微软雅黑" pitchFamily="34" charset="-122"/>
                <a:ea typeface="微软雅黑" pitchFamily="34" charset="-122"/>
              </a:rPr>
              <a:t>点击此处添加内容此处添加内容</a:t>
            </a:r>
            <a:endParaRPr lang="en-US" altLang="zh-CN" sz="1100" dirty="0">
              <a:solidFill>
                <a:prstClr val="black"/>
              </a:solidFill>
              <a:latin typeface="微软雅黑" pitchFamily="34" charset="-122"/>
              <a:ea typeface="微软雅黑" pitchFamily="34" charset="-122"/>
            </a:endParaRPr>
          </a:p>
        </p:txBody>
      </p:sp>
      <p:sp>
        <p:nvSpPr>
          <p:cNvPr id="40" name="Text Box 39"/>
          <p:cNvSpPr txBox="1">
            <a:spLocks noChangeArrowheads="1"/>
          </p:cNvSpPr>
          <p:nvPr/>
        </p:nvSpPr>
        <p:spPr bwMode="auto">
          <a:xfrm>
            <a:off x="899592" y="1703888"/>
            <a:ext cx="2287084" cy="278281"/>
          </a:xfrm>
          <a:prstGeom prst="rect">
            <a:avLst/>
          </a:prstGeom>
          <a:noFill/>
          <a:ln w="9525">
            <a:noFill/>
            <a:miter lim="800000"/>
            <a:headEnd/>
            <a:tailEnd/>
          </a:ln>
          <a:scene3d>
            <a:camera prst="orthographicFront"/>
            <a:lightRig rig="threePt" dir="t"/>
          </a:scene3d>
        </p:spPr>
        <p:txBody>
          <a:bodyPr wrap="square">
            <a:spAutoFit/>
          </a:bodyPr>
          <a:lstStyle/>
          <a:p>
            <a:pPr algn="ctr" fontAlgn="base">
              <a:lnSpc>
                <a:spcPct val="120000"/>
              </a:lnSpc>
              <a:spcBef>
                <a:spcPct val="0"/>
              </a:spcBef>
              <a:spcAft>
                <a:spcPct val="0"/>
              </a:spcAft>
            </a:pPr>
            <a:r>
              <a:rPr lang="zh-CN" altLang="en-US" sz="1100" dirty="0">
                <a:solidFill>
                  <a:prstClr val="black"/>
                </a:solidFill>
                <a:latin typeface="微软雅黑" pitchFamily="34" charset="-122"/>
                <a:ea typeface="微软雅黑" pitchFamily="34" charset="-122"/>
              </a:rPr>
              <a:t>点击此处添加内容此处添加内容</a:t>
            </a:r>
            <a:endParaRPr lang="en-US" altLang="zh-CN" sz="1100" dirty="0">
              <a:solidFill>
                <a:prstClr val="black"/>
              </a:solidFill>
              <a:latin typeface="微软雅黑" pitchFamily="34" charset="-122"/>
              <a:ea typeface="微软雅黑" pitchFamily="34" charset="-122"/>
            </a:endParaRPr>
          </a:p>
        </p:txBody>
      </p:sp>
      <p:sp>
        <p:nvSpPr>
          <p:cNvPr id="41" name="Text Box 39"/>
          <p:cNvSpPr txBox="1">
            <a:spLocks noChangeArrowheads="1"/>
          </p:cNvSpPr>
          <p:nvPr/>
        </p:nvSpPr>
        <p:spPr bwMode="auto">
          <a:xfrm>
            <a:off x="899592" y="1909979"/>
            <a:ext cx="2287084" cy="278281"/>
          </a:xfrm>
          <a:prstGeom prst="rect">
            <a:avLst/>
          </a:prstGeom>
          <a:noFill/>
          <a:ln w="9525">
            <a:noFill/>
            <a:miter lim="800000"/>
            <a:headEnd/>
            <a:tailEnd/>
          </a:ln>
          <a:scene3d>
            <a:camera prst="orthographicFront"/>
            <a:lightRig rig="threePt" dir="t"/>
          </a:scene3d>
        </p:spPr>
        <p:txBody>
          <a:bodyPr wrap="square">
            <a:spAutoFit/>
          </a:bodyPr>
          <a:lstStyle/>
          <a:p>
            <a:pPr algn="ctr" fontAlgn="base">
              <a:lnSpc>
                <a:spcPct val="120000"/>
              </a:lnSpc>
              <a:spcBef>
                <a:spcPct val="0"/>
              </a:spcBef>
              <a:spcAft>
                <a:spcPct val="0"/>
              </a:spcAft>
            </a:pPr>
            <a:r>
              <a:rPr lang="zh-CN" altLang="en-US" sz="1100" dirty="0">
                <a:solidFill>
                  <a:prstClr val="black"/>
                </a:solidFill>
                <a:latin typeface="微软雅黑" pitchFamily="34" charset="-122"/>
                <a:ea typeface="微软雅黑" pitchFamily="34" charset="-122"/>
              </a:rPr>
              <a:t>点击此处添加内容此处添加内容</a:t>
            </a:r>
            <a:endParaRPr lang="en-US" altLang="zh-CN" sz="1100" dirty="0">
              <a:solidFill>
                <a:prstClr val="black"/>
              </a:solidFill>
              <a:latin typeface="微软雅黑" pitchFamily="34" charset="-122"/>
              <a:ea typeface="微软雅黑" pitchFamily="34" charset="-122"/>
            </a:endParaRPr>
          </a:p>
        </p:txBody>
      </p:sp>
      <p:sp>
        <p:nvSpPr>
          <p:cNvPr id="42" name="Text Box 39"/>
          <p:cNvSpPr txBox="1">
            <a:spLocks noChangeArrowheads="1"/>
          </p:cNvSpPr>
          <p:nvPr/>
        </p:nvSpPr>
        <p:spPr bwMode="auto">
          <a:xfrm>
            <a:off x="1205720" y="4087828"/>
            <a:ext cx="2287084" cy="278281"/>
          </a:xfrm>
          <a:prstGeom prst="rect">
            <a:avLst/>
          </a:prstGeom>
          <a:noFill/>
          <a:ln w="9525">
            <a:noFill/>
            <a:miter lim="800000"/>
            <a:headEnd/>
            <a:tailEnd/>
          </a:ln>
          <a:scene3d>
            <a:camera prst="orthographicFront"/>
            <a:lightRig rig="threePt" dir="t"/>
          </a:scene3d>
        </p:spPr>
        <p:txBody>
          <a:bodyPr wrap="square">
            <a:spAutoFit/>
          </a:bodyPr>
          <a:lstStyle/>
          <a:p>
            <a:pPr algn="ctr" fontAlgn="base">
              <a:lnSpc>
                <a:spcPct val="120000"/>
              </a:lnSpc>
              <a:spcBef>
                <a:spcPct val="0"/>
              </a:spcBef>
              <a:spcAft>
                <a:spcPct val="0"/>
              </a:spcAft>
            </a:pPr>
            <a:r>
              <a:rPr lang="zh-CN" altLang="en-US" sz="1100" dirty="0">
                <a:solidFill>
                  <a:prstClr val="black"/>
                </a:solidFill>
                <a:latin typeface="微软雅黑" pitchFamily="34" charset="-122"/>
                <a:ea typeface="微软雅黑" pitchFamily="34" charset="-122"/>
              </a:rPr>
              <a:t>点击此处添加内容此处添加内容</a:t>
            </a:r>
            <a:endParaRPr lang="en-US" altLang="zh-CN" sz="1100" dirty="0">
              <a:solidFill>
                <a:prstClr val="black"/>
              </a:solidFill>
              <a:latin typeface="微软雅黑" pitchFamily="34" charset="-122"/>
              <a:ea typeface="微软雅黑" pitchFamily="34" charset="-122"/>
            </a:endParaRPr>
          </a:p>
        </p:txBody>
      </p:sp>
      <p:sp>
        <p:nvSpPr>
          <p:cNvPr id="43" name="Text Box 39"/>
          <p:cNvSpPr txBox="1">
            <a:spLocks noChangeArrowheads="1"/>
          </p:cNvSpPr>
          <p:nvPr/>
        </p:nvSpPr>
        <p:spPr bwMode="auto">
          <a:xfrm>
            <a:off x="1205720" y="4293919"/>
            <a:ext cx="2287084" cy="278281"/>
          </a:xfrm>
          <a:prstGeom prst="rect">
            <a:avLst/>
          </a:prstGeom>
          <a:noFill/>
          <a:ln w="9525">
            <a:noFill/>
            <a:miter lim="800000"/>
            <a:headEnd/>
            <a:tailEnd/>
          </a:ln>
          <a:scene3d>
            <a:camera prst="orthographicFront"/>
            <a:lightRig rig="threePt" dir="t"/>
          </a:scene3d>
        </p:spPr>
        <p:txBody>
          <a:bodyPr wrap="square">
            <a:spAutoFit/>
          </a:bodyPr>
          <a:lstStyle/>
          <a:p>
            <a:pPr algn="ctr" fontAlgn="base">
              <a:lnSpc>
                <a:spcPct val="120000"/>
              </a:lnSpc>
              <a:spcBef>
                <a:spcPct val="0"/>
              </a:spcBef>
              <a:spcAft>
                <a:spcPct val="0"/>
              </a:spcAft>
            </a:pPr>
            <a:r>
              <a:rPr lang="zh-CN" altLang="en-US" sz="1100" dirty="0">
                <a:solidFill>
                  <a:prstClr val="black"/>
                </a:solidFill>
                <a:latin typeface="微软雅黑" pitchFamily="34" charset="-122"/>
                <a:ea typeface="微软雅黑" pitchFamily="34" charset="-122"/>
              </a:rPr>
              <a:t>点击此处添加内容此处添加内容</a:t>
            </a:r>
            <a:endParaRPr lang="en-US" altLang="zh-CN" sz="1100" dirty="0">
              <a:solidFill>
                <a:prstClr val="black"/>
              </a:solidFill>
              <a:latin typeface="微软雅黑" pitchFamily="34" charset="-122"/>
              <a:ea typeface="微软雅黑" pitchFamily="34" charset="-122"/>
            </a:endParaRPr>
          </a:p>
        </p:txBody>
      </p:sp>
      <p:sp>
        <p:nvSpPr>
          <p:cNvPr id="44" name="对角圆角矩形 43"/>
          <p:cNvSpPr/>
          <p:nvPr/>
        </p:nvSpPr>
        <p:spPr>
          <a:xfrm>
            <a:off x="1547664" y="913284"/>
            <a:ext cx="1185886" cy="788036"/>
          </a:xfrm>
          <a:prstGeom prst="round2DiagRect">
            <a:avLst/>
          </a:prstGeom>
          <a:blipFill>
            <a:blip r:embed="rId5" cstate="screen">
              <a:extLst>
                <a:ext uri="{28A0092B-C50C-407E-A947-70E740481C1C}">
                  <a14:useLocalDpi xmlns:a14="http://schemas.microsoft.com/office/drawing/2010/main" xmlns=""/>
                </a:ext>
              </a:extLst>
            </a:blip>
            <a:stretch>
              <a:fillRect/>
            </a:stretch>
          </a:blipFill>
          <a:ln w="15875" cap="flat" cmpd="sng" algn="ctr">
            <a:solidFill>
              <a:srgbClr val="0070C0"/>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宋体"/>
            </a:endParaRPr>
          </a:p>
        </p:txBody>
      </p:sp>
      <p:sp>
        <p:nvSpPr>
          <p:cNvPr id="45" name="对角圆角矩形 44"/>
          <p:cNvSpPr/>
          <p:nvPr/>
        </p:nvSpPr>
        <p:spPr>
          <a:xfrm>
            <a:off x="6203034" y="1799829"/>
            <a:ext cx="1252516" cy="832311"/>
          </a:xfrm>
          <a:prstGeom prst="round2DiagRect">
            <a:avLst/>
          </a:prstGeom>
          <a:blipFill>
            <a:blip r:embed="rId6" cstate="screen">
              <a:extLst>
                <a:ext uri="{28A0092B-C50C-407E-A947-70E740481C1C}">
                  <a14:useLocalDpi xmlns:a14="http://schemas.microsoft.com/office/drawing/2010/main" xmlns=""/>
                </a:ext>
              </a:extLst>
            </a:blip>
            <a:stretch>
              <a:fillRect/>
            </a:stretch>
          </a:blipFill>
          <a:ln w="15875" cap="flat" cmpd="sng" algn="ctr">
            <a:solidFill>
              <a:srgbClr val="0070C0"/>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宋体"/>
            </a:endParaRPr>
          </a:p>
        </p:txBody>
      </p:sp>
      <p:sp>
        <p:nvSpPr>
          <p:cNvPr id="46" name="对角圆角矩形 45"/>
          <p:cNvSpPr/>
          <p:nvPr/>
        </p:nvSpPr>
        <p:spPr>
          <a:xfrm>
            <a:off x="1043608" y="3195929"/>
            <a:ext cx="1285425" cy="854180"/>
          </a:xfrm>
          <a:prstGeom prst="round2DiagRect">
            <a:avLst/>
          </a:prstGeom>
          <a:blipFill>
            <a:blip r:embed="rId7" cstate="screen">
              <a:extLst>
                <a:ext uri="{28A0092B-C50C-407E-A947-70E740481C1C}">
                  <a14:useLocalDpi xmlns:a14="http://schemas.microsoft.com/office/drawing/2010/main" xmlns=""/>
                </a:ext>
              </a:extLst>
            </a:blip>
            <a:stretch>
              <a:fillRect/>
            </a:stretch>
          </a:blipFill>
          <a:ln w="15875" cap="flat" cmpd="sng" algn="ctr">
            <a:solidFill>
              <a:srgbClr val="0070C0"/>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宋体"/>
            </a:endParaRPr>
          </a:p>
        </p:txBody>
      </p:sp>
    </p:spTree>
    <p:extLst>
      <p:ext uri="{BB962C8B-B14F-4D97-AF65-F5344CB8AC3E}">
        <p14:creationId xmlns:p14="http://schemas.microsoft.com/office/powerpoint/2010/main" xmlns="" val="2785015192"/>
      </p:ext>
    </p:extLst>
  </p:cSld>
  <p:clrMapOvr>
    <a:masterClrMapping/>
  </p:clrMapOvr>
  <p:transition spd="slow" advClick="0" advTm="60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 calcmode="lin" valueType="num">
                                      <p:cBhvr additive="base">
                                        <p:cTn id="18" dur="500" fill="hold"/>
                                        <p:tgtEl>
                                          <p:spTgt spid="41"/>
                                        </p:tgtEl>
                                        <p:attrNameLst>
                                          <p:attrName>ppt_x</p:attrName>
                                        </p:attrNameLst>
                                      </p:cBhvr>
                                      <p:tavLst>
                                        <p:tav tm="0">
                                          <p:val>
                                            <p:strVal val="0-#ppt_w/2"/>
                                          </p:val>
                                        </p:tav>
                                        <p:tav tm="100000">
                                          <p:val>
                                            <p:strVal val="#ppt_x"/>
                                          </p:val>
                                        </p:tav>
                                      </p:tavLst>
                                    </p:anim>
                                    <p:anim calcmode="lin" valueType="num">
                                      <p:cBhvr additive="base">
                                        <p:cTn id="19" dur="500" fill="hold"/>
                                        <p:tgtEl>
                                          <p:spTgt spid="41"/>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0-#ppt_w/2"/>
                                          </p:val>
                                        </p:tav>
                                        <p:tav tm="100000">
                                          <p:val>
                                            <p:strVal val="#ppt_x"/>
                                          </p:val>
                                        </p:tav>
                                      </p:tavLst>
                                    </p:anim>
                                    <p:anim calcmode="lin" valueType="num">
                                      <p:cBhvr additive="base">
                                        <p:cTn id="23" dur="500" fill="hold"/>
                                        <p:tgtEl>
                                          <p:spTgt spid="4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53" presetClass="entr" presetSubtype="0" fill="hold" grpId="0" nodeType="after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p:cTn id="27" dur="200" fill="hold"/>
                                        <p:tgtEl>
                                          <p:spTgt spid="44"/>
                                        </p:tgtEl>
                                        <p:attrNameLst>
                                          <p:attrName>ppt_w</p:attrName>
                                        </p:attrNameLst>
                                      </p:cBhvr>
                                      <p:tavLst>
                                        <p:tav tm="0">
                                          <p:val>
                                            <p:fltVal val="0"/>
                                          </p:val>
                                        </p:tav>
                                        <p:tav tm="100000">
                                          <p:val>
                                            <p:strVal val="#ppt_w"/>
                                          </p:val>
                                        </p:tav>
                                      </p:tavLst>
                                    </p:anim>
                                    <p:anim calcmode="lin" valueType="num">
                                      <p:cBhvr>
                                        <p:cTn id="28" dur="200" fill="hold"/>
                                        <p:tgtEl>
                                          <p:spTgt spid="44"/>
                                        </p:tgtEl>
                                        <p:attrNameLst>
                                          <p:attrName>ppt_h</p:attrName>
                                        </p:attrNameLst>
                                      </p:cBhvr>
                                      <p:tavLst>
                                        <p:tav tm="0">
                                          <p:val>
                                            <p:fltVal val="0"/>
                                          </p:val>
                                        </p:tav>
                                        <p:tav tm="100000">
                                          <p:val>
                                            <p:strVal val="#ppt_h"/>
                                          </p:val>
                                        </p:tav>
                                      </p:tavLst>
                                    </p:anim>
                                    <p:animEffect transition="in" filter="fade">
                                      <p:cBhvr>
                                        <p:cTn id="29" dur="200"/>
                                        <p:tgtEl>
                                          <p:spTgt spid="44"/>
                                        </p:tgtEl>
                                      </p:cBhvr>
                                    </p:animEffect>
                                  </p:childTnLst>
                                </p:cTn>
                              </p:par>
                            </p:childTnLst>
                          </p:cTn>
                        </p:par>
                        <p:par>
                          <p:cTn id="30" fill="hold">
                            <p:stCondLst>
                              <p:cond delay="1700"/>
                            </p:stCondLst>
                            <p:childTnLst>
                              <p:par>
                                <p:cTn id="31" presetID="6" presetClass="emph" presetSubtype="0" fill="hold" grpId="1" nodeType="afterEffect">
                                  <p:stCondLst>
                                    <p:cond delay="0"/>
                                  </p:stCondLst>
                                  <p:childTnLst>
                                    <p:animScale>
                                      <p:cBhvr>
                                        <p:cTn id="32" dur="100" fill="hold"/>
                                        <p:tgtEl>
                                          <p:spTgt spid="44"/>
                                        </p:tgtEl>
                                      </p:cBhvr>
                                      <p:by x="115000" y="115000"/>
                                    </p:animScale>
                                  </p:childTnLst>
                                </p:cTn>
                              </p:par>
                              <p:par>
                                <p:cTn id="33" presetID="6" presetClass="emph" presetSubtype="0" fill="hold" grpId="2" nodeType="withEffect">
                                  <p:stCondLst>
                                    <p:cond delay="200"/>
                                  </p:stCondLst>
                                  <p:childTnLst>
                                    <p:animScale>
                                      <p:cBhvr>
                                        <p:cTn id="34" dur="100" fill="hold"/>
                                        <p:tgtEl>
                                          <p:spTgt spid="44"/>
                                        </p:tgtEl>
                                      </p:cBhvr>
                                      <p:by x="85000" y="85000"/>
                                    </p:animScale>
                                  </p:childTnLst>
                                </p:cTn>
                              </p:par>
                            </p:childTnLst>
                          </p:cTn>
                        </p:par>
                        <p:par>
                          <p:cTn id="35" fill="hold">
                            <p:stCondLst>
                              <p:cond delay="2000"/>
                            </p:stCondLst>
                            <p:childTnLst>
                              <p:par>
                                <p:cTn id="36" presetID="6" presetClass="emph" presetSubtype="0" fill="hold" grpId="3" nodeType="afterEffect">
                                  <p:stCondLst>
                                    <p:cond delay="0"/>
                                  </p:stCondLst>
                                  <p:childTnLst>
                                    <p:animScale>
                                      <p:cBhvr>
                                        <p:cTn id="37" dur="100" fill="hold"/>
                                        <p:tgtEl>
                                          <p:spTgt spid="44"/>
                                        </p:tgtEl>
                                      </p:cBhvr>
                                      <p:by x="105000" y="105000"/>
                                    </p:animScale>
                                  </p:childTnLst>
                                </p:cTn>
                              </p:par>
                              <p:par>
                                <p:cTn id="38" presetID="6" presetClass="emph" presetSubtype="0" fill="hold" grpId="4" nodeType="withEffect">
                                  <p:stCondLst>
                                    <p:cond delay="200"/>
                                  </p:stCondLst>
                                  <p:childTnLst>
                                    <p:animScale>
                                      <p:cBhvr>
                                        <p:cTn id="39" dur="100" fill="hold"/>
                                        <p:tgtEl>
                                          <p:spTgt spid="44"/>
                                        </p:tgtEl>
                                      </p:cBhvr>
                                      <p:by x="95000" y="95000"/>
                                    </p:animScale>
                                  </p:childTnLst>
                                </p:cTn>
                              </p:par>
                            </p:childTnLst>
                          </p:cTn>
                        </p:par>
                        <p:par>
                          <p:cTn id="40" fill="hold">
                            <p:stCondLst>
                              <p:cond delay="2300"/>
                            </p:stCondLst>
                            <p:childTnLst>
                              <p:par>
                                <p:cTn id="41" presetID="22" presetClass="entr" presetSubtype="8"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wipe(left)">
                                      <p:cBhvr>
                                        <p:cTn id="43" dur="500"/>
                                        <p:tgtEl>
                                          <p:spTgt spid="30"/>
                                        </p:tgtEl>
                                      </p:cBhvr>
                                    </p:animEffect>
                                  </p:childTnLst>
                                </p:cTn>
                              </p:par>
                            </p:childTnLst>
                          </p:cTn>
                        </p:par>
                        <p:par>
                          <p:cTn id="44" fill="hold">
                            <p:stCondLst>
                              <p:cond delay="2800"/>
                            </p:stCondLst>
                            <p:childTnLst>
                              <p:par>
                                <p:cTn id="45" presetID="42" presetClass="entr" presetSubtype="0"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fade">
                                      <p:cBhvr>
                                        <p:cTn id="47" dur="1000"/>
                                        <p:tgtEl>
                                          <p:spTgt spid="37"/>
                                        </p:tgtEl>
                                      </p:cBhvr>
                                    </p:animEffect>
                                    <p:anim calcmode="lin" valueType="num">
                                      <p:cBhvr>
                                        <p:cTn id="48" dur="1000" fill="hold"/>
                                        <p:tgtEl>
                                          <p:spTgt spid="37"/>
                                        </p:tgtEl>
                                        <p:attrNameLst>
                                          <p:attrName>ppt_x</p:attrName>
                                        </p:attrNameLst>
                                      </p:cBhvr>
                                      <p:tavLst>
                                        <p:tav tm="0">
                                          <p:val>
                                            <p:strVal val="#ppt_x"/>
                                          </p:val>
                                        </p:tav>
                                        <p:tav tm="100000">
                                          <p:val>
                                            <p:strVal val="#ppt_x"/>
                                          </p:val>
                                        </p:tav>
                                      </p:tavLst>
                                    </p:anim>
                                    <p:anim calcmode="lin" valueType="num">
                                      <p:cBhvr>
                                        <p:cTn id="49" dur="1000" fill="hold"/>
                                        <p:tgtEl>
                                          <p:spTgt spid="3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1000"/>
                                        <p:tgtEl>
                                          <p:spTgt spid="27"/>
                                        </p:tgtEl>
                                      </p:cBhvr>
                                    </p:animEffect>
                                    <p:anim calcmode="lin" valueType="num">
                                      <p:cBhvr>
                                        <p:cTn id="53" dur="1000" fill="hold"/>
                                        <p:tgtEl>
                                          <p:spTgt spid="27"/>
                                        </p:tgtEl>
                                        <p:attrNameLst>
                                          <p:attrName>ppt_x</p:attrName>
                                        </p:attrNameLst>
                                      </p:cBhvr>
                                      <p:tavLst>
                                        <p:tav tm="0">
                                          <p:val>
                                            <p:strVal val="#ppt_x"/>
                                          </p:val>
                                        </p:tav>
                                        <p:tav tm="100000">
                                          <p:val>
                                            <p:strVal val="#ppt_x"/>
                                          </p:val>
                                        </p:tav>
                                      </p:tavLst>
                                    </p:anim>
                                    <p:anim calcmode="lin" valueType="num">
                                      <p:cBhvr>
                                        <p:cTn id="54" dur="1000" fill="hold"/>
                                        <p:tgtEl>
                                          <p:spTgt spid="27"/>
                                        </p:tgtEl>
                                        <p:attrNameLst>
                                          <p:attrName>ppt_y</p:attrName>
                                        </p:attrNameLst>
                                      </p:cBhvr>
                                      <p:tavLst>
                                        <p:tav tm="0">
                                          <p:val>
                                            <p:strVal val="#ppt_y+.1"/>
                                          </p:val>
                                        </p:tav>
                                        <p:tav tm="100000">
                                          <p:val>
                                            <p:strVal val="#ppt_y"/>
                                          </p:val>
                                        </p:tav>
                                      </p:tavLst>
                                    </p:anim>
                                  </p:childTnLst>
                                </p:cTn>
                              </p:par>
                            </p:childTnLst>
                          </p:cTn>
                        </p:par>
                        <p:par>
                          <p:cTn id="55" fill="hold">
                            <p:stCondLst>
                              <p:cond delay="3800"/>
                            </p:stCondLst>
                            <p:childTnLst>
                              <p:par>
                                <p:cTn id="56" presetID="2" presetClass="entr" presetSubtype="2" fill="hold" grpId="0" nodeType="after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500" fill="hold"/>
                                        <p:tgtEl>
                                          <p:spTgt spid="39"/>
                                        </p:tgtEl>
                                        <p:attrNameLst>
                                          <p:attrName>ppt_x</p:attrName>
                                        </p:attrNameLst>
                                      </p:cBhvr>
                                      <p:tavLst>
                                        <p:tav tm="0">
                                          <p:val>
                                            <p:strVal val="1+#ppt_w/2"/>
                                          </p:val>
                                        </p:tav>
                                        <p:tav tm="100000">
                                          <p:val>
                                            <p:strVal val="#ppt_x"/>
                                          </p:val>
                                        </p:tav>
                                      </p:tavLst>
                                    </p:anim>
                                    <p:anim calcmode="lin" valueType="num">
                                      <p:cBhvr additive="base">
                                        <p:cTn id="59" dur="500" fill="hold"/>
                                        <p:tgtEl>
                                          <p:spTgt spid="39"/>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38"/>
                                        </p:tgtEl>
                                        <p:attrNameLst>
                                          <p:attrName>style.visibility</p:attrName>
                                        </p:attrNameLst>
                                      </p:cBhvr>
                                      <p:to>
                                        <p:strVal val="visible"/>
                                      </p:to>
                                    </p:set>
                                    <p:anim calcmode="lin" valueType="num">
                                      <p:cBhvr additive="base">
                                        <p:cTn id="62" dur="500" fill="hold"/>
                                        <p:tgtEl>
                                          <p:spTgt spid="38"/>
                                        </p:tgtEl>
                                        <p:attrNameLst>
                                          <p:attrName>ppt_x</p:attrName>
                                        </p:attrNameLst>
                                      </p:cBhvr>
                                      <p:tavLst>
                                        <p:tav tm="0">
                                          <p:val>
                                            <p:strVal val="1+#ppt_w/2"/>
                                          </p:val>
                                        </p:tav>
                                        <p:tav tm="100000">
                                          <p:val>
                                            <p:strVal val="#ppt_x"/>
                                          </p:val>
                                        </p:tav>
                                      </p:tavLst>
                                    </p:anim>
                                    <p:anim calcmode="lin" valueType="num">
                                      <p:cBhvr additive="base">
                                        <p:cTn id="63" dur="500" fill="hold"/>
                                        <p:tgtEl>
                                          <p:spTgt spid="38"/>
                                        </p:tgtEl>
                                        <p:attrNameLst>
                                          <p:attrName>ppt_y</p:attrName>
                                        </p:attrNameLst>
                                      </p:cBhvr>
                                      <p:tavLst>
                                        <p:tav tm="0">
                                          <p:val>
                                            <p:strVal val="#ppt_y"/>
                                          </p:val>
                                        </p:tav>
                                        <p:tav tm="100000">
                                          <p:val>
                                            <p:strVal val="#ppt_y"/>
                                          </p:val>
                                        </p:tav>
                                      </p:tavLst>
                                    </p:anim>
                                  </p:childTnLst>
                                </p:cTn>
                              </p:par>
                            </p:childTnLst>
                          </p:cTn>
                        </p:par>
                        <p:par>
                          <p:cTn id="64" fill="hold">
                            <p:stCondLst>
                              <p:cond delay="4300"/>
                            </p:stCondLst>
                            <p:childTnLst>
                              <p:par>
                                <p:cTn id="65" presetID="53" presetClass="entr" presetSubtype="0" fill="hold" grpId="0" nodeType="after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p:cTn id="67" dur="200" fill="hold"/>
                                        <p:tgtEl>
                                          <p:spTgt spid="45"/>
                                        </p:tgtEl>
                                        <p:attrNameLst>
                                          <p:attrName>ppt_w</p:attrName>
                                        </p:attrNameLst>
                                      </p:cBhvr>
                                      <p:tavLst>
                                        <p:tav tm="0">
                                          <p:val>
                                            <p:fltVal val="0"/>
                                          </p:val>
                                        </p:tav>
                                        <p:tav tm="100000">
                                          <p:val>
                                            <p:strVal val="#ppt_w"/>
                                          </p:val>
                                        </p:tav>
                                      </p:tavLst>
                                    </p:anim>
                                    <p:anim calcmode="lin" valueType="num">
                                      <p:cBhvr>
                                        <p:cTn id="68" dur="200" fill="hold"/>
                                        <p:tgtEl>
                                          <p:spTgt spid="45"/>
                                        </p:tgtEl>
                                        <p:attrNameLst>
                                          <p:attrName>ppt_h</p:attrName>
                                        </p:attrNameLst>
                                      </p:cBhvr>
                                      <p:tavLst>
                                        <p:tav tm="0">
                                          <p:val>
                                            <p:fltVal val="0"/>
                                          </p:val>
                                        </p:tav>
                                        <p:tav tm="100000">
                                          <p:val>
                                            <p:strVal val="#ppt_h"/>
                                          </p:val>
                                        </p:tav>
                                      </p:tavLst>
                                    </p:anim>
                                    <p:animEffect transition="in" filter="fade">
                                      <p:cBhvr>
                                        <p:cTn id="69" dur="200"/>
                                        <p:tgtEl>
                                          <p:spTgt spid="45"/>
                                        </p:tgtEl>
                                      </p:cBhvr>
                                    </p:animEffect>
                                  </p:childTnLst>
                                </p:cTn>
                              </p:par>
                            </p:childTnLst>
                          </p:cTn>
                        </p:par>
                        <p:par>
                          <p:cTn id="70" fill="hold">
                            <p:stCondLst>
                              <p:cond delay="4500"/>
                            </p:stCondLst>
                            <p:childTnLst>
                              <p:par>
                                <p:cTn id="71" presetID="6" presetClass="emph" presetSubtype="0" fill="hold" grpId="1" nodeType="afterEffect">
                                  <p:stCondLst>
                                    <p:cond delay="0"/>
                                  </p:stCondLst>
                                  <p:childTnLst>
                                    <p:animScale>
                                      <p:cBhvr>
                                        <p:cTn id="72" dur="100" fill="hold"/>
                                        <p:tgtEl>
                                          <p:spTgt spid="45"/>
                                        </p:tgtEl>
                                      </p:cBhvr>
                                      <p:by x="115000" y="115000"/>
                                    </p:animScale>
                                  </p:childTnLst>
                                </p:cTn>
                              </p:par>
                              <p:par>
                                <p:cTn id="73" presetID="6" presetClass="emph" presetSubtype="0" fill="hold" grpId="2" nodeType="withEffect">
                                  <p:stCondLst>
                                    <p:cond delay="200"/>
                                  </p:stCondLst>
                                  <p:childTnLst>
                                    <p:animScale>
                                      <p:cBhvr>
                                        <p:cTn id="74" dur="100" fill="hold"/>
                                        <p:tgtEl>
                                          <p:spTgt spid="45"/>
                                        </p:tgtEl>
                                      </p:cBhvr>
                                      <p:by x="85000" y="85000"/>
                                    </p:animScale>
                                  </p:childTnLst>
                                </p:cTn>
                              </p:par>
                            </p:childTnLst>
                          </p:cTn>
                        </p:par>
                        <p:par>
                          <p:cTn id="75" fill="hold">
                            <p:stCondLst>
                              <p:cond delay="4800"/>
                            </p:stCondLst>
                            <p:childTnLst>
                              <p:par>
                                <p:cTn id="76" presetID="6" presetClass="emph" presetSubtype="0" fill="hold" grpId="3" nodeType="afterEffect">
                                  <p:stCondLst>
                                    <p:cond delay="0"/>
                                  </p:stCondLst>
                                  <p:childTnLst>
                                    <p:animScale>
                                      <p:cBhvr>
                                        <p:cTn id="77" dur="100" fill="hold"/>
                                        <p:tgtEl>
                                          <p:spTgt spid="45"/>
                                        </p:tgtEl>
                                      </p:cBhvr>
                                      <p:by x="105000" y="105000"/>
                                    </p:animScale>
                                  </p:childTnLst>
                                </p:cTn>
                              </p:par>
                              <p:par>
                                <p:cTn id="78" presetID="6" presetClass="emph" presetSubtype="0" fill="hold" grpId="4" nodeType="withEffect">
                                  <p:stCondLst>
                                    <p:cond delay="200"/>
                                  </p:stCondLst>
                                  <p:childTnLst>
                                    <p:animScale>
                                      <p:cBhvr>
                                        <p:cTn id="79" dur="100" fill="hold"/>
                                        <p:tgtEl>
                                          <p:spTgt spid="45"/>
                                        </p:tgtEl>
                                      </p:cBhvr>
                                      <p:by x="95000" y="95000"/>
                                    </p:animScale>
                                  </p:childTnLst>
                                </p:cTn>
                              </p:par>
                            </p:childTnLst>
                          </p:cTn>
                        </p:par>
                        <p:par>
                          <p:cTn id="80" fill="hold">
                            <p:stCondLst>
                              <p:cond delay="5100"/>
                            </p:stCondLst>
                            <p:childTnLst>
                              <p:par>
                                <p:cTn id="81" presetID="22" presetClass="entr" presetSubtype="2" fill="hold" nodeType="after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wipe(right)">
                                      <p:cBhvr>
                                        <p:cTn id="83" dur="500"/>
                                        <p:tgtEl>
                                          <p:spTgt spid="31"/>
                                        </p:tgtEl>
                                      </p:cBhvr>
                                    </p:animEffect>
                                  </p:childTnLst>
                                </p:cTn>
                              </p:par>
                            </p:childTnLst>
                          </p:cTn>
                        </p:par>
                        <p:par>
                          <p:cTn id="84" fill="hold">
                            <p:stCondLst>
                              <p:cond delay="5600"/>
                            </p:stCondLst>
                            <p:childTnLst>
                              <p:par>
                                <p:cTn id="85" presetID="42" presetClass="entr" presetSubtype="0" fill="hold" grpId="0" nodeType="afterEffect">
                                  <p:stCondLst>
                                    <p:cond delay="0"/>
                                  </p:stCondLst>
                                  <p:childTnLst>
                                    <p:set>
                                      <p:cBhvr>
                                        <p:cTn id="86" dur="1" fill="hold">
                                          <p:stCondLst>
                                            <p:cond delay="0"/>
                                          </p:stCondLst>
                                        </p:cTn>
                                        <p:tgtEl>
                                          <p:spTgt spid="36"/>
                                        </p:tgtEl>
                                        <p:attrNameLst>
                                          <p:attrName>style.visibility</p:attrName>
                                        </p:attrNameLst>
                                      </p:cBhvr>
                                      <p:to>
                                        <p:strVal val="visible"/>
                                      </p:to>
                                    </p:set>
                                    <p:animEffect transition="in" filter="fade">
                                      <p:cBhvr>
                                        <p:cTn id="87" dur="1000"/>
                                        <p:tgtEl>
                                          <p:spTgt spid="36"/>
                                        </p:tgtEl>
                                      </p:cBhvr>
                                    </p:animEffect>
                                    <p:anim calcmode="lin" valueType="num">
                                      <p:cBhvr>
                                        <p:cTn id="88" dur="1000" fill="hold"/>
                                        <p:tgtEl>
                                          <p:spTgt spid="36"/>
                                        </p:tgtEl>
                                        <p:attrNameLst>
                                          <p:attrName>ppt_x</p:attrName>
                                        </p:attrNameLst>
                                      </p:cBhvr>
                                      <p:tavLst>
                                        <p:tav tm="0">
                                          <p:val>
                                            <p:strVal val="#ppt_x"/>
                                          </p:val>
                                        </p:tav>
                                        <p:tav tm="100000">
                                          <p:val>
                                            <p:strVal val="#ppt_x"/>
                                          </p:val>
                                        </p:tav>
                                      </p:tavLst>
                                    </p:anim>
                                    <p:anim calcmode="lin" valueType="num">
                                      <p:cBhvr>
                                        <p:cTn id="89" dur="1000" fill="hold"/>
                                        <p:tgtEl>
                                          <p:spTgt spid="3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1000"/>
                                        <p:tgtEl>
                                          <p:spTgt spid="28"/>
                                        </p:tgtEl>
                                      </p:cBhvr>
                                    </p:animEffect>
                                    <p:anim calcmode="lin" valueType="num">
                                      <p:cBhvr>
                                        <p:cTn id="93" dur="1000" fill="hold"/>
                                        <p:tgtEl>
                                          <p:spTgt spid="28"/>
                                        </p:tgtEl>
                                        <p:attrNameLst>
                                          <p:attrName>ppt_x</p:attrName>
                                        </p:attrNameLst>
                                      </p:cBhvr>
                                      <p:tavLst>
                                        <p:tav tm="0">
                                          <p:val>
                                            <p:strVal val="#ppt_x"/>
                                          </p:val>
                                        </p:tav>
                                        <p:tav tm="100000">
                                          <p:val>
                                            <p:strVal val="#ppt_x"/>
                                          </p:val>
                                        </p:tav>
                                      </p:tavLst>
                                    </p:anim>
                                    <p:anim calcmode="lin" valueType="num">
                                      <p:cBhvr>
                                        <p:cTn id="94" dur="1000" fill="hold"/>
                                        <p:tgtEl>
                                          <p:spTgt spid="28"/>
                                        </p:tgtEl>
                                        <p:attrNameLst>
                                          <p:attrName>ppt_y</p:attrName>
                                        </p:attrNameLst>
                                      </p:cBhvr>
                                      <p:tavLst>
                                        <p:tav tm="0">
                                          <p:val>
                                            <p:strVal val="#ppt_y+.1"/>
                                          </p:val>
                                        </p:tav>
                                        <p:tav tm="100000">
                                          <p:val>
                                            <p:strVal val="#ppt_y"/>
                                          </p:val>
                                        </p:tav>
                                      </p:tavLst>
                                    </p:anim>
                                  </p:childTnLst>
                                </p:cTn>
                              </p:par>
                            </p:childTnLst>
                          </p:cTn>
                        </p:par>
                        <p:par>
                          <p:cTn id="95" fill="hold">
                            <p:stCondLst>
                              <p:cond delay="6600"/>
                            </p:stCondLst>
                            <p:childTnLst>
                              <p:par>
                                <p:cTn id="96" presetID="2" presetClass="entr" presetSubtype="8" fill="hold" grpId="0" nodeType="afterEffect">
                                  <p:stCondLst>
                                    <p:cond delay="0"/>
                                  </p:stCondLst>
                                  <p:childTnLst>
                                    <p:set>
                                      <p:cBhvr>
                                        <p:cTn id="97" dur="1" fill="hold">
                                          <p:stCondLst>
                                            <p:cond delay="0"/>
                                          </p:stCondLst>
                                        </p:cTn>
                                        <p:tgtEl>
                                          <p:spTgt spid="42"/>
                                        </p:tgtEl>
                                        <p:attrNameLst>
                                          <p:attrName>style.visibility</p:attrName>
                                        </p:attrNameLst>
                                      </p:cBhvr>
                                      <p:to>
                                        <p:strVal val="visible"/>
                                      </p:to>
                                    </p:set>
                                    <p:anim calcmode="lin" valueType="num">
                                      <p:cBhvr additive="base">
                                        <p:cTn id="98" dur="500" fill="hold"/>
                                        <p:tgtEl>
                                          <p:spTgt spid="42"/>
                                        </p:tgtEl>
                                        <p:attrNameLst>
                                          <p:attrName>ppt_x</p:attrName>
                                        </p:attrNameLst>
                                      </p:cBhvr>
                                      <p:tavLst>
                                        <p:tav tm="0">
                                          <p:val>
                                            <p:strVal val="0-#ppt_w/2"/>
                                          </p:val>
                                        </p:tav>
                                        <p:tav tm="100000">
                                          <p:val>
                                            <p:strVal val="#ppt_x"/>
                                          </p:val>
                                        </p:tav>
                                      </p:tavLst>
                                    </p:anim>
                                    <p:anim calcmode="lin" valueType="num">
                                      <p:cBhvr additive="base">
                                        <p:cTn id="99" dur="500" fill="hold"/>
                                        <p:tgtEl>
                                          <p:spTgt spid="42"/>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43"/>
                                        </p:tgtEl>
                                        <p:attrNameLst>
                                          <p:attrName>style.visibility</p:attrName>
                                        </p:attrNameLst>
                                      </p:cBhvr>
                                      <p:to>
                                        <p:strVal val="visible"/>
                                      </p:to>
                                    </p:set>
                                    <p:anim calcmode="lin" valueType="num">
                                      <p:cBhvr additive="base">
                                        <p:cTn id="102" dur="500" fill="hold"/>
                                        <p:tgtEl>
                                          <p:spTgt spid="43"/>
                                        </p:tgtEl>
                                        <p:attrNameLst>
                                          <p:attrName>ppt_x</p:attrName>
                                        </p:attrNameLst>
                                      </p:cBhvr>
                                      <p:tavLst>
                                        <p:tav tm="0">
                                          <p:val>
                                            <p:strVal val="0-#ppt_w/2"/>
                                          </p:val>
                                        </p:tav>
                                        <p:tav tm="100000">
                                          <p:val>
                                            <p:strVal val="#ppt_x"/>
                                          </p:val>
                                        </p:tav>
                                      </p:tavLst>
                                    </p:anim>
                                    <p:anim calcmode="lin" valueType="num">
                                      <p:cBhvr additive="base">
                                        <p:cTn id="103" dur="500" fill="hold"/>
                                        <p:tgtEl>
                                          <p:spTgt spid="43"/>
                                        </p:tgtEl>
                                        <p:attrNameLst>
                                          <p:attrName>ppt_y</p:attrName>
                                        </p:attrNameLst>
                                      </p:cBhvr>
                                      <p:tavLst>
                                        <p:tav tm="0">
                                          <p:val>
                                            <p:strVal val="#ppt_y"/>
                                          </p:val>
                                        </p:tav>
                                        <p:tav tm="100000">
                                          <p:val>
                                            <p:strVal val="#ppt_y"/>
                                          </p:val>
                                        </p:tav>
                                      </p:tavLst>
                                    </p:anim>
                                  </p:childTnLst>
                                </p:cTn>
                              </p:par>
                            </p:childTnLst>
                          </p:cTn>
                        </p:par>
                        <p:par>
                          <p:cTn id="104" fill="hold">
                            <p:stCondLst>
                              <p:cond delay="7100"/>
                            </p:stCondLst>
                            <p:childTnLst>
                              <p:par>
                                <p:cTn id="105" presetID="53" presetClass="entr" presetSubtype="0" fill="hold" grpId="0" nodeType="afterEffect">
                                  <p:stCondLst>
                                    <p:cond delay="0"/>
                                  </p:stCondLst>
                                  <p:childTnLst>
                                    <p:set>
                                      <p:cBhvr>
                                        <p:cTn id="106" dur="1" fill="hold">
                                          <p:stCondLst>
                                            <p:cond delay="0"/>
                                          </p:stCondLst>
                                        </p:cTn>
                                        <p:tgtEl>
                                          <p:spTgt spid="46"/>
                                        </p:tgtEl>
                                        <p:attrNameLst>
                                          <p:attrName>style.visibility</p:attrName>
                                        </p:attrNameLst>
                                      </p:cBhvr>
                                      <p:to>
                                        <p:strVal val="visible"/>
                                      </p:to>
                                    </p:set>
                                    <p:anim calcmode="lin" valueType="num">
                                      <p:cBhvr>
                                        <p:cTn id="107" dur="200" fill="hold"/>
                                        <p:tgtEl>
                                          <p:spTgt spid="46"/>
                                        </p:tgtEl>
                                        <p:attrNameLst>
                                          <p:attrName>ppt_w</p:attrName>
                                        </p:attrNameLst>
                                      </p:cBhvr>
                                      <p:tavLst>
                                        <p:tav tm="0">
                                          <p:val>
                                            <p:fltVal val="0"/>
                                          </p:val>
                                        </p:tav>
                                        <p:tav tm="100000">
                                          <p:val>
                                            <p:strVal val="#ppt_w"/>
                                          </p:val>
                                        </p:tav>
                                      </p:tavLst>
                                    </p:anim>
                                    <p:anim calcmode="lin" valueType="num">
                                      <p:cBhvr>
                                        <p:cTn id="108" dur="200" fill="hold"/>
                                        <p:tgtEl>
                                          <p:spTgt spid="46"/>
                                        </p:tgtEl>
                                        <p:attrNameLst>
                                          <p:attrName>ppt_h</p:attrName>
                                        </p:attrNameLst>
                                      </p:cBhvr>
                                      <p:tavLst>
                                        <p:tav tm="0">
                                          <p:val>
                                            <p:fltVal val="0"/>
                                          </p:val>
                                        </p:tav>
                                        <p:tav tm="100000">
                                          <p:val>
                                            <p:strVal val="#ppt_h"/>
                                          </p:val>
                                        </p:tav>
                                      </p:tavLst>
                                    </p:anim>
                                    <p:animEffect transition="in" filter="fade">
                                      <p:cBhvr>
                                        <p:cTn id="109" dur="200"/>
                                        <p:tgtEl>
                                          <p:spTgt spid="46"/>
                                        </p:tgtEl>
                                      </p:cBhvr>
                                    </p:animEffect>
                                  </p:childTnLst>
                                </p:cTn>
                              </p:par>
                            </p:childTnLst>
                          </p:cTn>
                        </p:par>
                        <p:par>
                          <p:cTn id="110" fill="hold">
                            <p:stCondLst>
                              <p:cond delay="7300"/>
                            </p:stCondLst>
                            <p:childTnLst>
                              <p:par>
                                <p:cTn id="111" presetID="6" presetClass="emph" presetSubtype="0" fill="hold" grpId="1" nodeType="afterEffect">
                                  <p:stCondLst>
                                    <p:cond delay="0"/>
                                  </p:stCondLst>
                                  <p:childTnLst>
                                    <p:animScale>
                                      <p:cBhvr>
                                        <p:cTn id="112" dur="100" fill="hold"/>
                                        <p:tgtEl>
                                          <p:spTgt spid="46"/>
                                        </p:tgtEl>
                                      </p:cBhvr>
                                      <p:by x="115000" y="115000"/>
                                    </p:animScale>
                                  </p:childTnLst>
                                </p:cTn>
                              </p:par>
                              <p:par>
                                <p:cTn id="113" presetID="6" presetClass="emph" presetSubtype="0" fill="hold" grpId="2" nodeType="withEffect">
                                  <p:stCondLst>
                                    <p:cond delay="200"/>
                                  </p:stCondLst>
                                  <p:childTnLst>
                                    <p:animScale>
                                      <p:cBhvr>
                                        <p:cTn id="114" dur="100" fill="hold"/>
                                        <p:tgtEl>
                                          <p:spTgt spid="46"/>
                                        </p:tgtEl>
                                      </p:cBhvr>
                                      <p:by x="85000" y="85000"/>
                                    </p:animScale>
                                  </p:childTnLst>
                                </p:cTn>
                              </p:par>
                            </p:childTnLst>
                          </p:cTn>
                        </p:par>
                        <p:par>
                          <p:cTn id="115" fill="hold">
                            <p:stCondLst>
                              <p:cond delay="7600"/>
                            </p:stCondLst>
                            <p:childTnLst>
                              <p:par>
                                <p:cTn id="116" presetID="6" presetClass="emph" presetSubtype="0" fill="hold" grpId="3" nodeType="afterEffect">
                                  <p:stCondLst>
                                    <p:cond delay="0"/>
                                  </p:stCondLst>
                                  <p:childTnLst>
                                    <p:animScale>
                                      <p:cBhvr>
                                        <p:cTn id="117" dur="100" fill="hold"/>
                                        <p:tgtEl>
                                          <p:spTgt spid="46"/>
                                        </p:tgtEl>
                                      </p:cBhvr>
                                      <p:by x="105000" y="105000"/>
                                    </p:animScale>
                                  </p:childTnLst>
                                </p:cTn>
                              </p:par>
                              <p:par>
                                <p:cTn id="118" presetID="6" presetClass="emph" presetSubtype="0" fill="hold" grpId="4" nodeType="withEffect">
                                  <p:stCondLst>
                                    <p:cond delay="200"/>
                                  </p:stCondLst>
                                  <p:childTnLst>
                                    <p:animScale>
                                      <p:cBhvr>
                                        <p:cTn id="119" dur="100" fill="hold"/>
                                        <p:tgtEl>
                                          <p:spTgt spid="46"/>
                                        </p:tgtEl>
                                      </p:cBhvr>
                                      <p:by x="95000" y="95000"/>
                                    </p:animScale>
                                  </p:childTnLst>
                                </p:cTn>
                              </p:par>
                            </p:childTnLst>
                          </p:cTn>
                        </p:par>
                        <p:par>
                          <p:cTn id="120" fill="hold">
                            <p:stCondLst>
                              <p:cond delay="7900"/>
                            </p:stCondLst>
                            <p:childTnLst>
                              <p:par>
                                <p:cTn id="121" presetID="22" presetClass="entr" presetSubtype="1" fill="hold" nodeType="afterEffect">
                                  <p:stCondLst>
                                    <p:cond delay="0"/>
                                  </p:stCondLst>
                                  <p:childTnLst>
                                    <p:set>
                                      <p:cBhvr>
                                        <p:cTn id="122" dur="1" fill="hold">
                                          <p:stCondLst>
                                            <p:cond delay="0"/>
                                          </p:stCondLst>
                                        </p:cTn>
                                        <p:tgtEl>
                                          <p:spTgt spid="32"/>
                                        </p:tgtEl>
                                        <p:attrNameLst>
                                          <p:attrName>style.visibility</p:attrName>
                                        </p:attrNameLst>
                                      </p:cBhvr>
                                      <p:to>
                                        <p:strVal val="visible"/>
                                      </p:to>
                                    </p:set>
                                    <p:animEffect transition="in" filter="wipe(up)">
                                      <p:cBhvr>
                                        <p:cTn id="123" dur="500"/>
                                        <p:tgtEl>
                                          <p:spTgt spid="32"/>
                                        </p:tgtEl>
                                      </p:cBhvr>
                                    </p:animEffect>
                                  </p:childTnLst>
                                </p:cTn>
                              </p:par>
                            </p:childTnLst>
                          </p:cTn>
                        </p:par>
                        <p:par>
                          <p:cTn id="124" fill="hold">
                            <p:stCondLst>
                              <p:cond delay="8400"/>
                            </p:stCondLst>
                            <p:childTnLst>
                              <p:par>
                                <p:cTn id="125" presetID="42" presetClass="entr" presetSubtype="0" fill="hold" grpId="0" nodeType="afterEffect">
                                  <p:stCondLst>
                                    <p:cond delay="0"/>
                                  </p:stCondLst>
                                  <p:childTnLst>
                                    <p:set>
                                      <p:cBhvr>
                                        <p:cTn id="126" dur="1" fill="hold">
                                          <p:stCondLst>
                                            <p:cond delay="0"/>
                                          </p:stCondLst>
                                        </p:cTn>
                                        <p:tgtEl>
                                          <p:spTgt spid="29"/>
                                        </p:tgtEl>
                                        <p:attrNameLst>
                                          <p:attrName>style.visibility</p:attrName>
                                        </p:attrNameLst>
                                      </p:cBhvr>
                                      <p:to>
                                        <p:strVal val="visible"/>
                                      </p:to>
                                    </p:set>
                                    <p:animEffect transition="in" filter="fade">
                                      <p:cBhvr>
                                        <p:cTn id="127" dur="1000"/>
                                        <p:tgtEl>
                                          <p:spTgt spid="29"/>
                                        </p:tgtEl>
                                      </p:cBhvr>
                                    </p:animEffect>
                                    <p:anim calcmode="lin" valueType="num">
                                      <p:cBhvr>
                                        <p:cTn id="128" dur="1000" fill="hold"/>
                                        <p:tgtEl>
                                          <p:spTgt spid="29"/>
                                        </p:tgtEl>
                                        <p:attrNameLst>
                                          <p:attrName>ppt_x</p:attrName>
                                        </p:attrNameLst>
                                      </p:cBhvr>
                                      <p:tavLst>
                                        <p:tav tm="0">
                                          <p:val>
                                            <p:strVal val="#ppt_x"/>
                                          </p:val>
                                        </p:tav>
                                        <p:tav tm="100000">
                                          <p:val>
                                            <p:strVal val="#ppt_x"/>
                                          </p:val>
                                        </p:tav>
                                      </p:tavLst>
                                    </p:anim>
                                    <p:anim calcmode="lin" valueType="num">
                                      <p:cBhvr>
                                        <p:cTn id="129" dur="1000" fill="hold"/>
                                        <p:tgtEl>
                                          <p:spTgt spid="29"/>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33"/>
                                        </p:tgtEl>
                                        <p:attrNameLst>
                                          <p:attrName>style.visibility</p:attrName>
                                        </p:attrNameLst>
                                      </p:cBhvr>
                                      <p:to>
                                        <p:strVal val="visible"/>
                                      </p:to>
                                    </p:set>
                                    <p:animEffect transition="in" filter="fade">
                                      <p:cBhvr>
                                        <p:cTn id="132" dur="1000"/>
                                        <p:tgtEl>
                                          <p:spTgt spid="33"/>
                                        </p:tgtEl>
                                      </p:cBhvr>
                                    </p:animEffect>
                                    <p:anim calcmode="lin" valueType="num">
                                      <p:cBhvr>
                                        <p:cTn id="133" dur="1000" fill="hold"/>
                                        <p:tgtEl>
                                          <p:spTgt spid="33"/>
                                        </p:tgtEl>
                                        <p:attrNameLst>
                                          <p:attrName>ppt_x</p:attrName>
                                        </p:attrNameLst>
                                      </p:cBhvr>
                                      <p:tavLst>
                                        <p:tav tm="0">
                                          <p:val>
                                            <p:strVal val="#ppt_x"/>
                                          </p:val>
                                        </p:tav>
                                        <p:tav tm="100000">
                                          <p:val>
                                            <p:strVal val="#ppt_x"/>
                                          </p:val>
                                        </p:tav>
                                      </p:tavLst>
                                    </p:anim>
                                    <p:anim calcmode="lin" valueType="num">
                                      <p:cBhvr>
                                        <p:cTn id="134" dur="1000" fill="hold"/>
                                        <p:tgtEl>
                                          <p:spTgt spid="33"/>
                                        </p:tgtEl>
                                        <p:attrNameLst>
                                          <p:attrName>ppt_y</p:attrName>
                                        </p:attrNameLst>
                                      </p:cBhvr>
                                      <p:tavLst>
                                        <p:tav tm="0">
                                          <p:val>
                                            <p:strVal val="#ppt_y+.1"/>
                                          </p:val>
                                        </p:tav>
                                        <p:tav tm="100000">
                                          <p:val>
                                            <p:strVal val="#ppt_y"/>
                                          </p:val>
                                        </p:tav>
                                      </p:tavLst>
                                    </p:anim>
                                  </p:childTnLst>
                                </p:cTn>
                              </p:par>
                              <p:par>
                                <p:cTn id="135" presetID="42" presetClass="entr" presetSubtype="0" fill="hold" nodeType="withEffect">
                                  <p:stCondLst>
                                    <p:cond delay="0"/>
                                  </p:stCondLst>
                                  <p:childTnLst>
                                    <p:set>
                                      <p:cBhvr>
                                        <p:cTn id="136" dur="1" fill="hold">
                                          <p:stCondLst>
                                            <p:cond delay="0"/>
                                          </p:stCondLst>
                                        </p:cTn>
                                        <p:tgtEl>
                                          <p:spTgt spid="34"/>
                                        </p:tgtEl>
                                        <p:attrNameLst>
                                          <p:attrName>style.visibility</p:attrName>
                                        </p:attrNameLst>
                                      </p:cBhvr>
                                      <p:to>
                                        <p:strVal val="visible"/>
                                      </p:to>
                                    </p:set>
                                    <p:animEffect transition="in" filter="fade">
                                      <p:cBhvr>
                                        <p:cTn id="137" dur="1000"/>
                                        <p:tgtEl>
                                          <p:spTgt spid="34"/>
                                        </p:tgtEl>
                                      </p:cBhvr>
                                    </p:animEffect>
                                    <p:anim calcmode="lin" valueType="num">
                                      <p:cBhvr>
                                        <p:cTn id="138" dur="1000" fill="hold"/>
                                        <p:tgtEl>
                                          <p:spTgt spid="34"/>
                                        </p:tgtEl>
                                        <p:attrNameLst>
                                          <p:attrName>ppt_x</p:attrName>
                                        </p:attrNameLst>
                                      </p:cBhvr>
                                      <p:tavLst>
                                        <p:tav tm="0">
                                          <p:val>
                                            <p:strVal val="#ppt_x"/>
                                          </p:val>
                                        </p:tav>
                                        <p:tav tm="100000">
                                          <p:val>
                                            <p:strVal val="#ppt_x"/>
                                          </p:val>
                                        </p:tav>
                                      </p:tavLst>
                                    </p:anim>
                                    <p:anim calcmode="lin" valueType="num">
                                      <p:cBhvr>
                                        <p:cTn id="13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3" grpId="0" animBg="1"/>
      <p:bldP spid="35" grpId="0"/>
      <p:bldP spid="36" grpId="0"/>
      <p:bldP spid="37" grpId="0"/>
      <p:bldP spid="38" grpId="0"/>
      <p:bldP spid="39" grpId="0"/>
      <p:bldP spid="40" grpId="0"/>
      <p:bldP spid="41" grpId="0"/>
      <p:bldP spid="42" grpId="0"/>
      <p:bldP spid="43" grpId="0"/>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2627784" y="2067570"/>
            <a:ext cx="5275634" cy="92333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3723145" y="2118370"/>
            <a:ext cx="3116558" cy="830997"/>
          </a:xfrm>
          <a:prstGeom prst="rect">
            <a:avLst/>
          </a:prstGeom>
          <a:noFill/>
        </p:spPr>
        <p:txBody>
          <a:bodyPr vert="horz" wrap="square" rtlCol="0">
            <a:spAutoFit/>
          </a:bodyPr>
          <a:lstStyle/>
          <a:p>
            <a:pPr algn="ctr" fontAlgn="b"/>
            <a:r>
              <a:rPr lang="zh-CN" altLang="en-US" sz="4800" b="1" dirty="0" smtClean="0">
                <a:solidFill>
                  <a:schemeClr val="bg1"/>
                </a:solidFill>
                <a:latin typeface="微软雅黑" panose="020B0503020204020204" pitchFamily="34" charset="-122"/>
                <a:ea typeface="微软雅黑" panose="020B0503020204020204" pitchFamily="34" charset="-122"/>
              </a:rPr>
              <a:t>结论分析</a:t>
            </a:r>
          </a:p>
        </p:txBody>
      </p:sp>
      <p:sp>
        <p:nvSpPr>
          <p:cNvPr id="6" name="泪滴形 5"/>
          <p:cNvSpPr/>
          <p:nvPr/>
        </p:nvSpPr>
        <p:spPr>
          <a:xfrm>
            <a:off x="1475656" y="2067570"/>
            <a:ext cx="1043726" cy="1043726"/>
          </a:xfrm>
          <a:prstGeom prst="teardrop">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dirty="0" smtClean="0">
                <a:latin typeface="微软雅黑" pitchFamily="34" charset="-122"/>
                <a:ea typeface="微软雅黑" pitchFamily="34" charset="-122"/>
              </a:rPr>
              <a:t>4</a:t>
            </a:r>
            <a:endParaRPr lang="zh-CN" altLang="en-US" sz="4000" dirty="0">
              <a:latin typeface="微软雅黑" pitchFamily="34" charset="-122"/>
              <a:ea typeface="微软雅黑" pitchFamily="34" charset="-122"/>
            </a:endParaRPr>
          </a:p>
        </p:txBody>
      </p:sp>
    </p:spTree>
    <p:extLst>
      <p:ext uri="{BB962C8B-B14F-4D97-AF65-F5344CB8AC3E}">
        <p14:creationId xmlns:p14="http://schemas.microsoft.com/office/powerpoint/2010/main" xmlns="" val="4044860861"/>
      </p:ext>
    </p:extLst>
  </p:cSld>
  <p:clrMapOvr>
    <a:masterClrMapping/>
  </p:clrMapOvr>
  <mc:AlternateContent xmlns:mc="http://schemas.openxmlformats.org/markup-compatibility/2006">
    <mc:Choice xmlns:p14="http://schemas.microsoft.com/office/powerpoint/2010/main" xmlns="" Requires="p14">
      <p:transition spd="slow" p14:dur="1200" advClick="0" advTm="4000">
        <p14:prism dir="d"/>
      </p:transition>
    </mc:Choice>
    <mc:Fallback>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圆角矩形 3"/>
          <p:cNvSpPr/>
          <p:nvPr/>
        </p:nvSpPr>
        <p:spPr>
          <a:xfrm>
            <a:off x="961090" y="1201316"/>
            <a:ext cx="2098742" cy="1487005"/>
          </a:xfrm>
          <a:prstGeom prst="roundRect">
            <a:avLst>
              <a:gd name="adj" fmla="val 0"/>
            </a:avLst>
          </a:prstGeom>
          <a:blipFill dpi="0" rotWithShape="1">
            <a:blip r:embed="rId4" cstate="screen">
              <a:extLst>
                <a:ext uri="{28A0092B-C50C-407E-A947-70E740481C1C}">
                  <a14:useLocalDpi xmlns:a14="http://schemas.microsoft.com/office/drawing/2010/main" xmlns=""/>
                </a:ext>
              </a:extLst>
            </a:blip>
            <a:srcRect/>
            <a:stretch>
              <a:fillRect/>
            </a:stretch>
          </a:blipFill>
          <a:ln w="12700">
            <a:solidFill>
              <a:srgbClr val="00B0F0"/>
            </a:soli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TextBox 4"/>
          <p:cNvSpPr txBox="1"/>
          <p:nvPr/>
        </p:nvSpPr>
        <p:spPr>
          <a:xfrm>
            <a:off x="865035" y="2850301"/>
            <a:ext cx="6884842" cy="1535805"/>
          </a:xfrm>
          <a:prstGeom prst="rect">
            <a:avLst/>
          </a:prstGeom>
          <a:noFill/>
        </p:spPr>
        <p:txBody>
          <a:bodyPr wrap="square" rtlCol="0">
            <a:spAutoFit/>
          </a:bodyPr>
          <a:lstStyle/>
          <a:p>
            <a:pPr algn="just">
              <a:spcAft>
                <a:spcPts val="600"/>
              </a:spcAft>
            </a:pPr>
            <a:r>
              <a:rPr lang="zh-CN" altLang="en-US" b="1" dirty="0" smtClean="0">
                <a:solidFill>
                  <a:schemeClr val="tx2">
                    <a:lumMod val="75000"/>
                  </a:schemeClr>
                </a:solidFill>
                <a:latin typeface="微软雅黑" panose="020B0503020204020204" pitchFamily="34" charset="-122"/>
                <a:ea typeface="微软雅黑" panose="020B0503020204020204" pitchFamily="34" charset="-122"/>
              </a:rPr>
              <a:t>改革开放</a:t>
            </a:r>
            <a:r>
              <a:rPr lang="zh-CN" altLang="en-US" b="1" dirty="0">
                <a:solidFill>
                  <a:schemeClr val="tx2">
                    <a:lumMod val="75000"/>
                  </a:schemeClr>
                </a:solidFill>
                <a:latin typeface="微软雅黑" panose="020B0503020204020204" pitchFamily="34" charset="-122"/>
                <a:ea typeface="微软雅黑" panose="020B0503020204020204" pitchFamily="34" charset="-122"/>
              </a:rPr>
              <a:t>是党在新的时代条件下带领全国各族人民进行的新的伟大革命，是当代中国最鲜明的特色</a:t>
            </a:r>
            <a:r>
              <a:rPr lang="zh-CN" altLang="en-US" b="1" dirty="0" smtClean="0">
                <a:solidFill>
                  <a:schemeClr val="tx2">
                    <a:lumMod val="75000"/>
                  </a:schemeClr>
                </a:solidFill>
                <a:latin typeface="微软雅黑" panose="020B0503020204020204" pitchFamily="34" charset="-122"/>
                <a:ea typeface="微软雅黑" panose="020B0503020204020204" pitchFamily="34" charset="-122"/>
              </a:rPr>
              <a:t>。</a:t>
            </a:r>
            <a:endParaRPr lang="en-US" altLang="zh-CN" b="1" dirty="0" smtClean="0">
              <a:solidFill>
                <a:schemeClr val="tx2">
                  <a:lumMod val="75000"/>
                </a:schemeClr>
              </a:solidFill>
              <a:latin typeface="微软雅黑" panose="020B0503020204020204" pitchFamily="34" charset="-122"/>
              <a:ea typeface="微软雅黑" panose="020B0503020204020204" pitchFamily="34" charset="-122"/>
            </a:endParaRPr>
          </a:p>
          <a:p>
            <a:pPr algn="just">
              <a:lnSpc>
                <a:spcPct val="120000"/>
              </a:lnSpc>
              <a:spcAft>
                <a:spcPts val="600"/>
              </a:spcAft>
            </a:pPr>
            <a:r>
              <a:rPr lang="zh-CN" altLang="en-US" sz="1400" dirty="0" smtClean="0">
                <a:solidFill>
                  <a:prstClr val="black"/>
                </a:solidFill>
                <a:latin typeface="微软雅黑" panose="020B0503020204020204" pitchFamily="34" charset="-122"/>
                <a:ea typeface="微软雅黑" panose="020B0503020204020204" pitchFamily="34" charset="-122"/>
              </a:rPr>
              <a:t>党</a:t>
            </a:r>
            <a:r>
              <a:rPr lang="zh-CN" altLang="en-US" sz="1400" dirty="0">
                <a:solidFill>
                  <a:prstClr val="black"/>
                </a:solidFill>
                <a:latin typeface="微软雅黑" panose="020B0503020204020204" pitchFamily="34" charset="-122"/>
                <a:ea typeface="微软雅黑" panose="020B0503020204020204" pitchFamily="34" charset="-122"/>
              </a:rPr>
              <a:t>的十一届三中全会召开三十五年来，我们党以巨大的政治勇气</a:t>
            </a:r>
            <a:r>
              <a:rPr lang="zh-CN" altLang="en-US" sz="1400" dirty="0" smtClean="0">
                <a:solidFill>
                  <a:prstClr val="black"/>
                </a:solidFill>
                <a:latin typeface="微软雅黑" panose="020B0503020204020204" pitchFamily="34" charset="-122"/>
                <a:ea typeface="微软雅黑" panose="020B0503020204020204" pitchFamily="34" charset="-122"/>
              </a:rPr>
              <a:t>，推进</a:t>
            </a:r>
            <a:r>
              <a:rPr lang="zh-CN" altLang="en-US" sz="1400" dirty="0">
                <a:solidFill>
                  <a:prstClr val="black"/>
                </a:solidFill>
                <a:latin typeface="微软雅黑" panose="020B0503020204020204" pitchFamily="34" charset="-122"/>
                <a:ea typeface="微软雅黑" panose="020B0503020204020204" pitchFamily="34" charset="-122"/>
              </a:rPr>
              <a:t>经济体制、政治体制、文化体制、社会体制、生态文明体制和</a:t>
            </a:r>
            <a:r>
              <a:rPr lang="zh-CN" altLang="en-US" sz="1400" dirty="0" smtClean="0">
                <a:solidFill>
                  <a:prstClr val="black"/>
                </a:solidFill>
                <a:latin typeface="微软雅黑" panose="020B0503020204020204" pitchFamily="34" charset="-122"/>
                <a:ea typeface="微软雅黑" panose="020B0503020204020204" pitchFamily="34" charset="-122"/>
              </a:rPr>
              <a:t>党建设</a:t>
            </a:r>
            <a:r>
              <a:rPr lang="zh-CN" altLang="en-US" sz="1400" dirty="0">
                <a:solidFill>
                  <a:prstClr val="black"/>
                </a:solidFill>
                <a:latin typeface="微软雅黑" panose="020B0503020204020204" pitchFamily="34" charset="-122"/>
                <a:ea typeface="微软雅黑" panose="020B0503020204020204" pitchFamily="34" charset="-122"/>
              </a:rPr>
              <a:t>制度改革，不断扩大开放，决心之大、变革之深、影响之广前所未有，成就举世瞩目</a:t>
            </a:r>
            <a:r>
              <a:rPr lang="zh-CN" altLang="en-US" sz="1400" dirty="0" smtClean="0">
                <a:solidFill>
                  <a:prstClr val="black"/>
                </a:solidFill>
                <a:latin typeface="微软雅黑" panose="020B0503020204020204" pitchFamily="34" charset="-122"/>
                <a:ea typeface="微软雅黑" panose="020B0503020204020204" pitchFamily="34" charset="-122"/>
              </a:rPr>
              <a:t>。</a:t>
            </a:r>
            <a:endParaRPr lang="zh-CN" altLang="en-US" sz="1400" dirty="0">
              <a:solidFill>
                <a:prstClr val="black"/>
              </a:solidFill>
              <a:latin typeface="微软雅黑" panose="020B0503020204020204" pitchFamily="34" charset="-122"/>
              <a:ea typeface="微软雅黑" panose="020B0503020204020204" pitchFamily="34" charset="-122"/>
            </a:endParaRPr>
          </a:p>
        </p:txBody>
      </p:sp>
      <p:sp>
        <p:nvSpPr>
          <p:cNvPr id="6" name="圆角矩形 5"/>
          <p:cNvSpPr/>
          <p:nvPr/>
        </p:nvSpPr>
        <p:spPr>
          <a:xfrm>
            <a:off x="3256648" y="1201316"/>
            <a:ext cx="2098742" cy="1487005"/>
          </a:xfrm>
          <a:prstGeom prst="roundRect">
            <a:avLst>
              <a:gd name="adj" fmla="val 0"/>
            </a:avLst>
          </a:prstGeom>
          <a:blipFill dpi="0" rotWithShape="1">
            <a:blip r:embed="rId5" cstate="screen">
              <a:extLst>
                <a:ext uri="{28A0092B-C50C-407E-A947-70E740481C1C}">
                  <a14:useLocalDpi xmlns:a14="http://schemas.microsoft.com/office/drawing/2010/main" xmlns=""/>
                </a:ext>
              </a:extLst>
            </a:blip>
            <a:srcRect/>
            <a:stretch>
              <a:fillRect/>
            </a:stretch>
          </a:blipFill>
          <a:ln w="12700">
            <a:solidFill>
              <a:srgbClr val="00B0F0"/>
            </a:soli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圆角矩形 6"/>
          <p:cNvSpPr/>
          <p:nvPr/>
        </p:nvSpPr>
        <p:spPr>
          <a:xfrm>
            <a:off x="5580112" y="1201316"/>
            <a:ext cx="2098742" cy="1487005"/>
          </a:xfrm>
          <a:prstGeom prst="roundRect">
            <a:avLst>
              <a:gd name="adj" fmla="val 0"/>
            </a:avLst>
          </a:prstGeom>
          <a:blipFill dpi="0" rotWithShape="1">
            <a:blip r:embed="rId6" cstate="screen">
              <a:extLst>
                <a:ext uri="{28A0092B-C50C-407E-A947-70E740481C1C}">
                  <a14:useLocalDpi xmlns:a14="http://schemas.microsoft.com/office/drawing/2010/main" xmlns=""/>
                </a:ext>
              </a:extLst>
            </a:blip>
            <a:srcRect/>
            <a:stretch>
              <a:fillRect/>
            </a:stretch>
          </a:blipFill>
          <a:ln w="12700">
            <a:solidFill>
              <a:srgbClr val="00B0F0"/>
            </a:soli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TextBox 7"/>
          <p:cNvSpPr txBox="1"/>
          <p:nvPr/>
        </p:nvSpPr>
        <p:spPr>
          <a:xfrm>
            <a:off x="6829648" y="145579"/>
            <a:ext cx="2088232" cy="369332"/>
          </a:xfrm>
          <a:prstGeom prst="rect">
            <a:avLst/>
          </a:prstGeom>
          <a:noFill/>
        </p:spPr>
        <p:txBody>
          <a:bodyPr vert="horz" wrap="square" rtlCol="0">
            <a:spAutoFit/>
          </a:bodyPr>
          <a:lstStyle/>
          <a:p>
            <a:pPr algn="ctr" fontAlgn="b"/>
            <a:r>
              <a:rPr lang="zh-CN" altLang="en-US" dirty="0" smtClean="0">
                <a:solidFill>
                  <a:schemeClr val="tx2">
                    <a:lumMod val="75000"/>
                  </a:schemeClr>
                </a:solidFill>
                <a:latin typeface="微软雅黑" panose="020B0503020204020204" pitchFamily="34" charset="-122"/>
                <a:ea typeface="微软雅黑" panose="020B0503020204020204" pitchFamily="34" charset="-122"/>
              </a:rPr>
              <a:t>结论分析</a:t>
            </a:r>
          </a:p>
        </p:txBody>
      </p:sp>
    </p:spTree>
    <p:extLst>
      <p:ext uri="{BB962C8B-B14F-4D97-AF65-F5344CB8AC3E}">
        <p14:creationId xmlns:p14="http://schemas.microsoft.com/office/powerpoint/2010/main" xmlns="" val="1173964459"/>
      </p:ext>
    </p:extLst>
  </p:cSld>
  <p:clrMapOvr>
    <a:masterClrMapping/>
  </p:clrMapOvr>
  <mc:AlternateContent xmlns:mc="http://schemas.openxmlformats.org/markup-compatibility/2006">
    <mc:Choice xmlns:p14="http://schemas.microsoft.com/office/powerpoint/2010/main" xmlns="" Requires="p14">
      <p:transition spd="slow" p14:dur="900" advClick="0" advTm="4000">
        <p14:warp dir="in"/>
      </p:transition>
    </mc:Choice>
    <mc:Fallback>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78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decel="7800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400" fill="hold"/>
                                        <p:tgtEl>
                                          <p:spTgt spid="6"/>
                                        </p:tgtEl>
                                        <p:attrNameLst>
                                          <p:attrName>ppt_x</p:attrName>
                                        </p:attrNameLst>
                                      </p:cBhvr>
                                      <p:tavLst>
                                        <p:tav tm="0">
                                          <p:val>
                                            <p:strVal val="1+#ppt_w/2"/>
                                          </p:val>
                                        </p:tav>
                                        <p:tav tm="100000">
                                          <p:val>
                                            <p:strVal val="#ppt_x"/>
                                          </p:val>
                                        </p:tav>
                                      </p:tavLst>
                                    </p:anim>
                                    <p:anim calcmode="lin" valueType="num">
                                      <p:cBhvr additive="base">
                                        <p:cTn id="13" dur="4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900"/>
                            </p:stCondLst>
                            <p:childTnLst>
                              <p:par>
                                <p:cTn id="15" presetID="2" presetClass="entr" presetSubtype="2" decel="7800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400" fill="hold"/>
                                        <p:tgtEl>
                                          <p:spTgt spid="7"/>
                                        </p:tgtEl>
                                        <p:attrNameLst>
                                          <p:attrName>ppt_x</p:attrName>
                                        </p:attrNameLst>
                                      </p:cBhvr>
                                      <p:tavLst>
                                        <p:tav tm="0">
                                          <p:val>
                                            <p:strVal val="1+#ppt_w/2"/>
                                          </p:val>
                                        </p:tav>
                                        <p:tav tm="100000">
                                          <p:val>
                                            <p:strVal val="#ppt_x"/>
                                          </p:val>
                                        </p:tav>
                                      </p:tavLst>
                                    </p:anim>
                                    <p:anim calcmode="lin" valueType="num">
                                      <p:cBhvr additive="base">
                                        <p:cTn id="18" dur="4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1300"/>
                            </p:stCondLst>
                            <p:childTnLst>
                              <p:par>
                                <p:cTn id="20" presetID="22" presetClass="entr" presetSubtype="1"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任意多边形 17"/>
          <p:cNvSpPr/>
          <p:nvPr/>
        </p:nvSpPr>
        <p:spPr>
          <a:xfrm>
            <a:off x="4115929" y="953883"/>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a:solidFill>
            <a:srgbClr val="0070C0"/>
          </a:solidFill>
          <a:ln w="25400" cap="flat" cmpd="sng" algn="ctr">
            <a:noFill/>
            <a:prstDash val="solid"/>
          </a:ln>
          <a:effectLst/>
        </p:spPr>
        <p:txBody>
          <a:bodyPr spcFirstLastPara="0" vert="horz" wrap="square" lIns="295680" tIns="326199" rIns="295681" bIns="326198" numCol="1" spcCol="1270" anchor="ctr" anchorCtr="0">
            <a:noAutofit/>
          </a:bodyPr>
          <a:lstStyle/>
          <a:p>
            <a:pPr algn="ctr" defTabSz="1066800">
              <a:lnSpc>
                <a:spcPct val="90000"/>
              </a:lnSpc>
              <a:spcAft>
                <a:spcPct val="35000"/>
              </a:spcAft>
              <a:defRPr/>
            </a:pPr>
            <a:endParaRPr lang="zh-CN" altLang="en-US" sz="2400" kern="0" dirty="0">
              <a:solidFill>
                <a:srgbClr val="0070C0"/>
              </a:solidFill>
              <a:ea typeface="微软雅黑" pitchFamily="34" charset="-122"/>
            </a:endParaRPr>
          </a:p>
        </p:txBody>
      </p:sp>
      <p:sp>
        <p:nvSpPr>
          <p:cNvPr id="19" name="任意多边形 18"/>
          <p:cNvSpPr/>
          <p:nvPr/>
        </p:nvSpPr>
        <p:spPr>
          <a:xfrm>
            <a:off x="5466331" y="1255177"/>
            <a:ext cx="1681222" cy="903882"/>
          </a:xfrm>
          <a:custGeom>
            <a:avLst/>
            <a:gdLst>
              <a:gd name="connsiteX0" fmla="*/ 0 w 1681222"/>
              <a:gd name="connsiteY0" fmla="*/ 0 h 903882"/>
              <a:gd name="connsiteX1" fmla="*/ 1681222 w 1681222"/>
              <a:gd name="connsiteY1" fmla="*/ 0 h 903882"/>
              <a:gd name="connsiteX2" fmla="*/ 1681222 w 1681222"/>
              <a:gd name="connsiteY2" fmla="*/ 903882 h 903882"/>
              <a:gd name="connsiteX3" fmla="*/ 0 w 1681222"/>
              <a:gd name="connsiteY3" fmla="*/ 903882 h 903882"/>
              <a:gd name="connsiteX4" fmla="*/ 0 w 1681222"/>
              <a:gd name="connsiteY4" fmla="*/ 0 h 9038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1222" h="903882">
                <a:moveTo>
                  <a:pt x="0" y="0"/>
                </a:moveTo>
                <a:lnTo>
                  <a:pt x="1681222" y="0"/>
                </a:lnTo>
                <a:lnTo>
                  <a:pt x="1681222" y="903882"/>
                </a:lnTo>
                <a:lnTo>
                  <a:pt x="0" y="903882"/>
                </a:lnTo>
                <a:lnTo>
                  <a:pt x="0" y="0"/>
                </a:lnTo>
                <a:close/>
              </a:path>
            </a:pathLst>
          </a:custGeom>
          <a:noFill/>
          <a:ln>
            <a:noFill/>
          </a:ln>
          <a:effectLst/>
        </p:spPr>
        <p:txBody>
          <a:bodyPr spcFirstLastPara="0" vert="horz" wrap="square" lIns="137160" tIns="137160" rIns="137160" bIns="137160" numCol="1" spcCol="1270" anchor="ctr" anchorCtr="0">
            <a:noAutofit/>
          </a:bodyPr>
          <a:lstStyle/>
          <a:p>
            <a:pPr defTabSz="1600200">
              <a:lnSpc>
                <a:spcPct val="90000"/>
              </a:lnSpc>
              <a:spcAft>
                <a:spcPct val="35000"/>
              </a:spcAft>
              <a:defRPr/>
            </a:pPr>
            <a:endParaRPr lang="zh-CN" altLang="en-US" sz="3600" kern="0" dirty="0">
              <a:solidFill>
                <a:srgbClr val="0070C0"/>
              </a:solidFill>
              <a:ea typeface="微软雅黑" pitchFamily="34" charset="-122"/>
            </a:endParaRPr>
          </a:p>
        </p:txBody>
      </p:sp>
      <p:sp>
        <p:nvSpPr>
          <p:cNvPr id="20" name="任意多边形 19"/>
          <p:cNvSpPr/>
          <p:nvPr/>
        </p:nvSpPr>
        <p:spPr>
          <a:xfrm>
            <a:off x="2700449" y="953883"/>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a:blipFill dpi="0" rotWithShape="1">
            <a:blip r:embed="rId4" cstate="screen">
              <a:extLst>
                <a:ext uri="{28A0092B-C50C-407E-A947-70E740481C1C}">
                  <a14:useLocalDpi xmlns:a14="http://schemas.microsoft.com/office/drawing/2010/main" xmlns=""/>
                </a:ext>
              </a:extLst>
            </a:blip>
            <a:srcRect/>
            <a:stretch>
              <a:fillRect/>
            </a:stretch>
          </a:blipFill>
          <a:ln w="12700" cap="flat" cmpd="sng" algn="ctr">
            <a:solidFill>
              <a:sysClr val="window" lastClr="FFFFFF">
                <a:lumMod val="65000"/>
              </a:sysClr>
            </a:solidFill>
            <a:prstDash val="solid"/>
          </a:ln>
          <a:effectLst/>
        </p:spPr>
        <p:txBody>
          <a:bodyPr spcFirstLastPara="0" vert="horz" wrap="square" lIns="204240" tIns="234759" rIns="204241" bIns="234758" numCol="1" spcCol="1270" anchor="ctr" anchorCtr="0">
            <a:noAutofit/>
          </a:bodyPr>
          <a:lstStyle/>
          <a:p>
            <a:pPr marL="0" marR="0" lvl="0" indent="0" algn="ctr" defTabSz="1600200" eaLnBrk="1" fontAlgn="auto" latinLnBrk="0" hangingPunct="1">
              <a:lnSpc>
                <a:spcPct val="90000"/>
              </a:lnSpc>
              <a:spcBef>
                <a:spcPts val="0"/>
              </a:spcBef>
              <a:spcAft>
                <a:spcPct val="35000"/>
              </a:spcAft>
              <a:buClrTx/>
              <a:buSzTx/>
              <a:buFontTx/>
              <a:buNone/>
              <a:tabLst/>
              <a:defRPr/>
            </a:pPr>
            <a:endParaRPr kumimoji="0" lang="zh-CN" altLang="en-US" sz="3600" b="0" i="0" u="none" strike="noStrike" kern="0" cap="none" spc="0" normalizeH="0" baseline="0" noProof="0" dirty="0">
              <a:ln>
                <a:noFill/>
              </a:ln>
              <a:solidFill>
                <a:srgbClr val="0070C0"/>
              </a:solidFill>
              <a:effectLst/>
              <a:uLnTx/>
              <a:uFillTx/>
              <a:ea typeface="微软雅黑" pitchFamily="34" charset="-122"/>
            </a:endParaRPr>
          </a:p>
        </p:txBody>
      </p:sp>
      <p:sp>
        <p:nvSpPr>
          <p:cNvPr id="21" name="任意多边形 20"/>
          <p:cNvSpPr/>
          <p:nvPr/>
        </p:nvSpPr>
        <p:spPr>
          <a:xfrm>
            <a:off x="3405477" y="2232575"/>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a:solidFill>
            <a:srgbClr val="00B0F0"/>
          </a:solidFill>
          <a:ln w="25400" cap="flat" cmpd="sng" algn="ctr">
            <a:noFill/>
            <a:prstDash val="solid"/>
          </a:ln>
          <a:effectLst/>
        </p:spPr>
        <p:txBody>
          <a:bodyPr spcFirstLastPara="0" vert="horz" wrap="square" lIns="295680" tIns="326199" rIns="295681" bIns="326198" numCol="1" spcCol="1270" anchor="ctr" anchorCtr="0">
            <a:noAutofit/>
          </a:bodyPr>
          <a:lstStyle/>
          <a:p>
            <a:pPr algn="ctr" defTabSz="1066800">
              <a:lnSpc>
                <a:spcPct val="90000"/>
              </a:lnSpc>
              <a:spcAft>
                <a:spcPct val="35000"/>
              </a:spcAft>
              <a:defRPr/>
            </a:pPr>
            <a:endParaRPr lang="zh-CN" altLang="en-US" sz="2400" kern="0" dirty="0">
              <a:solidFill>
                <a:srgbClr val="0070C0"/>
              </a:solidFill>
              <a:ea typeface="微软雅黑" pitchFamily="34" charset="-122"/>
            </a:endParaRPr>
          </a:p>
        </p:txBody>
      </p:sp>
      <p:sp>
        <p:nvSpPr>
          <p:cNvPr id="22" name="任意多边形 21"/>
          <p:cNvSpPr/>
          <p:nvPr/>
        </p:nvSpPr>
        <p:spPr>
          <a:xfrm>
            <a:off x="4820958" y="2232575"/>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a:blipFill dpi="0" rotWithShape="1">
            <a:blip r:embed="rId5" cstate="screen">
              <a:extLst>
                <a:ext uri="{28A0092B-C50C-407E-A947-70E740481C1C}">
                  <a14:useLocalDpi xmlns:a14="http://schemas.microsoft.com/office/drawing/2010/main" xmlns=""/>
                </a:ext>
              </a:extLst>
            </a:blip>
            <a:srcRect/>
            <a:stretch>
              <a:fillRect/>
            </a:stretch>
          </a:blipFill>
          <a:ln w="12700" cap="flat" cmpd="sng" algn="ctr">
            <a:solidFill>
              <a:sysClr val="window" lastClr="FFFFFF">
                <a:lumMod val="65000"/>
              </a:sysClr>
            </a:solidFill>
            <a:prstDash val="solid"/>
          </a:ln>
          <a:effectLst/>
        </p:spPr>
        <p:txBody>
          <a:bodyPr spcFirstLastPara="0" vert="horz" wrap="square" lIns="204240" tIns="234759" rIns="204241" bIns="234758" numCol="1" spcCol="1270" anchor="ctr" anchorCtr="0">
            <a:noAutofit/>
          </a:bodyPr>
          <a:lstStyle/>
          <a:p>
            <a:pPr marL="0" marR="0" lvl="0" indent="0" algn="ctr" defTabSz="1600200" eaLnBrk="1" fontAlgn="auto" latinLnBrk="0" hangingPunct="1">
              <a:lnSpc>
                <a:spcPct val="90000"/>
              </a:lnSpc>
              <a:spcBef>
                <a:spcPts val="0"/>
              </a:spcBef>
              <a:spcAft>
                <a:spcPct val="35000"/>
              </a:spcAft>
              <a:buClrTx/>
              <a:buSzTx/>
              <a:buFontTx/>
              <a:buNone/>
              <a:tabLst/>
              <a:defRPr/>
            </a:pPr>
            <a:endParaRPr kumimoji="0" lang="zh-CN" altLang="en-US" sz="3600" b="0" i="0" u="none" strike="noStrike" kern="0" cap="none" spc="0" normalizeH="0" baseline="0" noProof="0" dirty="0">
              <a:ln>
                <a:noFill/>
              </a:ln>
              <a:solidFill>
                <a:srgbClr val="0070C0"/>
              </a:solidFill>
              <a:effectLst/>
              <a:uLnTx/>
              <a:uFillTx/>
              <a:ea typeface="微软雅黑" pitchFamily="34" charset="-122"/>
            </a:endParaRPr>
          </a:p>
        </p:txBody>
      </p:sp>
      <p:sp>
        <p:nvSpPr>
          <p:cNvPr id="23" name="任意多边形 22"/>
          <p:cNvSpPr/>
          <p:nvPr/>
        </p:nvSpPr>
        <p:spPr>
          <a:xfrm>
            <a:off x="4115929" y="3511268"/>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a:solidFill>
            <a:srgbClr val="0070C0"/>
          </a:solidFill>
          <a:ln w="25400" cap="flat" cmpd="sng" algn="ctr">
            <a:noFill/>
            <a:prstDash val="solid"/>
          </a:ln>
          <a:effectLst/>
        </p:spPr>
        <p:txBody>
          <a:bodyPr spcFirstLastPara="0" vert="horz" wrap="square" lIns="295680" tIns="326199" rIns="295681" bIns="326198" numCol="1" spcCol="1270" anchor="ctr" anchorCtr="0">
            <a:noAutofit/>
          </a:bodyPr>
          <a:lstStyle/>
          <a:p>
            <a:pPr algn="ctr" defTabSz="1066800">
              <a:lnSpc>
                <a:spcPct val="90000"/>
              </a:lnSpc>
              <a:spcAft>
                <a:spcPct val="35000"/>
              </a:spcAft>
              <a:defRPr/>
            </a:pPr>
            <a:endParaRPr lang="zh-CN" altLang="en-US" sz="2400" kern="0" dirty="0">
              <a:solidFill>
                <a:srgbClr val="0070C0"/>
              </a:solidFill>
              <a:ea typeface="微软雅黑" pitchFamily="34" charset="-122"/>
            </a:endParaRPr>
          </a:p>
        </p:txBody>
      </p:sp>
      <p:sp>
        <p:nvSpPr>
          <p:cNvPr id="24" name="任意多边形 23"/>
          <p:cNvSpPr/>
          <p:nvPr/>
        </p:nvSpPr>
        <p:spPr>
          <a:xfrm>
            <a:off x="5466331" y="3812563"/>
            <a:ext cx="1681222" cy="903882"/>
          </a:xfrm>
          <a:custGeom>
            <a:avLst/>
            <a:gdLst>
              <a:gd name="connsiteX0" fmla="*/ 0 w 1681222"/>
              <a:gd name="connsiteY0" fmla="*/ 0 h 903882"/>
              <a:gd name="connsiteX1" fmla="*/ 1681222 w 1681222"/>
              <a:gd name="connsiteY1" fmla="*/ 0 h 903882"/>
              <a:gd name="connsiteX2" fmla="*/ 1681222 w 1681222"/>
              <a:gd name="connsiteY2" fmla="*/ 903882 h 903882"/>
              <a:gd name="connsiteX3" fmla="*/ 0 w 1681222"/>
              <a:gd name="connsiteY3" fmla="*/ 903882 h 903882"/>
              <a:gd name="connsiteX4" fmla="*/ 0 w 1681222"/>
              <a:gd name="connsiteY4" fmla="*/ 0 h 9038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1222" h="903882">
                <a:moveTo>
                  <a:pt x="0" y="0"/>
                </a:moveTo>
                <a:lnTo>
                  <a:pt x="1681222" y="0"/>
                </a:lnTo>
                <a:lnTo>
                  <a:pt x="1681222" y="903882"/>
                </a:lnTo>
                <a:lnTo>
                  <a:pt x="0" y="903882"/>
                </a:lnTo>
                <a:lnTo>
                  <a:pt x="0" y="0"/>
                </a:lnTo>
                <a:close/>
              </a:path>
            </a:pathLst>
          </a:custGeom>
          <a:noFill/>
          <a:ln>
            <a:noFill/>
          </a:ln>
          <a:effectLst/>
        </p:spPr>
        <p:txBody>
          <a:bodyPr spcFirstLastPara="0" vert="horz" wrap="square" lIns="137160" tIns="137160" rIns="137160" bIns="137160" numCol="1" spcCol="1270" anchor="ctr" anchorCtr="0">
            <a:noAutofit/>
          </a:bodyPr>
          <a:lstStyle/>
          <a:p>
            <a:pPr defTabSz="1600200">
              <a:lnSpc>
                <a:spcPct val="90000"/>
              </a:lnSpc>
              <a:spcAft>
                <a:spcPct val="35000"/>
              </a:spcAft>
              <a:defRPr/>
            </a:pPr>
            <a:endParaRPr lang="zh-CN" altLang="en-US" sz="3600" kern="0" dirty="0">
              <a:solidFill>
                <a:srgbClr val="0070C0"/>
              </a:solidFill>
              <a:ea typeface="微软雅黑" pitchFamily="34" charset="-122"/>
            </a:endParaRPr>
          </a:p>
        </p:txBody>
      </p:sp>
      <p:sp>
        <p:nvSpPr>
          <p:cNvPr id="25" name="任意多边形 24"/>
          <p:cNvSpPr/>
          <p:nvPr/>
        </p:nvSpPr>
        <p:spPr>
          <a:xfrm>
            <a:off x="2700449" y="3511268"/>
            <a:ext cx="1310631" cy="1506472"/>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a:blipFill>
            <a:blip r:embed="rId6" cstate="screen">
              <a:extLst>
                <a:ext uri="{28A0092B-C50C-407E-A947-70E740481C1C}">
                  <a14:useLocalDpi xmlns:a14="http://schemas.microsoft.com/office/drawing/2010/main" xmlns=""/>
                </a:ext>
              </a:extLst>
            </a:blip>
            <a:stretch>
              <a:fillRect/>
            </a:stretch>
          </a:blipFill>
          <a:ln w="12700" cap="flat" cmpd="sng" algn="ctr">
            <a:solidFill>
              <a:sysClr val="window" lastClr="FFFFFF">
                <a:lumMod val="65000"/>
              </a:sysClr>
            </a:solidFill>
            <a:prstDash val="solid"/>
          </a:ln>
          <a:effectLst/>
        </p:spPr>
        <p:txBody>
          <a:bodyPr spcFirstLastPara="0" vert="horz" wrap="square" lIns="204240" tIns="234759" rIns="204241" bIns="234758" numCol="1" spcCol="1270" anchor="ctr" anchorCtr="0">
            <a:noAutofit/>
          </a:bodyPr>
          <a:lstStyle/>
          <a:p>
            <a:pPr marL="0" marR="0" lvl="0" indent="0" algn="ctr" defTabSz="1600200" eaLnBrk="1" fontAlgn="auto" latinLnBrk="0" hangingPunct="1">
              <a:lnSpc>
                <a:spcPct val="90000"/>
              </a:lnSpc>
              <a:spcBef>
                <a:spcPts val="0"/>
              </a:spcBef>
              <a:spcAft>
                <a:spcPct val="35000"/>
              </a:spcAft>
              <a:buClrTx/>
              <a:buSzTx/>
              <a:buFontTx/>
              <a:buNone/>
              <a:tabLst/>
              <a:defRPr/>
            </a:pPr>
            <a:endParaRPr kumimoji="0" lang="zh-CN" altLang="en-US" sz="3600" b="0" i="0" u="none" strike="noStrike" kern="0" cap="none" spc="0" normalizeH="0" baseline="0" noProof="0" dirty="0">
              <a:ln>
                <a:noFill/>
              </a:ln>
              <a:solidFill>
                <a:srgbClr val="0070C0"/>
              </a:solidFill>
              <a:effectLst/>
              <a:uLnTx/>
              <a:uFillTx/>
              <a:ea typeface="微软雅黑" pitchFamily="34" charset="-122"/>
            </a:endParaRPr>
          </a:p>
        </p:txBody>
      </p:sp>
      <p:sp>
        <p:nvSpPr>
          <p:cNvPr id="26" name="TextBox 25"/>
          <p:cNvSpPr txBox="1"/>
          <p:nvPr/>
        </p:nvSpPr>
        <p:spPr>
          <a:xfrm>
            <a:off x="1264412" y="2594916"/>
            <a:ext cx="2155460" cy="830997"/>
          </a:xfrm>
          <a:prstGeom prst="rect">
            <a:avLst/>
          </a:prstGeom>
          <a:noFill/>
          <a:ln>
            <a:noFill/>
          </a:ln>
        </p:spPr>
        <p:txBody>
          <a:bodyPr wrap="square" rtlCol="0">
            <a:spAutoFit/>
          </a:bodyPr>
          <a:lstStyle/>
          <a:p>
            <a:r>
              <a:rPr lang="zh-CN" altLang="en-US" sz="1600" dirty="0">
                <a:solidFill>
                  <a:schemeClr val="tx2">
                    <a:lumMod val="75000"/>
                  </a:schemeClr>
                </a:solidFill>
                <a:ea typeface="微软雅黑" pitchFamily="34" charset="-122"/>
              </a:rPr>
              <a:t>图片的添加，可以使用设置图片格式中的填充图片</a:t>
            </a:r>
          </a:p>
        </p:txBody>
      </p:sp>
      <p:sp>
        <p:nvSpPr>
          <p:cNvPr id="27" name="TextBox 26"/>
          <p:cNvSpPr txBox="1"/>
          <p:nvPr/>
        </p:nvSpPr>
        <p:spPr>
          <a:xfrm>
            <a:off x="5524533" y="1399104"/>
            <a:ext cx="2647867" cy="584775"/>
          </a:xfrm>
          <a:prstGeom prst="rect">
            <a:avLst/>
          </a:prstGeom>
          <a:noFill/>
          <a:ln>
            <a:noFill/>
          </a:ln>
        </p:spPr>
        <p:txBody>
          <a:bodyPr wrap="square" rtlCol="0">
            <a:spAutoFit/>
          </a:bodyPr>
          <a:lstStyle>
            <a:defPPr>
              <a:defRPr lang="zh-CN"/>
            </a:defPPr>
            <a:lvl1pPr>
              <a:defRPr sz="2000">
                <a:solidFill>
                  <a:schemeClr val="bg1"/>
                </a:solidFill>
                <a:ea typeface="微软雅黑"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tx2">
                    <a:lumMod val="75000"/>
                  </a:schemeClr>
                </a:solidFill>
                <a:effectLst/>
                <a:uLnTx/>
                <a:uFillTx/>
                <a:ea typeface="微软雅黑" pitchFamily="34" charset="-122"/>
              </a:rPr>
              <a:t>图片的添加，可以使用设置图片格式中的填充图片</a:t>
            </a:r>
          </a:p>
        </p:txBody>
      </p:sp>
      <p:sp>
        <p:nvSpPr>
          <p:cNvPr id="28" name="TextBox 27"/>
          <p:cNvSpPr txBox="1"/>
          <p:nvPr/>
        </p:nvSpPr>
        <p:spPr>
          <a:xfrm>
            <a:off x="5552091" y="3956999"/>
            <a:ext cx="2476293" cy="584775"/>
          </a:xfrm>
          <a:prstGeom prst="rect">
            <a:avLst/>
          </a:prstGeom>
          <a:noFill/>
          <a:ln>
            <a:noFill/>
          </a:ln>
        </p:spPr>
        <p:txBody>
          <a:bodyPr wrap="square" rtlCol="0">
            <a:spAutoFit/>
          </a:bodyPr>
          <a:lstStyle>
            <a:defPPr>
              <a:defRPr lang="zh-CN"/>
            </a:defPPr>
            <a:lvl1pPr fontAlgn="auto">
              <a:spcBef>
                <a:spcPts val="0"/>
              </a:spcBef>
              <a:spcAft>
                <a:spcPts val="0"/>
              </a:spcAft>
              <a:defRPr sz="2000">
                <a:solidFill>
                  <a:prstClr val="white"/>
                </a:solidFill>
                <a:latin typeface="Calibri"/>
                <a:ea typeface="微软雅黑"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tx2">
                    <a:lumMod val="75000"/>
                  </a:schemeClr>
                </a:solidFill>
                <a:effectLst/>
                <a:uLnTx/>
                <a:uFillTx/>
                <a:latin typeface="Calibri"/>
                <a:ea typeface="微软雅黑" pitchFamily="34" charset="-122"/>
              </a:rPr>
              <a:t>图片的添加，可以使用设置图片格式中的填充图片</a:t>
            </a:r>
          </a:p>
        </p:txBody>
      </p:sp>
      <p:sp>
        <p:nvSpPr>
          <p:cNvPr id="29" name="矩形 28"/>
          <p:cNvSpPr/>
          <p:nvPr/>
        </p:nvSpPr>
        <p:spPr>
          <a:xfrm>
            <a:off x="3647982" y="2717191"/>
            <a:ext cx="800219" cy="461665"/>
          </a:xfrm>
          <a:prstGeom prst="rect">
            <a:avLst/>
          </a:prstGeom>
        </p:spPr>
        <p:txBody>
          <a:bodyPr wrap="none">
            <a:spAutoFit/>
          </a:bodyPr>
          <a:lstStyle/>
          <a:p>
            <a:pPr algn="ctr">
              <a:defRPr/>
            </a:pPr>
            <a:r>
              <a:rPr lang="zh-CN" altLang="en-US" sz="2400" b="1" kern="0" dirty="0">
                <a:solidFill>
                  <a:prstClr val="white"/>
                </a:solidFill>
                <a:latin typeface="微软雅黑" pitchFamily="34" charset="-122"/>
                <a:ea typeface="微软雅黑" pitchFamily="34" charset="-122"/>
              </a:rPr>
              <a:t>文本</a:t>
            </a:r>
          </a:p>
        </p:txBody>
      </p:sp>
      <p:sp>
        <p:nvSpPr>
          <p:cNvPr id="30" name="矩形 29"/>
          <p:cNvSpPr/>
          <p:nvPr/>
        </p:nvSpPr>
        <p:spPr>
          <a:xfrm>
            <a:off x="4328698" y="1450885"/>
            <a:ext cx="800219" cy="461665"/>
          </a:xfrm>
          <a:prstGeom prst="rect">
            <a:avLst/>
          </a:prstGeom>
        </p:spPr>
        <p:txBody>
          <a:bodyPr wrap="none">
            <a:spAutoFit/>
          </a:bodyPr>
          <a:lstStyle/>
          <a:p>
            <a:pPr algn="ctr">
              <a:defRPr/>
            </a:pPr>
            <a:r>
              <a:rPr lang="zh-CN" altLang="en-US" sz="2400" b="1" kern="0" dirty="0">
                <a:solidFill>
                  <a:srgbClr val="FFFF00"/>
                </a:solidFill>
                <a:latin typeface="微软雅黑" pitchFamily="34" charset="-122"/>
                <a:ea typeface="微软雅黑" pitchFamily="34" charset="-122"/>
              </a:rPr>
              <a:t>文本</a:t>
            </a:r>
          </a:p>
        </p:txBody>
      </p:sp>
      <p:sp>
        <p:nvSpPr>
          <p:cNvPr id="31" name="矩形 30"/>
          <p:cNvSpPr/>
          <p:nvPr/>
        </p:nvSpPr>
        <p:spPr>
          <a:xfrm>
            <a:off x="4350154" y="3976677"/>
            <a:ext cx="800219" cy="461665"/>
          </a:xfrm>
          <a:prstGeom prst="rect">
            <a:avLst/>
          </a:prstGeom>
        </p:spPr>
        <p:txBody>
          <a:bodyPr wrap="none">
            <a:spAutoFit/>
          </a:bodyPr>
          <a:lstStyle/>
          <a:p>
            <a:pPr algn="ctr">
              <a:defRPr/>
            </a:pPr>
            <a:r>
              <a:rPr lang="zh-CN" altLang="en-US" sz="2400" b="1" kern="0" dirty="0">
                <a:solidFill>
                  <a:srgbClr val="FFFF00"/>
                </a:solidFill>
                <a:latin typeface="微软雅黑" pitchFamily="34" charset="-122"/>
                <a:ea typeface="微软雅黑" pitchFamily="34" charset="-122"/>
              </a:rPr>
              <a:t>文本</a:t>
            </a:r>
          </a:p>
        </p:txBody>
      </p:sp>
      <p:sp>
        <p:nvSpPr>
          <p:cNvPr id="32" name="TextBox 31"/>
          <p:cNvSpPr txBox="1"/>
          <p:nvPr/>
        </p:nvSpPr>
        <p:spPr>
          <a:xfrm>
            <a:off x="6829648" y="145579"/>
            <a:ext cx="2088232" cy="369332"/>
          </a:xfrm>
          <a:prstGeom prst="rect">
            <a:avLst/>
          </a:prstGeom>
          <a:noFill/>
        </p:spPr>
        <p:txBody>
          <a:bodyPr vert="horz" wrap="square" rtlCol="0">
            <a:spAutoFit/>
          </a:bodyPr>
          <a:lstStyle/>
          <a:p>
            <a:pPr algn="ctr" fontAlgn="b"/>
            <a:r>
              <a:rPr lang="zh-CN" altLang="en-US" dirty="0" smtClean="0">
                <a:solidFill>
                  <a:schemeClr val="tx2">
                    <a:lumMod val="75000"/>
                  </a:schemeClr>
                </a:solidFill>
                <a:latin typeface="微软雅黑" panose="020B0503020204020204" pitchFamily="34" charset="-122"/>
                <a:ea typeface="微软雅黑" panose="020B0503020204020204" pitchFamily="34" charset="-122"/>
              </a:rPr>
              <a:t>结论分析</a:t>
            </a:r>
          </a:p>
        </p:txBody>
      </p:sp>
    </p:spTree>
    <p:extLst>
      <p:ext uri="{BB962C8B-B14F-4D97-AF65-F5344CB8AC3E}">
        <p14:creationId xmlns:p14="http://schemas.microsoft.com/office/powerpoint/2010/main" xmlns="" val="3831778535"/>
      </p:ext>
    </p:extLst>
  </p:cSld>
  <p:clrMapOvr>
    <a:masterClrMapping/>
  </p:clrMapOvr>
  <mc:AlternateContent xmlns:mc="http://schemas.openxmlformats.org/markup-compatibility/2006">
    <mc:Choice xmlns:p14="http://schemas.microsoft.com/office/powerpoint/2010/main" xmlns="" Requires="p14">
      <p:transition spd="slow" p14:dur="1100" advClick="0" advTm="5000">
        <p14:switch dir="r"/>
      </p:transition>
    </mc:Choice>
    <mc:Fallback>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20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40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grpId="0" nodeType="withEffect">
                                  <p:stCondLst>
                                    <p:cond delay="60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par>
                                <p:cTn id="17" presetID="10" presetClass="entr" presetSubtype="0" fill="hold" grpId="0" nodeType="withEffect">
                                  <p:stCondLst>
                                    <p:cond delay="80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par>
                          <p:cTn id="23" fill="hold">
                            <p:stCondLst>
                              <p:cond delay="1500"/>
                            </p:stCondLst>
                            <p:childTnLst>
                              <p:par>
                                <p:cTn id="24" presetID="15" presetClass="entr" presetSubtype="0" fill="hold" grpId="0" nodeType="after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1000" fill="hold"/>
                                        <p:tgtEl>
                                          <p:spTgt spid="30"/>
                                        </p:tgtEl>
                                        <p:attrNameLst>
                                          <p:attrName>ppt_w</p:attrName>
                                        </p:attrNameLst>
                                      </p:cBhvr>
                                      <p:tavLst>
                                        <p:tav tm="0">
                                          <p:val>
                                            <p:fltVal val="0"/>
                                          </p:val>
                                        </p:tav>
                                        <p:tav tm="100000">
                                          <p:val>
                                            <p:strVal val="#ppt_w"/>
                                          </p:val>
                                        </p:tav>
                                      </p:tavLst>
                                    </p:anim>
                                    <p:anim calcmode="lin" valueType="num">
                                      <p:cBhvr>
                                        <p:cTn id="27" dur="1000" fill="hold"/>
                                        <p:tgtEl>
                                          <p:spTgt spid="30"/>
                                        </p:tgtEl>
                                        <p:attrNameLst>
                                          <p:attrName>ppt_h</p:attrName>
                                        </p:attrNameLst>
                                      </p:cBhvr>
                                      <p:tavLst>
                                        <p:tav tm="0">
                                          <p:val>
                                            <p:fltVal val="0"/>
                                          </p:val>
                                        </p:tav>
                                        <p:tav tm="100000">
                                          <p:val>
                                            <p:strVal val="#ppt_h"/>
                                          </p:val>
                                        </p:tav>
                                      </p:tavLst>
                                    </p:anim>
                                    <p:anim calcmode="lin" valueType="num">
                                      <p:cBhvr>
                                        <p:cTn id="28" dur="1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0"/>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250"/>
                                  </p:stCondLst>
                                  <p:childTnLst>
                                    <p:set>
                                      <p:cBhvr>
                                        <p:cTn id="31" dur="1" fill="hold">
                                          <p:stCondLst>
                                            <p:cond delay="0"/>
                                          </p:stCondLst>
                                        </p:cTn>
                                        <p:tgtEl>
                                          <p:spTgt spid="29"/>
                                        </p:tgtEl>
                                        <p:attrNameLst>
                                          <p:attrName>style.visibility</p:attrName>
                                        </p:attrNameLst>
                                      </p:cBhvr>
                                      <p:to>
                                        <p:strVal val="visible"/>
                                      </p:to>
                                    </p:set>
                                    <p:anim calcmode="lin" valueType="num">
                                      <p:cBhvr>
                                        <p:cTn id="32" dur="1000" fill="hold"/>
                                        <p:tgtEl>
                                          <p:spTgt spid="29"/>
                                        </p:tgtEl>
                                        <p:attrNameLst>
                                          <p:attrName>ppt_w</p:attrName>
                                        </p:attrNameLst>
                                      </p:cBhvr>
                                      <p:tavLst>
                                        <p:tav tm="0">
                                          <p:val>
                                            <p:fltVal val="0"/>
                                          </p:val>
                                        </p:tav>
                                        <p:tav tm="100000">
                                          <p:val>
                                            <p:strVal val="#ppt_w"/>
                                          </p:val>
                                        </p:tav>
                                      </p:tavLst>
                                    </p:anim>
                                    <p:anim calcmode="lin" valueType="num">
                                      <p:cBhvr>
                                        <p:cTn id="33" dur="1000" fill="hold"/>
                                        <p:tgtEl>
                                          <p:spTgt spid="29"/>
                                        </p:tgtEl>
                                        <p:attrNameLst>
                                          <p:attrName>ppt_h</p:attrName>
                                        </p:attrNameLst>
                                      </p:cBhvr>
                                      <p:tavLst>
                                        <p:tav tm="0">
                                          <p:val>
                                            <p:fltVal val="0"/>
                                          </p:val>
                                        </p:tav>
                                        <p:tav tm="100000">
                                          <p:val>
                                            <p:strVal val="#ppt_h"/>
                                          </p:val>
                                        </p:tav>
                                      </p:tavLst>
                                    </p:anim>
                                    <p:anim calcmode="lin" valueType="num">
                                      <p:cBhvr>
                                        <p:cTn id="34" dur="1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29"/>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500"/>
                                  </p:stCondLst>
                                  <p:childTnLst>
                                    <p:set>
                                      <p:cBhvr>
                                        <p:cTn id="37" dur="1" fill="hold">
                                          <p:stCondLst>
                                            <p:cond delay="0"/>
                                          </p:stCondLst>
                                        </p:cTn>
                                        <p:tgtEl>
                                          <p:spTgt spid="31"/>
                                        </p:tgtEl>
                                        <p:attrNameLst>
                                          <p:attrName>style.visibility</p:attrName>
                                        </p:attrNameLst>
                                      </p:cBhvr>
                                      <p:to>
                                        <p:strVal val="visible"/>
                                      </p:to>
                                    </p:set>
                                    <p:anim calcmode="lin" valueType="num">
                                      <p:cBhvr>
                                        <p:cTn id="38" dur="1000" fill="hold"/>
                                        <p:tgtEl>
                                          <p:spTgt spid="31"/>
                                        </p:tgtEl>
                                        <p:attrNameLst>
                                          <p:attrName>ppt_w</p:attrName>
                                        </p:attrNameLst>
                                      </p:cBhvr>
                                      <p:tavLst>
                                        <p:tav tm="0">
                                          <p:val>
                                            <p:fltVal val="0"/>
                                          </p:val>
                                        </p:tav>
                                        <p:tav tm="100000">
                                          <p:val>
                                            <p:strVal val="#ppt_w"/>
                                          </p:val>
                                        </p:tav>
                                      </p:tavLst>
                                    </p:anim>
                                    <p:anim calcmode="lin" valueType="num">
                                      <p:cBhvr>
                                        <p:cTn id="39" dur="1000" fill="hold"/>
                                        <p:tgtEl>
                                          <p:spTgt spid="31"/>
                                        </p:tgtEl>
                                        <p:attrNameLst>
                                          <p:attrName>ppt_h</p:attrName>
                                        </p:attrNameLst>
                                      </p:cBhvr>
                                      <p:tavLst>
                                        <p:tav tm="0">
                                          <p:val>
                                            <p:fltVal val="0"/>
                                          </p:val>
                                        </p:tav>
                                        <p:tav tm="100000">
                                          <p:val>
                                            <p:strVal val="#ppt_h"/>
                                          </p:val>
                                        </p:tav>
                                      </p:tavLst>
                                    </p:anim>
                                    <p:anim calcmode="lin" valueType="num">
                                      <p:cBhvr>
                                        <p:cTn id="40" dur="1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1"/>
                                        </p:tgtEl>
                                        <p:attrNameLst>
                                          <p:attrName>ppt_y</p:attrName>
                                        </p:attrNameLst>
                                      </p:cBhvr>
                                      <p:tavLst>
                                        <p:tav tm="0" fmla="#ppt_y+(sin(-2*pi*(1-$))*-#ppt_x+cos(-2*pi*(1-$))*(1-#ppt_y))*(1-$)">
                                          <p:val>
                                            <p:fltVal val="0"/>
                                          </p:val>
                                        </p:tav>
                                        <p:tav tm="100000">
                                          <p:val>
                                            <p:fltVal val="1"/>
                                          </p:val>
                                        </p:tav>
                                      </p:tavLst>
                                    </p:anim>
                                  </p:childTnLst>
                                </p:cTn>
                              </p:par>
                            </p:childTnLst>
                          </p:cTn>
                        </p:par>
                        <p:par>
                          <p:cTn id="42" fill="hold">
                            <p:stCondLst>
                              <p:cond delay="3000"/>
                            </p:stCondLst>
                            <p:childTnLst>
                              <p:par>
                                <p:cTn id="43" presetID="22" presetClass="entr" presetSubtype="8"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ipe(left)">
                                      <p:cBhvr>
                                        <p:cTn id="45" dur="500"/>
                                        <p:tgtEl>
                                          <p:spTgt spid="26"/>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right)">
                                      <p:cBhvr>
                                        <p:cTn id="48" dur="500"/>
                                        <p:tgtEl>
                                          <p:spTgt spid="27"/>
                                        </p:tgtEl>
                                      </p:cBhvr>
                                    </p:animEffect>
                                  </p:childTnLst>
                                </p:cTn>
                              </p:par>
                              <p:par>
                                <p:cTn id="49" presetID="22" presetClass="entr" presetSubtype="2"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right)">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21" grpId="0" animBg="1"/>
      <p:bldP spid="22" grpId="0" animBg="1"/>
      <p:bldP spid="23" grpId="0" animBg="1"/>
      <p:bldP spid="25" grpId="0" animBg="1"/>
      <p:bldP spid="26" grpId="0"/>
      <p:bldP spid="27" grpId="0"/>
      <p:bldP spid="28" grpId="0"/>
      <p:bldP spid="29" grpId="0"/>
      <p:bldP spid="30" grpId="0"/>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6829648" y="145579"/>
            <a:ext cx="2088232" cy="369332"/>
          </a:xfrm>
          <a:prstGeom prst="rect">
            <a:avLst/>
          </a:prstGeom>
          <a:noFill/>
        </p:spPr>
        <p:txBody>
          <a:bodyPr vert="horz" wrap="square" rtlCol="0">
            <a:spAutoFit/>
          </a:bodyPr>
          <a:lstStyle/>
          <a:p>
            <a:pPr algn="ctr" fontAlgn="b"/>
            <a:r>
              <a:rPr lang="zh-CN" altLang="en-US" dirty="0" smtClean="0">
                <a:solidFill>
                  <a:schemeClr val="tx2">
                    <a:lumMod val="75000"/>
                  </a:schemeClr>
                </a:solidFill>
                <a:latin typeface="微软雅黑" panose="020B0503020204020204" pitchFamily="34" charset="-122"/>
                <a:ea typeface="微软雅黑" panose="020B0503020204020204" pitchFamily="34" charset="-122"/>
              </a:rPr>
              <a:t>结论分析</a:t>
            </a:r>
          </a:p>
        </p:txBody>
      </p:sp>
      <p:grpSp>
        <p:nvGrpSpPr>
          <p:cNvPr id="29" name="Group 3"/>
          <p:cNvGrpSpPr>
            <a:grpSpLocks/>
          </p:cNvGrpSpPr>
          <p:nvPr/>
        </p:nvGrpSpPr>
        <p:grpSpPr bwMode="auto">
          <a:xfrm>
            <a:off x="2013620" y="1314543"/>
            <a:ext cx="873946" cy="1998491"/>
            <a:chOff x="930" y="1979"/>
            <a:chExt cx="892" cy="2041"/>
          </a:xfrm>
        </p:grpSpPr>
        <p:sp>
          <p:nvSpPr>
            <p:cNvPr id="30" name="Freeform 4"/>
            <p:cNvSpPr>
              <a:spLocks/>
            </p:cNvSpPr>
            <p:nvPr/>
          </p:nvSpPr>
          <p:spPr bwMode="auto">
            <a:xfrm>
              <a:off x="930" y="1979"/>
              <a:ext cx="654" cy="2041"/>
            </a:xfrm>
            <a:custGeom>
              <a:avLst/>
              <a:gdLst>
                <a:gd name="T0" fmla="*/ 64 w 175"/>
                <a:gd name="T1" fmla="*/ 38 h 547"/>
                <a:gd name="T2" fmla="*/ 65 w 175"/>
                <a:gd name="T3" fmla="*/ 63 h 547"/>
                <a:gd name="T4" fmla="*/ 50 w 175"/>
                <a:gd name="T5" fmla="*/ 80 h 547"/>
                <a:gd name="T6" fmla="*/ 13 w 175"/>
                <a:gd name="T7" fmla="*/ 94 h 547"/>
                <a:gd name="T8" fmla="*/ 0 w 175"/>
                <a:gd name="T9" fmla="*/ 156 h 547"/>
                <a:gd name="T10" fmla="*/ 15 w 175"/>
                <a:gd name="T11" fmla="*/ 217 h 547"/>
                <a:gd name="T12" fmla="*/ 26 w 175"/>
                <a:gd name="T13" fmla="*/ 258 h 547"/>
                <a:gd name="T14" fmla="*/ 34 w 175"/>
                <a:gd name="T15" fmla="*/ 316 h 547"/>
                <a:gd name="T16" fmla="*/ 32 w 175"/>
                <a:gd name="T17" fmla="*/ 369 h 547"/>
                <a:gd name="T18" fmla="*/ 28 w 175"/>
                <a:gd name="T19" fmla="*/ 425 h 547"/>
                <a:gd name="T20" fmla="*/ 32 w 175"/>
                <a:gd name="T21" fmla="*/ 511 h 547"/>
                <a:gd name="T22" fmla="*/ 42 w 175"/>
                <a:gd name="T23" fmla="*/ 524 h 547"/>
                <a:gd name="T24" fmla="*/ 78 w 175"/>
                <a:gd name="T25" fmla="*/ 546 h 547"/>
                <a:gd name="T26" fmla="*/ 73 w 175"/>
                <a:gd name="T27" fmla="*/ 521 h 547"/>
                <a:gd name="T28" fmla="*/ 72 w 175"/>
                <a:gd name="T29" fmla="*/ 512 h 547"/>
                <a:gd name="T30" fmla="*/ 73 w 175"/>
                <a:gd name="T31" fmla="*/ 492 h 547"/>
                <a:gd name="T32" fmla="*/ 70 w 175"/>
                <a:gd name="T33" fmla="*/ 435 h 547"/>
                <a:gd name="T34" fmla="*/ 76 w 175"/>
                <a:gd name="T35" fmla="*/ 381 h 547"/>
                <a:gd name="T36" fmla="*/ 86 w 175"/>
                <a:gd name="T37" fmla="*/ 375 h 547"/>
                <a:gd name="T38" fmla="*/ 86 w 175"/>
                <a:gd name="T39" fmla="*/ 445 h 547"/>
                <a:gd name="T40" fmla="*/ 93 w 175"/>
                <a:gd name="T41" fmla="*/ 499 h 547"/>
                <a:gd name="T42" fmla="*/ 108 w 175"/>
                <a:gd name="T43" fmla="*/ 511 h 547"/>
                <a:gd name="T44" fmla="*/ 121 w 175"/>
                <a:gd name="T45" fmla="*/ 514 h 547"/>
                <a:gd name="T46" fmla="*/ 162 w 175"/>
                <a:gd name="T47" fmla="*/ 521 h 547"/>
                <a:gd name="T48" fmla="*/ 147 w 175"/>
                <a:gd name="T49" fmla="*/ 500 h 547"/>
                <a:gd name="T50" fmla="*/ 132 w 175"/>
                <a:gd name="T51" fmla="*/ 486 h 547"/>
                <a:gd name="T52" fmla="*/ 127 w 175"/>
                <a:gd name="T53" fmla="*/ 435 h 547"/>
                <a:gd name="T54" fmla="*/ 133 w 175"/>
                <a:gd name="T55" fmla="*/ 360 h 547"/>
                <a:gd name="T56" fmla="*/ 141 w 175"/>
                <a:gd name="T57" fmla="*/ 306 h 547"/>
                <a:gd name="T58" fmla="*/ 137 w 175"/>
                <a:gd name="T59" fmla="*/ 241 h 547"/>
                <a:gd name="T60" fmla="*/ 161 w 175"/>
                <a:gd name="T61" fmla="*/ 176 h 547"/>
                <a:gd name="T62" fmla="*/ 150 w 175"/>
                <a:gd name="T63" fmla="*/ 158 h 547"/>
                <a:gd name="T64" fmla="*/ 141 w 175"/>
                <a:gd name="T65" fmla="*/ 134 h 547"/>
                <a:gd name="T66" fmla="*/ 132 w 175"/>
                <a:gd name="T67" fmla="*/ 94 h 547"/>
                <a:gd name="T68" fmla="*/ 108 w 175"/>
                <a:gd name="T69" fmla="*/ 86 h 547"/>
                <a:gd name="T70" fmla="*/ 111 w 175"/>
                <a:gd name="T71" fmla="*/ 81 h 547"/>
                <a:gd name="T72" fmla="*/ 114 w 175"/>
                <a:gd name="T73" fmla="*/ 74 h 547"/>
                <a:gd name="T74" fmla="*/ 118 w 175"/>
                <a:gd name="T75" fmla="*/ 62 h 547"/>
                <a:gd name="T76" fmla="*/ 124 w 175"/>
                <a:gd name="T77" fmla="*/ 45 h 547"/>
                <a:gd name="T78" fmla="*/ 128 w 175"/>
                <a:gd name="T79" fmla="*/ 31 h 547"/>
                <a:gd name="T80" fmla="*/ 105 w 175"/>
                <a:gd name="T81" fmla="*/ 5 h 547"/>
                <a:gd name="T82" fmla="*/ 68 w 175"/>
                <a:gd name="T83" fmla="*/ 20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5" h="547">
                  <a:moveTo>
                    <a:pt x="68" y="20"/>
                  </a:moveTo>
                  <a:cubicBezTo>
                    <a:pt x="66" y="25"/>
                    <a:pt x="65" y="34"/>
                    <a:pt x="64" y="38"/>
                  </a:cubicBezTo>
                  <a:cubicBezTo>
                    <a:pt x="64" y="45"/>
                    <a:pt x="65" y="50"/>
                    <a:pt x="67" y="55"/>
                  </a:cubicBezTo>
                  <a:cubicBezTo>
                    <a:pt x="66" y="58"/>
                    <a:pt x="66" y="61"/>
                    <a:pt x="65" y="63"/>
                  </a:cubicBezTo>
                  <a:cubicBezTo>
                    <a:pt x="63" y="64"/>
                    <a:pt x="61" y="66"/>
                    <a:pt x="59" y="67"/>
                  </a:cubicBezTo>
                  <a:cubicBezTo>
                    <a:pt x="56" y="72"/>
                    <a:pt x="53" y="75"/>
                    <a:pt x="50" y="80"/>
                  </a:cubicBezTo>
                  <a:cubicBezTo>
                    <a:pt x="48" y="81"/>
                    <a:pt x="45" y="82"/>
                    <a:pt x="42" y="83"/>
                  </a:cubicBezTo>
                  <a:cubicBezTo>
                    <a:pt x="32" y="87"/>
                    <a:pt x="23" y="91"/>
                    <a:pt x="13" y="94"/>
                  </a:cubicBezTo>
                  <a:cubicBezTo>
                    <a:pt x="5" y="97"/>
                    <a:pt x="3" y="113"/>
                    <a:pt x="1" y="120"/>
                  </a:cubicBezTo>
                  <a:cubicBezTo>
                    <a:pt x="0" y="132"/>
                    <a:pt x="0" y="143"/>
                    <a:pt x="0" y="156"/>
                  </a:cubicBezTo>
                  <a:cubicBezTo>
                    <a:pt x="1" y="166"/>
                    <a:pt x="2" y="175"/>
                    <a:pt x="3" y="185"/>
                  </a:cubicBezTo>
                  <a:cubicBezTo>
                    <a:pt x="2" y="197"/>
                    <a:pt x="7" y="209"/>
                    <a:pt x="15" y="217"/>
                  </a:cubicBezTo>
                  <a:cubicBezTo>
                    <a:pt x="18" y="219"/>
                    <a:pt x="22" y="219"/>
                    <a:pt x="26" y="220"/>
                  </a:cubicBezTo>
                  <a:cubicBezTo>
                    <a:pt x="27" y="233"/>
                    <a:pt x="26" y="245"/>
                    <a:pt x="26" y="258"/>
                  </a:cubicBezTo>
                  <a:cubicBezTo>
                    <a:pt x="27" y="275"/>
                    <a:pt x="26" y="292"/>
                    <a:pt x="25" y="309"/>
                  </a:cubicBezTo>
                  <a:cubicBezTo>
                    <a:pt x="28" y="311"/>
                    <a:pt x="31" y="314"/>
                    <a:pt x="34" y="316"/>
                  </a:cubicBezTo>
                  <a:cubicBezTo>
                    <a:pt x="34" y="320"/>
                    <a:pt x="35" y="324"/>
                    <a:pt x="36" y="328"/>
                  </a:cubicBezTo>
                  <a:cubicBezTo>
                    <a:pt x="33" y="342"/>
                    <a:pt x="33" y="355"/>
                    <a:pt x="32" y="369"/>
                  </a:cubicBezTo>
                  <a:cubicBezTo>
                    <a:pt x="32" y="374"/>
                    <a:pt x="31" y="378"/>
                    <a:pt x="31" y="382"/>
                  </a:cubicBezTo>
                  <a:cubicBezTo>
                    <a:pt x="30" y="397"/>
                    <a:pt x="28" y="411"/>
                    <a:pt x="28" y="425"/>
                  </a:cubicBezTo>
                  <a:cubicBezTo>
                    <a:pt x="28" y="445"/>
                    <a:pt x="30" y="464"/>
                    <a:pt x="32" y="483"/>
                  </a:cubicBezTo>
                  <a:cubicBezTo>
                    <a:pt x="31" y="492"/>
                    <a:pt x="30" y="503"/>
                    <a:pt x="32" y="511"/>
                  </a:cubicBezTo>
                  <a:cubicBezTo>
                    <a:pt x="34" y="513"/>
                    <a:pt x="38" y="516"/>
                    <a:pt x="39" y="518"/>
                  </a:cubicBezTo>
                  <a:cubicBezTo>
                    <a:pt x="40" y="520"/>
                    <a:pt x="41" y="522"/>
                    <a:pt x="42" y="524"/>
                  </a:cubicBezTo>
                  <a:cubicBezTo>
                    <a:pt x="45" y="528"/>
                    <a:pt x="47" y="532"/>
                    <a:pt x="51" y="536"/>
                  </a:cubicBezTo>
                  <a:cubicBezTo>
                    <a:pt x="58" y="542"/>
                    <a:pt x="69" y="547"/>
                    <a:pt x="78" y="546"/>
                  </a:cubicBezTo>
                  <a:cubicBezTo>
                    <a:pt x="85" y="545"/>
                    <a:pt x="85" y="540"/>
                    <a:pt x="82" y="535"/>
                  </a:cubicBezTo>
                  <a:cubicBezTo>
                    <a:pt x="80" y="530"/>
                    <a:pt x="76" y="525"/>
                    <a:pt x="73" y="521"/>
                  </a:cubicBezTo>
                  <a:cubicBezTo>
                    <a:pt x="71" y="518"/>
                    <a:pt x="70" y="516"/>
                    <a:pt x="68" y="513"/>
                  </a:cubicBezTo>
                  <a:cubicBezTo>
                    <a:pt x="69" y="513"/>
                    <a:pt x="70" y="513"/>
                    <a:pt x="72" y="512"/>
                  </a:cubicBezTo>
                  <a:cubicBezTo>
                    <a:pt x="71" y="511"/>
                    <a:pt x="72" y="509"/>
                    <a:pt x="72" y="507"/>
                  </a:cubicBezTo>
                  <a:cubicBezTo>
                    <a:pt x="72" y="503"/>
                    <a:pt x="72" y="497"/>
                    <a:pt x="73" y="492"/>
                  </a:cubicBezTo>
                  <a:cubicBezTo>
                    <a:pt x="71" y="483"/>
                    <a:pt x="69" y="474"/>
                    <a:pt x="69" y="465"/>
                  </a:cubicBezTo>
                  <a:cubicBezTo>
                    <a:pt x="69" y="455"/>
                    <a:pt x="70" y="445"/>
                    <a:pt x="70" y="435"/>
                  </a:cubicBezTo>
                  <a:cubicBezTo>
                    <a:pt x="70" y="420"/>
                    <a:pt x="69" y="408"/>
                    <a:pt x="73" y="393"/>
                  </a:cubicBezTo>
                  <a:cubicBezTo>
                    <a:pt x="74" y="389"/>
                    <a:pt x="75" y="385"/>
                    <a:pt x="76" y="381"/>
                  </a:cubicBezTo>
                  <a:cubicBezTo>
                    <a:pt x="78" y="367"/>
                    <a:pt x="81" y="354"/>
                    <a:pt x="83" y="340"/>
                  </a:cubicBezTo>
                  <a:cubicBezTo>
                    <a:pt x="84" y="351"/>
                    <a:pt x="85" y="363"/>
                    <a:pt x="86" y="375"/>
                  </a:cubicBezTo>
                  <a:cubicBezTo>
                    <a:pt x="86" y="381"/>
                    <a:pt x="87" y="388"/>
                    <a:pt x="87" y="394"/>
                  </a:cubicBezTo>
                  <a:cubicBezTo>
                    <a:pt x="85" y="408"/>
                    <a:pt x="84" y="426"/>
                    <a:pt x="86" y="445"/>
                  </a:cubicBezTo>
                  <a:cubicBezTo>
                    <a:pt x="87" y="461"/>
                    <a:pt x="87" y="478"/>
                    <a:pt x="89" y="494"/>
                  </a:cubicBezTo>
                  <a:cubicBezTo>
                    <a:pt x="90" y="496"/>
                    <a:pt x="92" y="497"/>
                    <a:pt x="93" y="499"/>
                  </a:cubicBezTo>
                  <a:cubicBezTo>
                    <a:pt x="93" y="503"/>
                    <a:pt x="93" y="505"/>
                    <a:pt x="95" y="509"/>
                  </a:cubicBezTo>
                  <a:cubicBezTo>
                    <a:pt x="99" y="509"/>
                    <a:pt x="105" y="510"/>
                    <a:pt x="108" y="511"/>
                  </a:cubicBezTo>
                  <a:cubicBezTo>
                    <a:pt x="111" y="511"/>
                    <a:pt x="111" y="509"/>
                    <a:pt x="114" y="510"/>
                  </a:cubicBezTo>
                  <a:cubicBezTo>
                    <a:pt x="116" y="511"/>
                    <a:pt x="119" y="513"/>
                    <a:pt x="121" y="514"/>
                  </a:cubicBezTo>
                  <a:cubicBezTo>
                    <a:pt x="130" y="519"/>
                    <a:pt x="137" y="523"/>
                    <a:pt x="148" y="523"/>
                  </a:cubicBezTo>
                  <a:cubicBezTo>
                    <a:pt x="152" y="523"/>
                    <a:pt x="158" y="523"/>
                    <a:pt x="162" y="521"/>
                  </a:cubicBezTo>
                  <a:cubicBezTo>
                    <a:pt x="175" y="517"/>
                    <a:pt x="164" y="509"/>
                    <a:pt x="159" y="505"/>
                  </a:cubicBezTo>
                  <a:cubicBezTo>
                    <a:pt x="155" y="503"/>
                    <a:pt x="151" y="501"/>
                    <a:pt x="147" y="500"/>
                  </a:cubicBezTo>
                  <a:cubicBezTo>
                    <a:pt x="143" y="498"/>
                    <a:pt x="135" y="492"/>
                    <a:pt x="131" y="491"/>
                  </a:cubicBezTo>
                  <a:cubicBezTo>
                    <a:pt x="130" y="490"/>
                    <a:pt x="133" y="488"/>
                    <a:pt x="132" y="486"/>
                  </a:cubicBezTo>
                  <a:cubicBezTo>
                    <a:pt x="129" y="473"/>
                    <a:pt x="127" y="465"/>
                    <a:pt x="127" y="452"/>
                  </a:cubicBezTo>
                  <a:cubicBezTo>
                    <a:pt x="127" y="446"/>
                    <a:pt x="127" y="441"/>
                    <a:pt x="127" y="435"/>
                  </a:cubicBezTo>
                  <a:cubicBezTo>
                    <a:pt x="128" y="427"/>
                    <a:pt x="128" y="419"/>
                    <a:pt x="129" y="411"/>
                  </a:cubicBezTo>
                  <a:cubicBezTo>
                    <a:pt x="130" y="394"/>
                    <a:pt x="132" y="377"/>
                    <a:pt x="133" y="360"/>
                  </a:cubicBezTo>
                  <a:cubicBezTo>
                    <a:pt x="134" y="343"/>
                    <a:pt x="133" y="326"/>
                    <a:pt x="133" y="309"/>
                  </a:cubicBezTo>
                  <a:cubicBezTo>
                    <a:pt x="136" y="308"/>
                    <a:pt x="139" y="307"/>
                    <a:pt x="141" y="306"/>
                  </a:cubicBezTo>
                  <a:cubicBezTo>
                    <a:pt x="140" y="291"/>
                    <a:pt x="139" y="276"/>
                    <a:pt x="138" y="261"/>
                  </a:cubicBezTo>
                  <a:cubicBezTo>
                    <a:pt x="137" y="254"/>
                    <a:pt x="137" y="247"/>
                    <a:pt x="137" y="241"/>
                  </a:cubicBezTo>
                  <a:cubicBezTo>
                    <a:pt x="170" y="182"/>
                    <a:pt x="170" y="182"/>
                    <a:pt x="170" y="182"/>
                  </a:cubicBezTo>
                  <a:cubicBezTo>
                    <a:pt x="167" y="180"/>
                    <a:pt x="164" y="178"/>
                    <a:pt x="161" y="176"/>
                  </a:cubicBezTo>
                  <a:cubicBezTo>
                    <a:pt x="159" y="173"/>
                    <a:pt x="157" y="170"/>
                    <a:pt x="154" y="167"/>
                  </a:cubicBezTo>
                  <a:cubicBezTo>
                    <a:pt x="148" y="161"/>
                    <a:pt x="152" y="164"/>
                    <a:pt x="150" y="158"/>
                  </a:cubicBezTo>
                  <a:cubicBezTo>
                    <a:pt x="149" y="153"/>
                    <a:pt x="147" y="150"/>
                    <a:pt x="146" y="145"/>
                  </a:cubicBezTo>
                  <a:cubicBezTo>
                    <a:pt x="144" y="141"/>
                    <a:pt x="142" y="138"/>
                    <a:pt x="141" y="134"/>
                  </a:cubicBezTo>
                  <a:cubicBezTo>
                    <a:pt x="138" y="124"/>
                    <a:pt x="140" y="113"/>
                    <a:pt x="137" y="102"/>
                  </a:cubicBezTo>
                  <a:cubicBezTo>
                    <a:pt x="136" y="98"/>
                    <a:pt x="136" y="96"/>
                    <a:pt x="132" y="94"/>
                  </a:cubicBezTo>
                  <a:cubicBezTo>
                    <a:pt x="127" y="92"/>
                    <a:pt x="121" y="90"/>
                    <a:pt x="115" y="88"/>
                  </a:cubicBezTo>
                  <a:cubicBezTo>
                    <a:pt x="113" y="88"/>
                    <a:pt x="110" y="87"/>
                    <a:pt x="108" y="86"/>
                  </a:cubicBezTo>
                  <a:cubicBezTo>
                    <a:pt x="108" y="85"/>
                    <a:pt x="109" y="84"/>
                    <a:pt x="109" y="83"/>
                  </a:cubicBezTo>
                  <a:cubicBezTo>
                    <a:pt x="110" y="82"/>
                    <a:pt x="111" y="81"/>
                    <a:pt x="111" y="81"/>
                  </a:cubicBezTo>
                  <a:cubicBezTo>
                    <a:pt x="111" y="79"/>
                    <a:pt x="112" y="78"/>
                    <a:pt x="113" y="76"/>
                  </a:cubicBezTo>
                  <a:cubicBezTo>
                    <a:pt x="113" y="76"/>
                    <a:pt x="113" y="75"/>
                    <a:pt x="114" y="74"/>
                  </a:cubicBezTo>
                  <a:cubicBezTo>
                    <a:pt x="116" y="74"/>
                    <a:pt x="117" y="74"/>
                    <a:pt x="118" y="72"/>
                  </a:cubicBezTo>
                  <a:cubicBezTo>
                    <a:pt x="118" y="69"/>
                    <a:pt x="118" y="66"/>
                    <a:pt x="118" y="62"/>
                  </a:cubicBezTo>
                  <a:cubicBezTo>
                    <a:pt x="118" y="62"/>
                    <a:pt x="118" y="60"/>
                    <a:pt x="119" y="59"/>
                  </a:cubicBezTo>
                  <a:cubicBezTo>
                    <a:pt x="123" y="54"/>
                    <a:pt x="122" y="50"/>
                    <a:pt x="124" y="45"/>
                  </a:cubicBezTo>
                  <a:cubicBezTo>
                    <a:pt x="125" y="43"/>
                    <a:pt x="127" y="43"/>
                    <a:pt x="128" y="42"/>
                  </a:cubicBezTo>
                  <a:cubicBezTo>
                    <a:pt x="131" y="38"/>
                    <a:pt x="129" y="36"/>
                    <a:pt x="128" y="31"/>
                  </a:cubicBezTo>
                  <a:cubicBezTo>
                    <a:pt x="127" y="28"/>
                    <a:pt x="126" y="25"/>
                    <a:pt x="125" y="21"/>
                  </a:cubicBezTo>
                  <a:cubicBezTo>
                    <a:pt x="121" y="14"/>
                    <a:pt x="112" y="7"/>
                    <a:pt x="105" y="5"/>
                  </a:cubicBezTo>
                  <a:cubicBezTo>
                    <a:pt x="98" y="2"/>
                    <a:pt x="87" y="0"/>
                    <a:pt x="81" y="4"/>
                  </a:cubicBezTo>
                  <a:cubicBezTo>
                    <a:pt x="76" y="7"/>
                    <a:pt x="71" y="14"/>
                    <a:pt x="68" y="20"/>
                  </a:cubicBezTo>
                  <a:close/>
                </a:path>
              </a:pathLst>
            </a:custGeom>
            <a:solidFill>
              <a:srgbClr val="0070C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kern="0">
                <a:solidFill>
                  <a:srgbClr val="000000"/>
                </a:solidFill>
                <a:latin typeface="Arial" charset="0"/>
              </a:endParaRPr>
            </a:p>
          </p:txBody>
        </p:sp>
        <p:sp>
          <p:nvSpPr>
            <p:cNvPr id="31" name="Freeform 5"/>
            <p:cNvSpPr>
              <a:spLocks/>
            </p:cNvSpPr>
            <p:nvPr/>
          </p:nvSpPr>
          <p:spPr bwMode="auto">
            <a:xfrm>
              <a:off x="1381" y="2614"/>
              <a:ext cx="441" cy="276"/>
            </a:xfrm>
            <a:custGeom>
              <a:avLst/>
              <a:gdLst>
                <a:gd name="T0" fmla="*/ 16 w 118"/>
                <a:gd name="T1" fmla="*/ 71 h 74"/>
                <a:gd name="T2" fmla="*/ 77 w 118"/>
                <a:gd name="T3" fmla="*/ 54 h 74"/>
                <a:gd name="T4" fmla="*/ 83 w 118"/>
                <a:gd name="T5" fmla="*/ 22 h 74"/>
                <a:gd name="T6" fmla="*/ 95 w 118"/>
                <a:gd name="T7" fmla="*/ 17 h 74"/>
                <a:gd name="T8" fmla="*/ 97 w 118"/>
                <a:gd name="T9" fmla="*/ 11 h 74"/>
                <a:gd name="T10" fmla="*/ 97 w 118"/>
                <a:gd name="T11" fmla="*/ 8 h 74"/>
                <a:gd name="T12" fmla="*/ 118 w 118"/>
                <a:gd name="T13" fmla="*/ 6 h 74"/>
                <a:gd name="T14" fmla="*/ 116 w 118"/>
                <a:gd name="T15" fmla="*/ 0 h 74"/>
                <a:gd name="T16" fmla="*/ 49 w 118"/>
                <a:gd name="T17" fmla="*/ 13 h 74"/>
                <a:gd name="T18" fmla="*/ 49 w 118"/>
                <a:gd name="T19" fmla="*/ 13 h 74"/>
                <a:gd name="T20" fmla="*/ 31 w 118"/>
                <a:gd name="T21" fmla="*/ 26 h 74"/>
                <a:gd name="T22" fmla="*/ 14 w 118"/>
                <a:gd name="T23" fmla="*/ 31 h 74"/>
                <a:gd name="T24" fmla="*/ 16 w 118"/>
                <a:gd name="T25" fmla="*/ 34 h 74"/>
                <a:gd name="T26" fmla="*/ 20 w 118"/>
                <a:gd name="T27" fmla="*/ 39 h 74"/>
                <a:gd name="T28" fmla="*/ 0 w 118"/>
                <a:gd name="T29" fmla="*/ 74 h 74"/>
                <a:gd name="T30" fmla="*/ 16 w 118"/>
                <a:gd name="T31" fmla="*/ 7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74">
                  <a:moveTo>
                    <a:pt x="16" y="71"/>
                  </a:moveTo>
                  <a:cubicBezTo>
                    <a:pt x="36" y="65"/>
                    <a:pt x="57" y="59"/>
                    <a:pt x="77" y="54"/>
                  </a:cubicBezTo>
                  <a:cubicBezTo>
                    <a:pt x="79" y="43"/>
                    <a:pt x="79" y="32"/>
                    <a:pt x="83" y="22"/>
                  </a:cubicBezTo>
                  <a:cubicBezTo>
                    <a:pt x="87" y="21"/>
                    <a:pt x="91" y="19"/>
                    <a:pt x="95" y="17"/>
                  </a:cubicBezTo>
                  <a:cubicBezTo>
                    <a:pt x="96" y="15"/>
                    <a:pt x="96" y="13"/>
                    <a:pt x="97" y="11"/>
                  </a:cubicBezTo>
                  <a:cubicBezTo>
                    <a:pt x="97" y="10"/>
                    <a:pt x="97" y="9"/>
                    <a:pt x="97" y="8"/>
                  </a:cubicBezTo>
                  <a:cubicBezTo>
                    <a:pt x="104" y="7"/>
                    <a:pt x="111" y="6"/>
                    <a:pt x="118" y="6"/>
                  </a:cubicBezTo>
                  <a:cubicBezTo>
                    <a:pt x="117" y="4"/>
                    <a:pt x="116" y="2"/>
                    <a:pt x="116" y="0"/>
                  </a:cubicBezTo>
                  <a:cubicBezTo>
                    <a:pt x="95" y="1"/>
                    <a:pt x="73" y="5"/>
                    <a:pt x="49" y="13"/>
                  </a:cubicBezTo>
                  <a:cubicBezTo>
                    <a:pt x="49" y="13"/>
                    <a:pt x="49" y="13"/>
                    <a:pt x="49" y="13"/>
                  </a:cubicBezTo>
                  <a:cubicBezTo>
                    <a:pt x="43" y="17"/>
                    <a:pt x="37" y="22"/>
                    <a:pt x="31" y="26"/>
                  </a:cubicBezTo>
                  <a:cubicBezTo>
                    <a:pt x="25" y="28"/>
                    <a:pt x="19" y="30"/>
                    <a:pt x="14" y="31"/>
                  </a:cubicBezTo>
                  <a:cubicBezTo>
                    <a:pt x="14" y="32"/>
                    <a:pt x="15" y="33"/>
                    <a:pt x="16" y="34"/>
                  </a:cubicBezTo>
                  <a:cubicBezTo>
                    <a:pt x="17" y="36"/>
                    <a:pt x="18" y="37"/>
                    <a:pt x="20" y="39"/>
                  </a:cubicBezTo>
                  <a:cubicBezTo>
                    <a:pt x="5" y="47"/>
                    <a:pt x="1" y="59"/>
                    <a:pt x="0" y="74"/>
                  </a:cubicBezTo>
                  <a:cubicBezTo>
                    <a:pt x="5" y="73"/>
                    <a:pt x="11" y="72"/>
                    <a:pt x="16" y="71"/>
                  </a:cubicBezTo>
                  <a:close/>
                </a:path>
              </a:pathLst>
            </a:custGeom>
            <a:solidFill>
              <a:srgbClr val="007EE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kern="0">
                <a:solidFill>
                  <a:srgbClr val="000000"/>
                </a:solidFill>
                <a:latin typeface="Arial" charset="0"/>
              </a:endParaRPr>
            </a:p>
          </p:txBody>
        </p:sp>
      </p:grpSp>
      <p:grpSp>
        <p:nvGrpSpPr>
          <p:cNvPr id="32" name="组合 31"/>
          <p:cNvGrpSpPr/>
          <p:nvPr/>
        </p:nvGrpSpPr>
        <p:grpSpPr>
          <a:xfrm>
            <a:off x="2908036" y="1154614"/>
            <a:ext cx="2056417" cy="741720"/>
            <a:chOff x="1979613" y="1335723"/>
            <a:chExt cx="2592387" cy="935037"/>
          </a:xfrm>
        </p:grpSpPr>
        <p:sp>
          <p:nvSpPr>
            <p:cNvPr id="33" name="Line 13"/>
            <p:cNvSpPr>
              <a:spLocks noChangeShapeType="1"/>
            </p:cNvSpPr>
            <p:nvPr/>
          </p:nvSpPr>
          <p:spPr bwMode="auto">
            <a:xfrm flipV="1">
              <a:off x="1979613" y="1337310"/>
              <a:ext cx="933450" cy="933450"/>
            </a:xfrm>
            <a:prstGeom prst="line">
              <a:avLst/>
            </a:prstGeom>
            <a:noFill/>
            <a:ln w="9525">
              <a:solidFill>
                <a:srgbClr val="007EEA"/>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kern="0">
                <a:solidFill>
                  <a:srgbClr val="000000"/>
                </a:solidFill>
                <a:latin typeface="Arial" charset="0"/>
              </a:endParaRPr>
            </a:p>
          </p:txBody>
        </p:sp>
        <p:sp>
          <p:nvSpPr>
            <p:cNvPr id="34" name="Line 16"/>
            <p:cNvSpPr>
              <a:spLocks noChangeShapeType="1"/>
            </p:cNvSpPr>
            <p:nvPr/>
          </p:nvSpPr>
          <p:spPr bwMode="auto">
            <a:xfrm>
              <a:off x="2916238" y="1335723"/>
              <a:ext cx="1655762" cy="0"/>
            </a:xfrm>
            <a:prstGeom prst="line">
              <a:avLst/>
            </a:prstGeom>
            <a:noFill/>
            <a:ln w="9525">
              <a:solidFill>
                <a:srgbClr val="007EEA"/>
              </a:solidFill>
              <a:prstDash val="dash"/>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defRPr/>
              </a:pPr>
              <a:endParaRPr lang="zh-CN" altLang="en-US" kern="0">
                <a:solidFill>
                  <a:srgbClr val="000000"/>
                </a:solidFill>
                <a:latin typeface="Arial" charset="0"/>
              </a:endParaRPr>
            </a:p>
          </p:txBody>
        </p:sp>
      </p:grpSp>
      <p:sp>
        <p:nvSpPr>
          <p:cNvPr id="35" name="Rectangle 17"/>
          <p:cNvSpPr>
            <a:spLocks noChangeArrowheads="1"/>
          </p:cNvSpPr>
          <p:nvPr/>
        </p:nvSpPr>
        <p:spPr bwMode="auto">
          <a:xfrm>
            <a:off x="2836980" y="1992790"/>
            <a:ext cx="2051273" cy="338554"/>
          </a:xfrm>
          <a:prstGeom prst="rect">
            <a:avLst/>
          </a:prstGeom>
          <a:noFill/>
          <a:ln>
            <a:noFill/>
          </a:ln>
          <a:effectLst/>
          <a:extLst>
            <a:ext uri="{909E8E84-426E-40DD-AFC4-6F175D3DCCD1}">
              <a14:hiddenFill xmlns:a14="http://schemas.microsoft.com/office/drawing/2010/main" xmlns="">
                <a:gradFill rotWithShape="1">
                  <a:gsLst>
                    <a:gs pos="0">
                      <a:srgbClr val="DDDDDD"/>
                    </a:gs>
                    <a:gs pos="100000">
                      <a:schemeClr val="bg1"/>
                    </a:gs>
                  </a:gsLst>
                  <a:lin ang="5400000" scaled="1"/>
                </a:gradFill>
              </a14:hiddenFill>
            </a:ext>
            <a:ext uri="{91240B29-F687-4F45-9708-019B960494DF}">
              <a14:hiddenLine xmlns:a14="http://schemas.microsoft.com/office/drawing/2010/main" xmlns="" w="9525" algn="ctr">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1600" b="1" dirty="0">
                <a:solidFill>
                  <a:srgbClr val="000000">
                    <a:lumMod val="95000"/>
                    <a:lumOff val="5000"/>
                  </a:srgbClr>
                </a:solidFill>
                <a:latin typeface="微软雅黑" panose="020B0503020204020204" pitchFamily="34" charset="-122"/>
                <a:ea typeface="微软雅黑" panose="020B0503020204020204" pitchFamily="34" charset="-122"/>
              </a:rPr>
              <a:t>单击添加文字内容</a:t>
            </a:r>
          </a:p>
        </p:txBody>
      </p:sp>
      <p:sp>
        <p:nvSpPr>
          <p:cNvPr id="36" name="Rectangle 18"/>
          <p:cNvSpPr>
            <a:spLocks noChangeArrowheads="1"/>
          </p:cNvSpPr>
          <p:nvPr/>
        </p:nvSpPr>
        <p:spPr bwMode="auto">
          <a:xfrm>
            <a:off x="3228231" y="4257911"/>
            <a:ext cx="2029987" cy="307777"/>
          </a:xfrm>
          <a:prstGeom prst="rect">
            <a:avLst/>
          </a:prstGeom>
          <a:noFill/>
          <a:ln>
            <a:noFill/>
          </a:ln>
          <a:effectLst/>
          <a:extLst>
            <a:ext uri="{909E8E84-426E-40DD-AFC4-6F175D3DCCD1}">
              <a14:hiddenFill xmlns:a14="http://schemas.microsoft.com/office/drawing/2010/main" xmlns="">
                <a:gradFill rotWithShape="1">
                  <a:gsLst>
                    <a:gs pos="0">
                      <a:srgbClr val="DDDDDD"/>
                    </a:gs>
                    <a:gs pos="100000">
                      <a:schemeClr val="bg1"/>
                    </a:gs>
                  </a:gsLst>
                  <a:lin ang="5400000" scaled="1"/>
                </a:gradFill>
              </a14:hiddenFill>
            </a:ext>
            <a:ext uri="{91240B29-F687-4F45-9708-019B960494DF}">
              <a14:hiddenLine xmlns:a14="http://schemas.microsoft.com/office/drawing/2010/main" xmlns="" w="9525" algn="ctr">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1400" dirty="0">
                <a:solidFill>
                  <a:srgbClr val="000000">
                    <a:lumMod val="95000"/>
                    <a:lumOff val="5000"/>
                  </a:srgbClr>
                </a:solidFill>
                <a:latin typeface="微软雅黑" panose="020B0503020204020204" pitchFamily="34" charset="-122"/>
                <a:ea typeface="微软雅黑" panose="020B0503020204020204" pitchFamily="34" charset="-122"/>
              </a:rPr>
              <a:t>单击此处添加文字内容</a:t>
            </a:r>
          </a:p>
        </p:txBody>
      </p:sp>
      <p:sp>
        <p:nvSpPr>
          <p:cNvPr id="37" name="Rectangle 19"/>
          <p:cNvSpPr>
            <a:spLocks noChangeArrowheads="1"/>
          </p:cNvSpPr>
          <p:nvPr/>
        </p:nvSpPr>
        <p:spPr bwMode="auto">
          <a:xfrm>
            <a:off x="3234635" y="4001244"/>
            <a:ext cx="2023583" cy="338554"/>
          </a:xfrm>
          <a:prstGeom prst="rect">
            <a:avLst/>
          </a:prstGeom>
          <a:noFill/>
          <a:ln>
            <a:noFill/>
          </a:ln>
          <a:effectLst/>
          <a:extLst>
            <a:ext uri="{909E8E84-426E-40DD-AFC4-6F175D3DCCD1}">
              <a14:hiddenFill xmlns:a14="http://schemas.microsoft.com/office/drawing/2010/main" xmlns="">
                <a:gradFill rotWithShape="1">
                  <a:gsLst>
                    <a:gs pos="0">
                      <a:srgbClr val="DDDDDD"/>
                    </a:gs>
                    <a:gs pos="100000">
                      <a:schemeClr val="bg1"/>
                    </a:gs>
                  </a:gsLst>
                  <a:lin ang="5400000" scaled="1"/>
                </a:gradFill>
              </a14:hiddenFill>
            </a:ext>
            <a:ext uri="{91240B29-F687-4F45-9708-019B960494DF}">
              <a14:hiddenLine xmlns:a14="http://schemas.microsoft.com/office/drawing/2010/main" xmlns="" w="9525" algn="ctr">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1600" b="1" dirty="0">
                <a:solidFill>
                  <a:srgbClr val="000000">
                    <a:lumMod val="95000"/>
                    <a:lumOff val="5000"/>
                  </a:srgbClr>
                </a:solidFill>
                <a:latin typeface="微软雅黑" panose="020B0503020204020204" pitchFamily="34" charset="-122"/>
                <a:ea typeface="微软雅黑" panose="020B0503020204020204" pitchFamily="34" charset="-122"/>
              </a:rPr>
              <a:t>单击添加文字内容</a:t>
            </a:r>
          </a:p>
        </p:txBody>
      </p:sp>
      <p:sp>
        <p:nvSpPr>
          <p:cNvPr id="38" name="Rectangle 20"/>
          <p:cNvSpPr>
            <a:spLocks noChangeArrowheads="1"/>
          </p:cNvSpPr>
          <p:nvPr/>
        </p:nvSpPr>
        <p:spPr bwMode="auto">
          <a:xfrm>
            <a:off x="2830576" y="2265439"/>
            <a:ext cx="2057677" cy="307777"/>
          </a:xfrm>
          <a:prstGeom prst="rect">
            <a:avLst/>
          </a:prstGeom>
          <a:noFill/>
          <a:ln>
            <a:noFill/>
          </a:ln>
          <a:effectLst/>
          <a:extLst>
            <a:ext uri="{909E8E84-426E-40DD-AFC4-6F175D3DCCD1}">
              <a14:hiddenFill xmlns:a14="http://schemas.microsoft.com/office/drawing/2010/main" xmlns="">
                <a:gradFill rotWithShape="1">
                  <a:gsLst>
                    <a:gs pos="0">
                      <a:srgbClr val="DDDDDD"/>
                    </a:gs>
                    <a:gs pos="100000">
                      <a:schemeClr val="bg1"/>
                    </a:gs>
                  </a:gsLst>
                  <a:lin ang="5400000" scaled="1"/>
                </a:gradFill>
              </a14:hiddenFill>
            </a:ext>
            <a:ext uri="{91240B29-F687-4F45-9708-019B960494DF}">
              <a14:hiddenLine xmlns:a14="http://schemas.microsoft.com/office/drawing/2010/main" xmlns="" w="9525" algn="ctr">
                <a:solidFill>
                  <a:schemeClr val="accent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1400" dirty="0">
                <a:solidFill>
                  <a:srgbClr val="000000">
                    <a:lumMod val="95000"/>
                    <a:lumOff val="5000"/>
                  </a:srgbClr>
                </a:solidFill>
                <a:latin typeface="微软雅黑" panose="020B0503020204020204" pitchFamily="34" charset="-122"/>
                <a:ea typeface="微软雅黑" panose="020B0503020204020204" pitchFamily="34" charset="-122"/>
              </a:rPr>
              <a:t>单击此处添加文字内容</a:t>
            </a:r>
          </a:p>
        </p:txBody>
      </p:sp>
      <p:sp>
        <p:nvSpPr>
          <p:cNvPr id="39" name="AutoShape 39"/>
          <p:cNvSpPr>
            <a:spLocks noChangeArrowheads="1"/>
          </p:cNvSpPr>
          <p:nvPr/>
        </p:nvSpPr>
        <p:spPr bwMode="auto">
          <a:xfrm>
            <a:off x="5034722" y="1298424"/>
            <a:ext cx="3591742" cy="1113714"/>
          </a:xfrm>
          <a:prstGeom prst="roundRect">
            <a:avLst>
              <a:gd name="adj" fmla="val 2872"/>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a:lnSpc>
                <a:spcPct val="150000"/>
              </a:lnSpc>
              <a:buClr>
                <a:srgbClr val="007EEA"/>
              </a:buClr>
              <a:defRPr/>
            </a:pPr>
            <a:r>
              <a:rPr lang="zh-CN" altLang="en-US" sz="1400" kern="0" dirty="0">
                <a:solidFill>
                  <a:srgbClr val="000000"/>
                </a:solidFill>
                <a:latin typeface="微软雅黑"/>
                <a:ea typeface="微软雅黑"/>
              </a:rPr>
              <a:t>单击此处添加文字内容</a:t>
            </a:r>
            <a:endParaRPr lang="en-US" altLang="zh-CN" sz="1400" kern="0" dirty="0">
              <a:solidFill>
                <a:srgbClr val="000000"/>
              </a:solidFill>
              <a:latin typeface="微软雅黑"/>
              <a:ea typeface="微软雅黑"/>
            </a:endParaRPr>
          </a:p>
          <a:p>
            <a:pPr algn="ctr">
              <a:lnSpc>
                <a:spcPct val="150000"/>
              </a:lnSpc>
              <a:buClr>
                <a:srgbClr val="007EEA"/>
              </a:buClr>
              <a:defRPr/>
            </a:pPr>
            <a:r>
              <a:rPr lang="zh-CN" altLang="en-US" sz="1400" kern="0" dirty="0">
                <a:solidFill>
                  <a:srgbClr val="000000"/>
                </a:solidFill>
                <a:latin typeface="微软雅黑"/>
                <a:ea typeface="微软雅黑"/>
              </a:rPr>
              <a:t>单击此处添加文字内容</a:t>
            </a:r>
          </a:p>
          <a:p>
            <a:pPr algn="ctr">
              <a:lnSpc>
                <a:spcPct val="150000"/>
              </a:lnSpc>
              <a:buClr>
                <a:srgbClr val="007EEA"/>
              </a:buClr>
              <a:defRPr/>
            </a:pPr>
            <a:r>
              <a:rPr lang="zh-CN" altLang="en-US" sz="1400" kern="0" dirty="0">
                <a:solidFill>
                  <a:srgbClr val="000000"/>
                </a:solidFill>
                <a:latin typeface="微软雅黑"/>
                <a:ea typeface="微软雅黑"/>
              </a:rPr>
              <a:t>单击此处添加文字内容</a:t>
            </a:r>
          </a:p>
        </p:txBody>
      </p:sp>
      <p:sp>
        <p:nvSpPr>
          <p:cNvPr id="40" name="AutoShape 38"/>
          <p:cNvSpPr>
            <a:spLocks noChangeArrowheads="1"/>
          </p:cNvSpPr>
          <p:nvPr/>
        </p:nvSpPr>
        <p:spPr bwMode="auto">
          <a:xfrm>
            <a:off x="5034973" y="985292"/>
            <a:ext cx="3591491" cy="280122"/>
          </a:xfrm>
          <a:prstGeom prst="roundRect">
            <a:avLst>
              <a:gd name="adj" fmla="val 16667"/>
            </a:avLst>
          </a:prstGeom>
          <a:gradFill flip="none" rotWithShape="1">
            <a:gsLst>
              <a:gs pos="0">
                <a:srgbClr val="007EEA"/>
              </a:gs>
              <a:gs pos="100000">
                <a:srgbClr val="005EAC"/>
              </a:gs>
            </a:gsLst>
            <a:lin ang="2700000" scaled="1"/>
            <a:tileRect/>
          </a:gradFill>
          <a:ln w="9525" algn="ctr">
            <a:noFill/>
            <a:miter lim="800000"/>
            <a:headEnd/>
            <a:tailEnd/>
          </a:ln>
          <a:effectLst/>
        </p:spPr>
        <p:txBody>
          <a:bodyPr wrap="none" anchor="ctr"/>
          <a:lstStyle/>
          <a:p>
            <a:pPr algn="ctr">
              <a:defRPr/>
            </a:pPr>
            <a:r>
              <a:rPr lang="zh-CN" altLang="en-US" b="1" kern="0" dirty="0">
                <a:solidFill>
                  <a:srgbClr val="FFFFFF"/>
                </a:solidFill>
                <a:effectLst>
                  <a:outerShdw blurRad="38100" dist="38100" dir="2700000" algn="tl">
                    <a:srgbClr val="000000">
                      <a:alpha val="43137"/>
                    </a:srgbClr>
                  </a:outerShdw>
                </a:effectLst>
                <a:latin typeface="Arial" pitchFamily="34" charset="0"/>
                <a:ea typeface="微软雅黑" pitchFamily="34" charset="-122"/>
                <a:cs typeface="Arial" pitchFamily="34" charset="0"/>
              </a:rPr>
              <a:t>标题文字内容</a:t>
            </a:r>
          </a:p>
        </p:txBody>
      </p:sp>
      <p:sp>
        <p:nvSpPr>
          <p:cNvPr id="41" name="AutoShape 39"/>
          <p:cNvSpPr>
            <a:spLocks noChangeArrowheads="1"/>
          </p:cNvSpPr>
          <p:nvPr/>
        </p:nvSpPr>
        <p:spPr bwMode="auto">
          <a:xfrm>
            <a:off x="5034722" y="3091651"/>
            <a:ext cx="3591742" cy="1113714"/>
          </a:xfrm>
          <a:prstGeom prst="roundRect">
            <a:avLst>
              <a:gd name="adj" fmla="val 2872"/>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91440" tIns="45720" rIns="91440" bIns="45720" numCol="1" anchor="ctr" anchorCtr="0" compatLnSpc="1">
            <a:prstTxWarp prst="textNoShape">
              <a:avLst/>
            </a:prstTxWarp>
          </a:bodyPr>
          <a:lstStyle/>
          <a:p>
            <a:pPr algn="ctr">
              <a:lnSpc>
                <a:spcPct val="150000"/>
              </a:lnSpc>
              <a:buClr>
                <a:srgbClr val="007EEA"/>
              </a:buClr>
              <a:defRPr/>
            </a:pPr>
            <a:r>
              <a:rPr lang="zh-CN" altLang="en-US" sz="1400" kern="0" dirty="0">
                <a:solidFill>
                  <a:srgbClr val="000000"/>
                </a:solidFill>
                <a:latin typeface="微软雅黑"/>
                <a:ea typeface="微软雅黑"/>
              </a:rPr>
              <a:t>单击此处添加文字内容</a:t>
            </a:r>
            <a:endParaRPr lang="en-US" altLang="zh-CN" sz="1400" kern="0" dirty="0">
              <a:solidFill>
                <a:srgbClr val="000000"/>
              </a:solidFill>
              <a:latin typeface="微软雅黑"/>
              <a:ea typeface="微软雅黑"/>
            </a:endParaRPr>
          </a:p>
          <a:p>
            <a:pPr algn="ctr">
              <a:lnSpc>
                <a:spcPct val="150000"/>
              </a:lnSpc>
              <a:buClr>
                <a:srgbClr val="007EEA"/>
              </a:buClr>
              <a:defRPr/>
            </a:pPr>
            <a:r>
              <a:rPr lang="zh-CN" altLang="en-US" sz="1400" kern="0" dirty="0">
                <a:solidFill>
                  <a:srgbClr val="000000"/>
                </a:solidFill>
                <a:latin typeface="微软雅黑"/>
                <a:ea typeface="微软雅黑"/>
              </a:rPr>
              <a:t>单击此处添加文字内容</a:t>
            </a:r>
          </a:p>
          <a:p>
            <a:pPr algn="ctr">
              <a:lnSpc>
                <a:spcPct val="150000"/>
              </a:lnSpc>
              <a:buClr>
                <a:srgbClr val="007EEA"/>
              </a:buClr>
              <a:defRPr/>
            </a:pPr>
            <a:r>
              <a:rPr lang="zh-CN" altLang="en-US" sz="1400" kern="0" dirty="0">
                <a:solidFill>
                  <a:srgbClr val="000000"/>
                </a:solidFill>
                <a:latin typeface="微软雅黑"/>
                <a:ea typeface="微软雅黑"/>
              </a:rPr>
              <a:t>单击此处添加文字内容</a:t>
            </a:r>
          </a:p>
        </p:txBody>
      </p:sp>
      <p:sp>
        <p:nvSpPr>
          <p:cNvPr id="42" name="AutoShape 38"/>
          <p:cNvSpPr>
            <a:spLocks noChangeArrowheads="1"/>
          </p:cNvSpPr>
          <p:nvPr/>
        </p:nvSpPr>
        <p:spPr bwMode="auto">
          <a:xfrm>
            <a:off x="5034973" y="2778518"/>
            <a:ext cx="3591491" cy="280122"/>
          </a:xfrm>
          <a:prstGeom prst="roundRect">
            <a:avLst>
              <a:gd name="adj" fmla="val 16667"/>
            </a:avLst>
          </a:prstGeom>
          <a:gradFill flip="none" rotWithShape="1">
            <a:gsLst>
              <a:gs pos="0">
                <a:srgbClr val="FFCC00"/>
              </a:gs>
              <a:gs pos="100000">
                <a:srgbClr val="FF9900"/>
              </a:gs>
            </a:gsLst>
            <a:lin ang="2700000" scaled="1"/>
            <a:tileRect/>
          </a:gradFill>
          <a:ln w="9525" algn="ctr">
            <a:noFill/>
            <a:miter lim="800000"/>
            <a:headEnd/>
            <a:tailEnd/>
          </a:ln>
          <a:effectLst/>
        </p:spPr>
        <p:txBody>
          <a:bodyPr wrap="none" anchor="ctr"/>
          <a:lstStyle/>
          <a:p>
            <a:pPr algn="ctr">
              <a:defRPr/>
            </a:pPr>
            <a:r>
              <a:rPr lang="zh-CN" altLang="en-US" b="1" kern="0" dirty="0">
                <a:solidFill>
                  <a:srgbClr val="FFFFFF"/>
                </a:solidFill>
                <a:effectLst>
                  <a:outerShdw blurRad="38100" dist="38100" dir="2700000" algn="tl">
                    <a:srgbClr val="000000">
                      <a:alpha val="43137"/>
                    </a:srgbClr>
                  </a:outerShdw>
                </a:effectLst>
                <a:latin typeface="Arial" pitchFamily="34" charset="0"/>
                <a:ea typeface="微软雅黑" pitchFamily="34" charset="-122"/>
                <a:cs typeface="Arial" pitchFamily="34" charset="0"/>
              </a:rPr>
              <a:t>标题文字内容</a:t>
            </a:r>
          </a:p>
        </p:txBody>
      </p:sp>
      <p:grpSp>
        <p:nvGrpSpPr>
          <p:cNvPr id="43" name="组合 42"/>
          <p:cNvGrpSpPr/>
          <p:nvPr/>
        </p:nvGrpSpPr>
        <p:grpSpPr>
          <a:xfrm>
            <a:off x="2507877" y="2742576"/>
            <a:ext cx="877724" cy="2342276"/>
            <a:chOff x="1993420" y="2591619"/>
            <a:chExt cx="877724" cy="2342276"/>
          </a:xfrm>
        </p:grpSpPr>
        <p:sp>
          <p:nvSpPr>
            <p:cNvPr id="44" name="Freeform 6"/>
            <p:cNvSpPr>
              <a:spLocks/>
            </p:cNvSpPr>
            <p:nvPr/>
          </p:nvSpPr>
          <p:spPr bwMode="auto">
            <a:xfrm>
              <a:off x="1993420" y="3451713"/>
              <a:ext cx="375268" cy="380305"/>
            </a:xfrm>
            <a:custGeom>
              <a:avLst/>
              <a:gdLst>
                <a:gd name="T0" fmla="*/ 87 w 87"/>
                <a:gd name="T1" fmla="*/ 26 h 88"/>
                <a:gd name="T2" fmla="*/ 65 w 87"/>
                <a:gd name="T3" fmla="*/ 88 h 88"/>
                <a:gd name="T4" fmla="*/ 42 w 87"/>
                <a:gd name="T5" fmla="*/ 81 h 88"/>
                <a:gd name="T6" fmla="*/ 42 w 87"/>
                <a:gd name="T7" fmla="*/ 81 h 88"/>
                <a:gd name="T8" fmla="*/ 22 w 87"/>
                <a:gd name="T9" fmla="*/ 71 h 88"/>
                <a:gd name="T10" fmla="*/ 22 w 87"/>
                <a:gd name="T11" fmla="*/ 72 h 88"/>
                <a:gd name="T12" fmla="*/ 12 w 87"/>
                <a:gd name="T13" fmla="*/ 67 h 88"/>
                <a:gd name="T14" fmla="*/ 1 w 87"/>
                <a:gd name="T15" fmla="*/ 61 h 88"/>
                <a:gd name="T16" fmla="*/ 1 w 87"/>
                <a:gd name="T17" fmla="*/ 61 h 88"/>
                <a:gd name="T18" fmla="*/ 0 w 87"/>
                <a:gd name="T19" fmla="*/ 60 h 88"/>
                <a:gd name="T20" fmla="*/ 17 w 87"/>
                <a:gd name="T21" fmla="*/ 15 h 88"/>
                <a:gd name="T22" fmla="*/ 22 w 87"/>
                <a:gd name="T23" fmla="*/ 0 h 88"/>
                <a:gd name="T24" fmla="*/ 87 w 87"/>
                <a:gd name="T25" fmla="*/ 26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88">
                  <a:moveTo>
                    <a:pt x="87" y="26"/>
                  </a:moveTo>
                  <a:cubicBezTo>
                    <a:pt x="65" y="88"/>
                    <a:pt x="65" y="88"/>
                    <a:pt x="65" y="88"/>
                  </a:cubicBezTo>
                  <a:cubicBezTo>
                    <a:pt x="42" y="81"/>
                    <a:pt x="42" y="81"/>
                    <a:pt x="42" y="81"/>
                  </a:cubicBezTo>
                  <a:cubicBezTo>
                    <a:pt x="42" y="81"/>
                    <a:pt x="42" y="81"/>
                    <a:pt x="42" y="81"/>
                  </a:cubicBezTo>
                  <a:cubicBezTo>
                    <a:pt x="22" y="71"/>
                    <a:pt x="22" y="71"/>
                    <a:pt x="22" y="71"/>
                  </a:cubicBezTo>
                  <a:cubicBezTo>
                    <a:pt x="22" y="72"/>
                    <a:pt x="22" y="72"/>
                    <a:pt x="22" y="72"/>
                  </a:cubicBezTo>
                  <a:cubicBezTo>
                    <a:pt x="12" y="67"/>
                    <a:pt x="12" y="67"/>
                    <a:pt x="12" y="67"/>
                  </a:cubicBezTo>
                  <a:cubicBezTo>
                    <a:pt x="1" y="61"/>
                    <a:pt x="1" y="61"/>
                    <a:pt x="1" y="61"/>
                  </a:cubicBezTo>
                  <a:cubicBezTo>
                    <a:pt x="1" y="61"/>
                    <a:pt x="1" y="61"/>
                    <a:pt x="1" y="61"/>
                  </a:cubicBezTo>
                  <a:cubicBezTo>
                    <a:pt x="0" y="60"/>
                    <a:pt x="0" y="60"/>
                    <a:pt x="0" y="60"/>
                  </a:cubicBezTo>
                  <a:cubicBezTo>
                    <a:pt x="17" y="15"/>
                    <a:pt x="17" y="15"/>
                    <a:pt x="17" y="15"/>
                  </a:cubicBezTo>
                  <a:cubicBezTo>
                    <a:pt x="22" y="0"/>
                    <a:pt x="22" y="0"/>
                    <a:pt x="22" y="0"/>
                  </a:cubicBezTo>
                  <a:cubicBezTo>
                    <a:pt x="48" y="12"/>
                    <a:pt x="61" y="15"/>
                    <a:pt x="87" y="26"/>
                  </a:cubicBezTo>
                  <a:close/>
                </a:path>
              </a:pathLst>
            </a:custGeom>
            <a:solidFill>
              <a:srgbClr val="FF99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sp>
          <p:nvSpPr>
            <p:cNvPr id="45" name="Freeform 7"/>
            <p:cNvSpPr>
              <a:spLocks noEditPoints="1"/>
            </p:cNvSpPr>
            <p:nvPr/>
          </p:nvSpPr>
          <p:spPr bwMode="auto">
            <a:xfrm>
              <a:off x="2087867" y="2591619"/>
              <a:ext cx="783277" cy="2342276"/>
            </a:xfrm>
            <a:custGeom>
              <a:avLst/>
              <a:gdLst>
                <a:gd name="T0" fmla="*/ 46 w 181"/>
                <a:gd name="T1" fmla="*/ 181 h 542"/>
                <a:gd name="T2" fmla="*/ 35 w 181"/>
                <a:gd name="T3" fmla="*/ 217 h 542"/>
                <a:gd name="T4" fmla="*/ 16 w 181"/>
                <a:gd name="T5" fmla="*/ 258 h 542"/>
                <a:gd name="T6" fmla="*/ 22 w 181"/>
                <a:gd name="T7" fmla="*/ 268 h 542"/>
                <a:gd name="T8" fmla="*/ 28 w 181"/>
                <a:gd name="T9" fmla="*/ 282 h 542"/>
                <a:gd name="T10" fmla="*/ 23 w 181"/>
                <a:gd name="T11" fmla="*/ 286 h 542"/>
                <a:gd name="T12" fmla="*/ 18 w 181"/>
                <a:gd name="T13" fmla="*/ 281 h 542"/>
                <a:gd name="T14" fmla="*/ 15 w 181"/>
                <a:gd name="T15" fmla="*/ 283 h 542"/>
                <a:gd name="T16" fmla="*/ 8 w 181"/>
                <a:gd name="T17" fmla="*/ 282 h 542"/>
                <a:gd name="T18" fmla="*/ 5 w 181"/>
                <a:gd name="T19" fmla="*/ 277 h 542"/>
                <a:gd name="T20" fmla="*/ 0 w 181"/>
                <a:gd name="T21" fmla="*/ 261 h 542"/>
                <a:gd name="T22" fmla="*/ 8 w 181"/>
                <a:gd name="T23" fmla="*/ 209 h 542"/>
                <a:gd name="T24" fmla="*/ 15 w 181"/>
                <a:gd name="T25" fmla="*/ 187 h 542"/>
                <a:gd name="T26" fmla="*/ 19 w 181"/>
                <a:gd name="T27" fmla="*/ 164 h 542"/>
                <a:gd name="T28" fmla="*/ 40 w 181"/>
                <a:gd name="T29" fmla="*/ 103 h 542"/>
                <a:gd name="T30" fmla="*/ 88 w 181"/>
                <a:gd name="T31" fmla="*/ 77 h 542"/>
                <a:gd name="T32" fmla="*/ 71 w 181"/>
                <a:gd name="T33" fmla="*/ 70 h 542"/>
                <a:gd name="T34" fmla="*/ 73 w 181"/>
                <a:gd name="T35" fmla="*/ 39 h 542"/>
                <a:gd name="T36" fmla="*/ 100 w 181"/>
                <a:gd name="T37" fmla="*/ 7 h 542"/>
                <a:gd name="T38" fmla="*/ 131 w 181"/>
                <a:gd name="T39" fmla="*/ 65 h 542"/>
                <a:gd name="T40" fmla="*/ 127 w 181"/>
                <a:gd name="T41" fmla="*/ 73 h 542"/>
                <a:gd name="T42" fmla="*/ 115 w 181"/>
                <a:gd name="T43" fmla="*/ 77 h 542"/>
                <a:gd name="T44" fmla="*/ 123 w 181"/>
                <a:gd name="T45" fmla="*/ 89 h 542"/>
                <a:gd name="T46" fmla="*/ 163 w 181"/>
                <a:gd name="T47" fmla="*/ 117 h 542"/>
                <a:gd name="T48" fmla="*/ 145 w 181"/>
                <a:gd name="T49" fmla="*/ 232 h 542"/>
                <a:gd name="T50" fmla="*/ 148 w 181"/>
                <a:gd name="T51" fmla="*/ 294 h 542"/>
                <a:gd name="T52" fmla="*/ 135 w 181"/>
                <a:gd name="T53" fmla="*/ 375 h 542"/>
                <a:gd name="T54" fmla="*/ 125 w 181"/>
                <a:gd name="T55" fmla="*/ 492 h 542"/>
                <a:gd name="T56" fmla="*/ 138 w 181"/>
                <a:gd name="T57" fmla="*/ 537 h 542"/>
                <a:gd name="T58" fmla="*/ 108 w 181"/>
                <a:gd name="T59" fmla="*/ 522 h 542"/>
                <a:gd name="T60" fmla="*/ 102 w 181"/>
                <a:gd name="T61" fmla="*/ 511 h 542"/>
                <a:gd name="T62" fmla="*/ 102 w 181"/>
                <a:gd name="T63" fmla="*/ 416 h 542"/>
                <a:gd name="T64" fmla="*/ 95 w 181"/>
                <a:gd name="T65" fmla="*/ 379 h 542"/>
                <a:gd name="T66" fmla="*/ 94 w 181"/>
                <a:gd name="T67" fmla="*/ 497 h 542"/>
                <a:gd name="T68" fmla="*/ 88 w 181"/>
                <a:gd name="T69" fmla="*/ 540 h 542"/>
                <a:gd name="T70" fmla="*/ 76 w 181"/>
                <a:gd name="T71" fmla="*/ 482 h 542"/>
                <a:gd name="T72" fmla="*/ 62 w 181"/>
                <a:gd name="T73" fmla="*/ 378 h 542"/>
                <a:gd name="T74" fmla="*/ 48 w 181"/>
                <a:gd name="T75" fmla="*/ 295 h 542"/>
                <a:gd name="T76" fmla="*/ 36 w 181"/>
                <a:gd name="T77" fmla="*/ 285 h 542"/>
                <a:gd name="T78" fmla="*/ 65 w 181"/>
                <a:gd name="T79" fmla="*/ 225 h 542"/>
                <a:gd name="T80" fmla="*/ 51 w 181"/>
                <a:gd name="T81" fmla="*/ 154 h 542"/>
                <a:gd name="T82" fmla="*/ 137 w 181"/>
                <a:gd name="T83" fmla="*/ 203 h 542"/>
                <a:gd name="T84" fmla="*/ 150 w 181"/>
                <a:gd name="T85" fmla="*/ 184 h 542"/>
                <a:gd name="T86" fmla="*/ 142 w 181"/>
                <a:gd name="T87" fmla="*/ 157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1" h="542">
                  <a:moveTo>
                    <a:pt x="51" y="154"/>
                  </a:moveTo>
                  <a:cubicBezTo>
                    <a:pt x="50" y="161"/>
                    <a:pt x="48" y="174"/>
                    <a:pt x="46" y="181"/>
                  </a:cubicBezTo>
                  <a:cubicBezTo>
                    <a:pt x="44" y="186"/>
                    <a:pt x="43" y="192"/>
                    <a:pt x="41" y="198"/>
                  </a:cubicBezTo>
                  <a:cubicBezTo>
                    <a:pt x="35" y="208"/>
                    <a:pt x="41" y="203"/>
                    <a:pt x="35" y="217"/>
                  </a:cubicBezTo>
                  <a:cubicBezTo>
                    <a:pt x="37" y="230"/>
                    <a:pt x="28" y="244"/>
                    <a:pt x="27" y="255"/>
                  </a:cubicBezTo>
                  <a:cubicBezTo>
                    <a:pt x="25" y="257"/>
                    <a:pt x="19" y="256"/>
                    <a:pt x="16" y="258"/>
                  </a:cubicBezTo>
                  <a:cubicBezTo>
                    <a:pt x="17" y="259"/>
                    <a:pt x="18" y="261"/>
                    <a:pt x="19" y="262"/>
                  </a:cubicBezTo>
                  <a:cubicBezTo>
                    <a:pt x="20" y="264"/>
                    <a:pt x="21" y="266"/>
                    <a:pt x="22" y="268"/>
                  </a:cubicBezTo>
                  <a:cubicBezTo>
                    <a:pt x="24" y="272"/>
                    <a:pt x="23" y="275"/>
                    <a:pt x="23" y="279"/>
                  </a:cubicBezTo>
                  <a:cubicBezTo>
                    <a:pt x="25" y="280"/>
                    <a:pt x="26" y="281"/>
                    <a:pt x="28" y="282"/>
                  </a:cubicBezTo>
                  <a:cubicBezTo>
                    <a:pt x="26" y="281"/>
                    <a:pt x="25" y="281"/>
                    <a:pt x="24" y="280"/>
                  </a:cubicBezTo>
                  <a:cubicBezTo>
                    <a:pt x="23" y="283"/>
                    <a:pt x="24" y="283"/>
                    <a:pt x="23" y="286"/>
                  </a:cubicBezTo>
                  <a:cubicBezTo>
                    <a:pt x="23" y="287"/>
                    <a:pt x="22" y="287"/>
                    <a:pt x="19" y="286"/>
                  </a:cubicBezTo>
                  <a:cubicBezTo>
                    <a:pt x="19" y="283"/>
                    <a:pt x="19" y="284"/>
                    <a:pt x="18" y="281"/>
                  </a:cubicBezTo>
                  <a:cubicBezTo>
                    <a:pt x="18" y="280"/>
                    <a:pt x="17" y="279"/>
                    <a:pt x="16" y="277"/>
                  </a:cubicBezTo>
                  <a:cubicBezTo>
                    <a:pt x="15" y="280"/>
                    <a:pt x="16" y="281"/>
                    <a:pt x="15" y="283"/>
                  </a:cubicBezTo>
                  <a:cubicBezTo>
                    <a:pt x="15" y="284"/>
                    <a:pt x="13" y="285"/>
                    <a:pt x="12" y="285"/>
                  </a:cubicBezTo>
                  <a:cubicBezTo>
                    <a:pt x="11" y="283"/>
                    <a:pt x="9" y="283"/>
                    <a:pt x="8" y="282"/>
                  </a:cubicBezTo>
                  <a:cubicBezTo>
                    <a:pt x="7" y="281"/>
                    <a:pt x="7" y="280"/>
                    <a:pt x="6" y="279"/>
                  </a:cubicBezTo>
                  <a:cubicBezTo>
                    <a:pt x="6" y="278"/>
                    <a:pt x="5" y="278"/>
                    <a:pt x="5" y="277"/>
                  </a:cubicBezTo>
                  <a:cubicBezTo>
                    <a:pt x="2" y="272"/>
                    <a:pt x="3" y="268"/>
                    <a:pt x="4" y="262"/>
                  </a:cubicBezTo>
                  <a:cubicBezTo>
                    <a:pt x="3" y="262"/>
                    <a:pt x="1" y="261"/>
                    <a:pt x="0" y="261"/>
                  </a:cubicBezTo>
                  <a:cubicBezTo>
                    <a:pt x="0" y="257"/>
                    <a:pt x="0" y="248"/>
                    <a:pt x="0" y="244"/>
                  </a:cubicBezTo>
                  <a:cubicBezTo>
                    <a:pt x="2" y="225"/>
                    <a:pt x="4" y="227"/>
                    <a:pt x="8" y="209"/>
                  </a:cubicBezTo>
                  <a:cubicBezTo>
                    <a:pt x="8" y="205"/>
                    <a:pt x="13" y="197"/>
                    <a:pt x="11" y="192"/>
                  </a:cubicBezTo>
                  <a:cubicBezTo>
                    <a:pt x="10" y="189"/>
                    <a:pt x="12" y="188"/>
                    <a:pt x="15" y="187"/>
                  </a:cubicBezTo>
                  <a:cubicBezTo>
                    <a:pt x="14" y="183"/>
                    <a:pt x="13" y="178"/>
                    <a:pt x="15" y="176"/>
                  </a:cubicBezTo>
                  <a:cubicBezTo>
                    <a:pt x="19" y="172"/>
                    <a:pt x="18" y="168"/>
                    <a:pt x="19" y="164"/>
                  </a:cubicBezTo>
                  <a:cubicBezTo>
                    <a:pt x="23" y="152"/>
                    <a:pt x="26" y="138"/>
                    <a:pt x="31" y="126"/>
                  </a:cubicBezTo>
                  <a:cubicBezTo>
                    <a:pt x="35" y="117"/>
                    <a:pt x="35" y="111"/>
                    <a:pt x="40" y="103"/>
                  </a:cubicBezTo>
                  <a:cubicBezTo>
                    <a:pt x="50" y="91"/>
                    <a:pt x="66" y="91"/>
                    <a:pt x="80" y="86"/>
                  </a:cubicBezTo>
                  <a:cubicBezTo>
                    <a:pt x="84" y="83"/>
                    <a:pt x="88" y="82"/>
                    <a:pt x="88" y="77"/>
                  </a:cubicBezTo>
                  <a:cubicBezTo>
                    <a:pt x="84" y="80"/>
                    <a:pt x="70" y="79"/>
                    <a:pt x="68" y="72"/>
                  </a:cubicBezTo>
                  <a:cubicBezTo>
                    <a:pt x="68" y="73"/>
                    <a:pt x="69" y="74"/>
                    <a:pt x="71" y="70"/>
                  </a:cubicBezTo>
                  <a:cubicBezTo>
                    <a:pt x="67" y="68"/>
                    <a:pt x="67" y="68"/>
                    <a:pt x="66" y="64"/>
                  </a:cubicBezTo>
                  <a:cubicBezTo>
                    <a:pt x="74" y="59"/>
                    <a:pt x="75" y="48"/>
                    <a:pt x="73" y="39"/>
                  </a:cubicBezTo>
                  <a:cubicBezTo>
                    <a:pt x="72" y="31"/>
                    <a:pt x="72" y="27"/>
                    <a:pt x="75" y="20"/>
                  </a:cubicBezTo>
                  <a:cubicBezTo>
                    <a:pt x="78" y="11"/>
                    <a:pt x="90" y="3"/>
                    <a:pt x="100" y="7"/>
                  </a:cubicBezTo>
                  <a:cubicBezTo>
                    <a:pt x="116" y="0"/>
                    <a:pt x="124" y="12"/>
                    <a:pt x="128" y="22"/>
                  </a:cubicBezTo>
                  <a:cubicBezTo>
                    <a:pt x="135" y="36"/>
                    <a:pt x="130" y="49"/>
                    <a:pt x="131" y="65"/>
                  </a:cubicBezTo>
                  <a:cubicBezTo>
                    <a:pt x="131" y="68"/>
                    <a:pt x="136" y="69"/>
                    <a:pt x="136" y="69"/>
                  </a:cubicBezTo>
                  <a:cubicBezTo>
                    <a:pt x="135" y="72"/>
                    <a:pt x="131" y="73"/>
                    <a:pt x="127" y="73"/>
                  </a:cubicBezTo>
                  <a:cubicBezTo>
                    <a:pt x="129" y="74"/>
                    <a:pt x="131" y="76"/>
                    <a:pt x="132" y="78"/>
                  </a:cubicBezTo>
                  <a:cubicBezTo>
                    <a:pt x="128" y="81"/>
                    <a:pt x="118" y="77"/>
                    <a:pt x="115" y="77"/>
                  </a:cubicBezTo>
                  <a:cubicBezTo>
                    <a:pt x="114" y="78"/>
                    <a:pt x="116" y="80"/>
                    <a:pt x="116" y="81"/>
                  </a:cubicBezTo>
                  <a:cubicBezTo>
                    <a:pt x="120" y="85"/>
                    <a:pt x="119" y="85"/>
                    <a:pt x="123" y="89"/>
                  </a:cubicBezTo>
                  <a:cubicBezTo>
                    <a:pt x="135" y="94"/>
                    <a:pt x="145" y="98"/>
                    <a:pt x="153" y="102"/>
                  </a:cubicBezTo>
                  <a:cubicBezTo>
                    <a:pt x="158" y="106"/>
                    <a:pt x="159" y="107"/>
                    <a:pt x="163" y="117"/>
                  </a:cubicBezTo>
                  <a:cubicBezTo>
                    <a:pt x="163" y="125"/>
                    <a:pt x="177" y="165"/>
                    <a:pt x="181" y="186"/>
                  </a:cubicBezTo>
                  <a:cubicBezTo>
                    <a:pt x="180" y="206"/>
                    <a:pt x="160" y="222"/>
                    <a:pt x="145" y="232"/>
                  </a:cubicBezTo>
                  <a:cubicBezTo>
                    <a:pt x="150" y="251"/>
                    <a:pt x="157" y="268"/>
                    <a:pt x="162" y="287"/>
                  </a:cubicBezTo>
                  <a:cubicBezTo>
                    <a:pt x="157" y="291"/>
                    <a:pt x="154" y="293"/>
                    <a:pt x="148" y="294"/>
                  </a:cubicBezTo>
                  <a:cubicBezTo>
                    <a:pt x="144" y="320"/>
                    <a:pt x="141" y="347"/>
                    <a:pt x="139" y="373"/>
                  </a:cubicBezTo>
                  <a:cubicBezTo>
                    <a:pt x="138" y="374"/>
                    <a:pt x="136" y="374"/>
                    <a:pt x="135" y="375"/>
                  </a:cubicBezTo>
                  <a:cubicBezTo>
                    <a:pt x="135" y="396"/>
                    <a:pt x="135" y="417"/>
                    <a:pt x="133" y="438"/>
                  </a:cubicBezTo>
                  <a:cubicBezTo>
                    <a:pt x="130" y="459"/>
                    <a:pt x="127" y="472"/>
                    <a:pt x="125" y="492"/>
                  </a:cubicBezTo>
                  <a:cubicBezTo>
                    <a:pt x="124" y="505"/>
                    <a:pt x="128" y="517"/>
                    <a:pt x="137" y="527"/>
                  </a:cubicBezTo>
                  <a:cubicBezTo>
                    <a:pt x="139" y="530"/>
                    <a:pt x="139" y="533"/>
                    <a:pt x="138" y="537"/>
                  </a:cubicBezTo>
                  <a:cubicBezTo>
                    <a:pt x="136" y="540"/>
                    <a:pt x="116" y="540"/>
                    <a:pt x="111" y="528"/>
                  </a:cubicBezTo>
                  <a:cubicBezTo>
                    <a:pt x="111" y="526"/>
                    <a:pt x="107" y="515"/>
                    <a:pt x="108" y="522"/>
                  </a:cubicBezTo>
                  <a:cubicBezTo>
                    <a:pt x="105" y="522"/>
                    <a:pt x="105" y="522"/>
                    <a:pt x="105" y="522"/>
                  </a:cubicBezTo>
                  <a:cubicBezTo>
                    <a:pt x="105" y="522"/>
                    <a:pt x="103" y="513"/>
                    <a:pt x="102" y="511"/>
                  </a:cubicBezTo>
                  <a:cubicBezTo>
                    <a:pt x="103" y="507"/>
                    <a:pt x="103" y="502"/>
                    <a:pt x="105" y="498"/>
                  </a:cubicBezTo>
                  <a:cubicBezTo>
                    <a:pt x="112" y="466"/>
                    <a:pt x="100" y="448"/>
                    <a:pt x="102" y="416"/>
                  </a:cubicBezTo>
                  <a:cubicBezTo>
                    <a:pt x="102" y="407"/>
                    <a:pt x="100" y="388"/>
                    <a:pt x="99" y="379"/>
                  </a:cubicBezTo>
                  <a:cubicBezTo>
                    <a:pt x="98" y="379"/>
                    <a:pt x="97" y="379"/>
                    <a:pt x="95" y="379"/>
                  </a:cubicBezTo>
                  <a:cubicBezTo>
                    <a:pt x="93" y="407"/>
                    <a:pt x="93" y="442"/>
                    <a:pt x="92" y="471"/>
                  </a:cubicBezTo>
                  <a:cubicBezTo>
                    <a:pt x="91" y="481"/>
                    <a:pt x="93" y="489"/>
                    <a:pt x="94" y="497"/>
                  </a:cubicBezTo>
                  <a:cubicBezTo>
                    <a:pt x="95" y="502"/>
                    <a:pt x="95" y="507"/>
                    <a:pt x="94" y="513"/>
                  </a:cubicBezTo>
                  <a:cubicBezTo>
                    <a:pt x="95" y="523"/>
                    <a:pt x="96" y="534"/>
                    <a:pt x="88" y="540"/>
                  </a:cubicBezTo>
                  <a:cubicBezTo>
                    <a:pt x="62" y="542"/>
                    <a:pt x="74" y="522"/>
                    <a:pt x="78" y="505"/>
                  </a:cubicBezTo>
                  <a:cubicBezTo>
                    <a:pt x="80" y="497"/>
                    <a:pt x="78" y="489"/>
                    <a:pt x="76" y="482"/>
                  </a:cubicBezTo>
                  <a:cubicBezTo>
                    <a:pt x="70" y="457"/>
                    <a:pt x="65" y="439"/>
                    <a:pt x="63" y="414"/>
                  </a:cubicBezTo>
                  <a:cubicBezTo>
                    <a:pt x="63" y="402"/>
                    <a:pt x="63" y="389"/>
                    <a:pt x="62" y="378"/>
                  </a:cubicBezTo>
                  <a:cubicBezTo>
                    <a:pt x="61" y="377"/>
                    <a:pt x="59" y="378"/>
                    <a:pt x="58" y="376"/>
                  </a:cubicBezTo>
                  <a:cubicBezTo>
                    <a:pt x="58" y="337"/>
                    <a:pt x="51" y="321"/>
                    <a:pt x="48" y="295"/>
                  </a:cubicBezTo>
                  <a:cubicBezTo>
                    <a:pt x="45" y="293"/>
                    <a:pt x="39" y="292"/>
                    <a:pt x="35" y="290"/>
                  </a:cubicBezTo>
                  <a:cubicBezTo>
                    <a:pt x="35" y="289"/>
                    <a:pt x="36" y="287"/>
                    <a:pt x="36" y="285"/>
                  </a:cubicBezTo>
                  <a:cubicBezTo>
                    <a:pt x="43" y="287"/>
                    <a:pt x="43" y="287"/>
                    <a:pt x="43" y="287"/>
                  </a:cubicBezTo>
                  <a:cubicBezTo>
                    <a:pt x="65" y="225"/>
                    <a:pt x="65" y="225"/>
                    <a:pt x="65" y="225"/>
                  </a:cubicBezTo>
                  <a:cubicBezTo>
                    <a:pt x="60" y="223"/>
                    <a:pt x="55" y="221"/>
                    <a:pt x="51" y="219"/>
                  </a:cubicBezTo>
                  <a:cubicBezTo>
                    <a:pt x="55" y="199"/>
                    <a:pt x="56" y="175"/>
                    <a:pt x="51" y="154"/>
                  </a:cubicBezTo>
                  <a:close/>
                  <a:moveTo>
                    <a:pt x="142" y="157"/>
                  </a:moveTo>
                  <a:cubicBezTo>
                    <a:pt x="138" y="173"/>
                    <a:pt x="135" y="187"/>
                    <a:pt x="137" y="203"/>
                  </a:cubicBezTo>
                  <a:cubicBezTo>
                    <a:pt x="143" y="198"/>
                    <a:pt x="145" y="194"/>
                    <a:pt x="149" y="188"/>
                  </a:cubicBezTo>
                  <a:cubicBezTo>
                    <a:pt x="150" y="188"/>
                    <a:pt x="149" y="185"/>
                    <a:pt x="150" y="184"/>
                  </a:cubicBezTo>
                  <a:cubicBezTo>
                    <a:pt x="151" y="184"/>
                    <a:pt x="153" y="184"/>
                    <a:pt x="153" y="182"/>
                  </a:cubicBezTo>
                  <a:cubicBezTo>
                    <a:pt x="149" y="174"/>
                    <a:pt x="146" y="166"/>
                    <a:pt x="142" y="157"/>
                  </a:cubicBezTo>
                  <a:close/>
                </a:path>
              </a:pathLst>
            </a:custGeom>
            <a:solidFill>
              <a:srgbClr val="FFC00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fontAlgn="base">
                <a:spcBef>
                  <a:spcPct val="0"/>
                </a:spcBef>
                <a:spcAft>
                  <a:spcPct val="0"/>
                </a:spcAft>
              </a:pPr>
              <a:endParaRPr lang="zh-CN" altLang="en-US">
                <a:solidFill>
                  <a:srgbClr val="000000"/>
                </a:solidFill>
                <a:latin typeface="Arial" charset="0"/>
              </a:endParaRPr>
            </a:p>
          </p:txBody>
        </p:sp>
      </p:grpSp>
      <p:grpSp>
        <p:nvGrpSpPr>
          <p:cNvPr id="46" name="组合 45"/>
          <p:cNvGrpSpPr/>
          <p:nvPr/>
        </p:nvGrpSpPr>
        <p:grpSpPr>
          <a:xfrm>
            <a:off x="3031446" y="2928951"/>
            <a:ext cx="1941822" cy="914243"/>
            <a:chOff x="2402689" y="2777994"/>
            <a:chExt cx="1941822" cy="914243"/>
          </a:xfrm>
        </p:grpSpPr>
        <p:sp>
          <p:nvSpPr>
            <p:cNvPr id="47" name="Line 14"/>
            <p:cNvSpPr>
              <a:spLocks noChangeShapeType="1"/>
            </p:cNvSpPr>
            <p:nvPr/>
          </p:nvSpPr>
          <p:spPr bwMode="auto">
            <a:xfrm flipV="1">
              <a:off x="2402689" y="2777994"/>
              <a:ext cx="914243" cy="914243"/>
            </a:xfrm>
            <a:prstGeom prst="line">
              <a:avLst/>
            </a:prstGeom>
            <a:noFill/>
            <a:ln w="9525">
              <a:solidFill>
                <a:srgbClr val="FF6600"/>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000000"/>
                </a:solidFill>
                <a:latin typeface="Arial" charset="0"/>
              </a:endParaRPr>
            </a:p>
          </p:txBody>
        </p:sp>
        <p:sp>
          <p:nvSpPr>
            <p:cNvPr id="48" name="Line 15"/>
            <p:cNvSpPr>
              <a:spLocks noChangeShapeType="1"/>
            </p:cNvSpPr>
            <p:nvPr/>
          </p:nvSpPr>
          <p:spPr bwMode="auto">
            <a:xfrm>
              <a:off x="3316932" y="2779253"/>
              <a:ext cx="1027579" cy="0"/>
            </a:xfrm>
            <a:prstGeom prst="line">
              <a:avLst/>
            </a:prstGeom>
            <a:noFill/>
            <a:ln w="9525">
              <a:solidFill>
                <a:srgbClr val="FF6600"/>
              </a:solidFill>
              <a:prstDash val="dash"/>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000000"/>
                </a:solidFill>
                <a:latin typeface="Arial" charset="0"/>
              </a:endParaRPr>
            </a:p>
          </p:txBody>
        </p:sp>
      </p:grpSp>
      <p:sp>
        <p:nvSpPr>
          <p:cNvPr id="49" name="Rektangel 3"/>
          <p:cNvSpPr>
            <a:spLocks noChangeArrowheads="1"/>
          </p:cNvSpPr>
          <p:nvPr/>
        </p:nvSpPr>
        <p:spPr bwMode="auto">
          <a:xfrm>
            <a:off x="0" y="1256487"/>
            <a:ext cx="899592" cy="3209378"/>
          </a:xfrm>
          <a:prstGeom prst="rect">
            <a:avLst/>
          </a:prstGeom>
          <a:solidFill>
            <a:schemeClr val="tx2">
              <a:lumMod val="60000"/>
              <a:lumOff val="40000"/>
              <a:alpha val="53000"/>
            </a:schemeClr>
          </a:solidFill>
          <a:ln w="9525">
            <a:noFill/>
            <a:miter lim="800000"/>
            <a:headEnd/>
            <a:tailEnd/>
          </a:ln>
          <a:effectLst/>
        </p:spPr>
        <p:txBody>
          <a:bodyPr anchor="ctr"/>
          <a:lstStyle/>
          <a:p>
            <a:pPr algn="ctr" fontAlgn="base">
              <a:spcBef>
                <a:spcPct val="0"/>
              </a:spcBef>
              <a:spcAft>
                <a:spcPct val="0"/>
              </a:spcAft>
              <a:defRPr/>
            </a:pPr>
            <a:endParaRPr lang="da-DK">
              <a:solidFill>
                <a:srgbClr val="FFFFFF"/>
              </a:solidFill>
              <a:latin typeface="Arial Narrow" pitchFamily="-97" charset="0"/>
              <a:ea typeface="ＭＳ Ｐゴシック" pitchFamily="-97" charset="-128"/>
            </a:endParaRPr>
          </a:p>
        </p:txBody>
      </p:sp>
      <p:sp>
        <p:nvSpPr>
          <p:cNvPr id="50" name="Rektangel 3"/>
          <p:cNvSpPr>
            <a:spLocks noChangeArrowheads="1"/>
          </p:cNvSpPr>
          <p:nvPr/>
        </p:nvSpPr>
        <p:spPr bwMode="auto">
          <a:xfrm>
            <a:off x="214600" y="1256487"/>
            <a:ext cx="1333064" cy="3209378"/>
          </a:xfrm>
          <a:prstGeom prst="rect">
            <a:avLst/>
          </a:prstGeom>
          <a:solidFill>
            <a:schemeClr val="tx2">
              <a:lumMod val="75000"/>
            </a:schemeClr>
          </a:solidFill>
          <a:ln w="9525">
            <a:noFill/>
            <a:miter lim="800000"/>
            <a:headEnd/>
            <a:tailEnd/>
          </a:ln>
          <a:effectLst/>
        </p:spPr>
        <p:txBody>
          <a:bodyPr anchor="ctr"/>
          <a:lstStyle/>
          <a:p>
            <a:pPr algn="ctr" fontAlgn="base">
              <a:spcBef>
                <a:spcPct val="0"/>
              </a:spcBef>
              <a:spcAft>
                <a:spcPct val="0"/>
              </a:spcAft>
              <a:defRPr/>
            </a:pPr>
            <a:endParaRPr lang="da-DK">
              <a:solidFill>
                <a:srgbClr val="FFFFFF"/>
              </a:solidFill>
              <a:latin typeface="Arial Narrow" pitchFamily="-97" charset="0"/>
              <a:ea typeface="ＭＳ Ｐゴシック" pitchFamily="-97" charset="-128"/>
            </a:endParaRPr>
          </a:p>
        </p:txBody>
      </p:sp>
      <p:sp>
        <p:nvSpPr>
          <p:cNvPr id="51" name="Rectangle 30"/>
          <p:cNvSpPr>
            <a:spLocks noChangeArrowheads="1"/>
          </p:cNvSpPr>
          <p:nvPr/>
        </p:nvSpPr>
        <p:spPr bwMode="auto">
          <a:xfrm>
            <a:off x="941183" y="1406928"/>
            <a:ext cx="615553" cy="29649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eaVert" wrap="none">
            <a:spAutoFit/>
          </a:bodyPr>
          <a:lstStyle/>
          <a:p>
            <a:pPr defTabSz="1028700">
              <a:spcBef>
                <a:spcPct val="0"/>
              </a:spcBef>
              <a:defRPr/>
            </a:pPr>
            <a:r>
              <a:rPr lang="zh-CN" altLang="en-US" sz="2800" b="1" dirty="0">
                <a:solidFill>
                  <a:srgbClr val="FFFFFF"/>
                </a:solidFill>
                <a:latin typeface="微软雅黑" pitchFamily="34" charset="-122"/>
                <a:ea typeface="微软雅黑" pitchFamily="34" charset="-122"/>
              </a:rPr>
              <a:t>在此录入标题内容</a:t>
            </a:r>
          </a:p>
        </p:txBody>
      </p:sp>
      <p:sp>
        <p:nvSpPr>
          <p:cNvPr id="52" name="Circle Arrow"/>
          <p:cNvSpPr>
            <a:spLocks noEditPoints="1"/>
          </p:cNvSpPr>
          <p:nvPr/>
        </p:nvSpPr>
        <p:spPr bwMode="auto">
          <a:xfrm rot="16200000" flipH="1">
            <a:off x="299295" y="1323931"/>
            <a:ext cx="572136" cy="572288"/>
          </a:xfrm>
          <a:custGeom>
            <a:avLst/>
            <a:gdLst>
              <a:gd name="T0" fmla="*/ 112 w 224"/>
              <a:gd name="T1" fmla="*/ 0 h 224"/>
              <a:gd name="T2" fmla="*/ 0 w 224"/>
              <a:gd name="T3" fmla="*/ 112 h 224"/>
              <a:gd name="T4" fmla="*/ 112 w 224"/>
              <a:gd name="T5" fmla="*/ 224 h 224"/>
              <a:gd name="T6" fmla="*/ 224 w 224"/>
              <a:gd name="T7" fmla="*/ 112 h 224"/>
              <a:gd name="T8" fmla="*/ 112 w 224"/>
              <a:gd name="T9" fmla="*/ 0 h 224"/>
              <a:gd name="T10" fmla="*/ 112 w 224"/>
              <a:gd name="T11" fmla="*/ 216 h 224"/>
              <a:gd name="T12" fmla="*/ 8 w 224"/>
              <a:gd name="T13" fmla="*/ 112 h 224"/>
              <a:gd name="T14" fmla="*/ 112 w 224"/>
              <a:gd name="T15" fmla="*/ 8 h 224"/>
              <a:gd name="T16" fmla="*/ 216 w 224"/>
              <a:gd name="T17" fmla="*/ 112 h 224"/>
              <a:gd name="T18" fmla="*/ 112 w 224"/>
              <a:gd name="T19" fmla="*/ 216 h 224"/>
              <a:gd name="T20" fmla="*/ 161 w 224"/>
              <a:gd name="T21" fmla="*/ 94 h 224"/>
              <a:gd name="T22" fmla="*/ 169 w 224"/>
              <a:gd name="T23" fmla="*/ 94 h 224"/>
              <a:gd name="T24" fmla="*/ 169 w 224"/>
              <a:gd name="T25" fmla="*/ 166 h 224"/>
              <a:gd name="T26" fmla="*/ 165 w 224"/>
              <a:gd name="T27" fmla="*/ 170 h 224"/>
              <a:gd name="T28" fmla="*/ 93 w 224"/>
              <a:gd name="T29" fmla="*/ 170 h 224"/>
              <a:gd name="T30" fmla="*/ 93 w 224"/>
              <a:gd name="T31" fmla="*/ 162 h 224"/>
              <a:gd name="T32" fmla="*/ 156 w 224"/>
              <a:gd name="T33" fmla="*/ 162 h 224"/>
              <a:gd name="T34" fmla="*/ 58 w 224"/>
              <a:gd name="T35" fmla="*/ 65 h 224"/>
              <a:gd name="T36" fmla="*/ 64 w 224"/>
              <a:gd name="T37" fmla="*/ 59 h 224"/>
              <a:gd name="T38" fmla="*/ 161 w 224"/>
              <a:gd name="T39" fmla="*/ 156 h 224"/>
              <a:gd name="T40" fmla="*/ 161 w 224"/>
              <a:gd name="T41" fmla="*/ 9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4" h="224">
                <a:moveTo>
                  <a:pt x="112" y="0"/>
                </a:moveTo>
                <a:cubicBezTo>
                  <a:pt x="50" y="0"/>
                  <a:pt x="0" y="50"/>
                  <a:pt x="0" y="112"/>
                </a:cubicBezTo>
                <a:cubicBezTo>
                  <a:pt x="0" y="174"/>
                  <a:pt x="50" y="224"/>
                  <a:pt x="112" y="224"/>
                </a:cubicBezTo>
                <a:cubicBezTo>
                  <a:pt x="173" y="224"/>
                  <a:pt x="224" y="174"/>
                  <a:pt x="224" y="112"/>
                </a:cubicBezTo>
                <a:cubicBezTo>
                  <a:pt x="224" y="50"/>
                  <a:pt x="173" y="0"/>
                  <a:pt x="112" y="0"/>
                </a:cubicBezTo>
                <a:close/>
                <a:moveTo>
                  <a:pt x="112" y="216"/>
                </a:moveTo>
                <a:cubicBezTo>
                  <a:pt x="54" y="216"/>
                  <a:pt x="8" y="169"/>
                  <a:pt x="8" y="112"/>
                </a:cubicBezTo>
                <a:cubicBezTo>
                  <a:pt x="8" y="54"/>
                  <a:pt x="54" y="8"/>
                  <a:pt x="112" y="8"/>
                </a:cubicBezTo>
                <a:cubicBezTo>
                  <a:pt x="169" y="8"/>
                  <a:pt x="216" y="54"/>
                  <a:pt x="216" y="112"/>
                </a:cubicBezTo>
                <a:cubicBezTo>
                  <a:pt x="216" y="169"/>
                  <a:pt x="169" y="216"/>
                  <a:pt x="112" y="216"/>
                </a:cubicBezTo>
                <a:close/>
                <a:moveTo>
                  <a:pt x="161" y="94"/>
                </a:moveTo>
                <a:cubicBezTo>
                  <a:pt x="169" y="94"/>
                  <a:pt x="169" y="94"/>
                  <a:pt x="169" y="94"/>
                </a:cubicBezTo>
                <a:cubicBezTo>
                  <a:pt x="169" y="166"/>
                  <a:pt x="169" y="166"/>
                  <a:pt x="169" y="166"/>
                </a:cubicBezTo>
                <a:cubicBezTo>
                  <a:pt x="169" y="168"/>
                  <a:pt x="168" y="170"/>
                  <a:pt x="165" y="170"/>
                </a:cubicBezTo>
                <a:cubicBezTo>
                  <a:pt x="93" y="170"/>
                  <a:pt x="93" y="170"/>
                  <a:pt x="93" y="170"/>
                </a:cubicBezTo>
                <a:cubicBezTo>
                  <a:pt x="93" y="162"/>
                  <a:pt x="93" y="162"/>
                  <a:pt x="93" y="162"/>
                </a:cubicBezTo>
                <a:cubicBezTo>
                  <a:pt x="156" y="162"/>
                  <a:pt x="156" y="162"/>
                  <a:pt x="156" y="162"/>
                </a:cubicBezTo>
                <a:cubicBezTo>
                  <a:pt x="58" y="65"/>
                  <a:pt x="58" y="65"/>
                  <a:pt x="58" y="65"/>
                </a:cubicBezTo>
                <a:cubicBezTo>
                  <a:pt x="64" y="59"/>
                  <a:pt x="64" y="59"/>
                  <a:pt x="64" y="59"/>
                </a:cubicBezTo>
                <a:cubicBezTo>
                  <a:pt x="161" y="156"/>
                  <a:pt x="161" y="156"/>
                  <a:pt x="161" y="156"/>
                </a:cubicBezTo>
                <a:lnTo>
                  <a:pt x="161" y="94"/>
                </a:lnTo>
                <a:close/>
              </a:path>
            </a:pathLst>
          </a:custGeom>
          <a:solidFill>
            <a:srgbClr val="FFFFFF"/>
          </a:solidFill>
          <a:ln>
            <a:noFill/>
          </a:ln>
        </p:spPr>
        <p:txBody>
          <a:bodyPr vert="horz" wrap="square" lIns="68586" tIns="34294" rIns="68586" bIns="34294" numCol="1" anchor="t" anchorCtr="0" compatLnSpc="1">
            <a:prstTxWarp prst="textNoShape">
              <a:avLst/>
            </a:prstTxWarp>
          </a:bodyPr>
          <a:lstStyle/>
          <a:p>
            <a:pPr marL="0" marR="0" lvl="0" indent="0" defTabSz="685835"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pitchFamily="34" charset="0"/>
              <a:ea typeface="宋体" pitchFamily="2" charset="-122"/>
            </a:endParaRPr>
          </a:p>
        </p:txBody>
      </p:sp>
    </p:spTree>
    <p:extLst>
      <p:ext uri="{BB962C8B-B14F-4D97-AF65-F5344CB8AC3E}">
        <p14:creationId xmlns:p14="http://schemas.microsoft.com/office/powerpoint/2010/main" xmlns="" val="3666663612"/>
      </p:ext>
    </p:extLst>
  </p:cSld>
  <p:clrMapOvr>
    <a:masterClrMapping/>
  </p:clrMapOvr>
  <mc:AlternateContent xmlns:mc="http://schemas.openxmlformats.org/markup-compatibility/2006">
    <mc:Choice xmlns:p14="http://schemas.microsoft.com/office/powerpoint/2010/main" xmlns="" Requires="p14">
      <p:transition spd="slow" p14:dur="1600" advClick="0" advTm="6000">
        <p:blinds dir="vert"/>
      </p:transition>
    </mc:Choice>
    <mc:Fallback>
      <p:transition spd="slow" advClick="0" advTm="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left)">
                                      <p:cBhvr>
                                        <p:cTn id="7" dur="500"/>
                                        <p:tgtEl>
                                          <p:spTgt spid="4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0"/>
                                        </p:tgtEl>
                                        <p:attrNameLst>
                                          <p:attrName>style.visibility</p:attrName>
                                        </p:attrNameLst>
                                      </p:cBhvr>
                                      <p:to>
                                        <p:strVal val="visible"/>
                                      </p:to>
                                    </p:set>
                                    <p:animEffect transition="in" filter="wipe(left)">
                                      <p:cBhvr>
                                        <p:cTn id="11" dur="500"/>
                                        <p:tgtEl>
                                          <p:spTgt spid="50"/>
                                        </p:tgtEl>
                                      </p:cBhvr>
                                    </p:animEffec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fill="hold"/>
                                        <p:tgtEl>
                                          <p:spTgt spid="52"/>
                                        </p:tgtEl>
                                        <p:attrNameLst>
                                          <p:attrName>ppt_x</p:attrName>
                                        </p:attrNameLst>
                                      </p:cBhvr>
                                      <p:tavLst>
                                        <p:tav tm="0">
                                          <p:val>
                                            <p:strVal val="0-#ppt_w/2"/>
                                          </p:val>
                                        </p:tav>
                                        <p:tav tm="100000">
                                          <p:val>
                                            <p:strVal val="#ppt_x"/>
                                          </p:val>
                                        </p:tav>
                                      </p:tavLst>
                                    </p:anim>
                                    <p:anim calcmode="lin" valueType="num">
                                      <p:cBhvr additive="base">
                                        <p:cTn id="16" dur="500" fill="hold"/>
                                        <p:tgtEl>
                                          <p:spTgt spid="52"/>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6" presetClass="emph" presetSubtype="0" repeatCount="2000" fill="hold" grpId="1" nodeType="afterEffect">
                                  <p:stCondLst>
                                    <p:cond delay="0"/>
                                  </p:stCondLst>
                                  <p:childTnLst>
                                    <p:animEffect transition="out" filter="fade">
                                      <p:cBhvr>
                                        <p:cTn id="19" dur="250" tmFilter="0, 0; .2, .5; .8, .5; 1, 0"/>
                                        <p:tgtEl>
                                          <p:spTgt spid="52"/>
                                        </p:tgtEl>
                                      </p:cBhvr>
                                    </p:animEffect>
                                    <p:animScale>
                                      <p:cBhvr>
                                        <p:cTn id="20" dur="125" autoRev="1" fill="hold"/>
                                        <p:tgtEl>
                                          <p:spTgt spid="52"/>
                                        </p:tgtEl>
                                      </p:cBhvr>
                                      <p:by x="105000" y="105000"/>
                                    </p:animScale>
                                  </p:childTnLst>
                                </p:cTn>
                              </p:par>
                            </p:childTnLst>
                          </p:cTn>
                        </p:par>
                        <p:par>
                          <p:cTn id="21" fill="hold">
                            <p:stCondLst>
                              <p:cond delay="2000"/>
                            </p:stCondLst>
                            <p:childTnLst>
                              <p:par>
                                <p:cTn id="22" presetID="10" presetClass="entr" presetSubtype="0" fill="hold" grpId="0" nodeType="afterEffect">
                                  <p:stCondLst>
                                    <p:cond delay="0"/>
                                  </p:stCondLst>
                                  <p:iterate type="lt">
                                    <p:tmPct val="10000"/>
                                  </p:iterate>
                                  <p:childTnLst>
                                    <p:set>
                                      <p:cBhvr>
                                        <p:cTn id="23" dur="1" fill="hold">
                                          <p:stCondLst>
                                            <p:cond delay="0"/>
                                          </p:stCondLst>
                                        </p:cTn>
                                        <p:tgtEl>
                                          <p:spTgt spid="51"/>
                                        </p:tgtEl>
                                        <p:attrNameLst>
                                          <p:attrName>style.visibility</p:attrName>
                                        </p:attrNameLst>
                                      </p:cBhvr>
                                      <p:to>
                                        <p:strVal val="visible"/>
                                      </p:to>
                                    </p:set>
                                    <p:animEffect transition="in" filter="fade">
                                      <p:cBhvr>
                                        <p:cTn id="24" dur="500"/>
                                        <p:tgtEl>
                                          <p:spTgt spid="51"/>
                                        </p:tgtEl>
                                      </p:cBhvr>
                                    </p:animEffect>
                                  </p:childTnLst>
                                </p:cTn>
                              </p:par>
                            </p:childTnLst>
                          </p:cTn>
                        </p:par>
                        <p:par>
                          <p:cTn id="25" fill="hold">
                            <p:stCondLst>
                              <p:cond delay="2850"/>
                            </p:stCondLst>
                            <p:childTnLst>
                              <p:par>
                                <p:cTn id="26" presetID="31" presetClass="entr" presetSubtype="0"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250" fill="hold"/>
                                        <p:tgtEl>
                                          <p:spTgt spid="29"/>
                                        </p:tgtEl>
                                        <p:attrNameLst>
                                          <p:attrName>ppt_w</p:attrName>
                                        </p:attrNameLst>
                                      </p:cBhvr>
                                      <p:tavLst>
                                        <p:tav tm="0">
                                          <p:val>
                                            <p:fltVal val="0"/>
                                          </p:val>
                                        </p:tav>
                                        <p:tav tm="100000">
                                          <p:val>
                                            <p:strVal val="#ppt_w"/>
                                          </p:val>
                                        </p:tav>
                                      </p:tavLst>
                                    </p:anim>
                                    <p:anim calcmode="lin" valueType="num">
                                      <p:cBhvr>
                                        <p:cTn id="29" dur="250" fill="hold"/>
                                        <p:tgtEl>
                                          <p:spTgt spid="29"/>
                                        </p:tgtEl>
                                        <p:attrNameLst>
                                          <p:attrName>ppt_h</p:attrName>
                                        </p:attrNameLst>
                                      </p:cBhvr>
                                      <p:tavLst>
                                        <p:tav tm="0">
                                          <p:val>
                                            <p:fltVal val="0"/>
                                          </p:val>
                                        </p:tav>
                                        <p:tav tm="100000">
                                          <p:val>
                                            <p:strVal val="#ppt_h"/>
                                          </p:val>
                                        </p:tav>
                                      </p:tavLst>
                                    </p:anim>
                                    <p:anim calcmode="lin" valueType="num">
                                      <p:cBhvr>
                                        <p:cTn id="30" dur="250" fill="hold"/>
                                        <p:tgtEl>
                                          <p:spTgt spid="29"/>
                                        </p:tgtEl>
                                        <p:attrNameLst>
                                          <p:attrName>style.rotation</p:attrName>
                                        </p:attrNameLst>
                                      </p:cBhvr>
                                      <p:tavLst>
                                        <p:tav tm="0">
                                          <p:val>
                                            <p:fltVal val="90"/>
                                          </p:val>
                                        </p:tav>
                                        <p:tav tm="100000">
                                          <p:val>
                                            <p:fltVal val="0"/>
                                          </p:val>
                                        </p:tav>
                                      </p:tavLst>
                                    </p:anim>
                                    <p:animEffect transition="in" filter="fade">
                                      <p:cBhvr>
                                        <p:cTn id="31" dur="250"/>
                                        <p:tgtEl>
                                          <p:spTgt spid="29"/>
                                        </p:tgtEl>
                                      </p:cBhvr>
                                    </p:animEffect>
                                  </p:childTnLst>
                                </p:cTn>
                              </p:par>
                            </p:childTnLst>
                          </p:cTn>
                        </p:par>
                        <p:par>
                          <p:cTn id="32" fill="hold">
                            <p:stCondLst>
                              <p:cond delay="3100"/>
                            </p:stCondLst>
                            <p:childTnLst>
                              <p:par>
                                <p:cTn id="33" presetID="31" presetClass="entr" presetSubtype="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250" fill="hold"/>
                                        <p:tgtEl>
                                          <p:spTgt spid="35"/>
                                        </p:tgtEl>
                                        <p:attrNameLst>
                                          <p:attrName>ppt_w</p:attrName>
                                        </p:attrNameLst>
                                      </p:cBhvr>
                                      <p:tavLst>
                                        <p:tav tm="0">
                                          <p:val>
                                            <p:fltVal val="0"/>
                                          </p:val>
                                        </p:tav>
                                        <p:tav tm="100000">
                                          <p:val>
                                            <p:strVal val="#ppt_w"/>
                                          </p:val>
                                        </p:tav>
                                      </p:tavLst>
                                    </p:anim>
                                    <p:anim calcmode="lin" valueType="num">
                                      <p:cBhvr>
                                        <p:cTn id="36" dur="250" fill="hold"/>
                                        <p:tgtEl>
                                          <p:spTgt spid="35"/>
                                        </p:tgtEl>
                                        <p:attrNameLst>
                                          <p:attrName>ppt_h</p:attrName>
                                        </p:attrNameLst>
                                      </p:cBhvr>
                                      <p:tavLst>
                                        <p:tav tm="0">
                                          <p:val>
                                            <p:fltVal val="0"/>
                                          </p:val>
                                        </p:tav>
                                        <p:tav tm="100000">
                                          <p:val>
                                            <p:strVal val="#ppt_h"/>
                                          </p:val>
                                        </p:tav>
                                      </p:tavLst>
                                    </p:anim>
                                    <p:anim calcmode="lin" valueType="num">
                                      <p:cBhvr>
                                        <p:cTn id="37" dur="250" fill="hold"/>
                                        <p:tgtEl>
                                          <p:spTgt spid="35"/>
                                        </p:tgtEl>
                                        <p:attrNameLst>
                                          <p:attrName>style.rotation</p:attrName>
                                        </p:attrNameLst>
                                      </p:cBhvr>
                                      <p:tavLst>
                                        <p:tav tm="0">
                                          <p:val>
                                            <p:fltVal val="90"/>
                                          </p:val>
                                        </p:tav>
                                        <p:tav tm="100000">
                                          <p:val>
                                            <p:fltVal val="0"/>
                                          </p:val>
                                        </p:tav>
                                      </p:tavLst>
                                    </p:anim>
                                    <p:animEffect transition="in" filter="fade">
                                      <p:cBhvr>
                                        <p:cTn id="38" dur="250"/>
                                        <p:tgtEl>
                                          <p:spTgt spid="35"/>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p:cTn id="41" dur="250" fill="hold"/>
                                        <p:tgtEl>
                                          <p:spTgt spid="38"/>
                                        </p:tgtEl>
                                        <p:attrNameLst>
                                          <p:attrName>ppt_w</p:attrName>
                                        </p:attrNameLst>
                                      </p:cBhvr>
                                      <p:tavLst>
                                        <p:tav tm="0">
                                          <p:val>
                                            <p:fltVal val="0"/>
                                          </p:val>
                                        </p:tav>
                                        <p:tav tm="100000">
                                          <p:val>
                                            <p:strVal val="#ppt_w"/>
                                          </p:val>
                                        </p:tav>
                                      </p:tavLst>
                                    </p:anim>
                                    <p:anim calcmode="lin" valueType="num">
                                      <p:cBhvr>
                                        <p:cTn id="42" dur="250" fill="hold"/>
                                        <p:tgtEl>
                                          <p:spTgt spid="38"/>
                                        </p:tgtEl>
                                        <p:attrNameLst>
                                          <p:attrName>ppt_h</p:attrName>
                                        </p:attrNameLst>
                                      </p:cBhvr>
                                      <p:tavLst>
                                        <p:tav tm="0">
                                          <p:val>
                                            <p:fltVal val="0"/>
                                          </p:val>
                                        </p:tav>
                                        <p:tav tm="100000">
                                          <p:val>
                                            <p:strVal val="#ppt_h"/>
                                          </p:val>
                                        </p:tav>
                                      </p:tavLst>
                                    </p:anim>
                                    <p:anim calcmode="lin" valueType="num">
                                      <p:cBhvr>
                                        <p:cTn id="43" dur="250" fill="hold"/>
                                        <p:tgtEl>
                                          <p:spTgt spid="38"/>
                                        </p:tgtEl>
                                        <p:attrNameLst>
                                          <p:attrName>style.rotation</p:attrName>
                                        </p:attrNameLst>
                                      </p:cBhvr>
                                      <p:tavLst>
                                        <p:tav tm="0">
                                          <p:val>
                                            <p:fltVal val="90"/>
                                          </p:val>
                                        </p:tav>
                                        <p:tav tm="100000">
                                          <p:val>
                                            <p:fltVal val="0"/>
                                          </p:val>
                                        </p:tav>
                                      </p:tavLst>
                                    </p:anim>
                                    <p:animEffect transition="in" filter="fade">
                                      <p:cBhvr>
                                        <p:cTn id="44" dur="250"/>
                                        <p:tgtEl>
                                          <p:spTgt spid="38"/>
                                        </p:tgtEl>
                                      </p:cBhvr>
                                    </p:animEffect>
                                  </p:childTnLst>
                                </p:cTn>
                              </p:par>
                            </p:childTnLst>
                          </p:cTn>
                        </p:par>
                        <p:par>
                          <p:cTn id="45" fill="hold">
                            <p:stCondLst>
                              <p:cond delay="3350"/>
                            </p:stCondLst>
                            <p:childTnLst>
                              <p:par>
                                <p:cTn id="46" presetID="22" presetClass="entr" presetSubtype="8" fill="hold"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wipe(left)">
                                      <p:cBhvr>
                                        <p:cTn id="48" dur="500"/>
                                        <p:tgtEl>
                                          <p:spTgt spid="32"/>
                                        </p:tgtEl>
                                      </p:cBhvr>
                                    </p:animEffect>
                                  </p:childTnLst>
                                </p:cTn>
                              </p:par>
                            </p:childTnLst>
                          </p:cTn>
                        </p:par>
                        <p:par>
                          <p:cTn id="49" fill="hold">
                            <p:stCondLst>
                              <p:cond delay="3850"/>
                            </p:stCondLst>
                            <p:childTnLst>
                              <p:par>
                                <p:cTn id="50" presetID="53" presetClass="entr" presetSubtype="16" fill="hold" grpId="0" nodeType="afterEffect">
                                  <p:stCondLst>
                                    <p:cond delay="0"/>
                                  </p:stCondLst>
                                  <p:childTnLst>
                                    <p:set>
                                      <p:cBhvr>
                                        <p:cTn id="51" dur="1" fill="hold">
                                          <p:stCondLst>
                                            <p:cond delay="0"/>
                                          </p:stCondLst>
                                        </p:cTn>
                                        <p:tgtEl>
                                          <p:spTgt spid="40"/>
                                        </p:tgtEl>
                                        <p:attrNameLst>
                                          <p:attrName>style.visibility</p:attrName>
                                        </p:attrNameLst>
                                      </p:cBhvr>
                                      <p:to>
                                        <p:strVal val="visible"/>
                                      </p:to>
                                    </p:set>
                                    <p:anim calcmode="lin" valueType="num">
                                      <p:cBhvr>
                                        <p:cTn id="52" dur="250" fill="hold"/>
                                        <p:tgtEl>
                                          <p:spTgt spid="40"/>
                                        </p:tgtEl>
                                        <p:attrNameLst>
                                          <p:attrName>ppt_w</p:attrName>
                                        </p:attrNameLst>
                                      </p:cBhvr>
                                      <p:tavLst>
                                        <p:tav tm="0">
                                          <p:val>
                                            <p:fltVal val="0"/>
                                          </p:val>
                                        </p:tav>
                                        <p:tav tm="100000">
                                          <p:val>
                                            <p:strVal val="#ppt_w"/>
                                          </p:val>
                                        </p:tav>
                                      </p:tavLst>
                                    </p:anim>
                                    <p:anim calcmode="lin" valueType="num">
                                      <p:cBhvr>
                                        <p:cTn id="53" dur="250" fill="hold"/>
                                        <p:tgtEl>
                                          <p:spTgt spid="40"/>
                                        </p:tgtEl>
                                        <p:attrNameLst>
                                          <p:attrName>ppt_h</p:attrName>
                                        </p:attrNameLst>
                                      </p:cBhvr>
                                      <p:tavLst>
                                        <p:tav tm="0">
                                          <p:val>
                                            <p:fltVal val="0"/>
                                          </p:val>
                                        </p:tav>
                                        <p:tav tm="100000">
                                          <p:val>
                                            <p:strVal val="#ppt_h"/>
                                          </p:val>
                                        </p:tav>
                                      </p:tavLst>
                                    </p:anim>
                                    <p:animEffect transition="in" filter="fade">
                                      <p:cBhvr>
                                        <p:cTn id="54" dur="250"/>
                                        <p:tgtEl>
                                          <p:spTgt spid="40"/>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39"/>
                                        </p:tgtEl>
                                        <p:attrNameLst>
                                          <p:attrName>style.visibility</p:attrName>
                                        </p:attrNameLst>
                                      </p:cBhvr>
                                      <p:to>
                                        <p:strVal val="visible"/>
                                      </p:to>
                                    </p:set>
                                    <p:anim calcmode="lin" valueType="num">
                                      <p:cBhvr>
                                        <p:cTn id="57" dur="250" fill="hold"/>
                                        <p:tgtEl>
                                          <p:spTgt spid="39"/>
                                        </p:tgtEl>
                                        <p:attrNameLst>
                                          <p:attrName>ppt_w</p:attrName>
                                        </p:attrNameLst>
                                      </p:cBhvr>
                                      <p:tavLst>
                                        <p:tav tm="0">
                                          <p:val>
                                            <p:fltVal val="0"/>
                                          </p:val>
                                        </p:tav>
                                        <p:tav tm="100000">
                                          <p:val>
                                            <p:strVal val="#ppt_w"/>
                                          </p:val>
                                        </p:tav>
                                      </p:tavLst>
                                    </p:anim>
                                    <p:anim calcmode="lin" valueType="num">
                                      <p:cBhvr>
                                        <p:cTn id="58" dur="250" fill="hold"/>
                                        <p:tgtEl>
                                          <p:spTgt spid="39"/>
                                        </p:tgtEl>
                                        <p:attrNameLst>
                                          <p:attrName>ppt_h</p:attrName>
                                        </p:attrNameLst>
                                      </p:cBhvr>
                                      <p:tavLst>
                                        <p:tav tm="0">
                                          <p:val>
                                            <p:fltVal val="0"/>
                                          </p:val>
                                        </p:tav>
                                        <p:tav tm="100000">
                                          <p:val>
                                            <p:strVal val="#ppt_h"/>
                                          </p:val>
                                        </p:tav>
                                      </p:tavLst>
                                    </p:anim>
                                    <p:animEffect transition="in" filter="fade">
                                      <p:cBhvr>
                                        <p:cTn id="59" dur="250"/>
                                        <p:tgtEl>
                                          <p:spTgt spid="39"/>
                                        </p:tgtEl>
                                      </p:cBhvr>
                                    </p:animEffect>
                                  </p:childTnLst>
                                </p:cTn>
                              </p:par>
                              <p:par>
                                <p:cTn id="60" presetID="2" presetClass="entr" presetSubtype="4" fill="hold" nodeType="withEffect">
                                  <p:stCondLst>
                                    <p:cond delay="500"/>
                                  </p:stCondLst>
                                  <p:childTnLst>
                                    <p:set>
                                      <p:cBhvr>
                                        <p:cTn id="61" dur="1" fill="hold">
                                          <p:stCondLst>
                                            <p:cond delay="0"/>
                                          </p:stCondLst>
                                        </p:cTn>
                                        <p:tgtEl>
                                          <p:spTgt spid="43"/>
                                        </p:tgtEl>
                                        <p:attrNameLst>
                                          <p:attrName>style.visibility</p:attrName>
                                        </p:attrNameLst>
                                      </p:cBhvr>
                                      <p:to>
                                        <p:strVal val="visible"/>
                                      </p:to>
                                    </p:set>
                                    <p:anim calcmode="lin" valueType="num">
                                      <p:cBhvr additive="base">
                                        <p:cTn id="62" dur="500" fill="hold"/>
                                        <p:tgtEl>
                                          <p:spTgt spid="43"/>
                                        </p:tgtEl>
                                        <p:attrNameLst>
                                          <p:attrName>ppt_x</p:attrName>
                                        </p:attrNameLst>
                                      </p:cBhvr>
                                      <p:tavLst>
                                        <p:tav tm="0">
                                          <p:val>
                                            <p:strVal val="#ppt_x"/>
                                          </p:val>
                                        </p:tav>
                                        <p:tav tm="100000">
                                          <p:val>
                                            <p:strVal val="#ppt_x"/>
                                          </p:val>
                                        </p:tav>
                                      </p:tavLst>
                                    </p:anim>
                                    <p:anim calcmode="lin" valueType="num">
                                      <p:cBhvr additive="base">
                                        <p:cTn id="63" dur="500" fill="hold"/>
                                        <p:tgtEl>
                                          <p:spTgt spid="43"/>
                                        </p:tgtEl>
                                        <p:attrNameLst>
                                          <p:attrName>ppt_y</p:attrName>
                                        </p:attrNameLst>
                                      </p:cBhvr>
                                      <p:tavLst>
                                        <p:tav tm="0">
                                          <p:val>
                                            <p:strVal val="1+#ppt_h/2"/>
                                          </p:val>
                                        </p:tav>
                                        <p:tav tm="100000">
                                          <p:val>
                                            <p:strVal val="#ppt_y"/>
                                          </p:val>
                                        </p:tav>
                                      </p:tavLst>
                                    </p:anim>
                                  </p:childTnLst>
                                </p:cTn>
                              </p:par>
                            </p:childTnLst>
                          </p:cTn>
                        </p:par>
                        <p:par>
                          <p:cTn id="64" fill="hold">
                            <p:stCondLst>
                              <p:cond delay="4850"/>
                            </p:stCondLst>
                            <p:childTnLst>
                              <p:par>
                                <p:cTn id="65" presetID="31" presetClass="entr" presetSubtype="0"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p:cTn id="67" dur="250" fill="hold"/>
                                        <p:tgtEl>
                                          <p:spTgt spid="37"/>
                                        </p:tgtEl>
                                        <p:attrNameLst>
                                          <p:attrName>ppt_w</p:attrName>
                                        </p:attrNameLst>
                                      </p:cBhvr>
                                      <p:tavLst>
                                        <p:tav tm="0">
                                          <p:val>
                                            <p:fltVal val="0"/>
                                          </p:val>
                                        </p:tav>
                                        <p:tav tm="100000">
                                          <p:val>
                                            <p:strVal val="#ppt_w"/>
                                          </p:val>
                                        </p:tav>
                                      </p:tavLst>
                                    </p:anim>
                                    <p:anim calcmode="lin" valueType="num">
                                      <p:cBhvr>
                                        <p:cTn id="68" dur="250" fill="hold"/>
                                        <p:tgtEl>
                                          <p:spTgt spid="37"/>
                                        </p:tgtEl>
                                        <p:attrNameLst>
                                          <p:attrName>ppt_h</p:attrName>
                                        </p:attrNameLst>
                                      </p:cBhvr>
                                      <p:tavLst>
                                        <p:tav tm="0">
                                          <p:val>
                                            <p:fltVal val="0"/>
                                          </p:val>
                                        </p:tav>
                                        <p:tav tm="100000">
                                          <p:val>
                                            <p:strVal val="#ppt_h"/>
                                          </p:val>
                                        </p:tav>
                                      </p:tavLst>
                                    </p:anim>
                                    <p:anim calcmode="lin" valueType="num">
                                      <p:cBhvr>
                                        <p:cTn id="69" dur="250" fill="hold"/>
                                        <p:tgtEl>
                                          <p:spTgt spid="37"/>
                                        </p:tgtEl>
                                        <p:attrNameLst>
                                          <p:attrName>style.rotation</p:attrName>
                                        </p:attrNameLst>
                                      </p:cBhvr>
                                      <p:tavLst>
                                        <p:tav tm="0">
                                          <p:val>
                                            <p:fltVal val="90"/>
                                          </p:val>
                                        </p:tav>
                                        <p:tav tm="100000">
                                          <p:val>
                                            <p:fltVal val="0"/>
                                          </p:val>
                                        </p:tav>
                                      </p:tavLst>
                                    </p:anim>
                                    <p:animEffect transition="in" filter="fade">
                                      <p:cBhvr>
                                        <p:cTn id="70" dur="250"/>
                                        <p:tgtEl>
                                          <p:spTgt spid="37"/>
                                        </p:tgtEl>
                                      </p:cBhvr>
                                    </p:animEffect>
                                  </p:childTnLst>
                                </p:cTn>
                              </p:par>
                              <p:par>
                                <p:cTn id="71" presetID="31" presetClass="entr" presetSubtype="0"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p:cTn id="73" dur="250" fill="hold"/>
                                        <p:tgtEl>
                                          <p:spTgt spid="36"/>
                                        </p:tgtEl>
                                        <p:attrNameLst>
                                          <p:attrName>ppt_w</p:attrName>
                                        </p:attrNameLst>
                                      </p:cBhvr>
                                      <p:tavLst>
                                        <p:tav tm="0">
                                          <p:val>
                                            <p:fltVal val="0"/>
                                          </p:val>
                                        </p:tav>
                                        <p:tav tm="100000">
                                          <p:val>
                                            <p:strVal val="#ppt_w"/>
                                          </p:val>
                                        </p:tav>
                                      </p:tavLst>
                                    </p:anim>
                                    <p:anim calcmode="lin" valueType="num">
                                      <p:cBhvr>
                                        <p:cTn id="74" dur="250" fill="hold"/>
                                        <p:tgtEl>
                                          <p:spTgt spid="36"/>
                                        </p:tgtEl>
                                        <p:attrNameLst>
                                          <p:attrName>ppt_h</p:attrName>
                                        </p:attrNameLst>
                                      </p:cBhvr>
                                      <p:tavLst>
                                        <p:tav tm="0">
                                          <p:val>
                                            <p:fltVal val="0"/>
                                          </p:val>
                                        </p:tav>
                                        <p:tav tm="100000">
                                          <p:val>
                                            <p:strVal val="#ppt_h"/>
                                          </p:val>
                                        </p:tav>
                                      </p:tavLst>
                                    </p:anim>
                                    <p:anim calcmode="lin" valueType="num">
                                      <p:cBhvr>
                                        <p:cTn id="75" dur="250" fill="hold"/>
                                        <p:tgtEl>
                                          <p:spTgt spid="36"/>
                                        </p:tgtEl>
                                        <p:attrNameLst>
                                          <p:attrName>style.rotation</p:attrName>
                                        </p:attrNameLst>
                                      </p:cBhvr>
                                      <p:tavLst>
                                        <p:tav tm="0">
                                          <p:val>
                                            <p:fltVal val="90"/>
                                          </p:val>
                                        </p:tav>
                                        <p:tav tm="100000">
                                          <p:val>
                                            <p:fltVal val="0"/>
                                          </p:val>
                                        </p:tav>
                                      </p:tavLst>
                                    </p:anim>
                                    <p:animEffect transition="in" filter="fade">
                                      <p:cBhvr>
                                        <p:cTn id="76" dur="250"/>
                                        <p:tgtEl>
                                          <p:spTgt spid="36"/>
                                        </p:tgtEl>
                                      </p:cBhvr>
                                    </p:animEffect>
                                  </p:childTnLst>
                                </p:cTn>
                              </p:par>
                            </p:childTnLst>
                          </p:cTn>
                        </p:par>
                        <p:par>
                          <p:cTn id="77" fill="hold">
                            <p:stCondLst>
                              <p:cond delay="5100"/>
                            </p:stCondLst>
                            <p:childTnLst>
                              <p:par>
                                <p:cTn id="78" presetID="22" presetClass="entr" presetSubtype="8" fill="hold" nodeType="afterEffect">
                                  <p:stCondLst>
                                    <p:cond delay="0"/>
                                  </p:stCondLst>
                                  <p:childTnLst>
                                    <p:set>
                                      <p:cBhvr>
                                        <p:cTn id="79" dur="1" fill="hold">
                                          <p:stCondLst>
                                            <p:cond delay="0"/>
                                          </p:stCondLst>
                                        </p:cTn>
                                        <p:tgtEl>
                                          <p:spTgt spid="46"/>
                                        </p:tgtEl>
                                        <p:attrNameLst>
                                          <p:attrName>style.visibility</p:attrName>
                                        </p:attrNameLst>
                                      </p:cBhvr>
                                      <p:to>
                                        <p:strVal val="visible"/>
                                      </p:to>
                                    </p:set>
                                    <p:animEffect transition="in" filter="wipe(left)">
                                      <p:cBhvr>
                                        <p:cTn id="80" dur="500"/>
                                        <p:tgtEl>
                                          <p:spTgt spid="46"/>
                                        </p:tgtEl>
                                      </p:cBhvr>
                                    </p:animEffect>
                                  </p:childTnLst>
                                </p:cTn>
                              </p:par>
                            </p:childTnLst>
                          </p:cTn>
                        </p:par>
                        <p:par>
                          <p:cTn id="81" fill="hold">
                            <p:stCondLst>
                              <p:cond delay="5600"/>
                            </p:stCondLst>
                            <p:childTnLst>
                              <p:par>
                                <p:cTn id="82" presetID="53" presetClass="entr" presetSubtype="16" fill="hold" grpId="0" nodeType="afterEffect">
                                  <p:stCondLst>
                                    <p:cond delay="0"/>
                                  </p:stCondLst>
                                  <p:childTnLst>
                                    <p:set>
                                      <p:cBhvr>
                                        <p:cTn id="83" dur="1" fill="hold">
                                          <p:stCondLst>
                                            <p:cond delay="0"/>
                                          </p:stCondLst>
                                        </p:cTn>
                                        <p:tgtEl>
                                          <p:spTgt spid="42"/>
                                        </p:tgtEl>
                                        <p:attrNameLst>
                                          <p:attrName>style.visibility</p:attrName>
                                        </p:attrNameLst>
                                      </p:cBhvr>
                                      <p:to>
                                        <p:strVal val="visible"/>
                                      </p:to>
                                    </p:set>
                                    <p:anim calcmode="lin" valueType="num">
                                      <p:cBhvr>
                                        <p:cTn id="84" dur="250" fill="hold"/>
                                        <p:tgtEl>
                                          <p:spTgt spid="42"/>
                                        </p:tgtEl>
                                        <p:attrNameLst>
                                          <p:attrName>ppt_w</p:attrName>
                                        </p:attrNameLst>
                                      </p:cBhvr>
                                      <p:tavLst>
                                        <p:tav tm="0">
                                          <p:val>
                                            <p:fltVal val="0"/>
                                          </p:val>
                                        </p:tav>
                                        <p:tav tm="100000">
                                          <p:val>
                                            <p:strVal val="#ppt_w"/>
                                          </p:val>
                                        </p:tav>
                                      </p:tavLst>
                                    </p:anim>
                                    <p:anim calcmode="lin" valueType="num">
                                      <p:cBhvr>
                                        <p:cTn id="85" dur="250" fill="hold"/>
                                        <p:tgtEl>
                                          <p:spTgt spid="42"/>
                                        </p:tgtEl>
                                        <p:attrNameLst>
                                          <p:attrName>ppt_h</p:attrName>
                                        </p:attrNameLst>
                                      </p:cBhvr>
                                      <p:tavLst>
                                        <p:tav tm="0">
                                          <p:val>
                                            <p:fltVal val="0"/>
                                          </p:val>
                                        </p:tav>
                                        <p:tav tm="100000">
                                          <p:val>
                                            <p:strVal val="#ppt_h"/>
                                          </p:val>
                                        </p:tav>
                                      </p:tavLst>
                                    </p:anim>
                                    <p:animEffect transition="in" filter="fade">
                                      <p:cBhvr>
                                        <p:cTn id="86" dur="250"/>
                                        <p:tgtEl>
                                          <p:spTgt spid="42"/>
                                        </p:tgtEl>
                                      </p:cBhvr>
                                    </p:animEffect>
                                  </p:childTnLst>
                                </p:cTn>
                              </p:par>
                              <p:par>
                                <p:cTn id="87" presetID="53" presetClass="entr" presetSubtype="16" fill="hold" grpId="0" nodeType="withEffect">
                                  <p:stCondLst>
                                    <p:cond delay="500"/>
                                  </p:stCondLst>
                                  <p:childTnLst>
                                    <p:set>
                                      <p:cBhvr>
                                        <p:cTn id="88" dur="1" fill="hold">
                                          <p:stCondLst>
                                            <p:cond delay="0"/>
                                          </p:stCondLst>
                                        </p:cTn>
                                        <p:tgtEl>
                                          <p:spTgt spid="41"/>
                                        </p:tgtEl>
                                        <p:attrNameLst>
                                          <p:attrName>style.visibility</p:attrName>
                                        </p:attrNameLst>
                                      </p:cBhvr>
                                      <p:to>
                                        <p:strVal val="visible"/>
                                      </p:to>
                                    </p:set>
                                    <p:anim calcmode="lin" valueType="num">
                                      <p:cBhvr>
                                        <p:cTn id="89" dur="250" fill="hold"/>
                                        <p:tgtEl>
                                          <p:spTgt spid="41"/>
                                        </p:tgtEl>
                                        <p:attrNameLst>
                                          <p:attrName>ppt_w</p:attrName>
                                        </p:attrNameLst>
                                      </p:cBhvr>
                                      <p:tavLst>
                                        <p:tav tm="0">
                                          <p:val>
                                            <p:fltVal val="0"/>
                                          </p:val>
                                        </p:tav>
                                        <p:tav tm="100000">
                                          <p:val>
                                            <p:strVal val="#ppt_w"/>
                                          </p:val>
                                        </p:tav>
                                      </p:tavLst>
                                    </p:anim>
                                    <p:anim calcmode="lin" valueType="num">
                                      <p:cBhvr>
                                        <p:cTn id="90" dur="250" fill="hold"/>
                                        <p:tgtEl>
                                          <p:spTgt spid="41"/>
                                        </p:tgtEl>
                                        <p:attrNameLst>
                                          <p:attrName>ppt_h</p:attrName>
                                        </p:attrNameLst>
                                      </p:cBhvr>
                                      <p:tavLst>
                                        <p:tav tm="0">
                                          <p:val>
                                            <p:fltVal val="0"/>
                                          </p:val>
                                        </p:tav>
                                        <p:tav tm="100000">
                                          <p:val>
                                            <p:strVal val="#ppt_h"/>
                                          </p:val>
                                        </p:tav>
                                      </p:tavLst>
                                    </p:anim>
                                    <p:animEffect transition="in" filter="fade">
                                      <p:cBhvr>
                                        <p:cTn id="91" dur="25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39" grpId="0" animBg="1"/>
      <p:bldP spid="40" grpId="0" animBg="1"/>
      <p:bldP spid="41" grpId="0" animBg="1"/>
      <p:bldP spid="42" grpId="0" animBg="1"/>
      <p:bldP spid="49" grpId="0" animBg="1"/>
      <p:bldP spid="50" grpId="0" animBg="1"/>
      <p:bldP spid="51" grpId="0"/>
      <p:bldP spid="52" grpId="0" animBg="1"/>
      <p:bldP spid="52" grpId="1"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6829648" y="145579"/>
            <a:ext cx="2088232" cy="369332"/>
          </a:xfrm>
          <a:prstGeom prst="rect">
            <a:avLst/>
          </a:prstGeom>
          <a:noFill/>
        </p:spPr>
        <p:txBody>
          <a:bodyPr vert="horz" wrap="square" rtlCol="0">
            <a:spAutoFit/>
          </a:bodyPr>
          <a:lstStyle/>
          <a:p>
            <a:pPr algn="ctr" fontAlgn="b"/>
            <a:r>
              <a:rPr lang="zh-CN" altLang="en-US" dirty="0" smtClean="0">
                <a:solidFill>
                  <a:schemeClr val="tx2">
                    <a:lumMod val="75000"/>
                  </a:schemeClr>
                </a:solidFill>
                <a:latin typeface="微软雅黑" panose="020B0503020204020204" pitchFamily="34" charset="-122"/>
                <a:ea typeface="微软雅黑" panose="020B0503020204020204" pitchFamily="34" charset="-122"/>
              </a:rPr>
              <a:t>结论分析</a:t>
            </a:r>
          </a:p>
        </p:txBody>
      </p:sp>
      <p:grpSp>
        <p:nvGrpSpPr>
          <p:cNvPr id="36" name="组合 35"/>
          <p:cNvGrpSpPr/>
          <p:nvPr/>
        </p:nvGrpSpPr>
        <p:grpSpPr>
          <a:xfrm>
            <a:off x="2540696" y="2278681"/>
            <a:ext cx="1607607" cy="930144"/>
            <a:chOff x="2387838" y="2681436"/>
            <a:chExt cx="2139725" cy="1238021"/>
          </a:xfrm>
        </p:grpSpPr>
        <p:sp>
          <p:nvSpPr>
            <p:cNvPr id="37" name="Freeform 7"/>
            <p:cNvSpPr>
              <a:spLocks/>
            </p:cNvSpPr>
            <p:nvPr/>
          </p:nvSpPr>
          <p:spPr bwMode="auto">
            <a:xfrm>
              <a:off x="2387838" y="3637677"/>
              <a:ext cx="1014415" cy="270873"/>
            </a:xfrm>
            <a:custGeom>
              <a:avLst/>
              <a:gdLst>
                <a:gd name="T0" fmla="*/ 336630601 w 2331"/>
                <a:gd name="T1" fmla="*/ 81322314 h 688"/>
                <a:gd name="T2" fmla="*/ 15019123 w 2331"/>
                <a:gd name="T3" fmla="*/ 16311770 h 688"/>
                <a:gd name="T4" fmla="*/ 301248903 w 2331"/>
                <a:gd name="T5" fmla="*/ 0 h 688"/>
                <a:gd name="T6" fmla="*/ 336630601 w 2331"/>
                <a:gd name="T7" fmla="*/ 81322314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kern="0">
                <a:solidFill>
                  <a:srgbClr val="EEECE1">
                    <a:lumMod val="10000"/>
                  </a:srgbClr>
                </a:solidFill>
                <a:latin typeface="微软雅黑" pitchFamily="34" charset="-122"/>
                <a:ea typeface="微软雅黑" pitchFamily="34" charset="-122"/>
              </a:endParaRPr>
            </a:p>
          </p:txBody>
        </p:sp>
        <p:sp>
          <p:nvSpPr>
            <p:cNvPr id="38" name="Freeform 12"/>
            <p:cNvSpPr>
              <a:spLocks/>
            </p:cNvSpPr>
            <p:nvPr/>
          </p:nvSpPr>
          <p:spPr bwMode="auto">
            <a:xfrm>
              <a:off x="3364077" y="2681436"/>
              <a:ext cx="1163486" cy="1238021"/>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F8F8F8"/>
                </a:gs>
                <a:gs pos="100000">
                  <a:srgbClr val="C0C0C0"/>
                </a:gs>
              </a:gsLst>
              <a:lin ang="2700000" scaled="1"/>
            </a:gradFill>
            <a:ln>
              <a:noFill/>
            </a:ln>
            <a:effectLst/>
            <a:extLst>
              <a:ext uri="{91240B29-F687-4F45-9708-019B960494DF}">
                <a14:hiddenLine xmlns:a14="http://schemas.microsoft.com/office/drawing/2010/main" xmlns="" w="9525" algn="ctr">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a:defRPr/>
              </a:pPr>
              <a:endParaRPr lang="zh-CN" altLang="en-US" kern="0">
                <a:solidFill>
                  <a:srgbClr val="EEECE1">
                    <a:lumMod val="10000"/>
                  </a:srgbClr>
                </a:solidFill>
                <a:latin typeface="微软雅黑" pitchFamily="34" charset="-122"/>
                <a:ea typeface="微软雅黑" pitchFamily="34" charset="-122"/>
              </a:endParaRPr>
            </a:p>
          </p:txBody>
        </p:sp>
        <p:sp>
          <p:nvSpPr>
            <p:cNvPr id="39" name="Freeform 13"/>
            <p:cNvSpPr>
              <a:spLocks/>
            </p:cNvSpPr>
            <p:nvPr/>
          </p:nvSpPr>
          <p:spPr bwMode="auto">
            <a:xfrm>
              <a:off x="3276815" y="2681436"/>
              <a:ext cx="87262" cy="1238021"/>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kern="0">
                <a:solidFill>
                  <a:srgbClr val="EEECE1">
                    <a:lumMod val="10000"/>
                  </a:srgbClr>
                </a:solidFill>
                <a:latin typeface="微软雅黑" pitchFamily="34" charset="-122"/>
                <a:ea typeface="微软雅黑" pitchFamily="34" charset="-122"/>
              </a:endParaRPr>
            </a:p>
          </p:txBody>
        </p:sp>
      </p:grpSp>
      <p:grpSp>
        <p:nvGrpSpPr>
          <p:cNvPr id="40" name="组合 39"/>
          <p:cNvGrpSpPr/>
          <p:nvPr/>
        </p:nvGrpSpPr>
        <p:grpSpPr>
          <a:xfrm>
            <a:off x="4588878" y="2278681"/>
            <a:ext cx="1567164" cy="930144"/>
            <a:chOff x="4671179" y="2681436"/>
            <a:chExt cx="2085895" cy="1238021"/>
          </a:xfrm>
        </p:grpSpPr>
        <p:sp>
          <p:nvSpPr>
            <p:cNvPr id="41" name="Freeform 2"/>
            <p:cNvSpPr>
              <a:spLocks/>
            </p:cNvSpPr>
            <p:nvPr/>
          </p:nvSpPr>
          <p:spPr bwMode="auto">
            <a:xfrm flipH="1">
              <a:off x="5753568" y="3637677"/>
              <a:ext cx="1003506" cy="270873"/>
            </a:xfrm>
            <a:custGeom>
              <a:avLst/>
              <a:gdLst>
                <a:gd name="T0" fmla="*/ 329430154 w 2331"/>
                <a:gd name="T1" fmla="*/ 81322314 h 688"/>
                <a:gd name="T2" fmla="*/ 14697855 w 2331"/>
                <a:gd name="T3" fmla="*/ 16311770 h 688"/>
                <a:gd name="T4" fmla="*/ 294805214 w 2331"/>
                <a:gd name="T5" fmla="*/ 0 h 688"/>
                <a:gd name="T6" fmla="*/ 329430154 w 2331"/>
                <a:gd name="T7" fmla="*/ 81322314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kern="0">
                <a:solidFill>
                  <a:srgbClr val="EEECE1">
                    <a:lumMod val="10000"/>
                  </a:srgbClr>
                </a:solidFill>
                <a:latin typeface="微软雅黑" pitchFamily="34" charset="-122"/>
                <a:ea typeface="微软雅黑" pitchFamily="34" charset="-122"/>
              </a:endParaRPr>
            </a:p>
          </p:txBody>
        </p:sp>
        <p:grpSp>
          <p:nvGrpSpPr>
            <p:cNvPr id="42" name="组合 41"/>
            <p:cNvGrpSpPr/>
            <p:nvPr/>
          </p:nvGrpSpPr>
          <p:grpSpPr>
            <a:xfrm>
              <a:off x="4671179" y="2681436"/>
              <a:ext cx="1187830" cy="1238021"/>
              <a:chOff x="4671179" y="2681436"/>
              <a:chExt cx="1187830" cy="1238021"/>
            </a:xfrm>
          </p:grpSpPr>
          <p:sp>
            <p:nvSpPr>
              <p:cNvPr id="43" name="Freeform 18"/>
              <p:cNvSpPr>
                <a:spLocks/>
              </p:cNvSpPr>
              <p:nvPr/>
            </p:nvSpPr>
            <p:spPr bwMode="auto">
              <a:xfrm flipH="1">
                <a:off x="4671179" y="2681436"/>
                <a:ext cx="1163486" cy="1238021"/>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xmlns="" w="9525" algn="ctr">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a:defRPr/>
                </a:pPr>
                <a:endParaRPr lang="zh-CN" altLang="en-US" kern="0">
                  <a:solidFill>
                    <a:srgbClr val="EEECE1">
                      <a:lumMod val="10000"/>
                    </a:srgbClr>
                  </a:solidFill>
                  <a:latin typeface="微软雅黑" pitchFamily="34" charset="-122"/>
                  <a:ea typeface="微软雅黑" pitchFamily="34" charset="-122"/>
                </a:endParaRPr>
              </a:p>
            </p:txBody>
          </p:sp>
          <p:sp>
            <p:nvSpPr>
              <p:cNvPr id="44" name="Freeform 19"/>
              <p:cNvSpPr>
                <a:spLocks/>
              </p:cNvSpPr>
              <p:nvPr/>
            </p:nvSpPr>
            <p:spPr bwMode="auto">
              <a:xfrm flipH="1">
                <a:off x="5771747" y="2681436"/>
                <a:ext cx="87262" cy="1238021"/>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kern="0">
                  <a:solidFill>
                    <a:srgbClr val="EEECE1">
                      <a:lumMod val="10000"/>
                    </a:srgbClr>
                  </a:solidFill>
                  <a:latin typeface="微软雅黑" pitchFamily="34" charset="-122"/>
                  <a:ea typeface="微软雅黑" pitchFamily="34" charset="-122"/>
                </a:endParaRPr>
              </a:p>
            </p:txBody>
          </p:sp>
        </p:grpSp>
      </p:grpSp>
      <p:sp>
        <p:nvSpPr>
          <p:cNvPr id="45" name="Rectangle 20"/>
          <p:cNvSpPr>
            <a:spLocks noChangeArrowheads="1"/>
          </p:cNvSpPr>
          <p:nvPr/>
        </p:nvSpPr>
        <p:spPr bwMode="auto">
          <a:xfrm>
            <a:off x="1785031" y="1147172"/>
            <a:ext cx="1639021" cy="830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20000"/>
              </a:lnSpc>
              <a:defRPr/>
            </a:pPr>
            <a:r>
              <a:rPr lang="zh-CN" altLang="en-US" sz="1600" b="1" kern="0" dirty="0">
                <a:solidFill>
                  <a:srgbClr val="EEECE1">
                    <a:lumMod val="10000"/>
                  </a:srgbClr>
                </a:solidFill>
                <a:latin typeface="微软雅黑" pitchFamily="34" charset="-122"/>
                <a:ea typeface="微软雅黑" pitchFamily="34" charset="-122"/>
              </a:rPr>
              <a:t>单击添加文字</a:t>
            </a:r>
            <a:endParaRPr lang="zh-CN" altLang="en-US" sz="1200" b="1" kern="0" dirty="0">
              <a:solidFill>
                <a:srgbClr val="EEECE1">
                  <a:lumMod val="10000"/>
                </a:srgbClr>
              </a:solidFill>
              <a:latin typeface="微软雅黑" pitchFamily="34" charset="-122"/>
              <a:ea typeface="微软雅黑" pitchFamily="34" charset="-122"/>
            </a:endParaRPr>
          </a:p>
          <a:p>
            <a:pPr>
              <a:lnSpc>
                <a:spcPct val="120000"/>
              </a:lnSpc>
              <a:defRPr/>
            </a:pPr>
            <a:r>
              <a:rPr lang="zh-CN" altLang="en-US" sz="1200" kern="0" dirty="0">
                <a:solidFill>
                  <a:srgbClr val="EEECE1">
                    <a:lumMod val="10000"/>
                  </a:srgbClr>
                </a:solidFill>
                <a:latin typeface="微软雅黑" pitchFamily="34" charset="-122"/>
                <a:ea typeface="微软雅黑" pitchFamily="34" charset="-122"/>
              </a:rPr>
              <a:t>单击此处添加文字</a:t>
            </a:r>
          </a:p>
          <a:p>
            <a:pPr>
              <a:lnSpc>
                <a:spcPct val="120000"/>
              </a:lnSpc>
              <a:defRPr/>
            </a:pPr>
            <a:r>
              <a:rPr lang="zh-CN" altLang="en-US" sz="1200" kern="0" dirty="0">
                <a:solidFill>
                  <a:srgbClr val="EEECE1">
                    <a:lumMod val="10000"/>
                  </a:srgbClr>
                </a:solidFill>
                <a:latin typeface="微软雅黑" pitchFamily="34" charset="-122"/>
                <a:ea typeface="微软雅黑" pitchFamily="34" charset="-122"/>
              </a:rPr>
              <a:t>单击此处添加文字</a:t>
            </a:r>
          </a:p>
        </p:txBody>
      </p:sp>
      <p:sp>
        <p:nvSpPr>
          <p:cNvPr id="46" name="Rectangle 22"/>
          <p:cNvSpPr>
            <a:spLocks noChangeArrowheads="1"/>
          </p:cNvSpPr>
          <p:nvPr/>
        </p:nvSpPr>
        <p:spPr bwMode="auto">
          <a:xfrm>
            <a:off x="4677543" y="1175747"/>
            <a:ext cx="1639021" cy="830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20000"/>
              </a:lnSpc>
              <a:defRPr/>
            </a:pPr>
            <a:r>
              <a:rPr lang="zh-CN" altLang="en-US" sz="1600" b="1" kern="0" dirty="0">
                <a:solidFill>
                  <a:srgbClr val="EEECE1">
                    <a:lumMod val="10000"/>
                  </a:srgbClr>
                </a:solidFill>
                <a:latin typeface="微软雅黑" pitchFamily="34" charset="-122"/>
                <a:ea typeface="微软雅黑" pitchFamily="34" charset="-122"/>
              </a:rPr>
              <a:t>单击添加文字</a:t>
            </a:r>
            <a:endParaRPr lang="zh-CN" altLang="en-US" sz="1200" b="1" kern="0" dirty="0">
              <a:solidFill>
                <a:srgbClr val="EEECE1">
                  <a:lumMod val="10000"/>
                </a:srgbClr>
              </a:solidFill>
              <a:latin typeface="微软雅黑" pitchFamily="34" charset="-122"/>
              <a:ea typeface="微软雅黑" pitchFamily="34" charset="-122"/>
            </a:endParaRPr>
          </a:p>
          <a:p>
            <a:pPr>
              <a:lnSpc>
                <a:spcPct val="120000"/>
              </a:lnSpc>
              <a:defRPr/>
            </a:pPr>
            <a:r>
              <a:rPr lang="zh-CN" altLang="en-US" sz="1200" kern="0" dirty="0">
                <a:solidFill>
                  <a:srgbClr val="EEECE1">
                    <a:lumMod val="10000"/>
                  </a:srgbClr>
                </a:solidFill>
                <a:latin typeface="微软雅黑" pitchFamily="34" charset="-122"/>
                <a:ea typeface="微软雅黑" pitchFamily="34" charset="-122"/>
              </a:rPr>
              <a:t>单击此处添加文字</a:t>
            </a:r>
          </a:p>
          <a:p>
            <a:pPr>
              <a:lnSpc>
                <a:spcPct val="120000"/>
              </a:lnSpc>
              <a:defRPr/>
            </a:pPr>
            <a:r>
              <a:rPr lang="zh-CN" altLang="en-US" sz="1200" kern="0" dirty="0">
                <a:solidFill>
                  <a:srgbClr val="EEECE1">
                    <a:lumMod val="10000"/>
                  </a:srgbClr>
                </a:solidFill>
                <a:latin typeface="微软雅黑" pitchFamily="34" charset="-122"/>
                <a:ea typeface="微软雅黑" pitchFamily="34" charset="-122"/>
              </a:rPr>
              <a:t>单击此处添加文字</a:t>
            </a:r>
          </a:p>
        </p:txBody>
      </p:sp>
      <p:sp>
        <p:nvSpPr>
          <p:cNvPr id="47" name="Line 23"/>
          <p:cNvSpPr>
            <a:spLocks noChangeShapeType="1"/>
          </p:cNvSpPr>
          <p:nvPr/>
        </p:nvSpPr>
        <p:spPr bwMode="auto">
          <a:xfrm flipV="1">
            <a:off x="4609284" y="1295025"/>
            <a:ext cx="0" cy="1027120"/>
          </a:xfrm>
          <a:prstGeom prst="line">
            <a:avLst/>
          </a:prstGeom>
          <a:noFill/>
          <a:ln w="12700">
            <a:solidFill>
              <a:srgbClr val="0070C0"/>
            </a:solidFill>
            <a:round/>
            <a:headEnd/>
            <a:tailEnd type="triangle" w="med" len="med"/>
          </a:ln>
          <a:extLst>
            <a:ext uri="{909E8E84-426E-40DD-AFC4-6F175D3DCCD1}">
              <a14:hiddenFill xmlns:a14="http://schemas.microsoft.com/office/drawing/2010/main" xmlns="">
                <a:noFill/>
              </a14:hiddenFill>
            </a:ext>
          </a:extLst>
        </p:spPr>
        <p:txBody>
          <a:bodyPr/>
          <a:lstStyle/>
          <a:p>
            <a:pPr>
              <a:defRPr/>
            </a:pPr>
            <a:endParaRPr lang="zh-CN" altLang="en-US" kern="0">
              <a:solidFill>
                <a:srgbClr val="EEECE1">
                  <a:lumMod val="10000"/>
                </a:srgbClr>
              </a:solidFill>
              <a:latin typeface="微软雅黑" pitchFamily="34" charset="-122"/>
              <a:ea typeface="微软雅黑" pitchFamily="34" charset="-122"/>
            </a:endParaRPr>
          </a:p>
        </p:txBody>
      </p:sp>
      <p:sp>
        <p:nvSpPr>
          <p:cNvPr id="48" name="Rectangle 28"/>
          <p:cNvSpPr>
            <a:spLocks noChangeArrowheads="1"/>
          </p:cNvSpPr>
          <p:nvPr/>
        </p:nvSpPr>
        <p:spPr bwMode="auto">
          <a:xfrm>
            <a:off x="3343645" y="3597555"/>
            <a:ext cx="1639021"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20000"/>
              </a:lnSpc>
              <a:defRPr/>
            </a:pPr>
            <a:r>
              <a:rPr lang="zh-CN" altLang="en-US" sz="1600" b="1" kern="0" dirty="0">
                <a:solidFill>
                  <a:srgbClr val="EEECE1">
                    <a:lumMod val="10000"/>
                  </a:srgbClr>
                </a:solidFill>
                <a:latin typeface="微软雅黑" pitchFamily="34" charset="-122"/>
                <a:ea typeface="微软雅黑" pitchFamily="34" charset="-122"/>
              </a:rPr>
              <a:t>单击添加文字</a:t>
            </a:r>
            <a:endParaRPr lang="zh-CN" altLang="en-US" sz="1200" b="1" kern="0" dirty="0">
              <a:solidFill>
                <a:srgbClr val="EEECE1">
                  <a:lumMod val="10000"/>
                </a:srgbClr>
              </a:solidFill>
              <a:latin typeface="微软雅黑" pitchFamily="34" charset="-122"/>
              <a:ea typeface="微软雅黑" pitchFamily="34" charset="-122"/>
            </a:endParaRPr>
          </a:p>
          <a:p>
            <a:pPr>
              <a:lnSpc>
                <a:spcPct val="120000"/>
              </a:lnSpc>
              <a:defRPr/>
            </a:pPr>
            <a:r>
              <a:rPr lang="zh-CN" altLang="en-US" sz="1200" kern="0" dirty="0">
                <a:solidFill>
                  <a:srgbClr val="EEECE1">
                    <a:lumMod val="10000"/>
                  </a:srgbClr>
                </a:solidFill>
                <a:latin typeface="微软雅黑" pitchFamily="34" charset="-122"/>
                <a:ea typeface="微软雅黑" pitchFamily="34" charset="-122"/>
              </a:rPr>
              <a:t>单击此处添加文字</a:t>
            </a:r>
          </a:p>
          <a:p>
            <a:pPr>
              <a:lnSpc>
                <a:spcPct val="120000"/>
              </a:lnSpc>
              <a:defRPr/>
            </a:pPr>
            <a:r>
              <a:rPr lang="zh-CN" altLang="en-US" sz="1200" kern="0" dirty="0">
                <a:solidFill>
                  <a:srgbClr val="EEECE1">
                    <a:lumMod val="10000"/>
                  </a:srgbClr>
                </a:solidFill>
                <a:latin typeface="微软雅黑" pitchFamily="34" charset="-122"/>
                <a:ea typeface="微软雅黑" pitchFamily="34" charset="-122"/>
              </a:rPr>
              <a:t>单击此处添加文字</a:t>
            </a:r>
          </a:p>
        </p:txBody>
      </p:sp>
      <p:sp>
        <p:nvSpPr>
          <p:cNvPr id="49" name="Line 29"/>
          <p:cNvSpPr>
            <a:spLocks noChangeShapeType="1"/>
          </p:cNvSpPr>
          <p:nvPr/>
        </p:nvSpPr>
        <p:spPr bwMode="auto">
          <a:xfrm flipV="1">
            <a:off x="3315748" y="3202306"/>
            <a:ext cx="0" cy="1151412"/>
          </a:xfrm>
          <a:prstGeom prst="line">
            <a:avLst/>
          </a:prstGeom>
          <a:noFill/>
          <a:ln w="12700">
            <a:solidFill>
              <a:srgbClr val="0070C0"/>
            </a:solidFill>
            <a:round/>
            <a:headEnd type="triangle" w="med" len="med"/>
            <a:tailEnd/>
          </a:ln>
          <a:extLst>
            <a:ext uri="{909E8E84-426E-40DD-AFC4-6F175D3DCCD1}">
              <a14:hiddenFill xmlns:a14="http://schemas.microsoft.com/office/drawing/2010/main" xmlns="">
                <a:noFill/>
              </a14:hiddenFill>
            </a:ext>
          </a:extLst>
        </p:spPr>
        <p:txBody>
          <a:bodyPr/>
          <a:lstStyle/>
          <a:p>
            <a:pPr>
              <a:defRPr/>
            </a:pPr>
            <a:endParaRPr lang="zh-CN" altLang="en-US" kern="0">
              <a:solidFill>
                <a:srgbClr val="EEECE1">
                  <a:lumMod val="10000"/>
                </a:srgbClr>
              </a:solidFill>
              <a:latin typeface="微软雅黑" pitchFamily="34" charset="-122"/>
              <a:ea typeface="微软雅黑" pitchFamily="34" charset="-122"/>
            </a:endParaRPr>
          </a:p>
        </p:txBody>
      </p:sp>
      <p:sp>
        <p:nvSpPr>
          <p:cNvPr id="50" name="Rectangle 30"/>
          <p:cNvSpPr>
            <a:spLocks noChangeArrowheads="1"/>
          </p:cNvSpPr>
          <p:nvPr/>
        </p:nvSpPr>
        <p:spPr bwMode="auto">
          <a:xfrm>
            <a:off x="5998557" y="3590111"/>
            <a:ext cx="1639021" cy="830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20000"/>
              </a:lnSpc>
              <a:defRPr/>
            </a:pPr>
            <a:r>
              <a:rPr lang="zh-CN" altLang="en-US" sz="1600" b="1" kern="0" dirty="0">
                <a:solidFill>
                  <a:srgbClr val="EEECE1">
                    <a:lumMod val="10000"/>
                  </a:srgbClr>
                </a:solidFill>
                <a:latin typeface="微软雅黑" pitchFamily="34" charset="-122"/>
                <a:ea typeface="微软雅黑" pitchFamily="34" charset="-122"/>
              </a:rPr>
              <a:t>单击添加文字</a:t>
            </a:r>
            <a:endParaRPr lang="zh-CN" altLang="en-US" sz="1200" b="1" kern="0" dirty="0">
              <a:solidFill>
                <a:srgbClr val="EEECE1">
                  <a:lumMod val="10000"/>
                </a:srgbClr>
              </a:solidFill>
              <a:latin typeface="微软雅黑" pitchFamily="34" charset="-122"/>
              <a:ea typeface="微软雅黑" pitchFamily="34" charset="-122"/>
            </a:endParaRPr>
          </a:p>
          <a:p>
            <a:pPr>
              <a:lnSpc>
                <a:spcPct val="120000"/>
              </a:lnSpc>
              <a:defRPr/>
            </a:pPr>
            <a:r>
              <a:rPr lang="zh-CN" altLang="en-US" sz="1200" kern="0" dirty="0">
                <a:solidFill>
                  <a:srgbClr val="EEECE1">
                    <a:lumMod val="10000"/>
                  </a:srgbClr>
                </a:solidFill>
                <a:latin typeface="微软雅黑" pitchFamily="34" charset="-122"/>
                <a:ea typeface="微软雅黑" pitchFamily="34" charset="-122"/>
              </a:rPr>
              <a:t>单击此处添加文字</a:t>
            </a:r>
          </a:p>
          <a:p>
            <a:pPr>
              <a:lnSpc>
                <a:spcPct val="120000"/>
              </a:lnSpc>
              <a:defRPr/>
            </a:pPr>
            <a:r>
              <a:rPr lang="zh-CN" altLang="en-US" sz="1200" kern="0" dirty="0">
                <a:solidFill>
                  <a:srgbClr val="EEECE1">
                    <a:lumMod val="10000"/>
                  </a:srgbClr>
                </a:solidFill>
                <a:latin typeface="微软雅黑" pitchFamily="34" charset="-122"/>
                <a:ea typeface="微软雅黑" pitchFamily="34" charset="-122"/>
              </a:rPr>
              <a:t>单击此处添加文字</a:t>
            </a:r>
          </a:p>
        </p:txBody>
      </p:sp>
      <p:sp>
        <p:nvSpPr>
          <p:cNvPr id="51" name="Line 31"/>
          <p:cNvSpPr>
            <a:spLocks noChangeShapeType="1"/>
          </p:cNvSpPr>
          <p:nvPr/>
        </p:nvSpPr>
        <p:spPr bwMode="auto">
          <a:xfrm flipV="1">
            <a:off x="5930254" y="3274314"/>
            <a:ext cx="0" cy="1055803"/>
          </a:xfrm>
          <a:prstGeom prst="line">
            <a:avLst/>
          </a:prstGeom>
          <a:noFill/>
          <a:ln w="12700">
            <a:solidFill>
              <a:srgbClr val="0070C0"/>
            </a:solidFill>
            <a:round/>
            <a:headEnd type="triangle" w="med" len="med"/>
            <a:tailEnd/>
          </a:ln>
          <a:extLst>
            <a:ext uri="{909E8E84-426E-40DD-AFC4-6F175D3DCCD1}">
              <a14:hiddenFill xmlns:a14="http://schemas.microsoft.com/office/drawing/2010/main" xmlns="">
                <a:noFill/>
              </a14:hiddenFill>
            </a:ext>
          </a:extLst>
        </p:spPr>
        <p:txBody>
          <a:bodyPr/>
          <a:lstStyle/>
          <a:p>
            <a:pPr>
              <a:defRPr/>
            </a:pPr>
            <a:endParaRPr lang="zh-CN" altLang="en-US" kern="0">
              <a:solidFill>
                <a:srgbClr val="EEECE1">
                  <a:lumMod val="10000"/>
                </a:srgbClr>
              </a:solidFill>
              <a:latin typeface="微软雅黑" pitchFamily="34" charset="-122"/>
              <a:ea typeface="微软雅黑" pitchFamily="34" charset="-122"/>
            </a:endParaRPr>
          </a:p>
        </p:txBody>
      </p:sp>
      <p:sp>
        <p:nvSpPr>
          <p:cNvPr id="52" name="Freeform 32"/>
          <p:cNvSpPr>
            <a:spLocks/>
          </p:cNvSpPr>
          <p:nvPr/>
        </p:nvSpPr>
        <p:spPr bwMode="auto">
          <a:xfrm>
            <a:off x="3552759" y="3316839"/>
            <a:ext cx="20488" cy="1365"/>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solidFill>
            <a:srgbClr val="0875F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kern="0">
              <a:solidFill>
                <a:srgbClr val="EEECE1">
                  <a:lumMod val="10000"/>
                </a:srgbClr>
              </a:solidFill>
              <a:latin typeface="微软雅黑" pitchFamily="34" charset="-122"/>
              <a:ea typeface="微软雅黑" pitchFamily="34" charset="-122"/>
            </a:endParaRPr>
          </a:p>
        </p:txBody>
      </p:sp>
      <p:sp>
        <p:nvSpPr>
          <p:cNvPr id="53" name="WordArt 35"/>
          <p:cNvSpPr>
            <a:spLocks noChangeArrowheads="1" noChangeShapeType="1" noTextEdit="1"/>
          </p:cNvSpPr>
          <p:nvPr/>
        </p:nvSpPr>
        <p:spPr bwMode="auto">
          <a:xfrm>
            <a:off x="3672317" y="2847599"/>
            <a:ext cx="150244" cy="241755"/>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dirty="0">
                <a:solidFill>
                  <a:srgbClr val="EEECE1">
                    <a:lumMod val="10000"/>
                  </a:srgbClr>
                </a:solidFill>
                <a:latin typeface="微软雅黑" pitchFamily="34" charset="-122"/>
                <a:ea typeface="微软雅黑" pitchFamily="34" charset="-122"/>
                <a:cs typeface="Arial"/>
              </a:rPr>
              <a:t>2</a:t>
            </a:r>
            <a:endParaRPr lang="zh-CN" altLang="en-US" sz="3600" kern="10" dirty="0">
              <a:solidFill>
                <a:srgbClr val="EEECE1">
                  <a:lumMod val="10000"/>
                </a:srgbClr>
              </a:solidFill>
              <a:latin typeface="微软雅黑" pitchFamily="34" charset="-122"/>
              <a:ea typeface="微软雅黑" pitchFamily="34" charset="-122"/>
              <a:cs typeface="Arial"/>
            </a:endParaRPr>
          </a:p>
        </p:txBody>
      </p:sp>
      <p:sp>
        <p:nvSpPr>
          <p:cNvPr id="54" name="WordArt 36"/>
          <p:cNvSpPr>
            <a:spLocks noChangeArrowheads="1" noChangeShapeType="1" noTextEdit="1"/>
          </p:cNvSpPr>
          <p:nvPr/>
        </p:nvSpPr>
        <p:spPr bwMode="auto">
          <a:xfrm>
            <a:off x="4973967" y="2847599"/>
            <a:ext cx="150244" cy="241755"/>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dirty="0">
                <a:solidFill>
                  <a:srgbClr val="EEECE1">
                    <a:lumMod val="10000"/>
                  </a:srgbClr>
                </a:solidFill>
                <a:latin typeface="微软雅黑" pitchFamily="34" charset="-122"/>
                <a:ea typeface="微软雅黑" pitchFamily="34" charset="-122"/>
                <a:cs typeface="Arial"/>
              </a:rPr>
              <a:t>3</a:t>
            </a:r>
            <a:endParaRPr lang="zh-CN" altLang="en-US" sz="3600" kern="10" dirty="0">
              <a:solidFill>
                <a:srgbClr val="EEECE1">
                  <a:lumMod val="10000"/>
                </a:srgbClr>
              </a:solidFill>
              <a:latin typeface="微软雅黑" pitchFamily="34" charset="-122"/>
              <a:ea typeface="微软雅黑" pitchFamily="34" charset="-122"/>
              <a:cs typeface="Arial"/>
            </a:endParaRPr>
          </a:p>
        </p:txBody>
      </p:sp>
      <p:grpSp>
        <p:nvGrpSpPr>
          <p:cNvPr id="55" name="组合 54"/>
          <p:cNvGrpSpPr/>
          <p:nvPr/>
        </p:nvGrpSpPr>
        <p:grpSpPr>
          <a:xfrm>
            <a:off x="1209675" y="2167322"/>
            <a:ext cx="1812484" cy="1201950"/>
            <a:chOff x="722684" y="2525093"/>
            <a:chExt cx="2412416" cy="1599795"/>
          </a:xfrm>
        </p:grpSpPr>
        <p:sp>
          <p:nvSpPr>
            <p:cNvPr id="56" name="Freeform 3"/>
            <p:cNvSpPr>
              <a:spLocks/>
            </p:cNvSpPr>
            <p:nvPr/>
          </p:nvSpPr>
          <p:spPr bwMode="auto">
            <a:xfrm>
              <a:off x="722684" y="3708577"/>
              <a:ext cx="1127127" cy="416311"/>
            </a:xfrm>
            <a:custGeom>
              <a:avLst/>
              <a:gdLst/>
              <a:ahLst/>
              <a:cxnLst>
                <a:cxn ang="0">
                  <a:pos x="2331" y="688"/>
                </a:cxn>
                <a:cxn ang="0">
                  <a:pos x="104" y="138"/>
                </a:cxn>
                <a:cxn ang="0">
                  <a:pos x="2086" y="0"/>
                </a:cxn>
                <a:cxn ang="0">
                  <a:pos x="2331" y="688"/>
                </a:cxn>
              </a:cxnLst>
              <a:rect l="0" t="0" r="r" b="b"/>
              <a:pathLst>
                <a:path w="2331" h="688">
                  <a:moveTo>
                    <a:pt x="2331" y="688"/>
                  </a:moveTo>
                  <a:cubicBezTo>
                    <a:pt x="2331" y="688"/>
                    <a:pt x="208" y="159"/>
                    <a:pt x="104" y="138"/>
                  </a:cubicBezTo>
                  <a:cubicBezTo>
                    <a:pt x="0" y="118"/>
                    <a:pt x="2086" y="0"/>
                    <a:pt x="2086" y="0"/>
                  </a:cubicBezTo>
                  <a:lnTo>
                    <a:pt x="2331" y="688"/>
                  </a:lnTo>
                  <a:close/>
                </a:path>
              </a:pathLst>
            </a:custGeom>
            <a:gradFill>
              <a:gsLst>
                <a:gs pos="0">
                  <a:sysClr val="windowText" lastClr="000000">
                    <a:alpha val="0"/>
                  </a:sysClr>
                </a:gs>
                <a:gs pos="100000">
                  <a:sysClr val="windowText" lastClr="000000">
                    <a:alpha val="46000"/>
                  </a:sysClr>
                </a:gs>
              </a:gsLst>
              <a:lin ang="5400000" scaled="0"/>
            </a:gradFill>
            <a:ln w="9525" cap="rnd">
              <a:noFill/>
              <a:prstDash val="solid"/>
              <a:round/>
              <a:headEnd/>
              <a:tailEnd/>
            </a:ln>
          </p:spPr>
          <p:txBody>
            <a:bodyPr anchor="ctr"/>
            <a:lstStyle/>
            <a:p>
              <a:pPr algn="ctr" fontAlgn="base">
                <a:spcBef>
                  <a:spcPct val="0"/>
                </a:spcBef>
                <a:spcAft>
                  <a:spcPct val="0"/>
                </a:spcAft>
                <a:defRPr/>
              </a:pPr>
              <a:endParaRPr lang="zh-CN" altLang="en-US" sz="2000" kern="0">
                <a:solidFill>
                  <a:srgbClr val="EEECE1">
                    <a:lumMod val="10000"/>
                  </a:srgbClr>
                </a:solidFill>
                <a:latin typeface="微软雅黑" pitchFamily="34" charset="-122"/>
                <a:ea typeface="微软雅黑" pitchFamily="34" charset="-122"/>
              </a:endParaRPr>
            </a:p>
          </p:txBody>
        </p:sp>
        <p:sp>
          <p:nvSpPr>
            <p:cNvPr id="57" name="Freeform 8"/>
            <p:cNvSpPr>
              <a:spLocks/>
            </p:cNvSpPr>
            <p:nvPr/>
          </p:nvSpPr>
          <p:spPr bwMode="auto">
            <a:xfrm>
              <a:off x="1853447" y="2525093"/>
              <a:ext cx="1281653" cy="1594339"/>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a:gsLst>
                <a:gs pos="33000">
                  <a:srgbClr val="2676FF">
                    <a:lumMod val="60000"/>
                    <a:lumOff val="40000"/>
                  </a:srgbClr>
                </a:gs>
                <a:gs pos="100000">
                  <a:srgbClr val="2676FF"/>
                </a:gs>
              </a:gsLst>
              <a:lin ang="5400000" scaled="0"/>
            </a:gradFill>
            <a:ln w="3175" cap="flat" cmpd="sng" algn="ctr">
              <a:noFill/>
              <a:prstDash val="solid"/>
            </a:ln>
            <a:effectLst/>
            <a:extLst/>
          </p:spPr>
          <p:txBody>
            <a:bodyPr anchor="ctr"/>
            <a:lstStyle/>
            <a:p>
              <a:pPr>
                <a:lnSpc>
                  <a:spcPct val="120000"/>
                </a:lnSpc>
                <a:defRPr/>
              </a:pPr>
              <a:endParaRPr lang="zh-CN" altLang="en-US" sz="1200" kern="0">
                <a:solidFill>
                  <a:srgbClr val="EEECE1">
                    <a:lumMod val="10000"/>
                  </a:srgbClr>
                </a:solidFill>
                <a:latin typeface="微软雅黑" pitchFamily="34" charset="-122"/>
                <a:ea typeface="微软雅黑" pitchFamily="34" charset="-122"/>
              </a:endParaRPr>
            </a:p>
          </p:txBody>
        </p:sp>
        <p:sp>
          <p:nvSpPr>
            <p:cNvPr id="58" name="Freeform 9"/>
            <p:cNvSpPr>
              <a:spLocks/>
            </p:cNvSpPr>
            <p:nvPr/>
          </p:nvSpPr>
          <p:spPr bwMode="auto">
            <a:xfrm>
              <a:off x="1420775" y="2525093"/>
              <a:ext cx="432671" cy="1594339"/>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gradFill>
              <a:gsLst>
                <a:gs pos="33000">
                  <a:srgbClr val="2676FF"/>
                </a:gs>
                <a:gs pos="100000">
                  <a:srgbClr val="2676FF">
                    <a:lumMod val="75000"/>
                  </a:srgbClr>
                </a:gs>
              </a:gsLst>
              <a:lin ang="5400000" scaled="0"/>
            </a:gradFill>
            <a:ln w="3175" cap="flat" cmpd="sng" algn="ctr">
              <a:noFill/>
              <a:prstDash val="solid"/>
            </a:ln>
            <a:effectLst/>
            <a:extLst/>
          </p:spPr>
          <p:txBody>
            <a:bodyPr anchor="ctr"/>
            <a:lstStyle/>
            <a:p>
              <a:pPr>
                <a:lnSpc>
                  <a:spcPct val="120000"/>
                </a:lnSpc>
                <a:defRPr/>
              </a:pPr>
              <a:endParaRPr lang="zh-CN" altLang="en-US" sz="1200" kern="0">
                <a:solidFill>
                  <a:srgbClr val="EEECE1">
                    <a:lumMod val="10000"/>
                  </a:srgbClr>
                </a:solidFill>
                <a:latin typeface="微软雅黑" pitchFamily="34" charset="-122"/>
                <a:ea typeface="微软雅黑" pitchFamily="34" charset="-122"/>
              </a:endParaRPr>
            </a:p>
          </p:txBody>
        </p:sp>
      </p:grpSp>
      <p:sp>
        <p:nvSpPr>
          <p:cNvPr id="59" name="Line 21"/>
          <p:cNvSpPr>
            <a:spLocks noChangeShapeType="1"/>
          </p:cNvSpPr>
          <p:nvPr/>
        </p:nvSpPr>
        <p:spPr bwMode="auto">
          <a:xfrm flipV="1">
            <a:off x="1760251" y="1251561"/>
            <a:ext cx="0" cy="1027120"/>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rgbClr val="0070C0"/>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rgbClr val="EEECE1">
                  <a:lumMod val="10000"/>
                </a:srgbClr>
              </a:solidFill>
              <a:latin typeface="微软雅黑" pitchFamily="34" charset="-122"/>
              <a:ea typeface="微软雅黑" pitchFamily="34" charset="-122"/>
            </a:endParaRPr>
          </a:p>
        </p:txBody>
      </p:sp>
      <p:sp>
        <p:nvSpPr>
          <p:cNvPr id="60" name="WordArt 33"/>
          <p:cNvSpPr>
            <a:spLocks noChangeArrowheads="1" noChangeShapeType="1" noTextEdit="1"/>
          </p:cNvSpPr>
          <p:nvPr/>
        </p:nvSpPr>
        <p:spPr bwMode="auto">
          <a:xfrm>
            <a:off x="2193796" y="2920829"/>
            <a:ext cx="118830" cy="241755"/>
          </a:xfrm>
          <a:prstGeom prst="rect">
            <a:avLst/>
          </a:prstGeom>
          <a:noFill/>
          <a:ln w="9525" cap="rnd">
            <a:noFill/>
            <a:prstDash val="solid"/>
            <a:round/>
            <a:headEnd/>
            <a:tailEnd/>
          </a:ln>
          <a:extLst/>
        </p:spPr>
        <p:txBody>
          <a:bodyPr anchor="ctr"/>
          <a:lstStyle/>
          <a:p>
            <a:pPr algn="ctr" fontAlgn="base">
              <a:spcBef>
                <a:spcPct val="0"/>
              </a:spcBef>
              <a:spcAft>
                <a:spcPct val="0"/>
              </a:spcAft>
              <a:defRPr/>
            </a:pPr>
            <a:r>
              <a:rPr lang="en-US" altLang="zh-CN" sz="2800" kern="0" dirty="0">
                <a:solidFill>
                  <a:srgbClr val="EEECE1">
                    <a:lumMod val="10000"/>
                  </a:srgbClr>
                </a:solidFill>
                <a:latin typeface="微软雅黑" pitchFamily="34" charset="-122"/>
                <a:ea typeface="微软雅黑" pitchFamily="34" charset="-122"/>
              </a:rPr>
              <a:t>1</a:t>
            </a:r>
            <a:endParaRPr lang="zh-CN" altLang="en-US" sz="2800" kern="0">
              <a:solidFill>
                <a:srgbClr val="EEECE1">
                  <a:lumMod val="10000"/>
                </a:srgbClr>
              </a:solidFill>
              <a:latin typeface="微软雅黑" pitchFamily="34" charset="-122"/>
              <a:ea typeface="微软雅黑" pitchFamily="34" charset="-122"/>
            </a:endParaRPr>
          </a:p>
        </p:txBody>
      </p:sp>
      <p:sp>
        <p:nvSpPr>
          <p:cNvPr id="61" name="Freeform 39"/>
          <p:cNvSpPr>
            <a:spLocks/>
          </p:cNvSpPr>
          <p:nvPr/>
        </p:nvSpPr>
        <p:spPr bwMode="auto">
          <a:xfrm>
            <a:off x="2998158" y="4122305"/>
            <a:ext cx="20488" cy="1365"/>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gradFill>
            <a:gsLst>
              <a:gs pos="0">
                <a:srgbClr val="2676FF">
                  <a:lumMod val="40000"/>
                  <a:lumOff val="60000"/>
                </a:srgbClr>
              </a:gs>
              <a:gs pos="50000">
                <a:srgbClr val="2676FF"/>
              </a:gs>
              <a:gs pos="100000">
                <a:srgbClr val="2676FF">
                  <a:lumMod val="75000"/>
                </a:srgbClr>
              </a:gs>
            </a:gsLst>
            <a:lin ang="5400000" scaled="0"/>
          </a:gradFill>
          <a:ln w="9525" cap="rnd">
            <a:solidFill>
              <a:srgbClr val="2676FF">
                <a:lumMod val="40000"/>
                <a:lumOff val="60000"/>
              </a:srgbClr>
            </a:solidFill>
            <a:prstDash val="solid"/>
            <a:round/>
            <a:headEnd/>
            <a:tailEnd/>
          </a:ln>
          <a:extLst/>
        </p:spPr>
        <p:txBody>
          <a:bodyPr anchor="ctr"/>
          <a:lstStyle/>
          <a:p>
            <a:pPr algn="ctr" fontAlgn="base">
              <a:spcBef>
                <a:spcPct val="0"/>
              </a:spcBef>
              <a:spcAft>
                <a:spcPct val="0"/>
              </a:spcAft>
              <a:defRPr/>
            </a:pPr>
            <a:endParaRPr lang="zh-CN" altLang="en-US" sz="2000" kern="0">
              <a:solidFill>
                <a:srgbClr val="EEECE1">
                  <a:lumMod val="10000"/>
                </a:srgbClr>
              </a:solidFill>
              <a:latin typeface="微软雅黑" pitchFamily="34" charset="-122"/>
              <a:ea typeface="微软雅黑" pitchFamily="34" charset="-122"/>
            </a:endParaRPr>
          </a:p>
        </p:txBody>
      </p:sp>
      <p:grpSp>
        <p:nvGrpSpPr>
          <p:cNvPr id="62" name="组合 61"/>
          <p:cNvGrpSpPr/>
          <p:nvPr/>
        </p:nvGrpSpPr>
        <p:grpSpPr>
          <a:xfrm>
            <a:off x="5921817" y="2166644"/>
            <a:ext cx="1688192" cy="1197850"/>
            <a:chOff x="6030756" y="2525093"/>
            <a:chExt cx="2246983" cy="1594339"/>
          </a:xfrm>
        </p:grpSpPr>
        <p:sp>
          <p:nvSpPr>
            <p:cNvPr id="63" name="Freeform 5"/>
            <p:cNvSpPr>
              <a:spLocks/>
            </p:cNvSpPr>
            <p:nvPr/>
          </p:nvSpPr>
          <p:spPr bwMode="auto">
            <a:xfrm flipH="1">
              <a:off x="7317863" y="3699487"/>
              <a:ext cx="959876" cy="416309"/>
            </a:xfrm>
            <a:custGeom>
              <a:avLst/>
              <a:gdLst>
                <a:gd name="T0" fmla="*/ 301406795 w 2331"/>
                <a:gd name="T1" fmla="*/ 192091788 h 688"/>
                <a:gd name="T2" fmla="*/ 13447518 w 2331"/>
                <a:gd name="T3" fmla="*/ 38530166 h 688"/>
                <a:gd name="T4" fmla="*/ 269727438 w 2331"/>
                <a:gd name="T5" fmla="*/ 0 h 688"/>
                <a:gd name="T6" fmla="*/ 301406795 w 2331"/>
                <a:gd name="T7" fmla="*/ 192091788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kern="0">
                <a:solidFill>
                  <a:srgbClr val="EEECE1">
                    <a:lumMod val="10000"/>
                  </a:srgbClr>
                </a:solidFill>
                <a:latin typeface="微软雅黑" pitchFamily="34" charset="-122"/>
                <a:ea typeface="微软雅黑" pitchFamily="34" charset="-122"/>
              </a:endParaRPr>
            </a:p>
          </p:txBody>
        </p:sp>
        <p:sp>
          <p:nvSpPr>
            <p:cNvPr id="64" name="Freeform 14"/>
            <p:cNvSpPr>
              <a:spLocks/>
            </p:cNvSpPr>
            <p:nvPr/>
          </p:nvSpPr>
          <p:spPr bwMode="auto">
            <a:xfrm flipH="1">
              <a:off x="6030756" y="2525093"/>
              <a:ext cx="1281654" cy="1594339"/>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xmlns="" w="9525" algn="ctr">
                  <a:solidFill>
                    <a:srgbClr val="000000"/>
                  </a:solidFill>
                  <a:round/>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a:defRPr/>
              </a:pPr>
              <a:endParaRPr lang="zh-CN" altLang="en-US" kern="0">
                <a:solidFill>
                  <a:srgbClr val="EEECE1">
                    <a:lumMod val="10000"/>
                  </a:srgbClr>
                </a:solidFill>
                <a:latin typeface="微软雅黑" pitchFamily="34" charset="-122"/>
                <a:ea typeface="微软雅黑" pitchFamily="34" charset="-122"/>
              </a:endParaRPr>
            </a:p>
          </p:txBody>
        </p:sp>
        <p:sp>
          <p:nvSpPr>
            <p:cNvPr id="65" name="Freeform 15"/>
            <p:cNvSpPr>
              <a:spLocks/>
            </p:cNvSpPr>
            <p:nvPr/>
          </p:nvSpPr>
          <p:spPr bwMode="auto">
            <a:xfrm flipH="1">
              <a:off x="7312410" y="2525093"/>
              <a:ext cx="432671" cy="1594339"/>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zh-CN" altLang="en-US" kern="0">
                <a:solidFill>
                  <a:srgbClr val="EEECE1">
                    <a:lumMod val="10000"/>
                  </a:srgbClr>
                </a:solidFill>
                <a:latin typeface="微软雅黑" pitchFamily="34" charset="-122"/>
                <a:ea typeface="微软雅黑" pitchFamily="34" charset="-122"/>
              </a:endParaRPr>
            </a:p>
          </p:txBody>
        </p:sp>
      </p:grpSp>
      <p:sp>
        <p:nvSpPr>
          <p:cNvPr id="66" name="WordArt 38"/>
          <p:cNvSpPr>
            <a:spLocks noChangeArrowheads="1" noChangeShapeType="1" noTextEdit="1"/>
          </p:cNvSpPr>
          <p:nvPr/>
        </p:nvSpPr>
        <p:spPr bwMode="auto">
          <a:xfrm>
            <a:off x="6352854" y="2929405"/>
            <a:ext cx="157074" cy="241756"/>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dirty="0">
                <a:solidFill>
                  <a:srgbClr val="EEECE1">
                    <a:lumMod val="10000"/>
                  </a:srgbClr>
                </a:solidFill>
                <a:latin typeface="微软雅黑" pitchFamily="34" charset="-122"/>
                <a:ea typeface="微软雅黑" pitchFamily="34" charset="-122"/>
                <a:cs typeface="Arial"/>
              </a:rPr>
              <a:t>4</a:t>
            </a:r>
            <a:endParaRPr lang="zh-CN" altLang="en-US" sz="3600" kern="10" dirty="0">
              <a:solidFill>
                <a:srgbClr val="EEECE1">
                  <a:lumMod val="10000"/>
                </a:srgbClr>
              </a:solidFill>
              <a:latin typeface="微软雅黑" pitchFamily="34" charset="-122"/>
              <a:ea typeface="微软雅黑" pitchFamily="34" charset="-122"/>
              <a:cs typeface="Arial"/>
            </a:endParaRPr>
          </a:p>
        </p:txBody>
      </p:sp>
    </p:spTree>
    <p:extLst>
      <p:ext uri="{BB962C8B-B14F-4D97-AF65-F5344CB8AC3E}">
        <p14:creationId xmlns:p14="http://schemas.microsoft.com/office/powerpoint/2010/main" xmlns="" val="2110580146"/>
      </p:ext>
    </p:extLst>
  </p:cSld>
  <p:clrMapOvr>
    <a:masterClrMapping/>
  </p:clrMapOvr>
  <mc:AlternateContent xmlns:mc="http://schemas.openxmlformats.org/markup-compatibility/2006">
    <mc:Choice xmlns:p14="http://schemas.microsoft.com/office/powerpoint/2010/main" xmlns="" Requires="p14">
      <p:transition spd="slow" p14:dur="1400" advClick="0" advTm="5000">
        <p14:doors/>
      </p:transition>
    </mc:Choice>
    <mc:Fallback>
      <p:transition spd="slow" advClick="0" advTm="500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14000">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14:bounceEnd="14000">
                                          <p:cBhvr additive="base">
                                            <p:cTn id="7" dur="500" fill="hold"/>
                                            <p:tgtEl>
                                              <p:spTgt spid="55"/>
                                            </p:tgtEl>
                                            <p:attrNameLst>
                                              <p:attrName>ppt_x</p:attrName>
                                            </p:attrNameLst>
                                          </p:cBhvr>
                                          <p:tavLst>
                                            <p:tav tm="0">
                                              <p:val>
                                                <p:strVal val="#ppt_x"/>
                                              </p:val>
                                            </p:tav>
                                            <p:tav tm="100000">
                                              <p:val>
                                                <p:strVal val="#ppt_x"/>
                                              </p:val>
                                            </p:tav>
                                          </p:tavLst>
                                        </p:anim>
                                        <p:anim calcmode="lin" valueType="num" p14:bounceEnd="14000">
                                          <p:cBhvr additive="base">
                                            <p:cTn id="8" dur="500" fill="hold"/>
                                            <p:tgtEl>
                                              <p:spTgt spid="5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14000">
                                      <p:stCondLst>
                                        <p:cond delay="200"/>
                                      </p:stCondLst>
                                      <p:childTnLst>
                                        <p:set>
                                          <p:cBhvr>
                                            <p:cTn id="10" dur="1" fill="hold">
                                              <p:stCondLst>
                                                <p:cond delay="0"/>
                                              </p:stCondLst>
                                            </p:cTn>
                                            <p:tgtEl>
                                              <p:spTgt spid="36"/>
                                            </p:tgtEl>
                                            <p:attrNameLst>
                                              <p:attrName>style.visibility</p:attrName>
                                            </p:attrNameLst>
                                          </p:cBhvr>
                                          <p:to>
                                            <p:strVal val="visible"/>
                                          </p:to>
                                        </p:set>
                                        <p:anim calcmode="lin" valueType="num" p14:bounceEnd="14000">
                                          <p:cBhvr additive="base">
                                            <p:cTn id="11" dur="500" fill="hold"/>
                                            <p:tgtEl>
                                              <p:spTgt spid="36"/>
                                            </p:tgtEl>
                                            <p:attrNameLst>
                                              <p:attrName>ppt_x</p:attrName>
                                            </p:attrNameLst>
                                          </p:cBhvr>
                                          <p:tavLst>
                                            <p:tav tm="0">
                                              <p:val>
                                                <p:strVal val="#ppt_x"/>
                                              </p:val>
                                            </p:tav>
                                            <p:tav tm="100000">
                                              <p:val>
                                                <p:strVal val="#ppt_x"/>
                                              </p:val>
                                            </p:tav>
                                          </p:tavLst>
                                        </p:anim>
                                        <p:anim calcmode="lin" valueType="num" p14:bounceEnd="14000">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14000">
                                      <p:stCondLst>
                                        <p:cond delay="400"/>
                                      </p:stCondLst>
                                      <p:childTnLst>
                                        <p:set>
                                          <p:cBhvr>
                                            <p:cTn id="14" dur="1" fill="hold">
                                              <p:stCondLst>
                                                <p:cond delay="0"/>
                                              </p:stCondLst>
                                            </p:cTn>
                                            <p:tgtEl>
                                              <p:spTgt spid="40"/>
                                            </p:tgtEl>
                                            <p:attrNameLst>
                                              <p:attrName>style.visibility</p:attrName>
                                            </p:attrNameLst>
                                          </p:cBhvr>
                                          <p:to>
                                            <p:strVal val="visible"/>
                                          </p:to>
                                        </p:set>
                                        <p:anim calcmode="lin" valueType="num" p14:bounceEnd="14000">
                                          <p:cBhvr additive="base">
                                            <p:cTn id="15" dur="500" fill="hold"/>
                                            <p:tgtEl>
                                              <p:spTgt spid="40"/>
                                            </p:tgtEl>
                                            <p:attrNameLst>
                                              <p:attrName>ppt_x</p:attrName>
                                            </p:attrNameLst>
                                          </p:cBhvr>
                                          <p:tavLst>
                                            <p:tav tm="0">
                                              <p:val>
                                                <p:strVal val="#ppt_x"/>
                                              </p:val>
                                            </p:tav>
                                            <p:tav tm="100000">
                                              <p:val>
                                                <p:strVal val="#ppt_x"/>
                                              </p:val>
                                            </p:tav>
                                          </p:tavLst>
                                        </p:anim>
                                        <p:anim calcmode="lin" valueType="num" p14:bounceEnd="14000">
                                          <p:cBhvr additive="base">
                                            <p:cTn id="16" dur="500" fill="hold"/>
                                            <p:tgtEl>
                                              <p:spTgt spid="4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14:presetBounceEnd="14000">
                                      <p:stCondLst>
                                        <p:cond delay="600"/>
                                      </p:stCondLst>
                                      <p:childTnLst>
                                        <p:set>
                                          <p:cBhvr>
                                            <p:cTn id="18" dur="1" fill="hold">
                                              <p:stCondLst>
                                                <p:cond delay="0"/>
                                              </p:stCondLst>
                                            </p:cTn>
                                            <p:tgtEl>
                                              <p:spTgt spid="62"/>
                                            </p:tgtEl>
                                            <p:attrNameLst>
                                              <p:attrName>style.visibility</p:attrName>
                                            </p:attrNameLst>
                                          </p:cBhvr>
                                          <p:to>
                                            <p:strVal val="visible"/>
                                          </p:to>
                                        </p:set>
                                        <p:anim calcmode="lin" valueType="num" p14:bounceEnd="14000">
                                          <p:cBhvr additive="base">
                                            <p:cTn id="19" dur="500" fill="hold"/>
                                            <p:tgtEl>
                                              <p:spTgt spid="62"/>
                                            </p:tgtEl>
                                            <p:attrNameLst>
                                              <p:attrName>ppt_x</p:attrName>
                                            </p:attrNameLst>
                                          </p:cBhvr>
                                          <p:tavLst>
                                            <p:tav tm="0">
                                              <p:val>
                                                <p:strVal val="#ppt_x"/>
                                              </p:val>
                                            </p:tav>
                                            <p:tav tm="100000">
                                              <p:val>
                                                <p:strVal val="#ppt_x"/>
                                              </p:val>
                                            </p:tav>
                                          </p:tavLst>
                                        </p:anim>
                                        <p:anim calcmode="lin" valueType="num" p14:bounceEnd="14000">
                                          <p:cBhvr additive="base">
                                            <p:cTn id="20" dur="500" fill="hold"/>
                                            <p:tgtEl>
                                              <p:spTgt spid="62"/>
                                            </p:tgtEl>
                                            <p:attrNameLst>
                                              <p:attrName>ppt_y</p:attrName>
                                            </p:attrNameLst>
                                          </p:cBhvr>
                                          <p:tavLst>
                                            <p:tav tm="0">
                                              <p:val>
                                                <p:strVal val="1+#ppt_h/2"/>
                                              </p:val>
                                            </p:tav>
                                            <p:tav tm="100000">
                                              <p:val>
                                                <p:strVal val="#ppt_y"/>
                                              </p:val>
                                            </p:tav>
                                          </p:tavLst>
                                        </p:anim>
                                      </p:childTnLst>
                                    </p:cTn>
                                  </p:par>
                                </p:childTnLst>
                              </p:cTn>
                            </p:par>
                            <p:par>
                              <p:cTn id="21" fill="hold">
                                <p:stCondLst>
                                  <p:cond delay="1100"/>
                                </p:stCondLst>
                                <p:childTnLst>
                                  <p:par>
                                    <p:cTn id="22" presetID="22" presetClass="entr" presetSubtype="4" fill="hold" grpId="0" nodeType="afterEffect">
                                      <p:stCondLst>
                                        <p:cond delay="0"/>
                                      </p:stCondLst>
                                      <p:childTnLst>
                                        <p:set>
                                          <p:cBhvr>
                                            <p:cTn id="23" dur="1" fill="hold">
                                              <p:stCondLst>
                                                <p:cond delay="0"/>
                                              </p:stCondLst>
                                            </p:cTn>
                                            <p:tgtEl>
                                              <p:spTgt spid="59"/>
                                            </p:tgtEl>
                                            <p:attrNameLst>
                                              <p:attrName>style.visibility</p:attrName>
                                            </p:attrNameLst>
                                          </p:cBhvr>
                                          <p:to>
                                            <p:strVal val="visible"/>
                                          </p:to>
                                        </p:set>
                                        <p:animEffect transition="in" filter="wipe(down)">
                                          <p:cBhvr>
                                            <p:cTn id="24" dur="500"/>
                                            <p:tgtEl>
                                              <p:spTgt spid="59"/>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wipe(down)">
                                          <p:cBhvr>
                                            <p:cTn id="27" dur="500"/>
                                            <p:tgtEl>
                                              <p:spTgt spid="47"/>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wipe(up)">
                                          <p:cBhvr>
                                            <p:cTn id="30" dur="500"/>
                                            <p:tgtEl>
                                              <p:spTgt spid="49"/>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wipe(up)">
                                          <p:cBhvr>
                                            <p:cTn id="33" dur="500"/>
                                            <p:tgtEl>
                                              <p:spTgt spid="51"/>
                                            </p:tgtEl>
                                          </p:cBhvr>
                                        </p:animEffect>
                                      </p:childTnLst>
                                    </p:cTn>
                                  </p:par>
                                </p:childTnLst>
                              </p:cTn>
                            </p:par>
                            <p:par>
                              <p:cTn id="34" fill="hold">
                                <p:stCondLst>
                                  <p:cond delay="1600"/>
                                </p:stCondLst>
                                <p:childTnLst>
                                  <p:par>
                                    <p:cTn id="35" presetID="10" presetClass="entr" presetSubtype="0"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500"/>
                                            <p:tgtEl>
                                              <p:spTgt spid="60"/>
                                            </p:tgtEl>
                                          </p:cBhvr>
                                        </p:animEffect>
                                      </p:childTnLst>
                                    </p:cTn>
                                  </p:par>
                                  <p:par>
                                    <p:cTn id="38" presetID="10" presetClass="entr" presetSubtype="0" fill="hold" grpId="0" nodeType="withEffect">
                                      <p:stCondLst>
                                        <p:cond delay="250"/>
                                      </p:stCondLst>
                                      <p:childTnLst>
                                        <p:set>
                                          <p:cBhvr>
                                            <p:cTn id="39" dur="1" fill="hold">
                                              <p:stCondLst>
                                                <p:cond delay="0"/>
                                              </p:stCondLst>
                                            </p:cTn>
                                            <p:tgtEl>
                                              <p:spTgt spid="53"/>
                                            </p:tgtEl>
                                            <p:attrNameLst>
                                              <p:attrName>style.visibility</p:attrName>
                                            </p:attrNameLst>
                                          </p:cBhvr>
                                          <p:to>
                                            <p:strVal val="visible"/>
                                          </p:to>
                                        </p:set>
                                        <p:animEffect transition="in" filter="fade">
                                          <p:cBhvr>
                                            <p:cTn id="40" dur="500"/>
                                            <p:tgtEl>
                                              <p:spTgt spid="53"/>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500"/>
                                            <p:tgtEl>
                                              <p:spTgt spid="54"/>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66"/>
                                            </p:tgtEl>
                                            <p:attrNameLst>
                                              <p:attrName>style.visibility</p:attrName>
                                            </p:attrNameLst>
                                          </p:cBhvr>
                                          <p:to>
                                            <p:strVal val="visible"/>
                                          </p:to>
                                        </p:set>
                                        <p:animEffect transition="in" filter="fade">
                                          <p:cBhvr>
                                            <p:cTn id="46" dur="500"/>
                                            <p:tgtEl>
                                              <p:spTgt spid="66"/>
                                            </p:tgtEl>
                                          </p:cBhvr>
                                        </p:animEffect>
                                      </p:childTnLst>
                                    </p:cTn>
                                  </p:par>
                                </p:childTnLst>
                              </p:cTn>
                            </p:par>
                            <p:par>
                              <p:cTn id="47" fill="hold">
                                <p:stCondLst>
                                  <p:cond delay="2850"/>
                                </p:stCondLst>
                                <p:childTnLst>
                                  <p:par>
                                    <p:cTn id="48" presetID="18" presetClass="entr" presetSubtype="3" fill="hold" grpId="0"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strips(upRight)">
                                          <p:cBhvr>
                                            <p:cTn id="50" dur="500"/>
                                            <p:tgtEl>
                                              <p:spTgt spid="45"/>
                                            </p:tgtEl>
                                          </p:cBhvr>
                                        </p:animEffect>
                                      </p:childTnLst>
                                    </p:cTn>
                                  </p:par>
                                  <p:par>
                                    <p:cTn id="51" presetID="18" presetClass="entr" presetSubtype="3" fill="hold" grpId="0" nodeType="with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strips(upRight)">
                                          <p:cBhvr>
                                            <p:cTn id="53" dur="500"/>
                                            <p:tgtEl>
                                              <p:spTgt spid="46"/>
                                            </p:tgtEl>
                                          </p:cBhvr>
                                        </p:animEffect>
                                      </p:childTnLst>
                                    </p:cTn>
                                  </p:par>
                                  <p:par>
                                    <p:cTn id="54" presetID="18" presetClass="entr" presetSubtype="3" fill="hold" grpId="0" nodeType="withEffect">
                                      <p:stCondLst>
                                        <p:cond delay="0"/>
                                      </p:stCondLst>
                                      <p:childTnLst>
                                        <p:set>
                                          <p:cBhvr>
                                            <p:cTn id="55" dur="1" fill="hold">
                                              <p:stCondLst>
                                                <p:cond delay="0"/>
                                              </p:stCondLst>
                                            </p:cTn>
                                            <p:tgtEl>
                                              <p:spTgt spid="48"/>
                                            </p:tgtEl>
                                            <p:attrNameLst>
                                              <p:attrName>style.visibility</p:attrName>
                                            </p:attrNameLst>
                                          </p:cBhvr>
                                          <p:to>
                                            <p:strVal val="visible"/>
                                          </p:to>
                                        </p:set>
                                        <p:animEffect transition="in" filter="strips(upRight)">
                                          <p:cBhvr>
                                            <p:cTn id="56" dur="500"/>
                                            <p:tgtEl>
                                              <p:spTgt spid="48"/>
                                            </p:tgtEl>
                                          </p:cBhvr>
                                        </p:animEffect>
                                      </p:childTnLst>
                                    </p:cTn>
                                  </p:par>
                                  <p:par>
                                    <p:cTn id="57" presetID="18" presetClass="entr" presetSubtype="3" fill="hold" grpId="0" nodeType="withEffect">
                                      <p:stCondLst>
                                        <p:cond delay="0"/>
                                      </p:stCondLst>
                                      <p:childTnLst>
                                        <p:set>
                                          <p:cBhvr>
                                            <p:cTn id="58" dur="1" fill="hold">
                                              <p:stCondLst>
                                                <p:cond delay="0"/>
                                              </p:stCondLst>
                                            </p:cTn>
                                            <p:tgtEl>
                                              <p:spTgt spid="50"/>
                                            </p:tgtEl>
                                            <p:attrNameLst>
                                              <p:attrName>style.visibility</p:attrName>
                                            </p:attrNameLst>
                                          </p:cBhvr>
                                          <p:to>
                                            <p:strVal val="visible"/>
                                          </p:to>
                                        </p:set>
                                        <p:animEffect transition="in" filter="strips(upRight)">
                                          <p:cBhvr>
                                            <p:cTn id="5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animBg="1"/>
          <p:bldP spid="48" grpId="0"/>
          <p:bldP spid="49" grpId="0" animBg="1"/>
          <p:bldP spid="50" grpId="0"/>
          <p:bldP spid="51" grpId="0" animBg="1"/>
          <p:bldP spid="53" grpId="0"/>
          <p:bldP spid="54" grpId="0"/>
          <p:bldP spid="59" grpId="0" animBg="1"/>
          <p:bldP spid="60" grpId="0"/>
          <p:bldP spid="6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ppt_x"/>
                                              </p:val>
                                            </p:tav>
                                            <p:tav tm="100000">
                                              <p:val>
                                                <p:strVal val="#ppt_x"/>
                                              </p:val>
                                            </p:tav>
                                          </p:tavLst>
                                        </p:anim>
                                        <p:anim calcmode="lin" valueType="num">
                                          <p:cBhvr additive="base">
                                            <p:cTn id="8" dur="500" fill="hold"/>
                                            <p:tgtEl>
                                              <p:spTgt spid="5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0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40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ppt_x"/>
                                              </p:val>
                                            </p:tav>
                                            <p:tav tm="100000">
                                              <p:val>
                                                <p:strVal val="#ppt_x"/>
                                              </p:val>
                                            </p:tav>
                                          </p:tavLst>
                                        </p:anim>
                                        <p:anim calcmode="lin" valueType="num">
                                          <p:cBhvr additive="base">
                                            <p:cTn id="16" dur="500" fill="hold"/>
                                            <p:tgtEl>
                                              <p:spTgt spid="4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600"/>
                                      </p:stCondLst>
                                      <p:childTnLst>
                                        <p:set>
                                          <p:cBhvr>
                                            <p:cTn id="18" dur="1" fill="hold">
                                              <p:stCondLst>
                                                <p:cond delay="0"/>
                                              </p:stCondLst>
                                            </p:cTn>
                                            <p:tgtEl>
                                              <p:spTgt spid="62"/>
                                            </p:tgtEl>
                                            <p:attrNameLst>
                                              <p:attrName>style.visibility</p:attrName>
                                            </p:attrNameLst>
                                          </p:cBhvr>
                                          <p:to>
                                            <p:strVal val="visible"/>
                                          </p:to>
                                        </p:set>
                                        <p:anim calcmode="lin" valueType="num">
                                          <p:cBhvr additive="base">
                                            <p:cTn id="19" dur="500" fill="hold"/>
                                            <p:tgtEl>
                                              <p:spTgt spid="62"/>
                                            </p:tgtEl>
                                            <p:attrNameLst>
                                              <p:attrName>ppt_x</p:attrName>
                                            </p:attrNameLst>
                                          </p:cBhvr>
                                          <p:tavLst>
                                            <p:tav tm="0">
                                              <p:val>
                                                <p:strVal val="#ppt_x"/>
                                              </p:val>
                                            </p:tav>
                                            <p:tav tm="100000">
                                              <p:val>
                                                <p:strVal val="#ppt_x"/>
                                              </p:val>
                                            </p:tav>
                                          </p:tavLst>
                                        </p:anim>
                                        <p:anim calcmode="lin" valueType="num">
                                          <p:cBhvr additive="base">
                                            <p:cTn id="20" dur="500" fill="hold"/>
                                            <p:tgtEl>
                                              <p:spTgt spid="62"/>
                                            </p:tgtEl>
                                            <p:attrNameLst>
                                              <p:attrName>ppt_y</p:attrName>
                                            </p:attrNameLst>
                                          </p:cBhvr>
                                          <p:tavLst>
                                            <p:tav tm="0">
                                              <p:val>
                                                <p:strVal val="1+#ppt_h/2"/>
                                              </p:val>
                                            </p:tav>
                                            <p:tav tm="100000">
                                              <p:val>
                                                <p:strVal val="#ppt_y"/>
                                              </p:val>
                                            </p:tav>
                                          </p:tavLst>
                                        </p:anim>
                                      </p:childTnLst>
                                    </p:cTn>
                                  </p:par>
                                </p:childTnLst>
                              </p:cTn>
                            </p:par>
                            <p:par>
                              <p:cTn id="21" fill="hold">
                                <p:stCondLst>
                                  <p:cond delay="1100"/>
                                </p:stCondLst>
                                <p:childTnLst>
                                  <p:par>
                                    <p:cTn id="22" presetID="22" presetClass="entr" presetSubtype="4" fill="hold" grpId="0" nodeType="afterEffect">
                                      <p:stCondLst>
                                        <p:cond delay="0"/>
                                      </p:stCondLst>
                                      <p:childTnLst>
                                        <p:set>
                                          <p:cBhvr>
                                            <p:cTn id="23" dur="1" fill="hold">
                                              <p:stCondLst>
                                                <p:cond delay="0"/>
                                              </p:stCondLst>
                                            </p:cTn>
                                            <p:tgtEl>
                                              <p:spTgt spid="59"/>
                                            </p:tgtEl>
                                            <p:attrNameLst>
                                              <p:attrName>style.visibility</p:attrName>
                                            </p:attrNameLst>
                                          </p:cBhvr>
                                          <p:to>
                                            <p:strVal val="visible"/>
                                          </p:to>
                                        </p:set>
                                        <p:animEffect transition="in" filter="wipe(down)">
                                          <p:cBhvr>
                                            <p:cTn id="24" dur="500"/>
                                            <p:tgtEl>
                                              <p:spTgt spid="59"/>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wipe(down)">
                                          <p:cBhvr>
                                            <p:cTn id="27" dur="500"/>
                                            <p:tgtEl>
                                              <p:spTgt spid="47"/>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wipe(up)">
                                          <p:cBhvr>
                                            <p:cTn id="30" dur="500"/>
                                            <p:tgtEl>
                                              <p:spTgt spid="49"/>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wipe(up)">
                                          <p:cBhvr>
                                            <p:cTn id="33" dur="500"/>
                                            <p:tgtEl>
                                              <p:spTgt spid="51"/>
                                            </p:tgtEl>
                                          </p:cBhvr>
                                        </p:animEffect>
                                      </p:childTnLst>
                                    </p:cTn>
                                  </p:par>
                                </p:childTnLst>
                              </p:cTn>
                            </p:par>
                            <p:par>
                              <p:cTn id="34" fill="hold">
                                <p:stCondLst>
                                  <p:cond delay="1600"/>
                                </p:stCondLst>
                                <p:childTnLst>
                                  <p:par>
                                    <p:cTn id="35" presetID="10" presetClass="entr" presetSubtype="0"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500"/>
                                            <p:tgtEl>
                                              <p:spTgt spid="60"/>
                                            </p:tgtEl>
                                          </p:cBhvr>
                                        </p:animEffect>
                                      </p:childTnLst>
                                    </p:cTn>
                                  </p:par>
                                  <p:par>
                                    <p:cTn id="38" presetID="10" presetClass="entr" presetSubtype="0" fill="hold" grpId="0" nodeType="withEffect">
                                      <p:stCondLst>
                                        <p:cond delay="250"/>
                                      </p:stCondLst>
                                      <p:childTnLst>
                                        <p:set>
                                          <p:cBhvr>
                                            <p:cTn id="39" dur="1" fill="hold">
                                              <p:stCondLst>
                                                <p:cond delay="0"/>
                                              </p:stCondLst>
                                            </p:cTn>
                                            <p:tgtEl>
                                              <p:spTgt spid="53"/>
                                            </p:tgtEl>
                                            <p:attrNameLst>
                                              <p:attrName>style.visibility</p:attrName>
                                            </p:attrNameLst>
                                          </p:cBhvr>
                                          <p:to>
                                            <p:strVal val="visible"/>
                                          </p:to>
                                        </p:set>
                                        <p:animEffect transition="in" filter="fade">
                                          <p:cBhvr>
                                            <p:cTn id="40" dur="500"/>
                                            <p:tgtEl>
                                              <p:spTgt spid="53"/>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500"/>
                                            <p:tgtEl>
                                              <p:spTgt spid="54"/>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66"/>
                                            </p:tgtEl>
                                            <p:attrNameLst>
                                              <p:attrName>style.visibility</p:attrName>
                                            </p:attrNameLst>
                                          </p:cBhvr>
                                          <p:to>
                                            <p:strVal val="visible"/>
                                          </p:to>
                                        </p:set>
                                        <p:animEffect transition="in" filter="fade">
                                          <p:cBhvr>
                                            <p:cTn id="46" dur="500"/>
                                            <p:tgtEl>
                                              <p:spTgt spid="66"/>
                                            </p:tgtEl>
                                          </p:cBhvr>
                                        </p:animEffect>
                                      </p:childTnLst>
                                    </p:cTn>
                                  </p:par>
                                </p:childTnLst>
                              </p:cTn>
                            </p:par>
                            <p:par>
                              <p:cTn id="47" fill="hold">
                                <p:stCondLst>
                                  <p:cond delay="2850"/>
                                </p:stCondLst>
                                <p:childTnLst>
                                  <p:par>
                                    <p:cTn id="48" presetID="18" presetClass="entr" presetSubtype="3" fill="hold" grpId="0"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strips(upRight)">
                                          <p:cBhvr>
                                            <p:cTn id="50" dur="500"/>
                                            <p:tgtEl>
                                              <p:spTgt spid="45"/>
                                            </p:tgtEl>
                                          </p:cBhvr>
                                        </p:animEffect>
                                      </p:childTnLst>
                                    </p:cTn>
                                  </p:par>
                                  <p:par>
                                    <p:cTn id="51" presetID="18" presetClass="entr" presetSubtype="3" fill="hold" grpId="0" nodeType="with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strips(upRight)">
                                          <p:cBhvr>
                                            <p:cTn id="53" dur="500"/>
                                            <p:tgtEl>
                                              <p:spTgt spid="46"/>
                                            </p:tgtEl>
                                          </p:cBhvr>
                                        </p:animEffect>
                                      </p:childTnLst>
                                    </p:cTn>
                                  </p:par>
                                  <p:par>
                                    <p:cTn id="54" presetID="18" presetClass="entr" presetSubtype="3" fill="hold" grpId="0" nodeType="withEffect">
                                      <p:stCondLst>
                                        <p:cond delay="0"/>
                                      </p:stCondLst>
                                      <p:childTnLst>
                                        <p:set>
                                          <p:cBhvr>
                                            <p:cTn id="55" dur="1" fill="hold">
                                              <p:stCondLst>
                                                <p:cond delay="0"/>
                                              </p:stCondLst>
                                            </p:cTn>
                                            <p:tgtEl>
                                              <p:spTgt spid="48"/>
                                            </p:tgtEl>
                                            <p:attrNameLst>
                                              <p:attrName>style.visibility</p:attrName>
                                            </p:attrNameLst>
                                          </p:cBhvr>
                                          <p:to>
                                            <p:strVal val="visible"/>
                                          </p:to>
                                        </p:set>
                                        <p:animEffect transition="in" filter="strips(upRight)">
                                          <p:cBhvr>
                                            <p:cTn id="56" dur="500"/>
                                            <p:tgtEl>
                                              <p:spTgt spid="48"/>
                                            </p:tgtEl>
                                          </p:cBhvr>
                                        </p:animEffect>
                                      </p:childTnLst>
                                    </p:cTn>
                                  </p:par>
                                  <p:par>
                                    <p:cTn id="57" presetID="18" presetClass="entr" presetSubtype="3" fill="hold" grpId="0" nodeType="withEffect">
                                      <p:stCondLst>
                                        <p:cond delay="0"/>
                                      </p:stCondLst>
                                      <p:childTnLst>
                                        <p:set>
                                          <p:cBhvr>
                                            <p:cTn id="58" dur="1" fill="hold">
                                              <p:stCondLst>
                                                <p:cond delay="0"/>
                                              </p:stCondLst>
                                            </p:cTn>
                                            <p:tgtEl>
                                              <p:spTgt spid="50"/>
                                            </p:tgtEl>
                                            <p:attrNameLst>
                                              <p:attrName>style.visibility</p:attrName>
                                            </p:attrNameLst>
                                          </p:cBhvr>
                                          <p:to>
                                            <p:strVal val="visible"/>
                                          </p:to>
                                        </p:set>
                                        <p:animEffect transition="in" filter="strips(upRight)">
                                          <p:cBhvr>
                                            <p:cTn id="5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animBg="1"/>
          <p:bldP spid="48" grpId="0"/>
          <p:bldP spid="49" grpId="0" animBg="1"/>
          <p:bldP spid="50" grpId="0"/>
          <p:bldP spid="51" grpId="0" animBg="1"/>
          <p:bldP spid="53" grpId="0"/>
          <p:bldP spid="54" grpId="0"/>
          <p:bldP spid="59" grpId="0" animBg="1"/>
          <p:bldP spid="60" grpId="0"/>
          <p:bldP spid="66"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xmlns="" val="2260342487"/>
              </p:ext>
            </p:extLst>
          </p:nvPr>
        </p:nvGraphicFramePr>
        <p:xfrm>
          <a:off x="1331640" y="1260624"/>
          <a:ext cx="6696744" cy="3410624"/>
        </p:xfrm>
        <a:graphic>
          <a:graphicData uri="http://schemas.openxmlformats.org/drawingml/2006/table">
            <a:tbl>
              <a:tblPr firstRow="1" firstCol="1" bandRow="1">
                <a:tableStyleId>{5C22544A-7EE6-4342-B048-85BDC9FD1C3A}</a:tableStyleId>
              </a:tblPr>
              <a:tblGrid>
                <a:gridCol w="2271077"/>
                <a:gridCol w="4425667"/>
              </a:tblGrid>
              <a:tr h="432048">
                <a:tc gridSpan="2">
                  <a:txBody>
                    <a:bodyPr/>
                    <a:lstStyle/>
                    <a:p>
                      <a:pPr algn="ctr">
                        <a:lnSpc>
                          <a:spcPct val="115000"/>
                        </a:lnSpc>
                        <a:spcAft>
                          <a:spcPts val="0"/>
                        </a:spcAft>
                      </a:pPr>
                      <a:r>
                        <a:rPr lang="zh-CN" altLang="en-US" sz="2000" kern="100" dirty="0" smtClean="0">
                          <a:effectLst/>
                          <a:latin typeface="微软雅黑" panose="020B0503020204020204" pitchFamily="34" charset="-122"/>
                          <a:ea typeface="微软雅黑" panose="020B0503020204020204" pitchFamily="34" charset="-122"/>
                        </a:rPr>
                        <a:t>课题研究结果分析</a:t>
                      </a:r>
                      <a:endParaRPr lang="zh-CN" sz="2000" kern="100" dirty="0">
                        <a:effectLst/>
                        <a:latin typeface="微软雅黑" panose="020B0503020204020204" pitchFamily="34" charset="-122"/>
                        <a:ea typeface="微软雅黑" panose="020B0503020204020204" pitchFamily="34" charset="-122"/>
                      </a:endParaRPr>
                    </a:p>
                  </a:txBody>
                  <a:tcPr marL="68580" marR="68580" marT="0" marB="0" anchor="ctr"/>
                </a:tc>
                <a:tc hMerge="1">
                  <a:txBody>
                    <a:bodyPr/>
                    <a:lstStyle/>
                    <a:p>
                      <a:pPr algn="ctr">
                        <a:lnSpc>
                          <a:spcPct val="115000"/>
                        </a:lnSpc>
                        <a:spcAft>
                          <a:spcPts val="0"/>
                        </a:spcAft>
                      </a:pPr>
                      <a:endParaRPr lang="zh-CN" sz="2000" kern="100" dirty="0">
                        <a:effectLst/>
                        <a:latin typeface="微软雅黑" panose="020B0503020204020204" pitchFamily="34" charset="-122"/>
                        <a:ea typeface="微软雅黑" panose="020B0503020204020204" pitchFamily="34" charset="-122"/>
                      </a:endParaRPr>
                    </a:p>
                  </a:txBody>
                  <a:tcPr marL="68580" marR="68580" marT="0" marB="0" anchor="ctr"/>
                </a:tc>
              </a:tr>
              <a:tr h="720080">
                <a:tc>
                  <a:txBody>
                    <a:bodyPr/>
                    <a:lstStyle/>
                    <a:p>
                      <a:pPr algn="ctr">
                        <a:lnSpc>
                          <a:spcPct val="115000"/>
                        </a:lnSpc>
                        <a:spcAft>
                          <a:spcPts val="0"/>
                        </a:spcAft>
                      </a:pPr>
                      <a:r>
                        <a:rPr lang="zh-CN" altLang="en-US" sz="2400" kern="100" dirty="0" smtClean="0">
                          <a:effectLst/>
                          <a:latin typeface="微软雅黑" panose="020B0503020204020204" pitchFamily="34" charset="-122"/>
                          <a:ea typeface="微软雅黑" panose="020B0503020204020204" pitchFamily="34" charset="-122"/>
                        </a:rPr>
                        <a:t>文本一</a:t>
                      </a:r>
                      <a:endParaRPr lang="zh-CN" sz="2400" kern="100" dirty="0">
                        <a:effectLst/>
                        <a:latin typeface="微软雅黑" panose="020B0503020204020204" pitchFamily="34" charset="-122"/>
                        <a:ea typeface="微软雅黑" panose="020B0503020204020204" pitchFamily="34" charset="-122"/>
                      </a:endParaRPr>
                    </a:p>
                  </a:txBody>
                  <a:tcPr marL="68580" marR="68580" marT="0" marB="0" anchor="ctr"/>
                </a:tc>
                <a:tc>
                  <a:txBody>
                    <a:bodyPr/>
                    <a:lstStyle/>
                    <a:p>
                      <a:pPr algn="ctr">
                        <a:lnSpc>
                          <a:spcPct val="120000"/>
                        </a:lnSpc>
                        <a:defRPr/>
                      </a:pPr>
                      <a:r>
                        <a:rPr lang="zh-CN" altLang="en-US" sz="1600" kern="0" dirty="0" smtClean="0">
                          <a:solidFill>
                            <a:srgbClr val="EEECE1">
                              <a:lumMod val="10000"/>
                            </a:srgbClr>
                          </a:solidFill>
                          <a:latin typeface="微软雅黑" pitchFamily="34" charset="-122"/>
                          <a:ea typeface="微软雅黑" pitchFamily="34" charset="-122"/>
                        </a:rPr>
                        <a:t>单击此处添加文字</a:t>
                      </a:r>
                    </a:p>
                    <a:p>
                      <a:pPr algn="ctr">
                        <a:lnSpc>
                          <a:spcPct val="120000"/>
                        </a:lnSpc>
                        <a:defRPr/>
                      </a:pPr>
                      <a:r>
                        <a:rPr lang="zh-CN" altLang="en-US" sz="1600" kern="0" dirty="0" smtClean="0">
                          <a:solidFill>
                            <a:srgbClr val="EEECE1">
                              <a:lumMod val="10000"/>
                            </a:srgbClr>
                          </a:solidFill>
                          <a:latin typeface="微软雅黑" pitchFamily="34" charset="-122"/>
                          <a:ea typeface="微软雅黑" pitchFamily="34" charset="-122"/>
                        </a:rPr>
                        <a:t>单击此处添加文字</a:t>
                      </a:r>
                      <a:endParaRPr lang="zh-CN" altLang="en-US" sz="1600" kern="0" dirty="0">
                        <a:solidFill>
                          <a:srgbClr val="EEECE1">
                            <a:lumMod val="10000"/>
                          </a:srgbClr>
                        </a:solidFill>
                        <a:latin typeface="微软雅黑" pitchFamily="34" charset="-122"/>
                        <a:ea typeface="微软雅黑" pitchFamily="34" charset="-122"/>
                      </a:endParaRPr>
                    </a:p>
                  </a:txBody>
                  <a:tcPr marL="68580" marR="68580" marT="0" marB="0" anchor="ctr"/>
                </a:tc>
              </a:tr>
              <a:tr h="720080">
                <a:tc>
                  <a:txBody>
                    <a:bodyPr/>
                    <a:lstStyle/>
                    <a:p>
                      <a:pPr algn="ctr">
                        <a:lnSpc>
                          <a:spcPct val="115000"/>
                        </a:lnSpc>
                        <a:spcAft>
                          <a:spcPts val="0"/>
                        </a:spcAft>
                      </a:pPr>
                      <a:r>
                        <a:rPr lang="zh-CN" altLang="en-US" sz="2400" kern="100" dirty="0" smtClean="0">
                          <a:effectLst/>
                          <a:latin typeface="微软雅黑" panose="020B0503020204020204" pitchFamily="34" charset="-122"/>
                          <a:ea typeface="微软雅黑" panose="020B0503020204020204" pitchFamily="34" charset="-122"/>
                        </a:rPr>
                        <a:t>文本二</a:t>
                      </a:r>
                      <a:endParaRPr lang="zh-CN" altLang="zh-CN" sz="2400" kern="100" dirty="0">
                        <a:effectLst/>
                        <a:latin typeface="微软雅黑" panose="020B0503020204020204" pitchFamily="34" charset="-122"/>
                        <a:ea typeface="微软雅黑" panose="020B0503020204020204" pitchFamily="34" charset="-122"/>
                      </a:endParaRPr>
                    </a:p>
                  </a:txBody>
                  <a:tcPr marL="68580" marR="68580" marT="0" marB="0" anchor="ctr"/>
                </a:tc>
                <a:tc>
                  <a:txBody>
                    <a:bodyPr/>
                    <a:lstStyle/>
                    <a:p>
                      <a:pPr algn="ctr">
                        <a:lnSpc>
                          <a:spcPct val="120000"/>
                        </a:lnSpc>
                        <a:defRPr/>
                      </a:pPr>
                      <a:r>
                        <a:rPr lang="zh-CN" altLang="en-US" sz="1600" kern="0" dirty="0" smtClean="0">
                          <a:solidFill>
                            <a:srgbClr val="EEECE1">
                              <a:lumMod val="10000"/>
                            </a:srgbClr>
                          </a:solidFill>
                          <a:latin typeface="微软雅黑" pitchFamily="34" charset="-122"/>
                          <a:ea typeface="微软雅黑" pitchFamily="34" charset="-122"/>
                        </a:rPr>
                        <a:t>单击此处添加文字</a:t>
                      </a:r>
                    </a:p>
                    <a:p>
                      <a:pPr algn="ctr">
                        <a:lnSpc>
                          <a:spcPct val="120000"/>
                        </a:lnSpc>
                        <a:defRPr/>
                      </a:pPr>
                      <a:r>
                        <a:rPr lang="zh-CN" altLang="en-US" sz="1600" kern="0" dirty="0" smtClean="0">
                          <a:solidFill>
                            <a:srgbClr val="EEECE1">
                              <a:lumMod val="10000"/>
                            </a:srgbClr>
                          </a:solidFill>
                          <a:latin typeface="微软雅黑" pitchFamily="34" charset="-122"/>
                          <a:ea typeface="微软雅黑" pitchFamily="34" charset="-122"/>
                        </a:rPr>
                        <a:t>单击此处添加文字</a:t>
                      </a:r>
                      <a:endParaRPr lang="zh-CN" altLang="en-US" sz="1600" kern="0" dirty="0">
                        <a:solidFill>
                          <a:srgbClr val="EEECE1">
                            <a:lumMod val="10000"/>
                          </a:srgbClr>
                        </a:solidFill>
                        <a:latin typeface="微软雅黑" pitchFamily="34" charset="-122"/>
                        <a:ea typeface="微软雅黑" pitchFamily="34" charset="-122"/>
                      </a:endParaRPr>
                    </a:p>
                  </a:txBody>
                  <a:tcPr marL="68580" marR="68580" marT="0" marB="0" anchor="ctr"/>
                </a:tc>
              </a:tr>
              <a:tr h="769208">
                <a:tc>
                  <a:txBody>
                    <a:bodyPr/>
                    <a:lstStyle/>
                    <a:p>
                      <a:pPr algn="ctr">
                        <a:lnSpc>
                          <a:spcPct val="115000"/>
                        </a:lnSpc>
                        <a:spcAft>
                          <a:spcPts val="0"/>
                        </a:spcAft>
                      </a:pPr>
                      <a:r>
                        <a:rPr lang="zh-CN" altLang="en-US" sz="2400" kern="100" dirty="0" smtClean="0">
                          <a:effectLst/>
                          <a:latin typeface="微软雅黑" panose="020B0503020204020204" pitchFamily="34" charset="-122"/>
                          <a:ea typeface="微软雅黑" panose="020B0503020204020204" pitchFamily="34" charset="-122"/>
                        </a:rPr>
                        <a:t>文本三</a:t>
                      </a:r>
                      <a:endParaRPr lang="zh-CN" altLang="zh-CN" sz="2400" kern="100" dirty="0">
                        <a:effectLst/>
                        <a:latin typeface="微软雅黑" panose="020B0503020204020204" pitchFamily="34" charset="-122"/>
                        <a:ea typeface="微软雅黑" panose="020B0503020204020204" pitchFamily="34" charset="-122"/>
                      </a:endParaRPr>
                    </a:p>
                  </a:txBody>
                  <a:tcPr marL="68580" marR="68580" marT="0" marB="0" anchor="ctr"/>
                </a:tc>
                <a:tc>
                  <a:txBody>
                    <a:bodyPr/>
                    <a:lstStyle/>
                    <a:p>
                      <a:pPr algn="ctr">
                        <a:lnSpc>
                          <a:spcPct val="120000"/>
                        </a:lnSpc>
                        <a:defRPr/>
                      </a:pPr>
                      <a:r>
                        <a:rPr lang="zh-CN" altLang="en-US" sz="1600" b="1" kern="0" dirty="0" smtClean="0">
                          <a:solidFill>
                            <a:srgbClr val="0070C0"/>
                          </a:solidFill>
                          <a:latin typeface="微软雅黑" pitchFamily="34" charset="-122"/>
                          <a:ea typeface="微软雅黑" pitchFamily="34" charset="-122"/>
                        </a:rPr>
                        <a:t>单击此处添加文字</a:t>
                      </a:r>
                    </a:p>
                    <a:p>
                      <a:pPr algn="ctr">
                        <a:lnSpc>
                          <a:spcPct val="120000"/>
                        </a:lnSpc>
                        <a:defRPr/>
                      </a:pPr>
                      <a:r>
                        <a:rPr lang="zh-CN" altLang="en-US" sz="1600" b="1" kern="0" dirty="0" smtClean="0">
                          <a:solidFill>
                            <a:srgbClr val="0070C0"/>
                          </a:solidFill>
                          <a:latin typeface="微软雅黑" pitchFamily="34" charset="-122"/>
                          <a:ea typeface="微软雅黑" pitchFamily="34" charset="-122"/>
                        </a:rPr>
                        <a:t>单击此处添加文字</a:t>
                      </a:r>
                      <a:endParaRPr lang="zh-CN" altLang="en-US" sz="1600" b="1" kern="0" dirty="0">
                        <a:solidFill>
                          <a:srgbClr val="0070C0"/>
                        </a:solidFill>
                        <a:latin typeface="微软雅黑" pitchFamily="34" charset="-122"/>
                        <a:ea typeface="微软雅黑" pitchFamily="34" charset="-122"/>
                      </a:endParaRPr>
                    </a:p>
                  </a:txBody>
                  <a:tcPr marL="68580" marR="68580" marT="0" marB="0" anchor="ctr"/>
                </a:tc>
              </a:tr>
              <a:tr h="769208">
                <a:tc>
                  <a:txBody>
                    <a:bodyPr/>
                    <a:lstStyle/>
                    <a:p>
                      <a:pPr algn="ctr">
                        <a:lnSpc>
                          <a:spcPct val="115000"/>
                        </a:lnSpc>
                        <a:spcAft>
                          <a:spcPts val="0"/>
                        </a:spcAft>
                      </a:pPr>
                      <a:r>
                        <a:rPr lang="zh-CN" altLang="en-US" sz="2400" kern="100" dirty="0" smtClean="0">
                          <a:effectLst/>
                          <a:latin typeface="微软雅黑" panose="020B0503020204020204" pitchFamily="34" charset="-122"/>
                          <a:ea typeface="微软雅黑" panose="020B0503020204020204" pitchFamily="34" charset="-122"/>
                        </a:rPr>
                        <a:t>文本四</a:t>
                      </a:r>
                      <a:endParaRPr lang="zh-CN" altLang="zh-CN" sz="2400" kern="100" dirty="0">
                        <a:effectLst/>
                        <a:latin typeface="微软雅黑" panose="020B0503020204020204" pitchFamily="34" charset="-122"/>
                        <a:ea typeface="微软雅黑" panose="020B0503020204020204" pitchFamily="34" charset="-122"/>
                      </a:endParaRPr>
                    </a:p>
                  </a:txBody>
                  <a:tcPr marL="68580" marR="68580" marT="0" marB="0" anchor="ctr"/>
                </a:tc>
                <a:tc>
                  <a:txBody>
                    <a:bodyPr/>
                    <a:lstStyle/>
                    <a:p>
                      <a:pPr algn="ctr">
                        <a:lnSpc>
                          <a:spcPct val="120000"/>
                        </a:lnSpc>
                        <a:defRPr/>
                      </a:pPr>
                      <a:r>
                        <a:rPr lang="zh-CN" altLang="en-US" sz="1600" kern="0" dirty="0" smtClean="0">
                          <a:solidFill>
                            <a:srgbClr val="EEECE1">
                              <a:lumMod val="10000"/>
                            </a:srgbClr>
                          </a:solidFill>
                          <a:latin typeface="微软雅黑" pitchFamily="34" charset="-122"/>
                          <a:ea typeface="微软雅黑" pitchFamily="34" charset="-122"/>
                        </a:rPr>
                        <a:t>单击此处添加文字</a:t>
                      </a:r>
                    </a:p>
                    <a:p>
                      <a:pPr algn="ctr">
                        <a:lnSpc>
                          <a:spcPct val="120000"/>
                        </a:lnSpc>
                        <a:defRPr/>
                      </a:pPr>
                      <a:r>
                        <a:rPr lang="zh-CN" altLang="en-US" sz="1600" kern="0" dirty="0" smtClean="0">
                          <a:solidFill>
                            <a:srgbClr val="EEECE1">
                              <a:lumMod val="10000"/>
                            </a:srgbClr>
                          </a:solidFill>
                          <a:latin typeface="微软雅黑" pitchFamily="34" charset="-122"/>
                          <a:ea typeface="微软雅黑" pitchFamily="34" charset="-122"/>
                        </a:rPr>
                        <a:t>单击此处添加文字</a:t>
                      </a:r>
                      <a:endParaRPr lang="zh-CN" altLang="en-US" sz="1600" kern="0" dirty="0">
                        <a:solidFill>
                          <a:srgbClr val="EEECE1">
                            <a:lumMod val="10000"/>
                          </a:srgbClr>
                        </a:solidFill>
                        <a:latin typeface="微软雅黑" pitchFamily="34" charset="-122"/>
                        <a:ea typeface="微软雅黑" pitchFamily="34" charset="-122"/>
                      </a:endParaRPr>
                    </a:p>
                  </a:txBody>
                  <a:tcPr marL="68580" marR="68580" marT="0" marB="0" anchor="ctr"/>
                </a:tc>
              </a:tr>
            </a:tbl>
          </a:graphicData>
        </a:graphic>
      </p:graphicFrame>
      <p:sp>
        <p:nvSpPr>
          <p:cNvPr id="3" name="TextBox 2"/>
          <p:cNvSpPr txBox="1"/>
          <p:nvPr/>
        </p:nvSpPr>
        <p:spPr>
          <a:xfrm>
            <a:off x="6829648" y="145579"/>
            <a:ext cx="2088232" cy="369332"/>
          </a:xfrm>
          <a:prstGeom prst="rect">
            <a:avLst/>
          </a:prstGeom>
          <a:noFill/>
        </p:spPr>
        <p:txBody>
          <a:bodyPr vert="horz" wrap="square" rtlCol="0">
            <a:spAutoFit/>
          </a:bodyPr>
          <a:lstStyle/>
          <a:p>
            <a:pPr algn="ctr" fontAlgn="b"/>
            <a:r>
              <a:rPr lang="zh-CN" altLang="en-US" dirty="0" smtClean="0">
                <a:solidFill>
                  <a:schemeClr val="tx2">
                    <a:lumMod val="75000"/>
                  </a:schemeClr>
                </a:solidFill>
                <a:latin typeface="微软雅黑" panose="020B0503020204020204" pitchFamily="34" charset="-122"/>
                <a:ea typeface="微软雅黑" panose="020B0503020204020204" pitchFamily="34" charset="-122"/>
              </a:rPr>
              <a:t>结论分析</a:t>
            </a:r>
          </a:p>
        </p:txBody>
      </p:sp>
    </p:spTree>
    <p:extLst>
      <p:ext uri="{BB962C8B-B14F-4D97-AF65-F5344CB8AC3E}">
        <p14:creationId xmlns:p14="http://schemas.microsoft.com/office/powerpoint/2010/main" xmlns="" val="2133467733"/>
      </p:ext>
    </p:extLst>
  </p:cSld>
  <p:clrMapOvr>
    <a:masterClrMapping/>
  </p:clrMapOvr>
  <mc:AlternateContent xmlns:mc="http://schemas.openxmlformats.org/markup-compatibility/2006">
    <mc:Choice xmlns:p14="http://schemas.microsoft.com/office/powerpoint/2010/main" xmlns="" Requires="p14">
      <p:transition spd="slow" p14:dur="1600" advClick="0" advTm="4000">
        <p14:prism isInverted="1"/>
      </p:transition>
    </mc:Choice>
    <mc:Fallback>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6*min(max(#ppt_w*#ppt_h,.3),1)-7.4)/-.7*#ppt_w"/>
                                          </p:val>
                                        </p:tav>
                                        <p:tav tm="100000">
                                          <p:val>
                                            <p:strVal val="#ppt_w"/>
                                          </p:val>
                                        </p:tav>
                                      </p:tavLst>
                                    </p:anim>
                                    <p:anim calcmode="lin" valueType="num">
                                      <p:cBhvr>
                                        <p:cTn id="8" dur="500" fill="hold"/>
                                        <p:tgtEl>
                                          <p:spTgt spid="2"/>
                                        </p:tgtEl>
                                        <p:attrNameLst>
                                          <p:attrName>ppt_h</p:attrName>
                                        </p:attrNameLst>
                                      </p:cBhvr>
                                      <p:tavLst>
                                        <p:tav tm="0">
                                          <p:val>
                                            <p:strVal val="(6*min(max(#ppt_w*#ppt_h,.3),1)-7.4)/-.7*#ppt_h"/>
                                          </p:val>
                                        </p:tav>
                                        <p:tav tm="100000">
                                          <p:val>
                                            <p:strVal val="#ppt_h"/>
                                          </p:val>
                                        </p:tav>
                                      </p:tavLst>
                                    </p:anim>
                                    <p:anim calcmode="lin" valueType="num">
                                      <p:cBhvr>
                                        <p:cTn id="9" dur="500" fill="hold"/>
                                        <p:tgtEl>
                                          <p:spTgt spid="2"/>
                                        </p:tgtEl>
                                        <p:attrNameLst>
                                          <p:attrName>ppt_x</p:attrName>
                                        </p:attrNameLst>
                                      </p:cBhvr>
                                      <p:tavLst>
                                        <p:tav tm="0">
                                          <p:val>
                                            <p:fltVal val="0.5"/>
                                          </p:val>
                                        </p:tav>
                                        <p:tav tm="100000">
                                          <p:val>
                                            <p:strVal val="#ppt_x"/>
                                          </p:val>
                                        </p:tav>
                                      </p:tavLst>
                                    </p:anim>
                                    <p:anim calcmode="lin" valueType="num">
                                      <p:cBhvr>
                                        <p:cTn id="10" dur="500" fill="hold"/>
                                        <p:tgtEl>
                                          <p:spTgt spid="2"/>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cstate="screen">
            <a:extLst>
              <a:ext uri="{28A0092B-C50C-407E-A947-70E740481C1C}">
                <a14:useLocalDpi xmlns:a14="http://schemas.microsoft.com/office/drawing/2010/main" xmlns=""/>
              </a:ext>
            </a:extLst>
          </a:blip>
          <a:stretch>
            <a:fillRect/>
          </a:stretch>
        </p:blipFill>
        <p:spPr bwMode="auto">
          <a:xfrm>
            <a:off x="102" y="0"/>
            <a:ext cx="9143796" cy="5711824"/>
          </a:xfrm>
          <a:prstGeom prst="rect">
            <a:avLst/>
          </a:prstGeom>
          <a:noFill/>
          <a:extLst>
            <a:ext uri="{909E8E84-426E-40DD-AFC4-6F175D3DCCD1}">
              <a14:hiddenFill xmlns:a14="http://schemas.microsoft.com/office/drawing/2010/main" xmlns="">
                <a:solidFill>
                  <a:srgbClr val="FFFFFF"/>
                </a:solidFill>
              </a14:hiddenFill>
            </a:ext>
          </a:extLst>
        </p:spPr>
      </p:pic>
      <p:sp>
        <p:nvSpPr>
          <p:cNvPr id="3" name="矩形 2"/>
          <p:cNvSpPr/>
          <p:nvPr/>
        </p:nvSpPr>
        <p:spPr>
          <a:xfrm>
            <a:off x="-3578291" y="1993404"/>
            <a:ext cx="2493965" cy="162798"/>
          </a:xfrm>
          <a:prstGeom prst="rect">
            <a:avLst/>
          </a:prstGeom>
          <a:pattFill prst="smCheck">
            <a:fgClr>
              <a:schemeClr val="tx2">
                <a:lumMod val="75000"/>
              </a:schemeClr>
            </a:fgClr>
            <a:bgClr>
              <a:srgbClr val="00206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3852936" y="2425452"/>
            <a:ext cx="3017697" cy="29280"/>
          </a:xfrm>
          <a:prstGeom prst="rect">
            <a:avLst/>
          </a:prstGeom>
          <a:pattFill prst="smCheck">
            <a:fgClr>
              <a:schemeClr val="tx2">
                <a:lumMod val="75000"/>
              </a:schemeClr>
            </a:fgClr>
            <a:bgClr>
              <a:srgbClr val="00206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283929" y="2782318"/>
            <a:ext cx="2743361" cy="47156"/>
          </a:xfrm>
          <a:prstGeom prst="rect">
            <a:avLst/>
          </a:prstGeom>
          <a:pattFill prst="smCheck">
            <a:fgClr>
              <a:schemeClr val="tx2">
                <a:lumMod val="75000"/>
              </a:schemeClr>
            </a:fgClr>
            <a:bgClr>
              <a:srgbClr val="00206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3310333" y="1199949"/>
            <a:ext cx="1290703" cy="235751"/>
            <a:chOff x="8971447" y="2172617"/>
            <a:chExt cx="759125" cy="568897"/>
          </a:xfrm>
        </p:grpSpPr>
        <p:sp>
          <p:nvSpPr>
            <p:cNvPr id="7" name="矩形 6"/>
            <p:cNvSpPr/>
            <p:nvPr/>
          </p:nvSpPr>
          <p:spPr>
            <a:xfrm>
              <a:off x="8971447" y="2172617"/>
              <a:ext cx="238791" cy="568897"/>
            </a:xfrm>
            <a:prstGeom prst="rect">
              <a:avLst/>
            </a:prstGeom>
            <a:solidFill>
              <a:srgbClr val="1737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312857" y="2172617"/>
              <a:ext cx="107228" cy="56889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522704" y="2172617"/>
              <a:ext cx="67464" cy="568897"/>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692788" y="2172617"/>
              <a:ext cx="37784" cy="56889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TextBox 42"/>
          <p:cNvSpPr txBox="1"/>
          <p:nvPr/>
        </p:nvSpPr>
        <p:spPr>
          <a:xfrm>
            <a:off x="65740" y="1563678"/>
            <a:ext cx="6558584" cy="861774"/>
          </a:xfrm>
          <a:prstGeom prst="rect">
            <a:avLst/>
          </a:prstGeom>
          <a:noFill/>
        </p:spPr>
        <p:txBody>
          <a:bodyPr wrap="square" rtlCol="0">
            <a:spAutoFit/>
          </a:bodyPr>
          <a:lstStyle/>
          <a:p>
            <a:r>
              <a:rPr lang="zh-CN" altLang="en-US" sz="5000" dirty="0" smtClean="0">
                <a:solidFill>
                  <a:srgbClr val="17375E"/>
                </a:solidFill>
                <a:latin typeface="迷你简综艺" panose="03000509000000000000" pitchFamily="65" charset="-122"/>
                <a:ea typeface="迷你简综艺" panose="03000509000000000000" pitchFamily="65" charset="-122"/>
              </a:rPr>
              <a:t>谢谢各位老师指导</a:t>
            </a:r>
            <a:endParaRPr lang="zh-CN" altLang="zh-CN" sz="5000" dirty="0">
              <a:solidFill>
                <a:srgbClr val="17375E"/>
              </a:solidFill>
              <a:latin typeface="迷你简综艺" panose="03000509000000000000" pitchFamily="65" charset="-122"/>
              <a:ea typeface="迷你简综艺" panose="03000509000000000000" pitchFamily="65" charset="-122"/>
            </a:endParaRPr>
          </a:p>
        </p:txBody>
      </p:sp>
      <p:sp>
        <p:nvSpPr>
          <p:cNvPr id="12" name="TextBox 250"/>
          <p:cNvSpPr txBox="1"/>
          <p:nvPr/>
        </p:nvSpPr>
        <p:spPr>
          <a:xfrm>
            <a:off x="218140" y="2524929"/>
            <a:ext cx="5110784" cy="369332"/>
          </a:xfrm>
          <a:prstGeom prst="rect">
            <a:avLst/>
          </a:prstGeom>
          <a:solidFill>
            <a:srgbClr val="17375E"/>
          </a:solidFill>
        </p:spPr>
        <p:txBody>
          <a:bodyPr wrap="square" rtlCol="0">
            <a:spAutoFit/>
          </a:bodyPr>
          <a:lstStyle/>
          <a:p>
            <a:r>
              <a:rPr lang="zh-CN" altLang="zh-CN" sz="1800" b="1" dirty="0" smtClean="0">
                <a:solidFill>
                  <a:schemeClr val="bg1"/>
                </a:solidFill>
                <a:latin typeface="微软雅黑" pitchFamily="34" charset="-122"/>
                <a:ea typeface="微软雅黑" pitchFamily="34" charset="-122"/>
              </a:rPr>
              <a:t>适用于</a:t>
            </a:r>
            <a:r>
              <a:rPr lang="zh-CN" altLang="en-US" sz="1800" b="1" dirty="0" smtClean="0">
                <a:solidFill>
                  <a:schemeClr val="bg1"/>
                </a:solidFill>
                <a:latin typeface="微软雅黑" pitchFamily="34" charset="-122"/>
                <a:ea typeface="微软雅黑" pitchFamily="34" charset="-122"/>
              </a:rPr>
              <a:t>毕业答辩 工作报告 </a:t>
            </a:r>
            <a:r>
              <a:rPr lang="zh-CN" altLang="zh-CN" sz="1800" b="1" dirty="0" smtClean="0">
                <a:solidFill>
                  <a:schemeClr val="bg1"/>
                </a:solidFill>
                <a:latin typeface="微软雅黑" pitchFamily="34" charset="-122"/>
                <a:ea typeface="微软雅黑" pitchFamily="34" charset="-122"/>
              </a:rPr>
              <a:t>公司</a:t>
            </a:r>
            <a:r>
              <a:rPr lang="zh-CN" altLang="zh-CN" sz="1800" b="1" dirty="0">
                <a:solidFill>
                  <a:schemeClr val="bg1"/>
                </a:solidFill>
                <a:latin typeface="微软雅黑" pitchFamily="34" charset="-122"/>
                <a:ea typeface="微软雅黑" pitchFamily="34" charset="-122"/>
              </a:rPr>
              <a:t>介绍</a:t>
            </a:r>
            <a:r>
              <a:rPr lang="en-US" altLang="zh-CN" sz="1800" b="1" dirty="0">
                <a:solidFill>
                  <a:schemeClr val="bg1"/>
                </a:solidFill>
                <a:latin typeface="微软雅黑" pitchFamily="34" charset="-122"/>
                <a:ea typeface="微软雅黑" pitchFamily="34" charset="-122"/>
              </a:rPr>
              <a:t>  </a:t>
            </a:r>
            <a:r>
              <a:rPr lang="zh-CN" altLang="zh-CN" sz="1800" b="1" dirty="0">
                <a:solidFill>
                  <a:schemeClr val="bg1"/>
                </a:solidFill>
                <a:latin typeface="微软雅黑" pitchFamily="34" charset="-122"/>
                <a:ea typeface="微软雅黑" pitchFamily="34" charset="-122"/>
              </a:rPr>
              <a:t>企业宣传</a:t>
            </a:r>
            <a:endParaRPr lang="zh-CN" altLang="zh-CN" sz="1800" dirty="0">
              <a:solidFill>
                <a:schemeClr val="bg1"/>
              </a:solidFill>
              <a:latin typeface="微软雅黑" pitchFamily="34" charset="-122"/>
              <a:ea typeface="微软雅黑" pitchFamily="34" charset="-122"/>
            </a:endParaRPr>
          </a:p>
        </p:txBody>
      </p:sp>
      <p:sp>
        <p:nvSpPr>
          <p:cNvPr id="13" name="TextBox 42"/>
          <p:cNvSpPr txBox="1"/>
          <p:nvPr/>
        </p:nvSpPr>
        <p:spPr>
          <a:xfrm>
            <a:off x="107504" y="1129308"/>
            <a:ext cx="3373570" cy="400110"/>
          </a:xfrm>
          <a:prstGeom prst="rect">
            <a:avLst/>
          </a:prstGeom>
          <a:noFill/>
        </p:spPr>
        <p:txBody>
          <a:bodyPr wrap="square" rtlCol="0">
            <a:spAutoFit/>
          </a:bodyPr>
          <a:lstStyle/>
          <a:p>
            <a:r>
              <a:rPr lang="en-US" altLang="zh-CN" sz="2000" b="1" dirty="0" smtClean="0">
                <a:solidFill>
                  <a:schemeClr val="accent5">
                    <a:lumMod val="75000"/>
                  </a:schemeClr>
                </a:solidFill>
                <a:latin typeface="微软雅黑" pitchFamily="34" charset="-122"/>
                <a:ea typeface="微软雅黑" pitchFamily="34" charset="-122"/>
              </a:rPr>
              <a:t>THE  BUSENESS  PLAN</a:t>
            </a:r>
            <a:endParaRPr lang="zh-CN" altLang="zh-CN" sz="2000" dirty="0">
              <a:solidFill>
                <a:schemeClr val="accent5">
                  <a:lumMod val="75000"/>
                </a:schemeClr>
              </a:solidFill>
              <a:latin typeface="微软雅黑" pitchFamily="34" charset="-122"/>
              <a:ea typeface="微软雅黑" pitchFamily="34" charset="-122"/>
            </a:endParaRPr>
          </a:p>
        </p:txBody>
      </p:sp>
      <p:sp>
        <p:nvSpPr>
          <p:cNvPr id="14" name="TextBox 27"/>
          <p:cNvSpPr txBox="1"/>
          <p:nvPr/>
        </p:nvSpPr>
        <p:spPr>
          <a:xfrm>
            <a:off x="255400" y="3342795"/>
            <a:ext cx="4460616"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微软雅黑" pitchFamily="34" charset="-122"/>
                <a:ea typeface="微软雅黑" pitchFamily="34" charset="-122"/>
              </a:rPr>
              <a:t>汇报人：某某       指导老师：某某</a:t>
            </a:r>
            <a:endParaRPr lang="zh-CN" altLang="zh-CN" sz="1600" dirty="0">
              <a:solidFill>
                <a:schemeClr val="tx1">
                  <a:lumMod val="85000"/>
                  <a:lumOff val="15000"/>
                </a:schemeClr>
              </a:solidFill>
              <a:latin typeface="微软雅黑" pitchFamily="34" charset="-122"/>
              <a:ea typeface="微软雅黑" pitchFamily="34" charset="-122"/>
            </a:endParaRPr>
          </a:p>
        </p:txBody>
      </p:sp>
      <p:sp>
        <p:nvSpPr>
          <p:cNvPr id="15" name="矩形 14"/>
          <p:cNvSpPr/>
          <p:nvPr/>
        </p:nvSpPr>
        <p:spPr>
          <a:xfrm>
            <a:off x="9540552" y="3599950"/>
            <a:ext cx="2493965" cy="162798"/>
          </a:xfrm>
          <a:prstGeom prst="rect">
            <a:avLst/>
          </a:prstGeom>
          <a:pattFill prst="smCheck">
            <a:fgClr>
              <a:schemeClr val="tx2">
                <a:lumMod val="75000"/>
              </a:schemeClr>
            </a:fgClr>
            <a:bgClr>
              <a:srgbClr val="00206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265907" y="4031998"/>
            <a:ext cx="3017697" cy="29280"/>
          </a:xfrm>
          <a:prstGeom prst="rect">
            <a:avLst/>
          </a:prstGeom>
          <a:pattFill prst="smCheck">
            <a:fgClr>
              <a:schemeClr val="tx2">
                <a:lumMod val="75000"/>
              </a:schemeClr>
            </a:fgClr>
            <a:bgClr>
              <a:srgbClr val="00206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9834914" y="4388864"/>
            <a:ext cx="2743361" cy="47156"/>
          </a:xfrm>
          <a:prstGeom prst="rect">
            <a:avLst/>
          </a:prstGeom>
          <a:pattFill prst="smCheck">
            <a:fgClr>
              <a:schemeClr val="tx2">
                <a:lumMod val="75000"/>
              </a:schemeClr>
            </a:fgClr>
            <a:bgClr>
              <a:srgbClr val="00206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1678371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2" presetClass="entr" presetSubtype="2" repeatCount="3000" fill="hold" grpId="0" nodeType="withEffect">
                                  <p:stCondLst>
                                    <p:cond delay="10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2" presetClass="entr" presetSubtype="2" repeatCount="3000" fill="hold" grpId="0" nodeType="withEffect">
                                  <p:stCondLst>
                                    <p:cond delay="50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1+#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par>
                                <p:cTn id="18" presetID="2" presetClass="entr" presetSubtype="2" repeatCount="3000" fill="hold" grpId="0" nodeType="withEffect">
                                  <p:stCondLst>
                                    <p:cond delay="25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1+#ppt_w/2"/>
                                          </p:val>
                                        </p:tav>
                                        <p:tav tm="100000">
                                          <p:val>
                                            <p:strVal val="#ppt_x"/>
                                          </p:val>
                                        </p:tav>
                                      </p:tavLst>
                                    </p:anim>
                                    <p:anim calcmode="lin" valueType="num">
                                      <p:cBhvr additive="base">
                                        <p:cTn id="21" dur="500" fill="hold"/>
                                        <p:tgtEl>
                                          <p:spTgt spid="5"/>
                                        </p:tgtEl>
                                        <p:attrNameLst>
                                          <p:attrName>ppt_y</p:attrName>
                                        </p:attrNameLst>
                                      </p:cBhvr>
                                      <p:tavLst>
                                        <p:tav tm="0">
                                          <p:val>
                                            <p:strVal val="#ppt_y"/>
                                          </p:val>
                                        </p:tav>
                                        <p:tav tm="100000">
                                          <p:val>
                                            <p:strVal val="#ppt_y"/>
                                          </p:val>
                                        </p:tav>
                                      </p:tavLst>
                                    </p:anim>
                                  </p:childTnLst>
                                </p:cTn>
                              </p:par>
                              <p:par>
                                <p:cTn id="22" presetID="2" presetClass="entr" presetSubtype="2" repeatCount="3000" fill="hold" grpId="0" nodeType="withEffect">
                                  <p:stCondLst>
                                    <p:cond delay="25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1+#ppt_w/2"/>
                                          </p:val>
                                        </p:tav>
                                        <p:tav tm="100000">
                                          <p:val>
                                            <p:strVal val="#ppt_x"/>
                                          </p:val>
                                        </p:tav>
                                      </p:tavLst>
                                    </p:anim>
                                    <p:anim calcmode="lin" valueType="num">
                                      <p:cBhvr additive="base">
                                        <p:cTn id="25" dur="500" fill="hold"/>
                                        <p:tgtEl>
                                          <p:spTgt spid="15"/>
                                        </p:tgtEl>
                                        <p:attrNameLst>
                                          <p:attrName>ppt_y</p:attrName>
                                        </p:attrNameLst>
                                      </p:cBhvr>
                                      <p:tavLst>
                                        <p:tav tm="0">
                                          <p:val>
                                            <p:strVal val="#ppt_y"/>
                                          </p:val>
                                        </p:tav>
                                        <p:tav tm="100000">
                                          <p:val>
                                            <p:strVal val="#ppt_y"/>
                                          </p:val>
                                        </p:tav>
                                      </p:tavLst>
                                    </p:anim>
                                  </p:childTnLst>
                                </p:cTn>
                              </p:par>
                              <p:par>
                                <p:cTn id="26" presetID="2" presetClass="entr" presetSubtype="2" repeatCount="3000" fill="hold" grpId="0" nodeType="withEffect">
                                  <p:stCondLst>
                                    <p:cond delay="65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250" fill="hold"/>
                                        <p:tgtEl>
                                          <p:spTgt spid="16"/>
                                        </p:tgtEl>
                                        <p:attrNameLst>
                                          <p:attrName>ppt_x</p:attrName>
                                        </p:attrNameLst>
                                      </p:cBhvr>
                                      <p:tavLst>
                                        <p:tav tm="0">
                                          <p:val>
                                            <p:strVal val="1+#ppt_w/2"/>
                                          </p:val>
                                        </p:tav>
                                        <p:tav tm="100000">
                                          <p:val>
                                            <p:strVal val="#ppt_x"/>
                                          </p:val>
                                        </p:tav>
                                      </p:tavLst>
                                    </p:anim>
                                    <p:anim calcmode="lin" valueType="num">
                                      <p:cBhvr additive="base">
                                        <p:cTn id="29" dur="250" fill="hold"/>
                                        <p:tgtEl>
                                          <p:spTgt spid="16"/>
                                        </p:tgtEl>
                                        <p:attrNameLst>
                                          <p:attrName>ppt_y</p:attrName>
                                        </p:attrNameLst>
                                      </p:cBhvr>
                                      <p:tavLst>
                                        <p:tav tm="0">
                                          <p:val>
                                            <p:strVal val="#ppt_y"/>
                                          </p:val>
                                        </p:tav>
                                        <p:tav tm="100000">
                                          <p:val>
                                            <p:strVal val="#ppt_y"/>
                                          </p:val>
                                        </p:tav>
                                      </p:tavLst>
                                    </p:anim>
                                  </p:childTnLst>
                                </p:cTn>
                              </p:par>
                              <p:par>
                                <p:cTn id="30" presetID="2" presetClass="entr" presetSubtype="2" repeatCount="3000" fill="hold" grpId="0" nodeType="withEffect">
                                  <p:stCondLst>
                                    <p:cond delay="40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1+#ppt_w/2"/>
                                          </p:val>
                                        </p:tav>
                                        <p:tav tm="100000">
                                          <p:val>
                                            <p:strVal val="#ppt_x"/>
                                          </p:val>
                                        </p:tav>
                                      </p:tavLst>
                                    </p:anim>
                                    <p:anim calcmode="lin" valueType="num">
                                      <p:cBhvr additive="base">
                                        <p:cTn id="33" dur="500" fill="hold"/>
                                        <p:tgtEl>
                                          <p:spTgt spid="17"/>
                                        </p:tgtEl>
                                        <p:attrNameLst>
                                          <p:attrName>ppt_y</p:attrName>
                                        </p:attrNameLst>
                                      </p:cBhvr>
                                      <p:tavLst>
                                        <p:tav tm="0">
                                          <p:val>
                                            <p:strVal val="#ppt_y"/>
                                          </p:val>
                                        </p:tav>
                                        <p:tav tm="100000">
                                          <p:val>
                                            <p:strVal val="#ppt_y"/>
                                          </p:val>
                                        </p:tav>
                                      </p:tavLst>
                                    </p:anim>
                                  </p:childTnLst>
                                </p:cTn>
                              </p:par>
                            </p:childTnLst>
                          </p:cTn>
                        </p:par>
                        <p:par>
                          <p:cTn id="34" fill="hold">
                            <p:stCondLst>
                              <p:cond delay="190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11"/>
                                        </p:tgtEl>
                                        <p:attrNameLst>
                                          <p:attrName>style.visibility</p:attrName>
                                        </p:attrNameLst>
                                      </p:cBhvr>
                                      <p:to>
                                        <p:strVal val="visible"/>
                                      </p:to>
                                    </p:set>
                                    <p:anim by="(-#ppt_w*2)" calcmode="lin" valueType="num">
                                      <p:cBhvr rctx="PPT">
                                        <p:cTn id="37" dur="250" autoRev="1" fill="hold">
                                          <p:stCondLst>
                                            <p:cond delay="0"/>
                                          </p:stCondLst>
                                        </p:cTn>
                                        <p:tgtEl>
                                          <p:spTgt spid="11"/>
                                        </p:tgtEl>
                                        <p:attrNameLst>
                                          <p:attrName>ppt_w</p:attrName>
                                        </p:attrNameLst>
                                      </p:cBhvr>
                                    </p:anim>
                                    <p:anim by="(#ppt_w*0.50)" calcmode="lin" valueType="num">
                                      <p:cBhvr>
                                        <p:cTn id="38" dur="250" decel="50000" autoRev="1" fill="hold">
                                          <p:stCondLst>
                                            <p:cond delay="0"/>
                                          </p:stCondLst>
                                        </p:cTn>
                                        <p:tgtEl>
                                          <p:spTgt spid="11"/>
                                        </p:tgtEl>
                                        <p:attrNameLst>
                                          <p:attrName>ppt_x</p:attrName>
                                        </p:attrNameLst>
                                      </p:cBhvr>
                                    </p:anim>
                                    <p:anim from="(-#ppt_h/2)" to="(#ppt_y)" calcmode="lin" valueType="num">
                                      <p:cBhvr>
                                        <p:cTn id="39" dur="500" fill="hold">
                                          <p:stCondLst>
                                            <p:cond delay="0"/>
                                          </p:stCondLst>
                                        </p:cTn>
                                        <p:tgtEl>
                                          <p:spTgt spid="11"/>
                                        </p:tgtEl>
                                        <p:attrNameLst>
                                          <p:attrName>ppt_y</p:attrName>
                                        </p:attrNameLst>
                                      </p:cBhvr>
                                    </p:anim>
                                    <p:animRot by="21600000">
                                      <p:cBhvr>
                                        <p:cTn id="40" dur="500" fill="hold">
                                          <p:stCondLst>
                                            <p:cond delay="0"/>
                                          </p:stCondLst>
                                        </p:cTn>
                                        <p:tgtEl>
                                          <p:spTgt spid="11"/>
                                        </p:tgtEl>
                                        <p:attrNameLst>
                                          <p:attrName>r</p:attrName>
                                        </p:attrNameLst>
                                      </p:cBhvr>
                                    </p:animRot>
                                  </p:childTnLst>
                                </p:cTn>
                              </p:par>
                            </p:childTnLst>
                          </p:cTn>
                        </p:par>
                        <p:par>
                          <p:cTn id="41" fill="hold">
                            <p:stCondLst>
                              <p:cond delay="2750"/>
                            </p:stCondLst>
                            <p:childTnLst>
                              <p:par>
                                <p:cTn id="42" presetID="56" presetClass="entr" presetSubtype="0" fill="hold" grpId="0" nodeType="afterEffect">
                                  <p:stCondLst>
                                    <p:cond delay="0"/>
                                  </p:stCondLst>
                                  <p:iterate type="lt">
                                    <p:tmPct val="10000"/>
                                  </p:iterate>
                                  <p:childTnLst>
                                    <p:set>
                                      <p:cBhvr>
                                        <p:cTn id="43" dur="1" fill="hold">
                                          <p:stCondLst>
                                            <p:cond delay="0"/>
                                          </p:stCondLst>
                                        </p:cTn>
                                        <p:tgtEl>
                                          <p:spTgt spid="13"/>
                                        </p:tgtEl>
                                        <p:attrNameLst>
                                          <p:attrName>style.visibility</p:attrName>
                                        </p:attrNameLst>
                                      </p:cBhvr>
                                      <p:to>
                                        <p:strVal val="visible"/>
                                      </p:to>
                                    </p:set>
                                    <p:anim by="(-#ppt_w*2)" calcmode="lin" valueType="num">
                                      <p:cBhvr rctx="PPT">
                                        <p:cTn id="44" dur="250" autoRev="1" fill="hold">
                                          <p:stCondLst>
                                            <p:cond delay="0"/>
                                          </p:stCondLst>
                                        </p:cTn>
                                        <p:tgtEl>
                                          <p:spTgt spid="13"/>
                                        </p:tgtEl>
                                        <p:attrNameLst>
                                          <p:attrName>ppt_w</p:attrName>
                                        </p:attrNameLst>
                                      </p:cBhvr>
                                    </p:anim>
                                    <p:anim by="(#ppt_w*0.50)" calcmode="lin" valueType="num">
                                      <p:cBhvr>
                                        <p:cTn id="45" dur="250" decel="50000" autoRev="1" fill="hold">
                                          <p:stCondLst>
                                            <p:cond delay="0"/>
                                          </p:stCondLst>
                                        </p:cTn>
                                        <p:tgtEl>
                                          <p:spTgt spid="13"/>
                                        </p:tgtEl>
                                        <p:attrNameLst>
                                          <p:attrName>ppt_x</p:attrName>
                                        </p:attrNameLst>
                                      </p:cBhvr>
                                    </p:anim>
                                    <p:anim from="(-#ppt_h/2)" to="(#ppt_y)" calcmode="lin" valueType="num">
                                      <p:cBhvr>
                                        <p:cTn id="46" dur="500" fill="hold">
                                          <p:stCondLst>
                                            <p:cond delay="0"/>
                                          </p:stCondLst>
                                        </p:cTn>
                                        <p:tgtEl>
                                          <p:spTgt spid="13"/>
                                        </p:tgtEl>
                                        <p:attrNameLst>
                                          <p:attrName>ppt_y</p:attrName>
                                        </p:attrNameLst>
                                      </p:cBhvr>
                                    </p:anim>
                                    <p:animRot by="21600000">
                                      <p:cBhvr>
                                        <p:cTn id="47" dur="500" fill="hold">
                                          <p:stCondLst>
                                            <p:cond delay="0"/>
                                          </p:stCondLst>
                                        </p:cTn>
                                        <p:tgtEl>
                                          <p:spTgt spid="13"/>
                                        </p:tgtEl>
                                        <p:attrNameLst>
                                          <p:attrName>r</p:attrName>
                                        </p:attrNameLst>
                                      </p:cBhvr>
                                    </p:animRot>
                                  </p:childTnLst>
                                </p:cTn>
                              </p:par>
                            </p:childTnLst>
                          </p:cTn>
                        </p:par>
                        <p:par>
                          <p:cTn id="48" fill="hold">
                            <p:stCondLst>
                              <p:cond delay="3950"/>
                            </p:stCondLst>
                            <p:childTnLst>
                              <p:par>
                                <p:cTn id="49" presetID="53" presetClass="entr" presetSubtype="16"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500" fill="hold"/>
                                        <p:tgtEl>
                                          <p:spTgt spid="6"/>
                                        </p:tgtEl>
                                        <p:attrNameLst>
                                          <p:attrName>ppt_w</p:attrName>
                                        </p:attrNameLst>
                                      </p:cBhvr>
                                      <p:tavLst>
                                        <p:tav tm="0">
                                          <p:val>
                                            <p:fltVal val="0"/>
                                          </p:val>
                                        </p:tav>
                                        <p:tav tm="100000">
                                          <p:val>
                                            <p:strVal val="#ppt_w"/>
                                          </p:val>
                                        </p:tav>
                                      </p:tavLst>
                                    </p:anim>
                                    <p:anim calcmode="lin" valueType="num">
                                      <p:cBhvr>
                                        <p:cTn id="52" dur="500" fill="hold"/>
                                        <p:tgtEl>
                                          <p:spTgt spid="6"/>
                                        </p:tgtEl>
                                        <p:attrNameLst>
                                          <p:attrName>ppt_h</p:attrName>
                                        </p:attrNameLst>
                                      </p:cBhvr>
                                      <p:tavLst>
                                        <p:tav tm="0">
                                          <p:val>
                                            <p:fltVal val="0"/>
                                          </p:val>
                                        </p:tav>
                                        <p:tav tm="100000">
                                          <p:val>
                                            <p:strVal val="#ppt_h"/>
                                          </p:val>
                                        </p:tav>
                                      </p:tavLst>
                                    </p:anim>
                                    <p:animEffect transition="in" filter="fade">
                                      <p:cBhvr>
                                        <p:cTn id="53" dur="500"/>
                                        <p:tgtEl>
                                          <p:spTgt spid="6"/>
                                        </p:tgtEl>
                                      </p:cBhvr>
                                    </p:animEffect>
                                  </p:childTnLst>
                                </p:cTn>
                              </p:par>
                            </p:childTnLst>
                          </p:cTn>
                        </p:par>
                        <p:par>
                          <p:cTn id="54" fill="hold">
                            <p:stCondLst>
                              <p:cond delay="4450"/>
                            </p:stCondLst>
                            <p:childTnLst>
                              <p:par>
                                <p:cTn id="55" presetID="42" presetClass="entr" presetSubtype="0"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500"/>
                                        <p:tgtEl>
                                          <p:spTgt spid="12"/>
                                        </p:tgtEl>
                                      </p:cBhvr>
                                    </p:animEffect>
                                    <p:anim calcmode="lin" valueType="num">
                                      <p:cBhvr>
                                        <p:cTn id="58" dur="500" fill="hold"/>
                                        <p:tgtEl>
                                          <p:spTgt spid="12"/>
                                        </p:tgtEl>
                                        <p:attrNameLst>
                                          <p:attrName>ppt_x</p:attrName>
                                        </p:attrNameLst>
                                      </p:cBhvr>
                                      <p:tavLst>
                                        <p:tav tm="0">
                                          <p:val>
                                            <p:strVal val="#ppt_x"/>
                                          </p:val>
                                        </p:tav>
                                        <p:tav tm="100000">
                                          <p:val>
                                            <p:strVal val="#ppt_x"/>
                                          </p:val>
                                        </p:tav>
                                      </p:tavLst>
                                    </p:anim>
                                    <p:anim calcmode="lin" valueType="num">
                                      <p:cBhvr>
                                        <p:cTn id="59" dur="500" fill="hold"/>
                                        <p:tgtEl>
                                          <p:spTgt spid="12"/>
                                        </p:tgtEl>
                                        <p:attrNameLst>
                                          <p:attrName>ppt_y</p:attrName>
                                        </p:attrNameLst>
                                      </p:cBhvr>
                                      <p:tavLst>
                                        <p:tav tm="0">
                                          <p:val>
                                            <p:strVal val="#ppt_y+.1"/>
                                          </p:val>
                                        </p:tav>
                                        <p:tav tm="100000">
                                          <p:val>
                                            <p:strVal val="#ppt_y"/>
                                          </p:val>
                                        </p:tav>
                                      </p:tavLst>
                                    </p:anim>
                                  </p:childTnLst>
                                </p:cTn>
                              </p:par>
                            </p:childTnLst>
                          </p:cTn>
                        </p:par>
                        <p:par>
                          <p:cTn id="60" fill="hold">
                            <p:stCondLst>
                              <p:cond delay="4950"/>
                            </p:stCondLst>
                            <p:childTnLst>
                              <p:par>
                                <p:cTn id="61" presetID="56" presetClass="entr" presetSubtype="0" fill="hold" grpId="0" nodeType="afterEffect">
                                  <p:stCondLst>
                                    <p:cond delay="0"/>
                                  </p:stCondLst>
                                  <p:iterate type="lt">
                                    <p:tmPct val="10000"/>
                                  </p:iterate>
                                  <p:childTnLst>
                                    <p:set>
                                      <p:cBhvr>
                                        <p:cTn id="62" dur="1" fill="hold">
                                          <p:stCondLst>
                                            <p:cond delay="0"/>
                                          </p:stCondLst>
                                        </p:cTn>
                                        <p:tgtEl>
                                          <p:spTgt spid="14"/>
                                        </p:tgtEl>
                                        <p:attrNameLst>
                                          <p:attrName>style.visibility</p:attrName>
                                        </p:attrNameLst>
                                      </p:cBhvr>
                                      <p:to>
                                        <p:strVal val="visible"/>
                                      </p:to>
                                    </p:set>
                                    <p:anim by="(-#ppt_w*2)" calcmode="lin" valueType="num">
                                      <p:cBhvr rctx="PPT">
                                        <p:cTn id="63" dur="250" autoRev="1" fill="hold">
                                          <p:stCondLst>
                                            <p:cond delay="0"/>
                                          </p:stCondLst>
                                        </p:cTn>
                                        <p:tgtEl>
                                          <p:spTgt spid="14"/>
                                        </p:tgtEl>
                                        <p:attrNameLst>
                                          <p:attrName>ppt_w</p:attrName>
                                        </p:attrNameLst>
                                      </p:cBhvr>
                                    </p:anim>
                                    <p:anim by="(#ppt_w*0.50)" calcmode="lin" valueType="num">
                                      <p:cBhvr>
                                        <p:cTn id="64" dur="250" decel="50000" autoRev="1" fill="hold">
                                          <p:stCondLst>
                                            <p:cond delay="0"/>
                                          </p:stCondLst>
                                        </p:cTn>
                                        <p:tgtEl>
                                          <p:spTgt spid="14"/>
                                        </p:tgtEl>
                                        <p:attrNameLst>
                                          <p:attrName>ppt_x</p:attrName>
                                        </p:attrNameLst>
                                      </p:cBhvr>
                                    </p:anim>
                                    <p:anim from="(-#ppt_h/2)" to="(#ppt_y)" calcmode="lin" valueType="num">
                                      <p:cBhvr>
                                        <p:cTn id="65" dur="500" fill="hold">
                                          <p:stCondLst>
                                            <p:cond delay="0"/>
                                          </p:stCondLst>
                                        </p:cTn>
                                        <p:tgtEl>
                                          <p:spTgt spid="14"/>
                                        </p:tgtEl>
                                        <p:attrNameLst>
                                          <p:attrName>ppt_y</p:attrName>
                                        </p:attrNameLst>
                                      </p:cBhvr>
                                    </p:anim>
                                    <p:animRot by="21600000">
                                      <p:cBhvr>
                                        <p:cTn id="66" dur="500" fill="hold">
                                          <p:stCondLst>
                                            <p:cond delay="0"/>
                                          </p:stCondLst>
                                        </p:cTn>
                                        <p:tgtEl>
                                          <p:spTgt spid="14"/>
                                        </p:tgtEl>
                                        <p:attrNameLst>
                                          <p:attrName>r</p:attrName>
                                        </p:attrNameLst>
                                      </p:cBhvr>
                                    </p:animRot>
                                  </p:childTnLst>
                                </p:cTn>
                              </p:par>
                            </p:childTnLst>
                          </p:cTn>
                        </p:par>
                        <p:par>
                          <p:cTn id="67" fill="hold">
                            <p:stCondLst>
                              <p:cond delay="6050"/>
                            </p:stCondLst>
                            <p:childTnLst>
                              <p:par>
                                <p:cTn id="68" presetID="32" presetClass="emph" presetSubtype="0" fill="hold" nodeType="afterEffect">
                                  <p:stCondLst>
                                    <p:cond delay="0"/>
                                  </p:stCondLst>
                                  <p:childTnLst>
                                    <p:animRot by="120000">
                                      <p:cBhvr>
                                        <p:cTn id="69" dur="100" fill="hold">
                                          <p:stCondLst>
                                            <p:cond delay="0"/>
                                          </p:stCondLst>
                                        </p:cTn>
                                        <p:tgtEl>
                                          <p:spTgt spid="2"/>
                                        </p:tgtEl>
                                        <p:attrNameLst>
                                          <p:attrName>r</p:attrName>
                                        </p:attrNameLst>
                                      </p:cBhvr>
                                    </p:animRot>
                                    <p:animRot by="-240000">
                                      <p:cBhvr>
                                        <p:cTn id="70" dur="200" fill="hold">
                                          <p:stCondLst>
                                            <p:cond delay="200"/>
                                          </p:stCondLst>
                                        </p:cTn>
                                        <p:tgtEl>
                                          <p:spTgt spid="2"/>
                                        </p:tgtEl>
                                        <p:attrNameLst>
                                          <p:attrName>r</p:attrName>
                                        </p:attrNameLst>
                                      </p:cBhvr>
                                    </p:animRot>
                                    <p:animRot by="240000">
                                      <p:cBhvr>
                                        <p:cTn id="71" dur="200" fill="hold">
                                          <p:stCondLst>
                                            <p:cond delay="400"/>
                                          </p:stCondLst>
                                        </p:cTn>
                                        <p:tgtEl>
                                          <p:spTgt spid="2"/>
                                        </p:tgtEl>
                                        <p:attrNameLst>
                                          <p:attrName>r</p:attrName>
                                        </p:attrNameLst>
                                      </p:cBhvr>
                                    </p:animRot>
                                    <p:animRot by="-240000">
                                      <p:cBhvr>
                                        <p:cTn id="72" dur="200" fill="hold">
                                          <p:stCondLst>
                                            <p:cond delay="600"/>
                                          </p:stCondLst>
                                        </p:cTn>
                                        <p:tgtEl>
                                          <p:spTgt spid="2"/>
                                        </p:tgtEl>
                                        <p:attrNameLst>
                                          <p:attrName>r</p:attrName>
                                        </p:attrNameLst>
                                      </p:cBhvr>
                                    </p:animRot>
                                    <p:animRot by="120000">
                                      <p:cBhvr>
                                        <p:cTn id="73"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1" grpId="0"/>
      <p:bldP spid="12" grpId="0" animBg="1"/>
      <p:bldP spid="13" grpId="0"/>
      <p:bldP spid="14" grpId="0"/>
      <p:bldP spid="15" grpId="0" animBg="1"/>
      <p:bldP spid="16" grpId="0" animBg="1"/>
      <p:bldP spid="1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机械"/>
</p:tagLst>
</file>

<file path=ppt/theme/theme1.xml><?xml version="1.0" encoding="utf-8"?>
<a:theme xmlns:a="http://schemas.openxmlformats.org/drawingml/2006/main" name="PP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751</TotalTime>
  <Words>1346</Words>
  <Application>Microsoft Office PowerPoint</Application>
  <PresentationFormat>全屏显示(16:10)</PresentationFormat>
  <Paragraphs>236</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机械</dc:title>
  <dc:creator>PPT</dc:creator>
  <cp:keywords>PPT</cp:keywords>
  <cp:lastModifiedBy>User</cp:lastModifiedBy>
  <cp:revision>73</cp:revision>
  <dcterms:created xsi:type="dcterms:W3CDTF">2014-05-25T02:24:59Z</dcterms:created>
  <dcterms:modified xsi:type="dcterms:W3CDTF">2020-08-08T04:51:51Z</dcterms:modified>
</cp:coreProperties>
</file>