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7" r:id="rId6"/>
    <p:sldId id="268" r:id="rId7"/>
    <p:sldId id="269" r:id="rId8"/>
    <p:sldId id="270" r:id="rId9"/>
    <p:sldId id="271" r:id="rId10"/>
    <p:sldId id="263" r:id="rId11"/>
    <p:sldId id="272" r:id="rId12"/>
    <p:sldId id="273" r:id="rId13"/>
    <p:sldId id="274" r:id="rId14"/>
    <p:sldId id="275" r:id="rId15"/>
    <p:sldId id="278" r:id="rId16"/>
    <p:sldId id="283" r:id="rId17"/>
    <p:sldId id="264" r:id="rId18"/>
    <p:sldId id="281" r:id="rId19"/>
    <p:sldId id="282" r:id="rId20"/>
    <p:sldId id="279" r:id="rId21"/>
    <p:sldId id="265" r:id="rId22"/>
    <p:sldId id="284" r:id="rId23"/>
    <p:sldId id="285" r:id="rId24"/>
    <p:sldId id="286" r:id="rId25"/>
    <p:sldId id="287" r:id="rId26"/>
    <p:sldId id="280" r:id="rId27"/>
    <p:sldId id="266" r:id="rId28"/>
    <p:sldId id="288" r:id="rId29"/>
    <p:sldId id="289" r:id="rId30"/>
    <p:sldId id="291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C50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AFCDF-EBC0-42B7-9562-D43B739A2DBA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E60DDE-2F11-4B28-AB21-8A0516549F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60DDE-2F11-4B28-AB21-8A0516549F1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504843" y="435739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79251" y="3550283"/>
            <a:ext cx="5934220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</a:t>
            </a:r>
            <a:r>
              <a:rPr lang="zh-CN" altLang="en-US" sz="2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机应用</a:t>
            </a:r>
            <a:r>
              <a:rPr kumimoji="0" lang="zh-CN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研</a:t>
            </a: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究生论文答辩材料</a:t>
            </a:r>
          </a:p>
        </p:txBody>
      </p:sp>
      <p:sp>
        <p:nvSpPr>
          <p:cNvPr id="7" name="矩形 6"/>
          <p:cNvSpPr/>
          <p:nvPr/>
        </p:nvSpPr>
        <p:spPr>
          <a:xfrm>
            <a:off x="3330429" y="2556805"/>
            <a:ext cx="8997036" cy="83869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研究生</a:t>
            </a: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/</a:t>
            </a:r>
            <a:r>
              <a:rPr kumimoji="0" lang="zh-CN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硕士毕业论文</a:t>
            </a:r>
            <a:r>
              <a:rPr kumimoji="0" lang="zh-CN" altLang="en-US" sz="50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答</a:t>
            </a:r>
            <a:r>
              <a:rPr kumimoji="0" lang="zh-CN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辩</a:t>
            </a: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PPT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3957850" y="3546200"/>
            <a:ext cx="7279718" cy="0"/>
          </a:xfrm>
          <a:prstGeom prst="line">
            <a:avLst/>
          </a:prstGeom>
          <a:ln w="28575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57850" y="1616161"/>
            <a:ext cx="2665482" cy="789940"/>
          </a:xfrm>
          <a:prstGeom prst="rect">
            <a:avLst/>
          </a:prstGeom>
        </p:spPr>
      </p:pic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-1" y="1085407"/>
            <a:ext cx="2591077" cy="4151873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rgbClr val="1C50A2"/>
          </a:solidFill>
          <a:ln w="5" cap="flat">
            <a:solidFill>
              <a:srgbClr val="24211D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2491892" y="2588618"/>
            <a:ext cx="198368" cy="245114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69180" y="4281273"/>
            <a:ext cx="2260239" cy="370765"/>
            <a:chOff x="4654427" y="4718860"/>
            <a:chExt cx="1688201" cy="276971"/>
          </a:xfrm>
        </p:grpSpPr>
        <p:grpSp>
          <p:nvGrpSpPr>
            <p:cNvPr id="23" name="组合 22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25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" name="文本框 22"/>
            <p:cNvSpPr txBox="1"/>
            <p:nvPr/>
          </p:nvSpPr>
          <p:spPr>
            <a:xfrm>
              <a:off x="4949955" y="4733682"/>
              <a:ext cx="1392673" cy="252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</a:t>
              </a:r>
              <a:r>
                <a:rPr kumimoji="0" lang="zh-CN" alt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：</a:t>
              </a:r>
              <a:r>
                <a:rPr kumimoji="0" lang="en-US" altLang="zh-CN" sz="160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endPara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06328" y="4275574"/>
            <a:ext cx="2732042" cy="371777"/>
            <a:chOff x="6395842" y="4718249"/>
            <a:chExt cx="2040526" cy="277582"/>
          </a:xfrm>
        </p:grpSpPr>
        <p:grpSp>
          <p:nvGrpSpPr>
            <p:cNvPr id="19" name="组合 18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21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" name="文本框 27"/>
            <p:cNvSpPr txBox="1"/>
            <p:nvPr/>
          </p:nvSpPr>
          <p:spPr>
            <a:xfrm>
              <a:off x="6693432" y="4718249"/>
              <a:ext cx="1742936" cy="252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</a:t>
              </a:r>
              <a:r>
                <a:rPr kumimoji="0" lang="zh-CN" alt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：</a:t>
              </a:r>
              <a:r>
                <a:rPr kumimoji="0" lang="en-US" altLang="zh-CN" sz="160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2020.08.06</a:t>
              </a:r>
              <a:endParaRPr kumimoji="0" lang="en-US" altLang="zh-CN" sz="16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9158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160208" y="838200"/>
            <a:ext cx="1527480" cy="1527480"/>
            <a:chOff x="1602769" y="143838"/>
            <a:chExt cx="1331936" cy="1331936"/>
          </a:xfrm>
        </p:grpSpPr>
        <p:sp>
          <p:nvSpPr>
            <p:cNvPr id="37" name="椭圆 36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1C50A2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8" name="TextBox 145"/>
            <p:cNvSpPr txBox="1"/>
            <p:nvPr/>
          </p:nvSpPr>
          <p:spPr>
            <a:xfrm>
              <a:off x="1727996" y="465437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目录</a:t>
              </a:r>
            </a:p>
          </p:txBody>
        </p:sp>
        <p:sp>
          <p:nvSpPr>
            <p:cNvPr id="39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CONTENTS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4" name="Freeform 5"/>
          <p:cNvSpPr/>
          <p:nvPr/>
        </p:nvSpPr>
        <p:spPr bwMode="auto">
          <a:xfrm>
            <a:off x="0" y="3231393"/>
            <a:ext cx="12182603" cy="1446240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rgbClr val="1C50A2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68813" y="5123606"/>
            <a:ext cx="957954" cy="32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绪论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943474" y="2253129"/>
            <a:ext cx="2091082" cy="32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687687" y="3368485"/>
            <a:ext cx="2067387" cy="32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498661" y="4589623"/>
            <a:ext cx="2698689" cy="32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关键技术与实践难点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084045" y="3889775"/>
            <a:ext cx="999420" cy="1001113"/>
            <a:chOff x="3437020" y="1033173"/>
            <a:chExt cx="863676" cy="865577"/>
          </a:xfrm>
        </p:grpSpPr>
        <p:sp>
          <p:nvSpPr>
            <p:cNvPr id="35" name="椭圆 34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rgbClr val="1C50A2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677061" y="1269490"/>
              <a:ext cx="383594" cy="392941"/>
            </a:xfrm>
            <a:prstGeom prst="rect">
              <a:avLst/>
            </a:prstGeom>
          </p:spPr>
        </p:pic>
      </p:grp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9032864" y="4355212"/>
            <a:ext cx="2650452" cy="32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相关建议与论文总结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3236057" y="4057332"/>
            <a:ext cx="999420" cy="1001113"/>
            <a:chOff x="3437020" y="2074814"/>
            <a:chExt cx="863676" cy="865577"/>
          </a:xfrm>
          <a:solidFill>
            <a:srgbClr val="1C50A2"/>
          </a:solidFill>
        </p:grpSpPr>
        <p:sp>
          <p:nvSpPr>
            <p:cNvPr id="33" name="椭圆 32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grpFill/>
            <a:ln w="38100">
              <a:solidFill>
                <a:schemeClr val="bg1">
                  <a:lumMod val="75000"/>
                </a:schemeClr>
              </a:solidFill>
              <a:miter lim="800000"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endParaRPr>
            </a:p>
          </p:txBody>
        </p:sp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709913" y="2331429"/>
              <a:ext cx="343966" cy="352346"/>
            </a:xfrm>
            <a:prstGeom prst="rect">
              <a:avLst/>
            </a:prstGeom>
            <a:grpFill/>
          </p:spPr>
        </p:pic>
      </p:grpSp>
      <p:sp>
        <p:nvSpPr>
          <p:cNvPr id="26" name="椭圆 25"/>
          <p:cNvSpPr>
            <a:spLocks noChangeArrowheads="1"/>
          </p:cNvSpPr>
          <p:nvPr/>
        </p:nvSpPr>
        <p:spPr bwMode="auto">
          <a:xfrm>
            <a:off x="5311058" y="3352405"/>
            <a:ext cx="999419" cy="999419"/>
          </a:xfrm>
          <a:prstGeom prst="ellipse">
            <a:avLst/>
          </a:prstGeom>
          <a:solidFill>
            <a:srgbClr val="1C50A2"/>
          </a:solidFill>
          <a:ln w="38100">
            <a:solidFill>
              <a:schemeClr val="bg1">
                <a:lumMod val="75000"/>
              </a:schemeClr>
            </a:solidFill>
            <a:miter lim="800000"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579440" y="3629021"/>
            <a:ext cx="418411" cy="428311"/>
            <a:chOff x="9901116" y="2870043"/>
            <a:chExt cx="1094968" cy="1121283"/>
          </a:xfrm>
        </p:grpSpPr>
        <p:sp>
          <p:nvSpPr>
            <p:cNvPr id="28" name="Freeform 5"/>
            <p:cNvSpPr/>
            <p:nvPr/>
          </p:nvSpPr>
          <p:spPr bwMode="auto">
            <a:xfrm>
              <a:off x="10585466" y="2870043"/>
              <a:ext cx="234963" cy="800499"/>
            </a:xfrm>
            <a:custGeom>
              <a:avLst/>
              <a:gdLst>
                <a:gd name="T0" fmla="*/ 2 w 43"/>
                <a:gd name="T1" fmla="*/ 115 h 115"/>
                <a:gd name="T2" fmla="*/ 3 w 43"/>
                <a:gd name="T3" fmla="*/ 115 h 115"/>
                <a:gd name="T4" fmla="*/ 3 w 43"/>
                <a:gd name="T5" fmla="*/ 115 h 115"/>
                <a:gd name="T6" fmla="*/ 3 w 43"/>
                <a:gd name="T7" fmla="*/ 115 h 115"/>
                <a:gd name="T8" fmla="*/ 4 w 43"/>
                <a:gd name="T9" fmla="*/ 115 h 115"/>
                <a:gd name="T10" fmla="*/ 4 w 43"/>
                <a:gd name="T11" fmla="*/ 115 h 115"/>
                <a:gd name="T12" fmla="*/ 5 w 43"/>
                <a:gd name="T13" fmla="*/ 114 h 115"/>
                <a:gd name="T14" fmla="*/ 22 w 43"/>
                <a:gd name="T15" fmla="*/ 98 h 115"/>
                <a:gd name="T16" fmla="*/ 38 w 43"/>
                <a:gd name="T17" fmla="*/ 114 h 115"/>
                <a:gd name="T18" fmla="*/ 39 w 43"/>
                <a:gd name="T19" fmla="*/ 115 h 115"/>
                <a:gd name="T20" fmla="*/ 39 w 43"/>
                <a:gd name="T21" fmla="*/ 115 h 115"/>
                <a:gd name="T22" fmla="*/ 40 w 43"/>
                <a:gd name="T23" fmla="*/ 115 h 115"/>
                <a:gd name="T24" fmla="*/ 40 w 43"/>
                <a:gd name="T25" fmla="*/ 115 h 115"/>
                <a:gd name="T26" fmla="*/ 40 w 43"/>
                <a:gd name="T27" fmla="*/ 115 h 115"/>
                <a:gd name="T28" fmla="*/ 41 w 43"/>
                <a:gd name="T29" fmla="*/ 115 h 115"/>
                <a:gd name="T30" fmla="*/ 42 w 43"/>
                <a:gd name="T31" fmla="*/ 114 h 115"/>
                <a:gd name="T32" fmla="*/ 43 w 43"/>
                <a:gd name="T33" fmla="*/ 112 h 115"/>
                <a:gd name="T34" fmla="*/ 43 w 43"/>
                <a:gd name="T35" fmla="*/ 27 h 115"/>
                <a:gd name="T36" fmla="*/ 43 w 43"/>
                <a:gd name="T37" fmla="*/ 13 h 115"/>
                <a:gd name="T38" fmla="*/ 43 w 43"/>
                <a:gd name="T39" fmla="*/ 3 h 115"/>
                <a:gd name="T40" fmla="*/ 42 w 43"/>
                <a:gd name="T41" fmla="*/ 1 h 115"/>
                <a:gd name="T42" fmla="*/ 40 w 43"/>
                <a:gd name="T43" fmla="*/ 0 h 115"/>
                <a:gd name="T44" fmla="*/ 3 w 43"/>
                <a:gd name="T45" fmla="*/ 0 h 115"/>
                <a:gd name="T46" fmla="*/ 3 w 43"/>
                <a:gd name="T47" fmla="*/ 0 h 115"/>
                <a:gd name="T48" fmla="*/ 2 w 43"/>
                <a:gd name="T49" fmla="*/ 1 h 115"/>
                <a:gd name="T50" fmla="*/ 2 w 43"/>
                <a:gd name="T51" fmla="*/ 1 h 115"/>
                <a:gd name="T52" fmla="*/ 0 w 43"/>
                <a:gd name="T53" fmla="*/ 3 h 115"/>
                <a:gd name="T54" fmla="*/ 0 w 43"/>
                <a:gd name="T55" fmla="*/ 13 h 115"/>
                <a:gd name="T56" fmla="*/ 0 w 43"/>
                <a:gd name="T57" fmla="*/ 27 h 115"/>
                <a:gd name="T58" fmla="*/ 0 w 43"/>
                <a:gd name="T59" fmla="*/ 112 h 115"/>
                <a:gd name="T60" fmla="*/ 2 w 43"/>
                <a:gd name="T61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115">
                  <a:moveTo>
                    <a:pt x="2" y="115"/>
                  </a:moveTo>
                  <a:cubicBezTo>
                    <a:pt x="2" y="115"/>
                    <a:pt x="2" y="115"/>
                    <a:pt x="3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5"/>
                    <a:pt x="4" y="115"/>
                    <a:pt x="4" y="115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4" y="115"/>
                    <a:pt x="5" y="114"/>
                    <a:pt x="5" y="114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38" y="114"/>
                    <a:pt x="38" y="114"/>
                    <a:pt x="38" y="114"/>
                  </a:cubicBezTo>
                  <a:cubicBezTo>
                    <a:pt x="38" y="114"/>
                    <a:pt x="39" y="115"/>
                    <a:pt x="39" y="115"/>
                  </a:cubicBezTo>
                  <a:cubicBezTo>
                    <a:pt x="39" y="115"/>
                    <a:pt x="39" y="115"/>
                    <a:pt x="39" y="115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41" y="115"/>
                    <a:pt x="41" y="115"/>
                    <a:pt x="41" y="115"/>
                  </a:cubicBezTo>
                  <a:cubicBezTo>
                    <a:pt x="42" y="115"/>
                    <a:pt x="42" y="114"/>
                    <a:pt x="42" y="114"/>
                  </a:cubicBezTo>
                  <a:cubicBezTo>
                    <a:pt x="43" y="114"/>
                    <a:pt x="43" y="113"/>
                    <a:pt x="43" y="11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3" y="3"/>
                    <a:pt x="43" y="2"/>
                    <a:pt x="42" y="1"/>
                  </a:cubicBezTo>
                  <a:cubicBezTo>
                    <a:pt x="42" y="1"/>
                    <a:pt x="41" y="0"/>
                    <a:pt x="4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3"/>
                    <a:pt x="1" y="114"/>
                    <a:pt x="2" y="11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Freeform 6"/>
            <p:cNvSpPr/>
            <p:nvPr/>
          </p:nvSpPr>
          <p:spPr bwMode="auto">
            <a:xfrm>
              <a:off x="10044830" y="3280407"/>
              <a:ext cx="289711" cy="34679"/>
            </a:xfrm>
            <a:custGeom>
              <a:avLst/>
              <a:gdLst>
                <a:gd name="T0" fmla="*/ 0 w 53"/>
                <a:gd name="T1" fmla="*/ 3 h 5"/>
                <a:gd name="T2" fmla="*/ 3 w 53"/>
                <a:gd name="T3" fmla="*/ 5 h 5"/>
                <a:gd name="T4" fmla="*/ 50 w 53"/>
                <a:gd name="T5" fmla="*/ 5 h 5"/>
                <a:gd name="T6" fmla="*/ 53 w 53"/>
                <a:gd name="T7" fmla="*/ 3 h 5"/>
                <a:gd name="T8" fmla="*/ 50 w 53"/>
                <a:gd name="T9" fmla="*/ 0 h 5"/>
                <a:gd name="T10" fmla="*/ 3 w 53"/>
                <a:gd name="T11" fmla="*/ 0 h 5"/>
                <a:gd name="T12" fmla="*/ 0 w 53"/>
                <a:gd name="T1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">
                  <a:moveTo>
                    <a:pt x="0" y="3"/>
                  </a:moveTo>
                  <a:cubicBezTo>
                    <a:pt x="0" y="4"/>
                    <a:pt x="2" y="5"/>
                    <a:pt x="3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2" y="5"/>
                    <a:pt x="53" y="4"/>
                    <a:pt x="53" y="3"/>
                  </a:cubicBezTo>
                  <a:cubicBezTo>
                    <a:pt x="53" y="1"/>
                    <a:pt x="52" y="0"/>
                    <a:pt x="5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Freeform 7"/>
            <p:cNvSpPr/>
            <p:nvPr/>
          </p:nvSpPr>
          <p:spPr bwMode="auto">
            <a:xfrm>
              <a:off x="10044830" y="3442241"/>
              <a:ext cx="289711" cy="34679"/>
            </a:xfrm>
            <a:custGeom>
              <a:avLst/>
              <a:gdLst>
                <a:gd name="T0" fmla="*/ 50 w 53"/>
                <a:gd name="T1" fmla="*/ 0 h 5"/>
                <a:gd name="T2" fmla="*/ 3 w 53"/>
                <a:gd name="T3" fmla="*/ 0 h 5"/>
                <a:gd name="T4" fmla="*/ 0 w 53"/>
                <a:gd name="T5" fmla="*/ 2 h 5"/>
                <a:gd name="T6" fmla="*/ 3 w 53"/>
                <a:gd name="T7" fmla="*/ 5 h 5"/>
                <a:gd name="T8" fmla="*/ 50 w 53"/>
                <a:gd name="T9" fmla="*/ 5 h 5"/>
                <a:gd name="T10" fmla="*/ 53 w 53"/>
                <a:gd name="T11" fmla="*/ 2 h 5"/>
                <a:gd name="T12" fmla="*/ 50 w 5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">
                  <a:moveTo>
                    <a:pt x="5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2" y="5"/>
                    <a:pt x="53" y="4"/>
                    <a:pt x="53" y="2"/>
                  </a:cubicBezTo>
                  <a:cubicBezTo>
                    <a:pt x="53" y="1"/>
                    <a:pt x="52" y="0"/>
                    <a:pt x="5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1" name="Freeform 8"/>
            <p:cNvSpPr/>
            <p:nvPr/>
          </p:nvSpPr>
          <p:spPr bwMode="auto">
            <a:xfrm>
              <a:off x="10044830" y="3601186"/>
              <a:ext cx="289711" cy="34679"/>
            </a:xfrm>
            <a:custGeom>
              <a:avLst/>
              <a:gdLst>
                <a:gd name="T0" fmla="*/ 50 w 53"/>
                <a:gd name="T1" fmla="*/ 0 h 5"/>
                <a:gd name="T2" fmla="*/ 3 w 53"/>
                <a:gd name="T3" fmla="*/ 0 h 5"/>
                <a:gd name="T4" fmla="*/ 0 w 53"/>
                <a:gd name="T5" fmla="*/ 2 h 5"/>
                <a:gd name="T6" fmla="*/ 3 w 53"/>
                <a:gd name="T7" fmla="*/ 5 h 5"/>
                <a:gd name="T8" fmla="*/ 50 w 53"/>
                <a:gd name="T9" fmla="*/ 5 h 5"/>
                <a:gd name="T10" fmla="*/ 53 w 53"/>
                <a:gd name="T11" fmla="*/ 2 h 5"/>
                <a:gd name="T12" fmla="*/ 50 w 5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">
                  <a:moveTo>
                    <a:pt x="5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4"/>
                    <a:pt x="2" y="5"/>
                    <a:pt x="3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2" y="5"/>
                    <a:pt x="53" y="4"/>
                    <a:pt x="53" y="2"/>
                  </a:cubicBezTo>
                  <a:cubicBezTo>
                    <a:pt x="53" y="1"/>
                    <a:pt x="52" y="0"/>
                    <a:pt x="5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2" name="Freeform 9"/>
            <p:cNvSpPr>
              <a:spLocks noEditPoints="1"/>
            </p:cNvSpPr>
            <p:nvPr/>
          </p:nvSpPr>
          <p:spPr bwMode="auto">
            <a:xfrm>
              <a:off x="9901116" y="2953853"/>
              <a:ext cx="1094968" cy="1037473"/>
            </a:xfrm>
            <a:custGeom>
              <a:avLst/>
              <a:gdLst>
                <a:gd name="T0" fmla="*/ 177 w 200"/>
                <a:gd name="T1" fmla="*/ 3 h 149"/>
                <a:gd name="T2" fmla="*/ 177 w 200"/>
                <a:gd name="T3" fmla="*/ 17 h 149"/>
                <a:gd name="T4" fmla="*/ 186 w 200"/>
                <a:gd name="T5" fmla="*/ 21 h 149"/>
                <a:gd name="T6" fmla="*/ 186 w 200"/>
                <a:gd name="T7" fmla="*/ 134 h 149"/>
                <a:gd name="T8" fmla="*/ 107 w 200"/>
                <a:gd name="T9" fmla="*/ 134 h 149"/>
                <a:gd name="T10" fmla="*/ 107 w 200"/>
                <a:gd name="T11" fmla="*/ 21 h 149"/>
                <a:gd name="T12" fmla="*/ 117 w 200"/>
                <a:gd name="T13" fmla="*/ 17 h 149"/>
                <a:gd name="T14" fmla="*/ 117 w 200"/>
                <a:gd name="T15" fmla="*/ 3 h 149"/>
                <a:gd name="T16" fmla="*/ 100 w 200"/>
                <a:gd name="T17" fmla="*/ 9 h 149"/>
                <a:gd name="T18" fmla="*/ 53 w 200"/>
                <a:gd name="T19" fmla="*/ 0 h 149"/>
                <a:gd name="T20" fmla="*/ 0 w 200"/>
                <a:gd name="T21" fmla="*/ 20 h 149"/>
                <a:gd name="T22" fmla="*/ 0 w 200"/>
                <a:gd name="T23" fmla="*/ 142 h 149"/>
                <a:gd name="T24" fmla="*/ 2 w 200"/>
                <a:gd name="T25" fmla="*/ 147 h 149"/>
                <a:gd name="T26" fmla="*/ 8 w 200"/>
                <a:gd name="T27" fmla="*/ 149 h 149"/>
                <a:gd name="T28" fmla="*/ 53 w 200"/>
                <a:gd name="T29" fmla="*/ 145 h 149"/>
                <a:gd name="T30" fmla="*/ 99 w 200"/>
                <a:gd name="T31" fmla="*/ 149 h 149"/>
                <a:gd name="T32" fmla="*/ 99 w 200"/>
                <a:gd name="T33" fmla="*/ 149 h 149"/>
                <a:gd name="T34" fmla="*/ 100 w 200"/>
                <a:gd name="T35" fmla="*/ 149 h 149"/>
                <a:gd name="T36" fmla="*/ 100 w 200"/>
                <a:gd name="T37" fmla="*/ 149 h 149"/>
                <a:gd name="T38" fmla="*/ 101 w 200"/>
                <a:gd name="T39" fmla="*/ 149 h 149"/>
                <a:gd name="T40" fmla="*/ 101 w 200"/>
                <a:gd name="T41" fmla="*/ 149 h 149"/>
                <a:gd name="T42" fmla="*/ 146 w 200"/>
                <a:gd name="T43" fmla="*/ 145 h 149"/>
                <a:gd name="T44" fmla="*/ 192 w 200"/>
                <a:gd name="T45" fmla="*/ 149 h 149"/>
                <a:gd name="T46" fmla="*/ 193 w 200"/>
                <a:gd name="T47" fmla="*/ 149 h 149"/>
                <a:gd name="T48" fmla="*/ 197 w 200"/>
                <a:gd name="T49" fmla="*/ 147 h 149"/>
                <a:gd name="T50" fmla="*/ 200 w 200"/>
                <a:gd name="T51" fmla="*/ 142 h 149"/>
                <a:gd name="T52" fmla="*/ 200 w 200"/>
                <a:gd name="T53" fmla="*/ 20 h 149"/>
                <a:gd name="T54" fmla="*/ 177 w 200"/>
                <a:gd name="T55" fmla="*/ 3 h 149"/>
                <a:gd name="T56" fmla="*/ 93 w 200"/>
                <a:gd name="T57" fmla="*/ 134 h 149"/>
                <a:gd name="T58" fmla="*/ 53 w 200"/>
                <a:gd name="T59" fmla="*/ 131 h 149"/>
                <a:gd name="T60" fmla="*/ 14 w 200"/>
                <a:gd name="T61" fmla="*/ 134 h 149"/>
                <a:gd name="T62" fmla="*/ 14 w 200"/>
                <a:gd name="T63" fmla="*/ 21 h 149"/>
                <a:gd name="T64" fmla="*/ 53 w 200"/>
                <a:gd name="T65" fmla="*/ 14 h 149"/>
                <a:gd name="T66" fmla="*/ 93 w 200"/>
                <a:gd name="T67" fmla="*/ 21 h 149"/>
                <a:gd name="T68" fmla="*/ 93 w 200"/>
                <a:gd name="T69" fmla="*/ 13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0" h="149">
                  <a:moveTo>
                    <a:pt x="177" y="3"/>
                  </a:moveTo>
                  <a:cubicBezTo>
                    <a:pt x="177" y="17"/>
                    <a:pt x="177" y="17"/>
                    <a:pt x="177" y="17"/>
                  </a:cubicBezTo>
                  <a:cubicBezTo>
                    <a:pt x="181" y="18"/>
                    <a:pt x="185" y="20"/>
                    <a:pt x="186" y="21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161" y="130"/>
                    <a:pt x="131" y="130"/>
                    <a:pt x="107" y="134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0"/>
                    <a:pt x="111" y="18"/>
                    <a:pt x="117" y="17"/>
                  </a:cubicBezTo>
                  <a:cubicBezTo>
                    <a:pt x="117" y="3"/>
                    <a:pt x="117" y="3"/>
                    <a:pt x="117" y="3"/>
                  </a:cubicBezTo>
                  <a:cubicBezTo>
                    <a:pt x="110" y="4"/>
                    <a:pt x="104" y="6"/>
                    <a:pt x="100" y="9"/>
                  </a:cubicBezTo>
                  <a:cubicBezTo>
                    <a:pt x="90" y="2"/>
                    <a:pt x="70" y="0"/>
                    <a:pt x="53" y="0"/>
                  </a:cubicBezTo>
                  <a:cubicBezTo>
                    <a:pt x="29" y="0"/>
                    <a:pt x="0" y="5"/>
                    <a:pt x="0" y="2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4"/>
                    <a:pt x="1" y="146"/>
                    <a:pt x="2" y="147"/>
                  </a:cubicBezTo>
                  <a:cubicBezTo>
                    <a:pt x="4" y="148"/>
                    <a:pt x="6" y="149"/>
                    <a:pt x="8" y="149"/>
                  </a:cubicBezTo>
                  <a:cubicBezTo>
                    <a:pt x="22" y="146"/>
                    <a:pt x="37" y="145"/>
                    <a:pt x="53" y="145"/>
                  </a:cubicBezTo>
                  <a:cubicBezTo>
                    <a:pt x="69" y="145"/>
                    <a:pt x="85" y="146"/>
                    <a:pt x="99" y="149"/>
                  </a:cubicBezTo>
                  <a:cubicBezTo>
                    <a:pt x="99" y="149"/>
                    <a:pt x="99" y="149"/>
                    <a:pt x="99" y="149"/>
                  </a:cubicBezTo>
                  <a:cubicBezTo>
                    <a:pt x="99" y="149"/>
                    <a:pt x="99" y="149"/>
                    <a:pt x="100" y="149"/>
                  </a:cubicBezTo>
                  <a:cubicBezTo>
                    <a:pt x="100" y="149"/>
                    <a:pt x="100" y="149"/>
                    <a:pt x="100" y="149"/>
                  </a:cubicBezTo>
                  <a:cubicBezTo>
                    <a:pt x="100" y="149"/>
                    <a:pt x="100" y="149"/>
                    <a:pt x="101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15" y="146"/>
                    <a:pt x="130" y="145"/>
                    <a:pt x="146" y="145"/>
                  </a:cubicBezTo>
                  <a:cubicBezTo>
                    <a:pt x="162" y="145"/>
                    <a:pt x="178" y="146"/>
                    <a:pt x="192" y="149"/>
                  </a:cubicBezTo>
                  <a:cubicBezTo>
                    <a:pt x="192" y="149"/>
                    <a:pt x="192" y="149"/>
                    <a:pt x="193" y="149"/>
                  </a:cubicBezTo>
                  <a:cubicBezTo>
                    <a:pt x="194" y="149"/>
                    <a:pt x="196" y="148"/>
                    <a:pt x="197" y="147"/>
                  </a:cubicBezTo>
                  <a:cubicBezTo>
                    <a:pt x="199" y="146"/>
                    <a:pt x="200" y="144"/>
                    <a:pt x="200" y="142"/>
                  </a:cubicBezTo>
                  <a:cubicBezTo>
                    <a:pt x="200" y="20"/>
                    <a:pt x="200" y="20"/>
                    <a:pt x="200" y="20"/>
                  </a:cubicBezTo>
                  <a:cubicBezTo>
                    <a:pt x="200" y="11"/>
                    <a:pt x="190" y="6"/>
                    <a:pt x="177" y="3"/>
                  </a:cubicBezTo>
                  <a:close/>
                  <a:moveTo>
                    <a:pt x="93" y="134"/>
                  </a:moveTo>
                  <a:cubicBezTo>
                    <a:pt x="80" y="132"/>
                    <a:pt x="67" y="131"/>
                    <a:pt x="53" y="131"/>
                  </a:cubicBezTo>
                  <a:cubicBezTo>
                    <a:pt x="40" y="131"/>
                    <a:pt x="26" y="132"/>
                    <a:pt x="14" y="134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6" y="18"/>
                    <a:pt x="30" y="14"/>
                    <a:pt x="53" y="14"/>
                  </a:cubicBezTo>
                  <a:cubicBezTo>
                    <a:pt x="76" y="14"/>
                    <a:pt x="90" y="18"/>
                    <a:pt x="93" y="21"/>
                  </a:cubicBezTo>
                  <a:lnTo>
                    <a:pt x="93" y="1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7" name="椭圆 16"/>
          <p:cNvSpPr>
            <a:spLocks noChangeArrowheads="1"/>
          </p:cNvSpPr>
          <p:nvPr/>
        </p:nvSpPr>
        <p:spPr bwMode="auto">
          <a:xfrm>
            <a:off x="7522307" y="2864965"/>
            <a:ext cx="999420" cy="1001112"/>
          </a:xfrm>
          <a:prstGeom prst="ellipse">
            <a:avLst/>
          </a:prstGeom>
          <a:solidFill>
            <a:srgbClr val="1C50A2"/>
          </a:solidFill>
          <a:ln w="38100">
            <a:solidFill>
              <a:schemeClr val="bg1">
                <a:lumMod val="75000"/>
              </a:schemeClr>
            </a:solidFill>
            <a:miter lim="800000"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grpSp>
        <p:nvGrpSpPr>
          <p:cNvPr id="18" name="Group 4"/>
          <p:cNvGrpSpPr>
            <a:grpSpLocks noChangeAspect="1"/>
          </p:cNvGrpSpPr>
          <p:nvPr/>
        </p:nvGrpSpPr>
        <p:grpSpPr bwMode="auto">
          <a:xfrm>
            <a:off x="7833267" y="3123398"/>
            <a:ext cx="377499" cy="458013"/>
            <a:chOff x="2694" y="1931"/>
            <a:chExt cx="374" cy="454"/>
          </a:xfrm>
          <a:solidFill>
            <a:schemeClr val="bg1"/>
          </a:solidFill>
        </p:grpSpPr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2694" y="1931"/>
              <a:ext cx="374" cy="454"/>
            </a:xfrm>
            <a:custGeom>
              <a:avLst/>
              <a:gdLst>
                <a:gd name="T0" fmla="*/ 127 w 155"/>
                <a:gd name="T1" fmla="*/ 7 h 189"/>
                <a:gd name="T2" fmla="*/ 124 w 155"/>
                <a:gd name="T3" fmla="*/ 0 h 189"/>
                <a:gd name="T4" fmla="*/ 122 w 155"/>
                <a:gd name="T5" fmla="*/ 7 h 189"/>
                <a:gd name="T6" fmla="*/ 96 w 155"/>
                <a:gd name="T7" fmla="*/ 3 h 189"/>
                <a:gd name="T8" fmla="*/ 90 w 155"/>
                <a:gd name="T9" fmla="*/ 3 h 189"/>
                <a:gd name="T10" fmla="*/ 64 w 155"/>
                <a:gd name="T11" fmla="*/ 7 h 189"/>
                <a:gd name="T12" fmla="*/ 62 w 155"/>
                <a:gd name="T13" fmla="*/ 0 h 189"/>
                <a:gd name="T14" fmla="*/ 59 w 155"/>
                <a:gd name="T15" fmla="*/ 7 h 189"/>
                <a:gd name="T16" fmla="*/ 33 w 155"/>
                <a:gd name="T17" fmla="*/ 3 h 189"/>
                <a:gd name="T18" fmla="*/ 27 w 155"/>
                <a:gd name="T19" fmla="*/ 3 h 189"/>
                <a:gd name="T20" fmla="*/ 7 w 155"/>
                <a:gd name="T21" fmla="*/ 7 h 189"/>
                <a:gd name="T22" fmla="*/ 0 w 155"/>
                <a:gd name="T23" fmla="*/ 182 h 189"/>
                <a:gd name="T24" fmla="*/ 148 w 155"/>
                <a:gd name="T25" fmla="*/ 189 h 189"/>
                <a:gd name="T26" fmla="*/ 155 w 155"/>
                <a:gd name="T27" fmla="*/ 13 h 189"/>
                <a:gd name="T28" fmla="*/ 124 w 155"/>
                <a:gd name="T29" fmla="*/ 40 h 189"/>
                <a:gd name="T30" fmla="*/ 127 w 155"/>
                <a:gd name="T31" fmla="*/ 31 h 189"/>
                <a:gd name="T32" fmla="*/ 124 w 155"/>
                <a:gd name="T33" fmla="*/ 44 h 189"/>
                <a:gd name="T34" fmla="*/ 122 w 155"/>
                <a:gd name="T35" fmla="*/ 31 h 189"/>
                <a:gd name="T36" fmla="*/ 124 w 155"/>
                <a:gd name="T37" fmla="*/ 40 h 189"/>
                <a:gd name="T38" fmla="*/ 96 w 155"/>
                <a:gd name="T39" fmla="*/ 37 h 189"/>
                <a:gd name="T40" fmla="*/ 100 w 155"/>
                <a:gd name="T41" fmla="*/ 37 h 189"/>
                <a:gd name="T42" fmla="*/ 86 w 155"/>
                <a:gd name="T43" fmla="*/ 37 h 189"/>
                <a:gd name="T44" fmla="*/ 90 w 155"/>
                <a:gd name="T45" fmla="*/ 37 h 189"/>
                <a:gd name="T46" fmla="*/ 62 w 155"/>
                <a:gd name="T47" fmla="*/ 40 h 189"/>
                <a:gd name="T48" fmla="*/ 64 w 155"/>
                <a:gd name="T49" fmla="*/ 31 h 189"/>
                <a:gd name="T50" fmla="*/ 62 w 155"/>
                <a:gd name="T51" fmla="*/ 44 h 189"/>
                <a:gd name="T52" fmla="*/ 59 w 155"/>
                <a:gd name="T53" fmla="*/ 31 h 189"/>
                <a:gd name="T54" fmla="*/ 62 w 155"/>
                <a:gd name="T55" fmla="*/ 40 h 189"/>
                <a:gd name="T56" fmla="*/ 33 w 155"/>
                <a:gd name="T57" fmla="*/ 37 h 189"/>
                <a:gd name="T58" fmla="*/ 37 w 155"/>
                <a:gd name="T59" fmla="*/ 37 h 189"/>
                <a:gd name="T60" fmla="*/ 23 w 155"/>
                <a:gd name="T61" fmla="*/ 37 h 189"/>
                <a:gd name="T62" fmla="*/ 27 w 155"/>
                <a:gd name="T63" fmla="*/ 37 h 189"/>
                <a:gd name="T64" fmla="*/ 141 w 155"/>
                <a:gd name="T65" fmla="*/ 175 h 189"/>
                <a:gd name="T66" fmla="*/ 14 w 155"/>
                <a:gd name="T67" fmla="*/ 20 h 189"/>
                <a:gd name="T68" fmla="*/ 27 w 155"/>
                <a:gd name="T69" fmla="*/ 25 h 189"/>
                <a:gd name="T70" fmla="*/ 30 w 155"/>
                <a:gd name="T71" fmla="*/ 50 h 189"/>
                <a:gd name="T72" fmla="*/ 33 w 155"/>
                <a:gd name="T73" fmla="*/ 25 h 189"/>
                <a:gd name="T74" fmla="*/ 59 w 155"/>
                <a:gd name="T75" fmla="*/ 20 h 189"/>
                <a:gd name="T76" fmla="*/ 49 w 155"/>
                <a:gd name="T77" fmla="*/ 37 h 189"/>
                <a:gd name="T78" fmla="*/ 74 w 155"/>
                <a:gd name="T79" fmla="*/ 37 h 189"/>
                <a:gd name="T80" fmla="*/ 64 w 155"/>
                <a:gd name="T81" fmla="*/ 20 h 189"/>
                <a:gd name="T82" fmla="*/ 90 w 155"/>
                <a:gd name="T83" fmla="*/ 25 h 189"/>
                <a:gd name="T84" fmla="*/ 93 w 155"/>
                <a:gd name="T85" fmla="*/ 50 h 189"/>
                <a:gd name="T86" fmla="*/ 96 w 155"/>
                <a:gd name="T87" fmla="*/ 25 h 189"/>
                <a:gd name="T88" fmla="*/ 122 w 155"/>
                <a:gd name="T89" fmla="*/ 20 h 189"/>
                <a:gd name="T90" fmla="*/ 112 w 155"/>
                <a:gd name="T91" fmla="*/ 37 h 189"/>
                <a:gd name="T92" fmla="*/ 137 w 155"/>
                <a:gd name="T93" fmla="*/ 37 h 189"/>
                <a:gd name="T94" fmla="*/ 127 w 155"/>
                <a:gd name="T95" fmla="*/ 20 h 189"/>
                <a:gd name="T96" fmla="*/ 141 w 155"/>
                <a:gd name="T97" fmla="*/ 175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5" h="189">
                  <a:moveTo>
                    <a:pt x="148" y="7"/>
                  </a:moveTo>
                  <a:cubicBezTo>
                    <a:pt x="127" y="7"/>
                    <a:pt x="127" y="7"/>
                    <a:pt x="127" y="7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1"/>
                    <a:pt x="126" y="0"/>
                    <a:pt x="124" y="0"/>
                  </a:cubicBezTo>
                  <a:cubicBezTo>
                    <a:pt x="123" y="0"/>
                    <a:pt x="122" y="1"/>
                    <a:pt x="122" y="3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1"/>
                    <a:pt x="94" y="0"/>
                    <a:pt x="93" y="0"/>
                  </a:cubicBezTo>
                  <a:cubicBezTo>
                    <a:pt x="91" y="0"/>
                    <a:pt x="90" y="1"/>
                    <a:pt x="90" y="3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1"/>
                    <a:pt x="63" y="0"/>
                    <a:pt x="62" y="0"/>
                  </a:cubicBezTo>
                  <a:cubicBezTo>
                    <a:pt x="60" y="0"/>
                    <a:pt x="59" y="1"/>
                    <a:pt x="59" y="3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1"/>
                    <a:pt x="32" y="0"/>
                    <a:pt x="30" y="0"/>
                  </a:cubicBezTo>
                  <a:cubicBezTo>
                    <a:pt x="29" y="0"/>
                    <a:pt x="27" y="1"/>
                    <a:pt x="27" y="3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7"/>
                    <a:pt x="0" y="10"/>
                    <a:pt x="0" y="13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6"/>
                    <a:pt x="3" y="189"/>
                    <a:pt x="7" y="189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52" y="189"/>
                    <a:pt x="155" y="186"/>
                    <a:pt x="155" y="182"/>
                  </a:cubicBezTo>
                  <a:cubicBezTo>
                    <a:pt x="155" y="13"/>
                    <a:pt x="155" y="13"/>
                    <a:pt x="155" y="13"/>
                  </a:cubicBezTo>
                  <a:cubicBezTo>
                    <a:pt x="155" y="10"/>
                    <a:pt x="152" y="7"/>
                    <a:pt x="148" y="7"/>
                  </a:cubicBezTo>
                  <a:close/>
                  <a:moveTo>
                    <a:pt x="124" y="40"/>
                  </a:moveTo>
                  <a:cubicBezTo>
                    <a:pt x="126" y="40"/>
                    <a:pt x="127" y="39"/>
                    <a:pt x="127" y="37"/>
                  </a:cubicBezTo>
                  <a:cubicBezTo>
                    <a:pt x="127" y="31"/>
                    <a:pt x="127" y="31"/>
                    <a:pt x="127" y="31"/>
                  </a:cubicBezTo>
                  <a:cubicBezTo>
                    <a:pt x="130" y="32"/>
                    <a:pt x="131" y="35"/>
                    <a:pt x="131" y="37"/>
                  </a:cubicBezTo>
                  <a:cubicBezTo>
                    <a:pt x="131" y="41"/>
                    <a:pt x="128" y="44"/>
                    <a:pt x="124" y="44"/>
                  </a:cubicBezTo>
                  <a:cubicBezTo>
                    <a:pt x="120" y="44"/>
                    <a:pt x="117" y="41"/>
                    <a:pt x="117" y="37"/>
                  </a:cubicBezTo>
                  <a:cubicBezTo>
                    <a:pt x="117" y="34"/>
                    <a:pt x="119" y="32"/>
                    <a:pt x="122" y="31"/>
                  </a:cubicBezTo>
                  <a:cubicBezTo>
                    <a:pt x="122" y="37"/>
                    <a:pt x="122" y="37"/>
                    <a:pt x="122" y="37"/>
                  </a:cubicBezTo>
                  <a:cubicBezTo>
                    <a:pt x="122" y="39"/>
                    <a:pt x="123" y="40"/>
                    <a:pt x="124" y="40"/>
                  </a:cubicBezTo>
                  <a:close/>
                  <a:moveTo>
                    <a:pt x="93" y="40"/>
                  </a:moveTo>
                  <a:cubicBezTo>
                    <a:pt x="94" y="40"/>
                    <a:pt x="96" y="39"/>
                    <a:pt x="96" y="3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8" y="32"/>
                    <a:pt x="100" y="35"/>
                    <a:pt x="100" y="37"/>
                  </a:cubicBezTo>
                  <a:cubicBezTo>
                    <a:pt x="100" y="41"/>
                    <a:pt x="97" y="44"/>
                    <a:pt x="93" y="44"/>
                  </a:cubicBezTo>
                  <a:cubicBezTo>
                    <a:pt x="89" y="44"/>
                    <a:pt x="86" y="41"/>
                    <a:pt x="86" y="37"/>
                  </a:cubicBezTo>
                  <a:cubicBezTo>
                    <a:pt x="86" y="34"/>
                    <a:pt x="88" y="32"/>
                    <a:pt x="90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9"/>
                    <a:pt x="91" y="40"/>
                    <a:pt x="93" y="40"/>
                  </a:cubicBezTo>
                  <a:close/>
                  <a:moveTo>
                    <a:pt x="62" y="40"/>
                  </a:moveTo>
                  <a:cubicBezTo>
                    <a:pt x="63" y="40"/>
                    <a:pt x="64" y="39"/>
                    <a:pt x="64" y="37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7" y="32"/>
                    <a:pt x="69" y="35"/>
                    <a:pt x="69" y="37"/>
                  </a:cubicBezTo>
                  <a:cubicBezTo>
                    <a:pt x="69" y="41"/>
                    <a:pt x="65" y="44"/>
                    <a:pt x="62" y="44"/>
                  </a:cubicBezTo>
                  <a:cubicBezTo>
                    <a:pt x="58" y="44"/>
                    <a:pt x="54" y="41"/>
                    <a:pt x="54" y="37"/>
                  </a:cubicBezTo>
                  <a:cubicBezTo>
                    <a:pt x="54" y="34"/>
                    <a:pt x="56" y="32"/>
                    <a:pt x="59" y="31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60" y="40"/>
                    <a:pt x="62" y="40"/>
                  </a:cubicBezTo>
                  <a:close/>
                  <a:moveTo>
                    <a:pt x="30" y="40"/>
                  </a:moveTo>
                  <a:cubicBezTo>
                    <a:pt x="32" y="40"/>
                    <a:pt x="33" y="39"/>
                    <a:pt x="33" y="37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5" y="32"/>
                    <a:pt x="37" y="35"/>
                    <a:pt x="37" y="37"/>
                  </a:cubicBezTo>
                  <a:cubicBezTo>
                    <a:pt x="37" y="41"/>
                    <a:pt x="34" y="44"/>
                    <a:pt x="30" y="44"/>
                  </a:cubicBezTo>
                  <a:cubicBezTo>
                    <a:pt x="26" y="44"/>
                    <a:pt x="23" y="41"/>
                    <a:pt x="23" y="37"/>
                  </a:cubicBezTo>
                  <a:cubicBezTo>
                    <a:pt x="23" y="34"/>
                    <a:pt x="25" y="32"/>
                    <a:pt x="27" y="31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9"/>
                    <a:pt x="29" y="40"/>
                    <a:pt x="30" y="40"/>
                  </a:cubicBezTo>
                  <a:close/>
                  <a:moveTo>
                    <a:pt x="141" y="175"/>
                  </a:moveTo>
                  <a:cubicBezTo>
                    <a:pt x="14" y="175"/>
                    <a:pt x="14" y="175"/>
                    <a:pt x="14" y="175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2" y="26"/>
                    <a:pt x="18" y="31"/>
                    <a:pt x="18" y="37"/>
                  </a:cubicBezTo>
                  <a:cubicBezTo>
                    <a:pt x="18" y="44"/>
                    <a:pt x="23" y="50"/>
                    <a:pt x="30" y="50"/>
                  </a:cubicBezTo>
                  <a:cubicBezTo>
                    <a:pt x="37" y="50"/>
                    <a:pt x="43" y="44"/>
                    <a:pt x="43" y="37"/>
                  </a:cubicBezTo>
                  <a:cubicBezTo>
                    <a:pt x="43" y="31"/>
                    <a:pt x="39" y="26"/>
                    <a:pt x="33" y="2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53" y="26"/>
                    <a:pt x="49" y="31"/>
                    <a:pt x="49" y="37"/>
                  </a:cubicBezTo>
                  <a:cubicBezTo>
                    <a:pt x="49" y="44"/>
                    <a:pt x="55" y="50"/>
                    <a:pt x="62" y="50"/>
                  </a:cubicBezTo>
                  <a:cubicBezTo>
                    <a:pt x="68" y="50"/>
                    <a:pt x="74" y="44"/>
                    <a:pt x="74" y="37"/>
                  </a:cubicBezTo>
                  <a:cubicBezTo>
                    <a:pt x="74" y="31"/>
                    <a:pt x="70" y="26"/>
                    <a:pt x="64" y="25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5" y="26"/>
                    <a:pt x="80" y="31"/>
                    <a:pt x="80" y="37"/>
                  </a:cubicBezTo>
                  <a:cubicBezTo>
                    <a:pt x="80" y="44"/>
                    <a:pt x="86" y="50"/>
                    <a:pt x="93" y="50"/>
                  </a:cubicBezTo>
                  <a:cubicBezTo>
                    <a:pt x="100" y="50"/>
                    <a:pt x="105" y="44"/>
                    <a:pt x="105" y="37"/>
                  </a:cubicBezTo>
                  <a:cubicBezTo>
                    <a:pt x="105" y="31"/>
                    <a:pt x="101" y="26"/>
                    <a:pt x="96" y="25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6" y="26"/>
                    <a:pt x="112" y="31"/>
                    <a:pt x="112" y="37"/>
                  </a:cubicBezTo>
                  <a:cubicBezTo>
                    <a:pt x="112" y="44"/>
                    <a:pt x="117" y="50"/>
                    <a:pt x="124" y="50"/>
                  </a:cubicBezTo>
                  <a:cubicBezTo>
                    <a:pt x="131" y="50"/>
                    <a:pt x="137" y="44"/>
                    <a:pt x="137" y="37"/>
                  </a:cubicBezTo>
                  <a:cubicBezTo>
                    <a:pt x="137" y="31"/>
                    <a:pt x="133" y="26"/>
                    <a:pt x="127" y="25"/>
                  </a:cubicBezTo>
                  <a:cubicBezTo>
                    <a:pt x="127" y="20"/>
                    <a:pt x="127" y="20"/>
                    <a:pt x="127" y="20"/>
                  </a:cubicBezTo>
                  <a:cubicBezTo>
                    <a:pt x="141" y="20"/>
                    <a:pt x="141" y="20"/>
                    <a:pt x="141" y="20"/>
                  </a:cubicBezTo>
                  <a:lnTo>
                    <a:pt x="141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" name="Freeform 6"/>
            <p:cNvSpPr/>
            <p:nvPr/>
          </p:nvSpPr>
          <p:spPr bwMode="auto">
            <a:xfrm>
              <a:off x="2820" y="2272"/>
              <a:ext cx="181" cy="12"/>
            </a:xfrm>
            <a:custGeom>
              <a:avLst/>
              <a:gdLst>
                <a:gd name="T0" fmla="*/ 73 w 75"/>
                <a:gd name="T1" fmla="*/ 0 h 5"/>
                <a:gd name="T2" fmla="*/ 2 w 75"/>
                <a:gd name="T3" fmla="*/ 0 h 5"/>
                <a:gd name="T4" fmla="*/ 0 w 75"/>
                <a:gd name="T5" fmla="*/ 3 h 5"/>
                <a:gd name="T6" fmla="*/ 2 w 75"/>
                <a:gd name="T7" fmla="*/ 5 h 5"/>
                <a:gd name="T8" fmla="*/ 73 w 75"/>
                <a:gd name="T9" fmla="*/ 5 h 5"/>
                <a:gd name="T10" fmla="*/ 75 w 75"/>
                <a:gd name="T11" fmla="*/ 3 h 5"/>
                <a:gd name="T12" fmla="*/ 73 w 7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5">
                  <a:moveTo>
                    <a:pt x="7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4" y="5"/>
                    <a:pt x="75" y="4"/>
                    <a:pt x="75" y="3"/>
                  </a:cubicBezTo>
                  <a:cubicBezTo>
                    <a:pt x="75" y="1"/>
                    <a:pt x="74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1" name="Freeform 7"/>
            <p:cNvSpPr/>
            <p:nvPr/>
          </p:nvSpPr>
          <p:spPr bwMode="auto">
            <a:xfrm>
              <a:off x="2820" y="2190"/>
              <a:ext cx="181" cy="14"/>
            </a:xfrm>
            <a:custGeom>
              <a:avLst/>
              <a:gdLst>
                <a:gd name="T0" fmla="*/ 73 w 75"/>
                <a:gd name="T1" fmla="*/ 0 h 6"/>
                <a:gd name="T2" fmla="*/ 2 w 75"/>
                <a:gd name="T3" fmla="*/ 0 h 6"/>
                <a:gd name="T4" fmla="*/ 0 w 75"/>
                <a:gd name="T5" fmla="*/ 3 h 6"/>
                <a:gd name="T6" fmla="*/ 2 w 75"/>
                <a:gd name="T7" fmla="*/ 6 h 6"/>
                <a:gd name="T8" fmla="*/ 73 w 75"/>
                <a:gd name="T9" fmla="*/ 6 h 6"/>
                <a:gd name="T10" fmla="*/ 75 w 75"/>
                <a:gd name="T11" fmla="*/ 3 h 6"/>
                <a:gd name="T12" fmla="*/ 73 w 75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6">
                  <a:moveTo>
                    <a:pt x="7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4" y="6"/>
                    <a:pt x="75" y="5"/>
                    <a:pt x="75" y="3"/>
                  </a:cubicBezTo>
                  <a:cubicBezTo>
                    <a:pt x="75" y="2"/>
                    <a:pt x="74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2" name="Freeform 8"/>
            <p:cNvSpPr/>
            <p:nvPr/>
          </p:nvSpPr>
          <p:spPr bwMode="auto">
            <a:xfrm>
              <a:off x="2820" y="2111"/>
              <a:ext cx="181" cy="12"/>
            </a:xfrm>
            <a:custGeom>
              <a:avLst/>
              <a:gdLst>
                <a:gd name="T0" fmla="*/ 73 w 75"/>
                <a:gd name="T1" fmla="*/ 0 h 5"/>
                <a:gd name="T2" fmla="*/ 2 w 75"/>
                <a:gd name="T3" fmla="*/ 0 h 5"/>
                <a:gd name="T4" fmla="*/ 0 w 75"/>
                <a:gd name="T5" fmla="*/ 3 h 5"/>
                <a:gd name="T6" fmla="*/ 2 w 75"/>
                <a:gd name="T7" fmla="*/ 5 h 5"/>
                <a:gd name="T8" fmla="*/ 73 w 75"/>
                <a:gd name="T9" fmla="*/ 5 h 5"/>
                <a:gd name="T10" fmla="*/ 75 w 75"/>
                <a:gd name="T11" fmla="*/ 3 h 5"/>
                <a:gd name="T12" fmla="*/ 73 w 7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5">
                  <a:moveTo>
                    <a:pt x="7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4" y="5"/>
                    <a:pt x="75" y="4"/>
                    <a:pt x="75" y="3"/>
                  </a:cubicBezTo>
                  <a:cubicBezTo>
                    <a:pt x="75" y="1"/>
                    <a:pt x="74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3" name="Freeform 9"/>
            <p:cNvSpPr/>
            <p:nvPr/>
          </p:nvSpPr>
          <p:spPr bwMode="auto">
            <a:xfrm>
              <a:off x="2755" y="2096"/>
              <a:ext cx="41" cy="41"/>
            </a:xfrm>
            <a:custGeom>
              <a:avLst/>
              <a:gdLst>
                <a:gd name="T0" fmla="*/ 15 w 17"/>
                <a:gd name="T1" fmla="*/ 0 h 17"/>
                <a:gd name="T2" fmla="*/ 3 w 17"/>
                <a:gd name="T3" fmla="*/ 0 h 17"/>
                <a:gd name="T4" fmla="*/ 0 w 17"/>
                <a:gd name="T5" fmla="*/ 3 h 17"/>
                <a:gd name="T6" fmla="*/ 0 w 17"/>
                <a:gd name="T7" fmla="*/ 15 h 17"/>
                <a:gd name="T8" fmla="*/ 3 w 17"/>
                <a:gd name="T9" fmla="*/ 17 h 17"/>
                <a:gd name="T10" fmla="*/ 15 w 17"/>
                <a:gd name="T11" fmla="*/ 17 h 17"/>
                <a:gd name="T12" fmla="*/ 17 w 17"/>
                <a:gd name="T13" fmla="*/ 15 h 17"/>
                <a:gd name="T14" fmla="*/ 17 w 17"/>
                <a:gd name="T15" fmla="*/ 3 h 17"/>
                <a:gd name="T16" fmla="*/ 15 w 1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7">
                  <a:moveTo>
                    <a:pt x="1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3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7"/>
                    <a:pt x="17" y="16"/>
                    <a:pt x="17" y="1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4" name="Freeform 10"/>
            <p:cNvSpPr/>
            <p:nvPr/>
          </p:nvSpPr>
          <p:spPr bwMode="auto">
            <a:xfrm>
              <a:off x="2755" y="2176"/>
              <a:ext cx="41" cy="43"/>
            </a:xfrm>
            <a:custGeom>
              <a:avLst/>
              <a:gdLst>
                <a:gd name="T0" fmla="*/ 15 w 17"/>
                <a:gd name="T1" fmla="*/ 0 h 18"/>
                <a:gd name="T2" fmla="*/ 3 w 17"/>
                <a:gd name="T3" fmla="*/ 0 h 18"/>
                <a:gd name="T4" fmla="*/ 0 w 17"/>
                <a:gd name="T5" fmla="*/ 3 h 18"/>
                <a:gd name="T6" fmla="*/ 0 w 17"/>
                <a:gd name="T7" fmla="*/ 15 h 18"/>
                <a:gd name="T8" fmla="*/ 3 w 17"/>
                <a:gd name="T9" fmla="*/ 18 h 18"/>
                <a:gd name="T10" fmla="*/ 15 w 17"/>
                <a:gd name="T11" fmla="*/ 18 h 18"/>
                <a:gd name="T12" fmla="*/ 17 w 17"/>
                <a:gd name="T13" fmla="*/ 15 h 18"/>
                <a:gd name="T14" fmla="*/ 17 w 17"/>
                <a:gd name="T15" fmla="*/ 3 h 18"/>
                <a:gd name="T16" fmla="*/ 15 w 17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8">
                  <a:moveTo>
                    <a:pt x="1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1" y="18"/>
                    <a:pt x="3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7" y="17"/>
                    <a:pt x="17" y="1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5" name="Freeform 11"/>
            <p:cNvSpPr/>
            <p:nvPr/>
          </p:nvSpPr>
          <p:spPr bwMode="auto">
            <a:xfrm>
              <a:off x="2755" y="2257"/>
              <a:ext cx="41" cy="41"/>
            </a:xfrm>
            <a:custGeom>
              <a:avLst/>
              <a:gdLst>
                <a:gd name="T0" fmla="*/ 15 w 17"/>
                <a:gd name="T1" fmla="*/ 0 h 17"/>
                <a:gd name="T2" fmla="*/ 3 w 17"/>
                <a:gd name="T3" fmla="*/ 0 h 17"/>
                <a:gd name="T4" fmla="*/ 0 w 17"/>
                <a:gd name="T5" fmla="*/ 3 h 17"/>
                <a:gd name="T6" fmla="*/ 0 w 17"/>
                <a:gd name="T7" fmla="*/ 15 h 17"/>
                <a:gd name="T8" fmla="*/ 3 w 17"/>
                <a:gd name="T9" fmla="*/ 17 h 17"/>
                <a:gd name="T10" fmla="*/ 15 w 17"/>
                <a:gd name="T11" fmla="*/ 17 h 17"/>
                <a:gd name="T12" fmla="*/ 17 w 17"/>
                <a:gd name="T13" fmla="*/ 15 h 17"/>
                <a:gd name="T14" fmla="*/ 17 w 17"/>
                <a:gd name="T15" fmla="*/ 3 h 17"/>
                <a:gd name="T16" fmla="*/ 15 w 1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7">
                  <a:moveTo>
                    <a:pt x="1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3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7"/>
                    <a:pt x="17" y="16"/>
                    <a:pt x="17" y="15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14"/>
          <p:cNvSpPr>
            <a:spLocks noChangeArrowheads="1"/>
          </p:cNvSpPr>
          <p:nvPr/>
        </p:nvSpPr>
        <p:spPr bwMode="auto">
          <a:xfrm>
            <a:off x="9850340" y="3097685"/>
            <a:ext cx="999420" cy="1001113"/>
          </a:xfrm>
          <a:prstGeom prst="ellipse">
            <a:avLst/>
          </a:prstGeom>
          <a:solidFill>
            <a:srgbClr val="1C50A2"/>
          </a:solidFill>
          <a:ln w="38100">
            <a:solidFill>
              <a:schemeClr val="bg1">
                <a:lumMod val="75000"/>
              </a:schemeClr>
            </a:solidFill>
            <a:miter lim="800000"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>
            <a:off x="10125116" y="3425850"/>
            <a:ext cx="449867" cy="344782"/>
          </a:xfrm>
          <a:custGeom>
            <a:avLst/>
            <a:gdLst>
              <a:gd name="T0" fmla="*/ 16 w 104"/>
              <a:gd name="T1" fmla="*/ 2 h 79"/>
              <a:gd name="T2" fmla="*/ 27 w 104"/>
              <a:gd name="T3" fmla="*/ 4 h 79"/>
              <a:gd name="T4" fmla="*/ 19 w 104"/>
              <a:gd name="T5" fmla="*/ 48 h 79"/>
              <a:gd name="T6" fmla="*/ 4 w 104"/>
              <a:gd name="T7" fmla="*/ 45 h 79"/>
              <a:gd name="T8" fmla="*/ 16 w 104"/>
              <a:gd name="T9" fmla="*/ 2 h 79"/>
              <a:gd name="T10" fmla="*/ 18 w 104"/>
              <a:gd name="T11" fmla="*/ 65 h 79"/>
              <a:gd name="T12" fmla="*/ 16 w 104"/>
              <a:gd name="T13" fmla="*/ 72 h 79"/>
              <a:gd name="T14" fmla="*/ 101 w 104"/>
              <a:gd name="T15" fmla="*/ 72 h 79"/>
              <a:gd name="T16" fmla="*/ 104 w 104"/>
              <a:gd name="T17" fmla="*/ 72 h 79"/>
              <a:gd name="T18" fmla="*/ 104 w 104"/>
              <a:gd name="T19" fmla="*/ 68 h 79"/>
              <a:gd name="T20" fmla="*/ 104 w 104"/>
              <a:gd name="T21" fmla="*/ 26 h 79"/>
              <a:gd name="T22" fmla="*/ 104 w 104"/>
              <a:gd name="T23" fmla="*/ 24 h 79"/>
              <a:gd name="T24" fmla="*/ 103 w 104"/>
              <a:gd name="T25" fmla="*/ 23 h 79"/>
              <a:gd name="T26" fmla="*/ 90 w 104"/>
              <a:gd name="T27" fmla="*/ 10 h 79"/>
              <a:gd name="T28" fmla="*/ 89 w 104"/>
              <a:gd name="T29" fmla="*/ 9 h 79"/>
              <a:gd name="T30" fmla="*/ 87 w 104"/>
              <a:gd name="T31" fmla="*/ 9 h 79"/>
              <a:gd name="T32" fmla="*/ 31 w 104"/>
              <a:gd name="T33" fmla="*/ 9 h 79"/>
              <a:gd name="T34" fmla="*/ 31 w 104"/>
              <a:gd name="T35" fmla="*/ 17 h 79"/>
              <a:gd name="T36" fmla="*/ 84 w 104"/>
              <a:gd name="T37" fmla="*/ 17 h 79"/>
              <a:gd name="T38" fmla="*/ 83 w 104"/>
              <a:gd name="T39" fmla="*/ 28 h 79"/>
              <a:gd name="T40" fmla="*/ 83 w 104"/>
              <a:gd name="T41" fmla="*/ 30 h 79"/>
              <a:gd name="T42" fmla="*/ 85 w 104"/>
              <a:gd name="T43" fmla="*/ 30 h 79"/>
              <a:gd name="T44" fmla="*/ 97 w 104"/>
              <a:gd name="T45" fmla="*/ 29 h 79"/>
              <a:gd name="T46" fmla="*/ 97 w 104"/>
              <a:gd name="T47" fmla="*/ 65 h 79"/>
              <a:gd name="T48" fmla="*/ 18 w 104"/>
              <a:gd name="T49" fmla="*/ 65 h 79"/>
              <a:gd name="T50" fmla="*/ 95 w 104"/>
              <a:gd name="T51" fmla="*/ 26 h 79"/>
              <a:gd name="T52" fmla="*/ 86 w 104"/>
              <a:gd name="T53" fmla="*/ 26 h 79"/>
              <a:gd name="T54" fmla="*/ 87 w 104"/>
              <a:gd name="T55" fmla="*/ 18 h 79"/>
              <a:gd name="T56" fmla="*/ 95 w 104"/>
              <a:gd name="T57" fmla="*/ 26 h 79"/>
              <a:gd name="T58" fmla="*/ 32 w 104"/>
              <a:gd name="T59" fmla="*/ 43 h 79"/>
              <a:gd name="T60" fmla="*/ 74 w 104"/>
              <a:gd name="T61" fmla="*/ 43 h 79"/>
              <a:gd name="T62" fmla="*/ 74 w 104"/>
              <a:gd name="T63" fmla="*/ 45 h 79"/>
              <a:gd name="T64" fmla="*/ 32 w 104"/>
              <a:gd name="T65" fmla="*/ 45 h 79"/>
              <a:gd name="T66" fmla="*/ 32 w 104"/>
              <a:gd name="T67" fmla="*/ 43 h 79"/>
              <a:gd name="T68" fmla="*/ 32 w 104"/>
              <a:gd name="T69" fmla="*/ 32 h 79"/>
              <a:gd name="T70" fmla="*/ 71 w 104"/>
              <a:gd name="T71" fmla="*/ 32 h 79"/>
              <a:gd name="T72" fmla="*/ 71 w 104"/>
              <a:gd name="T73" fmla="*/ 35 h 79"/>
              <a:gd name="T74" fmla="*/ 32 w 104"/>
              <a:gd name="T75" fmla="*/ 35 h 79"/>
              <a:gd name="T76" fmla="*/ 32 w 104"/>
              <a:gd name="T77" fmla="*/ 32 h 79"/>
              <a:gd name="T78" fmla="*/ 32 w 104"/>
              <a:gd name="T79" fmla="*/ 22 h 79"/>
              <a:gd name="T80" fmla="*/ 71 w 104"/>
              <a:gd name="T81" fmla="*/ 22 h 79"/>
              <a:gd name="T82" fmla="*/ 71 w 104"/>
              <a:gd name="T83" fmla="*/ 25 h 79"/>
              <a:gd name="T84" fmla="*/ 32 w 104"/>
              <a:gd name="T85" fmla="*/ 25 h 79"/>
              <a:gd name="T86" fmla="*/ 32 w 104"/>
              <a:gd name="T87" fmla="*/ 22 h 79"/>
              <a:gd name="T88" fmla="*/ 3 w 104"/>
              <a:gd name="T89" fmla="*/ 66 h 79"/>
              <a:gd name="T90" fmla="*/ 9 w 104"/>
              <a:gd name="T91" fmla="*/ 68 h 79"/>
              <a:gd name="T92" fmla="*/ 9 w 104"/>
              <a:gd name="T93" fmla="*/ 74 h 79"/>
              <a:gd name="T94" fmla="*/ 5 w 104"/>
              <a:gd name="T95" fmla="*/ 79 h 79"/>
              <a:gd name="T96" fmla="*/ 2 w 104"/>
              <a:gd name="T97" fmla="*/ 78 h 79"/>
              <a:gd name="T98" fmla="*/ 0 w 104"/>
              <a:gd name="T99" fmla="*/ 72 h 79"/>
              <a:gd name="T100" fmla="*/ 3 w 104"/>
              <a:gd name="T101" fmla="*/ 66 h 79"/>
              <a:gd name="T102" fmla="*/ 4 w 104"/>
              <a:gd name="T103" fmla="*/ 48 h 79"/>
              <a:gd name="T104" fmla="*/ 2 w 104"/>
              <a:gd name="T105" fmla="*/ 65 h 79"/>
              <a:gd name="T106" fmla="*/ 12 w 104"/>
              <a:gd name="T107" fmla="*/ 67 h 79"/>
              <a:gd name="T108" fmla="*/ 17 w 104"/>
              <a:gd name="T109" fmla="*/ 51 h 79"/>
              <a:gd name="T110" fmla="*/ 4 w 104"/>
              <a:gd name="T11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4" h="79">
                <a:moveTo>
                  <a:pt x="16" y="2"/>
                </a:moveTo>
                <a:cubicBezTo>
                  <a:pt x="21" y="0"/>
                  <a:pt x="24" y="1"/>
                  <a:pt x="27" y="4"/>
                </a:cubicBezTo>
                <a:cubicBezTo>
                  <a:pt x="26" y="20"/>
                  <a:pt x="23" y="35"/>
                  <a:pt x="19" y="48"/>
                </a:cubicBezTo>
                <a:cubicBezTo>
                  <a:pt x="14" y="47"/>
                  <a:pt x="9" y="46"/>
                  <a:pt x="4" y="45"/>
                </a:cubicBezTo>
                <a:cubicBezTo>
                  <a:pt x="6" y="29"/>
                  <a:pt x="10" y="15"/>
                  <a:pt x="16" y="2"/>
                </a:cubicBezTo>
                <a:close/>
                <a:moveTo>
                  <a:pt x="18" y="65"/>
                </a:moveTo>
                <a:cubicBezTo>
                  <a:pt x="16" y="72"/>
                  <a:pt x="16" y="72"/>
                  <a:pt x="16" y="72"/>
                </a:cubicBezTo>
                <a:cubicBezTo>
                  <a:pt x="69" y="72"/>
                  <a:pt x="74" y="72"/>
                  <a:pt x="101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4" y="68"/>
                  <a:pt x="104" y="68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3" y="23"/>
                  <a:pt x="103" y="23"/>
                  <a:pt x="103" y="23"/>
                </a:cubicBezTo>
                <a:cubicBezTo>
                  <a:pt x="90" y="10"/>
                  <a:pt x="90" y="10"/>
                  <a:pt x="90" y="10"/>
                </a:cubicBezTo>
                <a:cubicBezTo>
                  <a:pt x="89" y="9"/>
                  <a:pt x="89" y="9"/>
                  <a:pt x="89" y="9"/>
                </a:cubicBezTo>
                <a:cubicBezTo>
                  <a:pt x="87" y="9"/>
                  <a:pt x="87" y="9"/>
                  <a:pt x="87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4"/>
                  <a:pt x="31" y="17"/>
                </a:cubicBezTo>
                <a:cubicBezTo>
                  <a:pt x="84" y="17"/>
                  <a:pt x="84" y="17"/>
                  <a:pt x="84" y="17"/>
                </a:cubicBezTo>
                <a:cubicBezTo>
                  <a:pt x="83" y="28"/>
                  <a:pt x="83" y="28"/>
                  <a:pt x="83" y="28"/>
                </a:cubicBezTo>
                <a:cubicBezTo>
                  <a:pt x="83" y="30"/>
                  <a:pt x="83" y="30"/>
                  <a:pt x="83" y="30"/>
                </a:cubicBezTo>
                <a:cubicBezTo>
                  <a:pt x="85" y="30"/>
                  <a:pt x="85" y="30"/>
                  <a:pt x="85" y="30"/>
                </a:cubicBezTo>
                <a:cubicBezTo>
                  <a:pt x="97" y="29"/>
                  <a:pt x="97" y="29"/>
                  <a:pt x="97" y="29"/>
                </a:cubicBezTo>
                <a:cubicBezTo>
                  <a:pt x="97" y="65"/>
                  <a:pt x="97" y="65"/>
                  <a:pt x="97" y="65"/>
                </a:cubicBezTo>
                <a:cubicBezTo>
                  <a:pt x="79" y="65"/>
                  <a:pt x="57" y="65"/>
                  <a:pt x="18" y="65"/>
                </a:cubicBezTo>
                <a:close/>
                <a:moveTo>
                  <a:pt x="95" y="26"/>
                </a:moveTo>
                <a:cubicBezTo>
                  <a:pt x="86" y="26"/>
                  <a:pt x="86" y="26"/>
                  <a:pt x="86" y="26"/>
                </a:cubicBezTo>
                <a:cubicBezTo>
                  <a:pt x="87" y="18"/>
                  <a:pt x="87" y="18"/>
                  <a:pt x="87" y="18"/>
                </a:cubicBezTo>
                <a:cubicBezTo>
                  <a:pt x="95" y="26"/>
                  <a:pt x="95" y="26"/>
                  <a:pt x="95" y="26"/>
                </a:cubicBezTo>
                <a:close/>
                <a:moveTo>
                  <a:pt x="32" y="43"/>
                </a:moveTo>
                <a:cubicBezTo>
                  <a:pt x="74" y="43"/>
                  <a:pt x="74" y="43"/>
                  <a:pt x="74" y="43"/>
                </a:cubicBezTo>
                <a:cubicBezTo>
                  <a:pt x="74" y="45"/>
                  <a:pt x="74" y="45"/>
                  <a:pt x="74" y="45"/>
                </a:cubicBezTo>
                <a:cubicBezTo>
                  <a:pt x="32" y="45"/>
                  <a:pt x="32" y="45"/>
                  <a:pt x="32" y="45"/>
                </a:cubicBezTo>
                <a:cubicBezTo>
                  <a:pt x="32" y="43"/>
                  <a:pt x="32" y="43"/>
                  <a:pt x="32" y="43"/>
                </a:cubicBezTo>
                <a:close/>
                <a:moveTo>
                  <a:pt x="32" y="32"/>
                </a:moveTo>
                <a:cubicBezTo>
                  <a:pt x="71" y="32"/>
                  <a:pt x="71" y="32"/>
                  <a:pt x="71" y="32"/>
                </a:cubicBezTo>
                <a:cubicBezTo>
                  <a:pt x="71" y="35"/>
                  <a:pt x="71" y="35"/>
                  <a:pt x="71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2"/>
                  <a:pt x="32" y="32"/>
                  <a:pt x="32" y="32"/>
                </a:cubicBezTo>
                <a:close/>
                <a:moveTo>
                  <a:pt x="32" y="22"/>
                </a:moveTo>
                <a:cubicBezTo>
                  <a:pt x="71" y="22"/>
                  <a:pt x="71" y="22"/>
                  <a:pt x="71" y="22"/>
                </a:cubicBezTo>
                <a:cubicBezTo>
                  <a:pt x="71" y="25"/>
                  <a:pt x="71" y="25"/>
                  <a:pt x="71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2"/>
                  <a:pt x="32" y="22"/>
                  <a:pt x="32" y="22"/>
                </a:cubicBezTo>
                <a:close/>
                <a:moveTo>
                  <a:pt x="3" y="66"/>
                </a:moveTo>
                <a:cubicBezTo>
                  <a:pt x="9" y="68"/>
                  <a:pt x="9" y="68"/>
                  <a:pt x="9" y="68"/>
                </a:cubicBezTo>
                <a:cubicBezTo>
                  <a:pt x="9" y="74"/>
                  <a:pt x="9" y="74"/>
                  <a:pt x="9" y="74"/>
                </a:cubicBezTo>
                <a:cubicBezTo>
                  <a:pt x="5" y="79"/>
                  <a:pt x="5" y="79"/>
                  <a:pt x="5" y="79"/>
                </a:cubicBezTo>
                <a:cubicBezTo>
                  <a:pt x="4" y="79"/>
                  <a:pt x="3" y="79"/>
                  <a:pt x="2" y="78"/>
                </a:cubicBezTo>
                <a:cubicBezTo>
                  <a:pt x="0" y="72"/>
                  <a:pt x="0" y="72"/>
                  <a:pt x="0" y="72"/>
                </a:cubicBezTo>
                <a:cubicBezTo>
                  <a:pt x="3" y="66"/>
                  <a:pt x="3" y="66"/>
                  <a:pt x="3" y="66"/>
                </a:cubicBezTo>
                <a:close/>
                <a:moveTo>
                  <a:pt x="4" y="48"/>
                </a:moveTo>
                <a:cubicBezTo>
                  <a:pt x="3" y="53"/>
                  <a:pt x="3" y="59"/>
                  <a:pt x="2" y="65"/>
                </a:cubicBezTo>
                <a:cubicBezTo>
                  <a:pt x="5" y="65"/>
                  <a:pt x="9" y="66"/>
                  <a:pt x="12" y="67"/>
                </a:cubicBezTo>
                <a:cubicBezTo>
                  <a:pt x="14" y="61"/>
                  <a:pt x="15" y="56"/>
                  <a:pt x="17" y="51"/>
                </a:cubicBezTo>
                <a:cubicBezTo>
                  <a:pt x="13" y="50"/>
                  <a:pt x="9" y="49"/>
                  <a:pt x="4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075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0" y="2018215"/>
            <a:ext cx="12192000" cy="2344420"/>
            <a:chOff x="1" y="2324"/>
            <a:chExt cx="14400" cy="2769"/>
          </a:xfrm>
        </p:grpSpPr>
        <p:sp>
          <p:nvSpPr>
            <p:cNvPr id="25" name="梯形 24"/>
            <p:cNvSpPr/>
            <p:nvPr/>
          </p:nvSpPr>
          <p:spPr>
            <a:xfrm rot="16200000">
              <a:off x="8795" y="-533"/>
              <a:ext cx="2707" cy="8504"/>
            </a:xfrm>
            <a:prstGeom prst="trapezoid">
              <a:avLst>
                <a:gd name="adj" fmla="val 16935"/>
              </a:avLst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6" name="梯形 25"/>
            <p:cNvSpPr/>
            <p:nvPr/>
          </p:nvSpPr>
          <p:spPr>
            <a:xfrm rot="5400000">
              <a:off x="1573" y="752"/>
              <a:ext cx="2769" cy="5914"/>
            </a:xfrm>
            <a:prstGeom prst="trapezoid">
              <a:avLst>
                <a:gd name="adj" fmla="val 17865"/>
              </a:avLst>
            </a:prstGeom>
            <a:solidFill>
              <a:schemeClr val="bg1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7" name="文本框 2"/>
            <p:cNvSpPr txBox="1"/>
            <p:nvPr/>
          </p:nvSpPr>
          <p:spPr>
            <a:xfrm>
              <a:off x="4204" y="3177"/>
              <a:ext cx="1031" cy="106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Part</a:t>
              </a:r>
              <a:r>
                <a:rPr kumimoji="0" lang="en-US" altLang="zh-CN" sz="5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640" y="3280"/>
              <a:ext cx="1672" cy="981"/>
            </a:xfrm>
            <a:prstGeom prst="rect">
              <a:avLst/>
            </a:prstGeom>
          </p:spPr>
          <p:txBody>
            <a:bodyPr wrap="none" lIns="68580" tIns="34290" rIns="68580" bIns="3429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绪论</a:t>
              </a:r>
            </a:p>
          </p:txBody>
        </p:sp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478" y="2639"/>
              <a:ext cx="2064" cy="2064"/>
            </a:xfrm>
            <a:prstGeom prst="rect">
              <a:avLst/>
            </a:prstGeom>
          </p:spPr>
        </p:pic>
        <p:grpSp>
          <p:nvGrpSpPr>
            <p:cNvPr id="30" name="组合 29"/>
            <p:cNvGrpSpPr/>
            <p:nvPr/>
          </p:nvGrpSpPr>
          <p:grpSpPr>
            <a:xfrm>
              <a:off x="9195" y="2795"/>
              <a:ext cx="1928" cy="1852"/>
              <a:chOff x="5838755" y="1774524"/>
              <a:chExt cx="1224548" cy="1175804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5838755" y="1774524"/>
                <a:ext cx="1210588" cy="892149"/>
                <a:chOff x="9140243" y="2649839"/>
                <a:chExt cx="1614117" cy="1189530"/>
              </a:xfrm>
            </p:grpSpPr>
            <p:sp>
              <p:nvSpPr>
                <p:cNvPr id="33" name="矩形 32"/>
                <p:cNvSpPr/>
                <p:nvPr/>
              </p:nvSpPr>
              <p:spPr>
                <a:xfrm>
                  <a:off x="9140243" y="2649839"/>
                  <a:ext cx="1614117" cy="41036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>
                  <a:defPPr>
                    <a:defRPr lang="en-US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3429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1" lang="en-US" altLang="zh-CN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pitchFamily="34" charset="-122"/>
                      <a:cs typeface="+mn-cs"/>
                    </a:rPr>
                    <a:t>1-1 </a:t>
                  </a:r>
                  <a:r>
                    <a:rPr kumimoji="1" lang="zh-CN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pitchFamily="34" charset="-122"/>
                      <a:cs typeface="+mn-cs"/>
                    </a:rPr>
                    <a:t>选题背景</a:t>
                  </a:r>
                  <a:endPara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9140243" y="3037021"/>
                  <a:ext cx="1614117" cy="41036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>
                  <a:defPPr>
                    <a:defRPr lang="en-US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3429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pitchFamily="34" charset="-122"/>
                      <a:cs typeface="+mn-cs"/>
                    </a:rPr>
                    <a:t>1-2 </a:t>
                  </a:r>
                  <a:r>
                    <a:rPr kumimoji="0" lang="zh-CN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pitchFamily="34" charset="-122"/>
                      <a:cs typeface="+mn-cs"/>
                    </a:rPr>
                    <a:t>研究意义</a:t>
                  </a:r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9140243" y="3429000"/>
                  <a:ext cx="1614117" cy="41036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>
                  <a:defPPr>
                    <a:defRPr lang="en-US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3429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1" lang="en-US" altLang="zh-CN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pitchFamily="34" charset="-122"/>
                      <a:cs typeface="+mn-cs"/>
                    </a:rPr>
                    <a:t>1-3 </a:t>
                  </a:r>
                  <a:r>
                    <a:rPr kumimoji="1" lang="zh-CN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/>
                      <a:ea typeface="微软雅黑" panose="020B0503020204020204" pitchFamily="34" charset="-122"/>
                      <a:cs typeface="+mn-cs"/>
                    </a:rPr>
                    <a:t>理论基础</a:t>
                  </a:r>
                  <a:endPara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32" name="矩形 31"/>
              <p:cNvSpPr/>
              <p:nvPr/>
            </p:nvSpPr>
            <p:spPr>
              <a:xfrm>
                <a:off x="5852715" y="2642551"/>
                <a:ext cx="1210588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1-4 </a:t>
                </a:r>
                <a:r>
                  <a:rPr kumimoji="1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贡献创新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84297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文本框 1"/>
          <p:cNvSpPr txBox="1"/>
          <p:nvPr/>
        </p:nvSpPr>
        <p:spPr>
          <a:xfrm>
            <a:off x="1017713" y="1619747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14" name="文本框 25"/>
          <p:cNvSpPr txBox="1"/>
          <p:nvPr/>
        </p:nvSpPr>
        <p:spPr>
          <a:xfrm>
            <a:off x="1017713" y="2749403"/>
            <a:ext cx="9355772" cy="2153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1065"/>
              </a:spcAft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摘要：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  <a:p>
            <a:pPr>
              <a:lnSpc>
                <a:spcPct val="120000"/>
              </a:lnSpc>
              <a:spcAft>
                <a:spcPts val="1065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15" name="文本框 26"/>
          <p:cNvSpPr txBox="1"/>
          <p:nvPr/>
        </p:nvSpPr>
        <p:spPr>
          <a:xfrm>
            <a:off x="1001676" y="5126448"/>
            <a:ext cx="9181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关键字：   输入关键字      输入关键字      输入关键字</a:t>
            </a:r>
            <a:endParaRPr lang="zh-CN" altLang="en-US" sz="140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172882" y="1523873"/>
            <a:ext cx="278314" cy="184462"/>
            <a:chOff x="9482595" y="2565731"/>
            <a:chExt cx="278384" cy="184511"/>
          </a:xfrm>
        </p:grpSpPr>
        <p:sp>
          <p:nvSpPr>
            <p:cNvPr id="17" name="椭圆 1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681190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 10"/>
          <p:cNvSpPr/>
          <p:nvPr/>
        </p:nvSpPr>
        <p:spPr bwMode="auto">
          <a:xfrm>
            <a:off x="4005078" y="1614421"/>
            <a:ext cx="3606109" cy="4204892"/>
          </a:xfrm>
          <a:custGeom>
            <a:avLst/>
            <a:gdLst>
              <a:gd name="T0" fmla="*/ 432 w 680"/>
              <a:gd name="T1" fmla="*/ 430 h 794"/>
              <a:gd name="T2" fmla="*/ 461 w 680"/>
              <a:gd name="T3" fmla="*/ 417 h 794"/>
              <a:gd name="T4" fmla="*/ 573 w 680"/>
              <a:gd name="T5" fmla="*/ 504 h 794"/>
              <a:gd name="T6" fmla="*/ 573 w 680"/>
              <a:gd name="T7" fmla="*/ 290 h 794"/>
              <a:gd name="T8" fmla="*/ 461 w 680"/>
              <a:gd name="T9" fmla="*/ 377 h 794"/>
              <a:gd name="T10" fmla="*/ 432 w 680"/>
              <a:gd name="T11" fmla="*/ 365 h 794"/>
              <a:gd name="T12" fmla="*/ 355 w 680"/>
              <a:gd name="T13" fmla="*/ 336 h 794"/>
              <a:gd name="T14" fmla="*/ 369 w 680"/>
              <a:gd name="T15" fmla="*/ 253 h 794"/>
              <a:gd name="T16" fmla="*/ 356 w 680"/>
              <a:gd name="T17" fmla="*/ 169 h 794"/>
              <a:gd name="T18" fmla="*/ 432 w 680"/>
              <a:gd name="T19" fmla="*/ 140 h 794"/>
              <a:gd name="T20" fmla="*/ 461 w 680"/>
              <a:gd name="T21" fmla="*/ 128 h 794"/>
              <a:gd name="T22" fmla="*/ 573 w 680"/>
              <a:gd name="T23" fmla="*/ 215 h 794"/>
              <a:gd name="T24" fmla="*/ 573 w 680"/>
              <a:gd name="T25" fmla="*/ 0 h 794"/>
              <a:gd name="T26" fmla="*/ 461 w 680"/>
              <a:gd name="T27" fmla="*/ 87 h 794"/>
              <a:gd name="T28" fmla="*/ 432 w 680"/>
              <a:gd name="T29" fmla="*/ 75 h 794"/>
              <a:gd name="T30" fmla="*/ 311 w 680"/>
              <a:gd name="T31" fmla="*/ 107 h 794"/>
              <a:gd name="T32" fmla="*/ 325 w 680"/>
              <a:gd name="T33" fmla="*/ 191 h 794"/>
              <a:gd name="T34" fmla="*/ 248 w 680"/>
              <a:gd name="T35" fmla="*/ 220 h 794"/>
              <a:gd name="T36" fmla="*/ 219 w 680"/>
              <a:gd name="T37" fmla="*/ 233 h 794"/>
              <a:gd name="T38" fmla="*/ 107 w 680"/>
              <a:gd name="T39" fmla="*/ 146 h 794"/>
              <a:gd name="T40" fmla="*/ 107 w 680"/>
              <a:gd name="T41" fmla="*/ 360 h 794"/>
              <a:gd name="T42" fmla="*/ 219 w 680"/>
              <a:gd name="T43" fmla="*/ 273 h 794"/>
              <a:gd name="T44" fmla="*/ 248 w 680"/>
              <a:gd name="T45" fmla="*/ 286 h 794"/>
              <a:gd name="T46" fmla="*/ 324 w 680"/>
              <a:gd name="T47" fmla="*/ 315 h 794"/>
              <a:gd name="T48" fmla="*/ 311 w 680"/>
              <a:gd name="T49" fmla="*/ 397 h 794"/>
              <a:gd name="T50" fmla="*/ 325 w 680"/>
              <a:gd name="T51" fmla="*/ 481 h 794"/>
              <a:gd name="T52" fmla="*/ 248 w 680"/>
              <a:gd name="T53" fmla="*/ 510 h 794"/>
              <a:gd name="T54" fmla="*/ 219 w 680"/>
              <a:gd name="T55" fmla="*/ 522 h 794"/>
              <a:gd name="T56" fmla="*/ 107 w 680"/>
              <a:gd name="T57" fmla="*/ 435 h 794"/>
              <a:gd name="T58" fmla="*/ 107 w 680"/>
              <a:gd name="T59" fmla="*/ 649 h 794"/>
              <a:gd name="T60" fmla="*/ 219 w 680"/>
              <a:gd name="T61" fmla="*/ 562 h 794"/>
              <a:gd name="T62" fmla="*/ 248 w 680"/>
              <a:gd name="T63" fmla="*/ 575 h 794"/>
              <a:gd name="T64" fmla="*/ 324 w 680"/>
              <a:gd name="T65" fmla="*/ 604 h 794"/>
              <a:gd name="T66" fmla="*/ 311 w 680"/>
              <a:gd name="T67" fmla="*/ 687 h 794"/>
              <a:gd name="T68" fmla="*/ 432 w 680"/>
              <a:gd name="T69" fmla="*/ 719 h 794"/>
              <a:gd name="T70" fmla="*/ 461 w 680"/>
              <a:gd name="T71" fmla="*/ 707 h 794"/>
              <a:gd name="T72" fmla="*/ 573 w 680"/>
              <a:gd name="T73" fmla="*/ 794 h 794"/>
              <a:gd name="T74" fmla="*/ 573 w 680"/>
              <a:gd name="T75" fmla="*/ 580 h 794"/>
              <a:gd name="T76" fmla="*/ 461 w 680"/>
              <a:gd name="T77" fmla="*/ 667 h 794"/>
              <a:gd name="T78" fmla="*/ 432 w 680"/>
              <a:gd name="T79" fmla="*/ 654 h 794"/>
              <a:gd name="T80" fmla="*/ 355 w 680"/>
              <a:gd name="T81" fmla="*/ 625 h 794"/>
              <a:gd name="T82" fmla="*/ 369 w 680"/>
              <a:gd name="T83" fmla="*/ 542 h 794"/>
              <a:gd name="T84" fmla="*/ 356 w 680"/>
              <a:gd name="T85" fmla="*/ 459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680" h="794">
                <a:moveTo>
                  <a:pt x="376" y="462"/>
                </a:moveTo>
                <a:cubicBezTo>
                  <a:pt x="400" y="462"/>
                  <a:pt x="421" y="449"/>
                  <a:pt x="432" y="430"/>
                </a:cubicBezTo>
                <a:cubicBezTo>
                  <a:pt x="432" y="430"/>
                  <a:pt x="439" y="417"/>
                  <a:pt x="445" y="417"/>
                </a:cubicBezTo>
                <a:cubicBezTo>
                  <a:pt x="461" y="417"/>
                  <a:pt x="461" y="417"/>
                  <a:pt x="461" y="417"/>
                </a:cubicBezTo>
                <a:cubicBezTo>
                  <a:pt x="468" y="417"/>
                  <a:pt x="472" y="434"/>
                  <a:pt x="472" y="434"/>
                </a:cubicBezTo>
                <a:cubicBezTo>
                  <a:pt x="487" y="475"/>
                  <a:pt x="527" y="504"/>
                  <a:pt x="573" y="504"/>
                </a:cubicBezTo>
                <a:cubicBezTo>
                  <a:pt x="632" y="504"/>
                  <a:pt x="680" y="456"/>
                  <a:pt x="680" y="397"/>
                </a:cubicBezTo>
                <a:cubicBezTo>
                  <a:pt x="680" y="338"/>
                  <a:pt x="632" y="290"/>
                  <a:pt x="573" y="290"/>
                </a:cubicBezTo>
                <a:cubicBezTo>
                  <a:pt x="527" y="290"/>
                  <a:pt x="487" y="319"/>
                  <a:pt x="472" y="361"/>
                </a:cubicBezTo>
                <a:cubicBezTo>
                  <a:pt x="472" y="361"/>
                  <a:pt x="468" y="377"/>
                  <a:pt x="461" y="377"/>
                </a:cubicBezTo>
                <a:cubicBezTo>
                  <a:pt x="445" y="377"/>
                  <a:pt x="445" y="377"/>
                  <a:pt x="445" y="377"/>
                </a:cubicBezTo>
                <a:cubicBezTo>
                  <a:pt x="439" y="377"/>
                  <a:pt x="432" y="365"/>
                  <a:pt x="432" y="365"/>
                </a:cubicBezTo>
                <a:cubicBezTo>
                  <a:pt x="421" y="345"/>
                  <a:pt x="400" y="332"/>
                  <a:pt x="376" y="332"/>
                </a:cubicBezTo>
                <a:cubicBezTo>
                  <a:pt x="369" y="332"/>
                  <a:pt x="362" y="334"/>
                  <a:pt x="355" y="336"/>
                </a:cubicBezTo>
                <a:cubicBezTo>
                  <a:pt x="340" y="307"/>
                  <a:pt x="340" y="307"/>
                  <a:pt x="340" y="307"/>
                </a:cubicBezTo>
                <a:cubicBezTo>
                  <a:pt x="358" y="295"/>
                  <a:pt x="369" y="276"/>
                  <a:pt x="369" y="253"/>
                </a:cubicBezTo>
                <a:cubicBezTo>
                  <a:pt x="369" y="231"/>
                  <a:pt x="358" y="211"/>
                  <a:pt x="341" y="199"/>
                </a:cubicBezTo>
                <a:cubicBezTo>
                  <a:pt x="356" y="169"/>
                  <a:pt x="356" y="169"/>
                  <a:pt x="356" y="169"/>
                </a:cubicBezTo>
                <a:cubicBezTo>
                  <a:pt x="362" y="171"/>
                  <a:pt x="369" y="172"/>
                  <a:pt x="376" y="172"/>
                </a:cubicBezTo>
                <a:cubicBezTo>
                  <a:pt x="400" y="172"/>
                  <a:pt x="421" y="160"/>
                  <a:pt x="432" y="140"/>
                </a:cubicBezTo>
                <a:cubicBezTo>
                  <a:pt x="432" y="140"/>
                  <a:pt x="439" y="128"/>
                  <a:pt x="445" y="128"/>
                </a:cubicBezTo>
                <a:cubicBezTo>
                  <a:pt x="461" y="128"/>
                  <a:pt x="461" y="128"/>
                  <a:pt x="461" y="128"/>
                </a:cubicBezTo>
                <a:cubicBezTo>
                  <a:pt x="468" y="128"/>
                  <a:pt x="472" y="144"/>
                  <a:pt x="472" y="144"/>
                </a:cubicBezTo>
                <a:cubicBezTo>
                  <a:pt x="487" y="185"/>
                  <a:pt x="527" y="215"/>
                  <a:pt x="573" y="215"/>
                </a:cubicBezTo>
                <a:cubicBezTo>
                  <a:pt x="632" y="215"/>
                  <a:pt x="680" y="167"/>
                  <a:pt x="680" y="107"/>
                </a:cubicBezTo>
                <a:cubicBezTo>
                  <a:pt x="680" y="48"/>
                  <a:pt x="632" y="0"/>
                  <a:pt x="573" y="0"/>
                </a:cubicBezTo>
                <a:cubicBezTo>
                  <a:pt x="527" y="0"/>
                  <a:pt x="487" y="30"/>
                  <a:pt x="472" y="71"/>
                </a:cubicBezTo>
                <a:cubicBezTo>
                  <a:pt x="472" y="71"/>
                  <a:pt x="468" y="87"/>
                  <a:pt x="461" y="87"/>
                </a:cubicBezTo>
                <a:cubicBezTo>
                  <a:pt x="445" y="87"/>
                  <a:pt x="445" y="87"/>
                  <a:pt x="445" y="87"/>
                </a:cubicBezTo>
                <a:cubicBezTo>
                  <a:pt x="439" y="87"/>
                  <a:pt x="432" y="75"/>
                  <a:pt x="432" y="75"/>
                </a:cubicBezTo>
                <a:cubicBezTo>
                  <a:pt x="421" y="55"/>
                  <a:pt x="400" y="42"/>
                  <a:pt x="376" y="42"/>
                </a:cubicBezTo>
                <a:cubicBezTo>
                  <a:pt x="340" y="42"/>
                  <a:pt x="311" y="72"/>
                  <a:pt x="311" y="107"/>
                </a:cubicBezTo>
                <a:cubicBezTo>
                  <a:pt x="311" y="130"/>
                  <a:pt x="322" y="150"/>
                  <a:pt x="340" y="162"/>
                </a:cubicBezTo>
                <a:cubicBezTo>
                  <a:pt x="325" y="191"/>
                  <a:pt x="325" y="191"/>
                  <a:pt x="325" y="191"/>
                </a:cubicBezTo>
                <a:cubicBezTo>
                  <a:pt x="318" y="189"/>
                  <a:pt x="311" y="188"/>
                  <a:pt x="304" y="188"/>
                </a:cubicBezTo>
                <a:cubicBezTo>
                  <a:pt x="280" y="188"/>
                  <a:pt x="259" y="201"/>
                  <a:pt x="248" y="220"/>
                </a:cubicBezTo>
                <a:cubicBezTo>
                  <a:pt x="248" y="220"/>
                  <a:pt x="242" y="233"/>
                  <a:pt x="235" y="233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12" y="233"/>
                  <a:pt x="208" y="216"/>
                  <a:pt x="208" y="216"/>
                </a:cubicBezTo>
                <a:cubicBezTo>
                  <a:pt x="193" y="175"/>
                  <a:pt x="154" y="146"/>
                  <a:pt x="107" y="146"/>
                </a:cubicBezTo>
                <a:cubicBezTo>
                  <a:pt x="48" y="146"/>
                  <a:pt x="0" y="194"/>
                  <a:pt x="0" y="253"/>
                </a:cubicBezTo>
                <a:cubicBezTo>
                  <a:pt x="0" y="312"/>
                  <a:pt x="48" y="360"/>
                  <a:pt x="107" y="360"/>
                </a:cubicBezTo>
                <a:cubicBezTo>
                  <a:pt x="154" y="360"/>
                  <a:pt x="193" y="331"/>
                  <a:pt x="208" y="290"/>
                </a:cubicBezTo>
                <a:cubicBezTo>
                  <a:pt x="208" y="290"/>
                  <a:pt x="212" y="273"/>
                  <a:pt x="219" y="273"/>
                </a:cubicBezTo>
                <a:cubicBezTo>
                  <a:pt x="235" y="273"/>
                  <a:pt x="235" y="273"/>
                  <a:pt x="235" y="273"/>
                </a:cubicBezTo>
                <a:cubicBezTo>
                  <a:pt x="242" y="273"/>
                  <a:pt x="248" y="286"/>
                  <a:pt x="248" y="286"/>
                </a:cubicBezTo>
                <a:cubicBezTo>
                  <a:pt x="259" y="305"/>
                  <a:pt x="280" y="318"/>
                  <a:pt x="304" y="318"/>
                </a:cubicBezTo>
                <a:cubicBezTo>
                  <a:pt x="311" y="318"/>
                  <a:pt x="318" y="317"/>
                  <a:pt x="324" y="315"/>
                </a:cubicBezTo>
                <a:cubicBezTo>
                  <a:pt x="339" y="344"/>
                  <a:pt x="339" y="344"/>
                  <a:pt x="339" y="344"/>
                </a:cubicBezTo>
                <a:cubicBezTo>
                  <a:pt x="322" y="356"/>
                  <a:pt x="311" y="375"/>
                  <a:pt x="311" y="397"/>
                </a:cubicBezTo>
                <a:cubicBezTo>
                  <a:pt x="311" y="420"/>
                  <a:pt x="322" y="440"/>
                  <a:pt x="340" y="451"/>
                </a:cubicBezTo>
                <a:cubicBezTo>
                  <a:pt x="325" y="481"/>
                  <a:pt x="325" y="481"/>
                  <a:pt x="325" y="481"/>
                </a:cubicBezTo>
                <a:cubicBezTo>
                  <a:pt x="318" y="479"/>
                  <a:pt x="311" y="477"/>
                  <a:pt x="304" y="477"/>
                </a:cubicBezTo>
                <a:cubicBezTo>
                  <a:pt x="280" y="477"/>
                  <a:pt x="259" y="490"/>
                  <a:pt x="248" y="510"/>
                </a:cubicBezTo>
                <a:cubicBezTo>
                  <a:pt x="248" y="510"/>
                  <a:pt x="242" y="522"/>
                  <a:pt x="235" y="522"/>
                </a:cubicBezTo>
                <a:cubicBezTo>
                  <a:pt x="219" y="522"/>
                  <a:pt x="219" y="522"/>
                  <a:pt x="219" y="522"/>
                </a:cubicBezTo>
                <a:cubicBezTo>
                  <a:pt x="212" y="522"/>
                  <a:pt x="208" y="506"/>
                  <a:pt x="208" y="506"/>
                </a:cubicBezTo>
                <a:cubicBezTo>
                  <a:pt x="193" y="464"/>
                  <a:pt x="154" y="435"/>
                  <a:pt x="107" y="435"/>
                </a:cubicBezTo>
                <a:cubicBezTo>
                  <a:pt x="48" y="435"/>
                  <a:pt x="0" y="483"/>
                  <a:pt x="0" y="542"/>
                </a:cubicBezTo>
                <a:cubicBezTo>
                  <a:pt x="0" y="602"/>
                  <a:pt x="48" y="649"/>
                  <a:pt x="107" y="649"/>
                </a:cubicBezTo>
                <a:cubicBezTo>
                  <a:pt x="154" y="649"/>
                  <a:pt x="193" y="620"/>
                  <a:pt x="208" y="579"/>
                </a:cubicBezTo>
                <a:cubicBezTo>
                  <a:pt x="208" y="579"/>
                  <a:pt x="212" y="562"/>
                  <a:pt x="219" y="562"/>
                </a:cubicBezTo>
                <a:cubicBezTo>
                  <a:pt x="235" y="562"/>
                  <a:pt x="235" y="562"/>
                  <a:pt x="235" y="562"/>
                </a:cubicBezTo>
                <a:cubicBezTo>
                  <a:pt x="242" y="562"/>
                  <a:pt x="248" y="575"/>
                  <a:pt x="248" y="575"/>
                </a:cubicBezTo>
                <a:cubicBezTo>
                  <a:pt x="259" y="594"/>
                  <a:pt x="280" y="607"/>
                  <a:pt x="304" y="607"/>
                </a:cubicBezTo>
                <a:cubicBezTo>
                  <a:pt x="311" y="607"/>
                  <a:pt x="318" y="606"/>
                  <a:pt x="324" y="604"/>
                </a:cubicBezTo>
                <a:cubicBezTo>
                  <a:pt x="339" y="633"/>
                  <a:pt x="339" y="633"/>
                  <a:pt x="339" y="633"/>
                </a:cubicBezTo>
                <a:cubicBezTo>
                  <a:pt x="322" y="645"/>
                  <a:pt x="311" y="665"/>
                  <a:pt x="311" y="687"/>
                </a:cubicBezTo>
                <a:cubicBezTo>
                  <a:pt x="311" y="723"/>
                  <a:pt x="340" y="752"/>
                  <a:pt x="376" y="752"/>
                </a:cubicBezTo>
                <a:cubicBezTo>
                  <a:pt x="400" y="752"/>
                  <a:pt x="421" y="739"/>
                  <a:pt x="432" y="719"/>
                </a:cubicBezTo>
                <a:cubicBezTo>
                  <a:pt x="432" y="719"/>
                  <a:pt x="439" y="707"/>
                  <a:pt x="445" y="707"/>
                </a:cubicBezTo>
                <a:cubicBezTo>
                  <a:pt x="461" y="707"/>
                  <a:pt x="461" y="707"/>
                  <a:pt x="461" y="707"/>
                </a:cubicBezTo>
                <a:cubicBezTo>
                  <a:pt x="468" y="707"/>
                  <a:pt x="472" y="723"/>
                  <a:pt x="472" y="723"/>
                </a:cubicBezTo>
                <a:cubicBezTo>
                  <a:pt x="487" y="764"/>
                  <a:pt x="527" y="794"/>
                  <a:pt x="573" y="794"/>
                </a:cubicBezTo>
                <a:cubicBezTo>
                  <a:pt x="632" y="794"/>
                  <a:pt x="680" y="746"/>
                  <a:pt x="680" y="687"/>
                </a:cubicBezTo>
                <a:cubicBezTo>
                  <a:pt x="680" y="628"/>
                  <a:pt x="632" y="580"/>
                  <a:pt x="573" y="580"/>
                </a:cubicBezTo>
                <a:cubicBezTo>
                  <a:pt x="527" y="580"/>
                  <a:pt x="487" y="609"/>
                  <a:pt x="472" y="650"/>
                </a:cubicBezTo>
                <a:cubicBezTo>
                  <a:pt x="472" y="650"/>
                  <a:pt x="468" y="667"/>
                  <a:pt x="461" y="667"/>
                </a:cubicBezTo>
                <a:cubicBezTo>
                  <a:pt x="445" y="667"/>
                  <a:pt x="445" y="667"/>
                  <a:pt x="445" y="667"/>
                </a:cubicBezTo>
                <a:cubicBezTo>
                  <a:pt x="439" y="667"/>
                  <a:pt x="432" y="654"/>
                  <a:pt x="432" y="654"/>
                </a:cubicBezTo>
                <a:cubicBezTo>
                  <a:pt x="421" y="635"/>
                  <a:pt x="400" y="622"/>
                  <a:pt x="376" y="622"/>
                </a:cubicBezTo>
                <a:cubicBezTo>
                  <a:pt x="369" y="622"/>
                  <a:pt x="361" y="623"/>
                  <a:pt x="355" y="625"/>
                </a:cubicBezTo>
                <a:cubicBezTo>
                  <a:pt x="340" y="596"/>
                  <a:pt x="340" y="596"/>
                  <a:pt x="340" y="596"/>
                </a:cubicBezTo>
                <a:cubicBezTo>
                  <a:pt x="358" y="585"/>
                  <a:pt x="369" y="565"/>
                  <a:pt x="369" y="542"/>
                </a:cubicBezTo>
                <a:cubicBezTo>
                  <a:pt x="369" y="520"/>
                  <a:pt x="358" y="500"/>
                  <a:pt x="341" y="489"/>
                </a:cubicBezTo>
                <a:cubicBezTo>
                  <a:pt x="356" y="459"/>
                  <a:pt x="356" y="459"/>
                  <a:pt x="356" y="459"/>
                </a:cubicBezTo>
                <a:cubicBezTo>
                  <a:pt x="362" y="461"/>
                  <a:pt x="369" y="462"/>
                  <a:pt x="376" y="462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  <a:effectLst>
            <a:outerShdw blurRad="279400" dist="2540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6429" tIns="48214" rIns="96429" bIns="48214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735714" y="1916156"/>
            <a:ext cx="524181" cy="524181"/>
          </a:xfrm>
          <a:prstGeom prst="ellipse">
            <a:avLst/>
          </a:prstGeom>
          <a:solidFill>
            <a:srgbClr val="1C50A2"/>
          </a:solidFill>
          <a:ln w="28575" cap="flat" cmpd="sng" algn="ctr">
            <a:solidFill>
              <a:srgbClr val="1C50A2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735714" y="3454776"/>
            <a:ext cx="524181" cy="524181"/>
          </a:xfrm>
          <a:prstGeom prst="ellipse">
            <a:avLst/>
          </a:prstGeom>
          <a:solidFill>
            <a:srgbClr val="1C50A2"/>
          </a:solidFill>
          <a:ln w="28575" cap="flat" cmpd="sng" algn="ctr">
            <a:solidFill>
              <a:srgbClr val="1C50A2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735714" y="4993397"/>
            <a:ext cx="524181" cy="524181"/>
          </a:xfrm>
          <a:prstGeom prst="ellipse">
            <a:avLst/>
          </a:prstGeom>
          <a:solidFill>
            <a:srgbClr val="1C50A2"/>
          </a:solidFill>
          <a:ln w="28575" cap="flat" cmpd="sng" algn="ctr">
            <a:solidFill>
              <a:srgbClr val="1C50A2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52928" y="2685466"/>
            <a:ext cx="524181" cy="524181"/>
          </a:xfrm>
          <a:prstGeom prst="ellipse">
            <a:avLst/>
          </a:prstGeom>
          <a:solidFill>
            <a:srgbClr val="1C50A2"/>
          </a:solidFill>
          <a:ln w="28575" cap="flat" cmpd="sng" algn="ctr">
            <a:solidFill>
              <a:srgbClr val="1C50A2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352928" y="4224087"/>
            <a:ext cx="524181" cy="524181"/>
          </a:xfrm>
          <a:prstGeom prst="ellipse">
            <a:avLst/>
          </a:prstGeom>
          <a:solidFill>
            <a:srgbClr val="1C50A2"/>
          </a:solidFill>
          <a:ln w="28575" cap="flat" cmpd="sng" algn="ctr">
            <a:solidFill>
              <a:srgbClr val="1C50A2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608743" y="1738693"/>
            <a:ext cx="879108" cy="87910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CECAC8"/>
              </a:gs>
            </a:gsLst>
            <a:lin ang="2700000" scaled="1"/>
            <a:tileRect/>
          </a:gradFill>
          <a:ln w="412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CDCDCD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92100" dist="1524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144572" y="2508003"/>
            <a:ext cx="879108" cy="87910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CECAC8"/>
              </a:gs>
            </a:gsLst>
            <a:lin ang="2700000" scaled="1"/>
            <a:tileRect/>
          </a:gradFill>
          <a:ln w="412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CDCDCD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92100" dist="1524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144572" y="4046623"/>
            <a:ext cx="879108" cy="87910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CECAC8"/>
              </a:gs>
            </a:gsLst>
            <a:lin ang="2700000" scaled="1"/>
            <a:tileRect/>
          </a:gradFill>
          <a:ln w="412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CDCDCD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92100" dist="1524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608743" y="3277313"/>
            <a:ext cx="879108" cy="87910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CECAC8"/>
              </a:gs>
            </a:gsLst>
            <a:lin ang="2700000" scaled="1"/>
            <a:tileRect/>
          </a:gradFill>
          <a:ln w="412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CDCDCD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92100" dist="1524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608743" y="4814850"/>
            <a:ext cx="879108" cy="87910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CECAC8"/>
              </a:gs>
            </a:gsLst>
            <a:lin ang="2700000" scaled="1"/>
            <a:tileRect/>
          </a:gradFill>
          <a:ln w="41275" cap="flat" cmpd="sng" algn="ctr">
            <a:gradFill flip="none" rotWithShape="1">
              <a:gsLst>
                <a:gs pos="100000">
                  <a:srgbClr val="FFFFFF"/>
                </a:gs>
                <a:gs pos="0">
                  <a:srgbClr val="CDCDCD"/>
                </a:gs>
              </a:gsLst>
              <a:lin ang="13500000" scaled="1"/>
              <a:tileRect/>
            </a:gradFill>
            <a:prstDash val="solid"/>
            <a:miter lim="800000"/>
          </a:ln>
          <a:effectLst>
            <a:outerShdw blurRad="292100" dist="1524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4" name="TextBox 73"/>
          <p:cNvSpPr txBox="1"/>
          <p:nvPr/>
        </p:nvSpPr>
        <p:spPr>
          <a:xfrm>
            <a:off x="5737925" y="1951036"/>
            <a:ext cx="5219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5" name="TextBox 74"/>
          <p:cNvSpPr txBox="1"/>
          <p:nvPr/>
        </p:nvSpPr>
        <p:spPr>
          <a:xfrm>
            <a:off x="5362801" y="2716191"/>
            <a:ext cx="521970" cy="4603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extBox 75"/>
          <p:cNvSpPr txBox="1"/>
          <p:nvPr/>
        </p:nvSpPr>
        <p:spPr>
          <a:xfrm>
            <a:off x="5720566" y="3475364"/>
            <a:ext cx="521970" cy="4603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5315422" y="4251341"/>
            <a:ext cx="5219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TextBox 77"/>
          <p:cNvSpPr txBox="1"/>
          <p:nvPr/>
        </p:nvSpPr>
        <p:spPr>
          <a:xfrm>
            <a:off x="5720566" y="5035327"/>
            <a:ext cx="5219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05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29" name="Group 23"/>
          <p:cNvGrpSpPr/>
          <p:nvPr/>
        </p:nvGrpSpPr>
        <p:grpSpPr>
          <a:xfrm>
            <a:off x="6852982" y="3517334"/>
            <a:ext cx="398385" cy="399066"/>
            <a:chOff x="7287419" y="3505994"/>
            <a:chExt cx="464344" cy="465138"/>
          </a:xfrm>
          <a:solidFill>
            <a:srgbClr val="1C50A2"/>
          </a:solidFill>
        </p:grpSpPr>
        <p:sp>
          <p:nvSpPr>
            <p:cNvPr id="51" name="AutoShape 37"/>
            <p:cNvSpPr/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2" name="AutoShape 38"/>
            <p:cNvSpPr/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3" name="AutoShape 39"/>
            <p:cNvSpPr/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4" name="AutoShape 40"/>
            <p:cNvSpPr/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5" name="AutoShape 41"/>
            <p:cNvSpPr/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6" name="AutoShape 42"/>
            <p:cNvSpPr/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6873913" y="5055211"/>
            <a:ext cx="348672" cy="398385"/>
            <a:chOff x="9174163" y="2577307"/>
            <a:chExt cx="406400" cy="464344"/>
          </a:xfrm>
          <a:solidFill>
            <a:srgbClr val="1C50A2"/>
          </a:solidFill>
        </p:grpSpPr>
        <p:sp>
          <p:nvSpPr>
            <p:cNvPr id="47" name="AutoShape 48"/>
            <p:cNvSpPr/>
            <p:nvPr/>
          </p:nvSpPr>
          <p:spPr bwMode="auto">
            <a:xfrm>
              <a:off x="9174163" y="257730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8" name="AutoShape 49"/>
            <p:cNvSpPr/>
            <p:nvPr/>
          </p:nvSpPr>
          <p:spPr bwMode="auto">
            <a:xfrm>
              <a:off x="9493250" y="294005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9" name="AutoShape 50"/>
            <p:cNvSpPr/>
            <p:nvPr/>
          </p:nvSpPr>
          <p:spPr bwMode="auto">
            <a:xfrm>
              <a:off x="9493250" y="285273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0" name="AutoShape 51"/>
            <p:cNvSpPr/>
            <p:nvPr/>
          </p:nvSpPr>
          <p:spPr bwMode="auto">
            <a:xfrm>
              <a:off x="9493250" y="276542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5"/>
          <p:cNvGrpSpPr/>
          <p:nvPr/>
        </p:nvGrpSpPr>
        <p:grpSpPr>
          <a:xfrm>
            <a:off x="6849072" y="1973778"/>
            <a:ext cx="398386" cy="398385"/>
            <a:chOff x="7287419" y="2577307"/>
            <a:chExt cx="464344" cy="464344"/>
          </a:xfrm>
          <a:solidFill>
            <a:srgbClr val="1C50A2"/>
          </a:solidFill>
        </p:grpSpPr>
        <p:sp>
          <p:nvSpPr>
            <p:cNvPr id="44" name="AutoShape 56"/>
            <p:cNvSpPr/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5" name="AutoShape 57"/>
            <p:cNvSpPr/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6" name="AutoShape 58"/>
            <p:cNvSpPr/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9"/>
          <p:cNvGrpSpPr/>
          <p:nvPr/>
        </p:nvGrpSpPr>
        <p:grpSpPr>
          <a:xfrm>
            <a:off x="4397531" y="2754657"/>
            <a:ext cx="373188" cy="398385"/>
            <a:chOff x="9159875" y="1647825"/>
            <a:chExt cx="434975" cy="464344"/>
          </a:xfrm>
          <a:solidFill>
            <a:srgbClr val="1C50A2"/>
          </a:solidFill>
        </p:grpSpPr>
        <p:sp>
          <p:nvSpPr>
            <p:cNvPr id="41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2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3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43"/>
          <p:cNvGrpSpPr/>
          <p:nvPr/>
        </p:nvGrpSpPr>
        <p:grpSpPr>
          <a:xfrm>
            <a:off x="4382352" y="4328083"/>
            <a:ext cx="398385" cy="311217"/>
            <a:chOff x="2581275" y="1710532"/>
            <a:chExt cx="464344" cy="362744"/>
          </a:xfrm>
          <a:solidFill>
            <a:srgbClr val="1C50A2"/>
          </a:solidFill>
        </p:grpSpPr>
        <p:sp>
          <p:nvSpPr>
            <p:cNvPr id="34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5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6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7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8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9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0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7" name="文本框 1"/>
          <p:cNvSpPr txBox="1"/>
          <p:nvPr/>
        </p:nvSpPr>
        <p:spPr>
          <a:xfrm>
            <a:off x="7766564" y="1899368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išļîďè"/>
          <p:cNvSpPr txBox="1"/>
          <p:nvPr/>
        </p:nvSpPr>
        <p:spPr bwMode="auto">
          <a:xfrm>
            <a:off x="7750681" y="155454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9" name="文本框 1"/>
          <p:cNvSpPr txBox="1"/>
          <p:nvPr/>
        </p:nvSpPr>
        <p:spPr>
          <a:xfrm>
            <a:off x="7766564" y="3521390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išļîďè"/>
          <p:cNvSpPr txBox="1"/>
          <p:nvPr/>
        </p:nvSpPr>
        <p:spPr bwMode="auto">
          <a:xfrm>
            <a:off x="7750681" y="317656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61" name="文本框 1"/>
          <p:cNvSpPr txBox="1"/>
          <p:nvPr/>
        </p:nvSpPr>
        <p:spPr>
          <a:xfrm>
            <a:off x="7766564" y="5093092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išļîďè"/>
          <p:cNvSpPr txBox="1"/>
          <p:nvPr/>
        </p:nvSpPr>
        <p:spPr bwMode="auto">
          <a:xfrm>
            <a:off x="7750681" y="474826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63" name="文本框 1"/>
          <p:cNvSpPr txBox="1"/>
          <p:nvPr/>
        </p:nvSpPr>
        <p:spPr>
          <a:xfrm>
            <a:off x="1121817" y="4182299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4" name="išļîďè"/>
          <p:cNvSpPr txBox="1"/>
          <p:nvPr/>
        </p:nvSpPr>
        <p:spPr bwMode="auto">
          <a:xfrm>
            <a:off x="1105934" y="383747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65" name="文本框 1"/>
          <p:cNvSpPr txBox="1"/>
          <p:nvPr/>
        </p:nvSpPr>
        <p:spPr>
          <a:xfrm>
            <a:off x="1121817" y="2484192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išļîďè"/>
          <p:cNvSpPr txBox="1"/>
          <p:nvPr/>
        </p:nvSpPr>
        <p:spPr bwMode="auto">
          <a:xfrm>
            <a:off x="1105934" y="213936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993719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 37"/>
          <p:cNvSpPr>
            <a:spLocks noEditPoints="1"/>
          </p:cNvSpPr>
          <p:nvPr/>
        </p:nvSpPr>
        <p:spPr bwMode="auto">
          <a:xfrm>
            <a:off x="5893096" y="3232579"/>
            <a:ext cx="465243" cy="386853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Freeform 47"/>
          <p:cNvSpPr>
            <a:spLocks noChangeAspect="1" noEditPoints="1"/>
          </p:cNvSpPr>
          <p:nvPr/>
        </p:nvSpPr>
        <p:spPr bwMode="auto">
          <a:xfrm>
            <a:off x="6523277" y="3894926"/>
            <a:ext cx="479376" cy="3888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Freeform 42"/>
          <p:cNvSpPr>
            <a:spLocks noChangeAspect="1" noEditPoints="1"/>
          </p:cNvSpPr>
          <p:nvPr/>
        </p:nvSpPr>
        <p:spPr bwMode="auto">
          <a:xfrm>
            <a:off x="5288231" y="3894926"/>
            <a:ext cx="303929" cy="3888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5863108" y="4507178"/>
            <a:ext cx="449680" cy="388799"/>
            <a:chOff x="5169548" y="3637977"/>
            <a:chExt cx="674520" cy="583200"/>
          </a:xfrm>
          <a:solidFill>
            <a:srgbClr val="1C50A2"/>
          </a:solidFill>
        </p:grpSpPr>
        <p:sp>
          <p:nvSpPr>
            <p:cNvPr id="33" name="Freeform 52"/>
            <p:cNvSpPr>
              <a:spLocks noEditPoints="1"/>
            </p:cNvSpPr>
            <p:nvPr/>
          </p:nvSpPr>
          <p:spPr bwMode="auto">
            <a:xfrm>
              <a:off x="5284736" y="3885993"/>
              <a:ext cx="456598" cy="250091"/>
            </a:xfrm>
            <a:custGeom>
              <a:avLst/>
              <a:gdLst>
                <a:gd name="T0" fmla="*/ 148 w 186"/>
                <a:gd name="T1" fmla="*/ 81 h 102"/>
                <a:gd name="T2" fmla="*/ 92 w 186"/>
                <a:gd name="T3" fmla="*/ 88 h 102"/>
                <a:gd name="T4" fmla="*/ 92 w 186"/>
                <a:gd name="T5" fmla="*/ 64 h 102"/>
                <a:gd name="T6" fmla="*/ 148 w 186"/>
                <a:gd name="T7" fmla="*/ 71 h 102"/>
                <a:gd name="T8" fmla="*/ 92 w 186"/>
                <a:gd name="T9" fmla="*/ 64 h 102"/>
                <a:gd name="T10" fmla="*/ 186 w 186"/>
                <a:gd name="T11" fmla="*/ 44 h 102"/>
                <a:gd name="T12" fmla="*/ 92 w 186"/>
                <a:gd name="T13" fmla="*/ 51 h 102"/>
                <a:gd name="T14" fmla="*/ 92 w 186"/>
                <a:gd name="T15" fmla="*/ 25 h 102"/>
                <a:gd name="T16" fmla="*/ 186 w 186"/>
                <a:gd name="T17" fmla="*/ 32 h 102"/>
                <a:gd name="T18" fmla="*/ 92 w 186"/>
                <a:gd name="T19" fmla="*/ 25 h 102"/>
                <a:gd name="T20" fmla="*/ 186 w 186"/>
                <a:gd name="T21" fmla="*/ 6 h 102"/>
                <a:gd name="T22" fmla="*/ 92 w 186"/>
                <a:gd name="T23" fmla="*/ 13 h 102"/>
                <a:gd name="T24" fmla="*/ 28 w 186"/>
                <a:gd name="T25" fmla="*/ 3 h 102"/>
                <a:gd name="T26" fmla="*/ 26 w 186"/>
                <a:gd name="T27" fmla="*/ 4 h 102"/>
                <a:gd name="T28" fmla="*/ 25 w 186"/>
                <a:gd name="T29" fmla="*/ 4 h 102"/>
                <a:gd name="T30" fmla="*/ 24 w 186"/>
                <a:gd name="T31" fmla="*/ 5 h 102"/>
                <a:gd name="T32" fmla="*/ 24 w 186"/>
                <a:gd name="T33" fmla="*/ 5 h 102"/>
                <a:gd name="T34" fmla="*/ 23 w 186"/>
                <a:gd name="T35" fmla="*/ 6 h 102"/>
                <a:gd name="T36" fmla="*/ 23 w 186"/>
                <a:gd name="T37" fmla="*/ 6 h 102"/>
                <a:gd name="T38" fmla="*/ 22 w 186"/>
                <a:gd name="T39" fmla="*/ 6 h 102"/>
                <a:gd name="T40" fmla="*/ 21 w 186"/>
                <a:gd name="T41" fmla="*/ 7 h 102"/>
                <a:gd name="T42" fmla="*/ 21 w 186"/>
                <a:gd name="T43" fmla="*/ 7 h 102"/>
                <a:gd name="T44" fmla="*/ 20 w 186"/>
                <a:gd name="T45" fmla="*/ 8 h 102"/>
                <a:gd name="T46" fmla="*/ 20 w 186"/>
                <a:gd name="T47" fmla="*/ 8 h 102"/>
                <a:gd name="T48" fmla="*/ 19 w 186"/>
                <a:gd name="T49" fmla="*/ 8 h 102"/>
                <a:gd name="T50" fmla="*/ 19 w 186"/>
                <a:gd name="T51" fmla="*/ 9 h 102"/>
                <a:gd name="T52" fmla="*/ 18 w 186"/>
                <a:gd name="T53" fmla="*/ 9 h 102"/>
                <a:gd name="T54" fmla="*/ 18 w 186"/>
                <a:gd name="T55" fmla="*/ 10 h 102"/>
                <a:gd name="T56" fmla="*/ 18 w 186"/>
                <a:gd name="T57" fmla="*/ 10 h 102"/>
                <a:gd name="T58" fmla="*/ 8 w 186"/>
                <a:gd name="T59" fmla="*/ 28 h 102"/>
                <a:gd name="T60" fmla="*/ 2 w 186"/>
                <a:gd name="T61" fmla="*/ 61 h 102"/>
                <a:gd name="T62" fmla="*/ 40 w 186"/>
                <a:gd name="T63" fmla="*/ 1 h 102"/>
                <a:gd name="T64" fmla="*/ 16 w 186"/>
                <a:gd name="T65" fmla="*/ 30 h 102"/>
                <a:gd name="T66" fmla="*/ 42 w 186"/>
                <a:gd name="T67" fmla="*/ 16 h 102"/>
                <a:gd name="T68" fmla="*/ 45 w 186"/>
                <a:gd name="T69" fmla="*/ 30 h 102"/>
                <a:gd name="T70" fmla="*/ 49 w 186"/>
                <a:gd name="T71" fmla="*/ 30 h 102"/>
                <a:gd name="T72" fmla="*/ 64 w 186"/>
                <a:gd name="T73" fmla="*/ 33 h 102"/>
                <a:gd name="T74" fmla="*/ 15 w 186"/>
                <a:gd name="T75" fmla="*/ 33 h 102"/>
                <a:gd name="T76" fmla="*/ 16 w 186"/>
                <a:gd name="T77" fmla="*/ 30 h 102"/>
                <a:gd name="T78" fmla="*/ 53 w 186"/>
                <a:gd name="T79" fmla="*/ 38 h 102"/>
                <a:gd name="T80" fmla="*/ 46 w 186"/>
                <a:gd name="T81" fmla="*/ 38 h 102"/>
                <a:gd name="T82" fmla="*/ 29 w 186"/>
                <a:gd name="T83" fmla="*/ 35 h 102"/>
                <a:gd name="T84" fmla="*/ 29 w 186"/>
                <a:gd name="T85" fmla="*/ 42 h 102"/>
                <a:gd name="T86" fmla="*/ 29 w 186"/>
                <a:gd name="T87" fmla="*/ 35 h 102"/>
                <a:gd name="T88" fmla="*/ 0 w 186"/>
                <a:gd name="T89" fmla="*/ 102 h 102"/>
                <a:gd name="T90" fmla="*/ 28 w 186"/>
                <a:gd name="T91" fmla="*/ 96 h 102"/>
                <a:gd name="T92" fmla="*/ 79 w 186"/>
                <a:gd name="T9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6" h="102">
                  <a:moveTo>
                    <a:pt x="92" y="81"/>
                  </a:moveTo>
                  <a:cubicBezTo>
                    <a:pt x="148" y="81"/>
                    <a:pt x="148" y="81"/>
                    <a:pt x="148" y="81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92" y="81"/>
                    <a:pt x="92" y="81"/>
                    <a:pt x="92" y="81"/>
                  </a:cubicBezTo>
                  <a:close/>
                  <a:moveTo>
                    <a:pt x="92" y="64"/>
                  </a:moveTo>
                  <a:cubicBezTo>
                    <a:pt x="148" y="64"/>
                    <a:pt x="148" y="64"/>
                    <a:pt x="148" y="64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64"/>
                    <a:pt x="92" y="64"/>
                    <a:pt x="92" y="64"/>
                  </a:cubicBezTo>
                  <a:close/>
                  <a:moveTo>
                    <a:pt x="92" y="44"/>
                  </a:moveTo>
                  <a:cubicBezTo>
                    <a:pt x="186" y="44"/>
                    <a:pt x="186" y="44"/>
                    <a:pt x="186" y="44"/>
                  </a:cubicBezTo>
                  <a:cubicBezTo>
                    <a:pt x="186" y="51"/>
                    <a:pt x="186" y="51"/>
                    <a:pt x="186" y="51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2" y="44"/>
                    <a:pt x="92" y="44"/>
                    <a:pt x="92" y="44"/>
                  </a:cubicBezTo>
                  <a:close/>
                  <a:moveTo>
                    <a:pt x="92" y="25"/>
                  </a:moveTo>
                  <a:cubicBezTo>
                    <a:pt x="186" y="25"/>
                    <a:pt x="186" y="25"/>
                    <a:pt x="186" y="25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25"/>
                    <a:pt x="92" y="25"/>
                    <a:pt x="92" y="25"/>
                  </a:cubicBezTo>
                  <a:close/>
                  <a:moveTo>
                    <a:pt x="92" y="6"/>
                  </a:moveTo>
                  <a:cubicBezTo>
                    <a:pt x="186" y="6"/>
                    <a:pt x="186" y="6"/>
                    <a:pt x="186" y="6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6"/>
                    <a:pt x="92" y="6"/>
                    <a:pt x="92" y="6"/>
                  </a:cubicBezTo>
                  <a:close/>
                  <a:moveTo>
                    <a:pt x="28" y="3"/>
                  </a:moveTo>
                  <a:cubicBezTo>
                    <a:pt x="28" y="3"/>
                    <a:pt x="28" y="3"/>
                    <a:pt x="28" y="3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8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3" y="15"/>
                    <a:pt x="9" y="21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6" y="38"/>
                    <a:pt x="17" y="55"/>
                    <a:pt x="2" y="61"/>
                  </a:cubicBezTo>
                  <a:cubicBezTo>
                    <a:pt x="75" y="61"/>
                    <a:pt x="75" y="61"/>
                    <a:pt x="75" y="61"/>
                  </a:cubicBezTo>
                  <a:cubicBezTo>
                    <a:pt x="82" y="40"/>
                    <a:pt x="74" y="0"/>
                    <a:pt x="40" y="1"/>
                  </a:cubicBezTo>
                  <a:cubicBezTo>
                    <a:pt x="36" y="1"/>
                    <a:pt x="31" y="2"/>
                    <a:pt x="28" y="3"/>
                  </a:cubicBezTo>
                  <a:close/>
                  <a:moveTo>
                    <a:pt x="16" y="30"/>
                  </a:moveTo>
                  <a:cubicBezTo>
                    <a:pt x="40" y="30"/>
                    <a:pt x="40" y="30"/>
                    <a:pt x="40" y="30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4" y="32"/>
                    <a:pt x="64" y="33"/>
                  </a:cubicBezTo>
                  <a:cubicBezTo>
                    <a:pt x="64" y="47"/>
                    <a:pt x="53" y="58"/>
                    <a:pt x="40" y="58"/>
                  </a:cubicBezTo>
                  <a:cubicBezTo>
                    <a:pt x="26" y="58"/>
                    <a:pt x="15" y="47"/>
                    <a:pt x="15" y="33"/>
                  </a:cubicBezTo>
                  <a:cubicBezTo>
                    <a:pt x="15" y="31"/>
                    <a:pt x="15" y="29"/>
                    <a:pt x="16" y="27"/>
                  </a:cubicBezTo>
                  <a:cubicBezTo>
                    <a:pt x="16" y="29"/>
                    <a:pt x="16" y="30"/>
                    <a:pt x="16" y="30"/>
                  </a:cubicBezTo>
                  <a:close/>
                  <a:moveTo>
                    <a:pt x="49" y="35"/>
                  </a:moveTo>
                  <a:cubicBezTo>
                    <a:pt x="51" y="35"/>
                    <a:pt x="53" y="37"/>
                    <a:pt x="53" y="38"/>
                  </a:cubicBezTo>
                  <a:cubicBezTo>
                    <a:pt x="53" y="40"/>
                    <a:pt x="51" y="42"/>
                    <a:pt x="49" y="42"/>
                  </a:cubicBezTo>
                  <a:cubicBezTo>
                    <a:pt x="47" y="42"/>
                    <a:pt x="46" y="40"/>
                    <a:pt x="46" y="38"/>
                  </a:cubicBezTo>
                  <a:cubicBezTo>
                    <a:pt x="46" y="37"/>
                    <a:pt x="47" y="35"/>
                    <a:pt x="49" y="35"/>
                  </a:cubicBezTo>
                  <a:close/>
                  <a:moveTo>
                    <a:pt x="29" y="35"/>
                  </a:moveTo>
                  <a:cubicBezTo>
                    <a:pt x="31" y="35"/>
                    <a:pt x="33" y="37"/>
                    <a:pt x="33" y="38"/>
                  </a:cubicBezTo>
                  <a:cubicBezTo>
                    <a:pt x="33" y="40"/>
                    <a:pt x="31" y="42"/>
                    <a:pt x="29" y="42"/>
                  </a:cubicBezTo>
                  <a:cubicBezTo>
                    <a:pt x="28" y="42"/>
                    <a:pt x="26" y="40"/>
                    <a:pt x="26" y="38"/>
                  </a:cubicBezTo>
                  <a:cubicBezTo>
                    <a:pt x="26" y="37"/>
                    <a:pt x="28" y="35"/>
                    <a:pt x="29" y="35"/>
                  </a:cubicBezTo>
                  <a:close/>
                  <a:moveTo>
                    <a:pt x="79" y="102"/>
                  </a:moveTo>
                  <a:cubicBezTo>
                    <a:pt x="0" y="102"/>
                    <a:pt x="0" y="102"/>
                    <a:pt x="0" y="102"/>
                  </a:cubicBezTo>
                  <a:cubicBezTo>
                    <a:pt x="1" y="83"/>
                    <a:pt x="12" y="68"/>
                    <a:pt x="28" y="63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67" y="68"/>
                    <a:pt x="78" y="83"/>
                    <a:pt x="79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53"/>
            <p:cNvSpPr>
              <a:spLocks noEditPoints="1"/>
            </p:cNvSpPr>
            <p:nvPr/>
          </p:nvSpPr>
          <p:spPr bwMode="auto">
            <a:xfrm>
              <a:off x="5169548" y="3637977"/>
              <a:ext cx="674520" cy="583200"/>
            </a:xfrm>
            <a:custGeom>
              <a:avLst/>
              <a:gdLst>
                <a:gd name="T0" fmla="*/ 265 w 275"/>
                <a:gd name="T1" fmla="*/ 71 h 238"/>
                <a:gd name="T2" fmla="*/ 243 w 275"/>
                <a:gd name="T3" fmla="*/ 62 h 238"/>
                <a:gd name="T4" fmla="*/ 217 w 275"/>
                <a:gd name="T5" fmla="*/ 62 h 238"/>
                <a:gd name="T6" fmla="*/ 194 w 275"/>
                <a:gd name="T7" fmla="*/ 43 h 238"/>
                <a:gd name="T8" fmla="*/ 172 w 275"/>
                <a:gd name="T9" fmla="*/ 43 h 238"/>
                <a:gd name="T10" fmla="*/ 145 w 275"/>
                <a:gd name="T11" fmla="*/ 0 h 238"/>
                <a:gd name="T12" fmla="*/ 126 w 275"/>
                <a:gd name="T13" fmla="*/ 0 h 238"/>
                <a:gd name="T14" fmla="*/ 100 w 275"/>
                <a:gd name="T15" fmla="*/ 43 h 238"/>
                <a:gd name="T16" fmla="*/ 76 w 275"/>
                <a:gd name="T17" fmla="*/ 44 h 238"/>
                <a:gd name="T18" fmla="*/ 53 w 275"/>
                <a:gd name="T19" fmla="*/ 62 h 238"/>
                <a:gd name="T20" fmla="*/ 31 w 275"/>
                <a:gd name="T21" fmla="*/ 62 h 238"/>
                <a:gd name="T22" fmla="*/ 9 w 275"/>
                <a:gd name="T23" fmla="*/ 71 h 238"/>
                <a:gd name="T24" fmla="*/ 0 w 275"/>
                <a:gd name="T25" fmla="*/ 93 h 238"/>
                <a:gd name="T26" fmla="*/ 0 w 275"/>
                <a:gd name="T27" fmla="*/ 207 h 238"/>
                <a:gd name="T28" fmla="*/ 9 w 275"/>
                <a:gd name="T29" fmla="*/ 229 h 238"/>
                <a:gd name="T30" fmla="*/ 31 w 275"/>
                <a:gd name="T31" fmla="*/ 238 h 238"/>
                <a:gd name="T32" fmla="*/ 243 w 275"/>
                <a:gd name="T33" fmla="*/ 238 h 238"/>
                <a:gd name="T34" fmla="*/ 265 w 275"/>
                <a:gd name="T35" fmla="*/ 229 h 238"/>
                <a:gd name="T36" fmla="*/ 275 w 275"/>
                <a:gd name="T37" fmla="*/ 207 h 238"/>
                <a:gd name="T38" fmla="*/ 275 w 275"/>
                <a:gd name="T39" fmla="*/ 93 h 238"/>
                <a:gd name="T40" fmla="*/ 265 w 275"/>
                <a:gd name="T41" fmla="*/ 71 h 238"/>
                <a:gd name="T42" fmla="*/ 77 w 275"/>
                <a:gd name="T43" fmla="*/ 50 h 238"/>
                <a:gd name="T44" fmla="*/ 194 w 275"/>
                <a:gd name="T45" fmla="*/ 49 h 238"/>
                <a:gd name="T46" fmla="*/ 210 w 275"/>
                <a:gd name="T47" fmla="*/ 58 h 238"/>
                <a:gd name="T48" fmla="*/ 201 w 275"/>
                <a:gd name="T49" fmla="*/ 56 h 238"/>
                <a:gd name="T50" fmla="*/ 83 w 275"/>
                <a:gd name="T51" fmla="*/ 57 h 238"/>
                <a:gd name="T52" fmla="*/ 66 w 275"/>
                <a:gd name="T53" fmla="*/ 74 h 238"/>
                <a:gd name="T54" fmla="*/ 68 w 275"/>
                <a:gd name="T55" fmla="*/ 83 h 238"/>
                <a:gd name="T56" fmla="*/ 59 w 275"/>
                <a:gd name="T57" fmla="*/ 68 h 238"/>
                <a:gd name="T58" fmla="*/ 77 w 275"/>
                <a:gd name="T59" fmla="*/ 50 h 238"/>
                <a:gd name="T60" fmla="*/ 258 w 275"/>
                <a:gd name="T61" fmla="*/ 207 h 238"/>
                <a:gd name="T62" fmla="*/ 254 w 275"/>
                <a:gd name="T63" fmla="*/ 217 h 238"/>
                <a:gd name="T64" fmla="*/ 243 w 275"/>
                <a:gd name="T65" fmla="*/ 222 h 238"/>
                <a:gd name="T66" fmla="*/ 31 w 275"/>
                <a:gd name="T67" fmla="*/ 222 h 238"/>
                <a:gd name="T68" fmla="*/ 21 w 275"/>
                <a:gd name="T69" fmla="*/ 217 h 238"/>
                <a:gd name="T70" fmla="*/ 17 w 275"/>
                <a:gd name="T71" fmla="*/ 207 h 238"/>
                <a:gd name="T72" fmla="*/ 17 w 275"/>
                <a:gd name="T73" fmla="*/ 93 h 238"/>
                <a:gd name="T74" fmla="*/ 21 w 275"/>
                <a:gd name="T75" fmla="*/ 83 h 238"/>
                <a:gd name="T76" fmla="*/ 31 w 275"/>
                <a:gd name="T77" fmla="*/ 78 h 238"/>
                <a:gd name="T78" fmla="*/ 54 w 275"/>
                <a:gd name="T79" fmla="*/ 78 h 238"/>
                <a:gd name="T80" fmla="*/ 76 w 275"/>
                <a:gd name="T81" fmla="*/ 92 h 238"/>
                <a:gd name="T82" fmla="*/ 194 w 275"/>
                <a:gd name="T83" fmla="*/ 92 h 238"/>
                <a:gd name="T84" fmla="*/ 215 w 275"/>
                <a:gd name="T85" fmla="*/ 78 h 238"/>
                <a:gd name="T86" fmla="*/ 243 w 275"/>
                <a:gd name="T87" fmla="*/ 78 h 238"/>
                <a:gd name="T88" fmla="*/ 254 w 275"/>
                <a:gd name="T89" fmla="*/ 83 h 238"/>
                <a:gd name="T90" fmla="*/ 258 w 275"/>
                <a:gd name="T91" fmla="*/ 93 h 238"/>
                <a:gd name="T92" fmla="*/ 258 w 275"/>
                <a:gd name="T93" fmla="*/ 207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5" h="238">
                  <a:moveTo>
                    <a:pt x="265" y="71"/>
                  </a:moveTo>
                  <a:cubicBezTo>
                    <a:pt x="260" y="65"/>
                    <a:pt x="252" y="62"/>
                    <a:pt x="243" y="62"/>
                  </a:cubicBezTo>
                  <a:cubicBezTo>
                    <a:pt x="217" y="62"/>
                    <a:pt x="217" y="62"/>
                    <a:pt x="217" y="62"/>
                  </a:cubicBezTo>
                  <a:cubicBezTo>
                    <a:pt x="215" y="51"/>
                    <a:pt x="205" y="43"/>
                    <a:pt x="194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55" y="30"/>
                    <a:pt x="148" y="15"/>
                    <a:pt x="145" y="0"/>
                  </a:cubicBezTo>
                  <a:cubicBezTo>
                    <a:pt x="138" y="0"/>
                    <a:pt x="132" y="0"/>
                    <a:pt x="126" y="0"/>
                  </a:cubicBezTo>
                  <a:cubicBezTo>
                    <a:pt x="123" y="20"/>
                    <a:pt x="114" y="33"/>
                    <a:pt x="100" y="43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65" y="44"/>
                    <a:pt x="56" y="51"/>
                    <a:pt x="53" y="62"/>
                  </a:cubicBezTo>
                  <a:cubicBezTo>
                    <a:pt x="31" y="62"/>
                    <a:pt x="31" y="62"/>
                    <a:pt x="31" y="62"/>
                  </a:cubicBezTo>
                  <a:cubicBezTo>
                    <a:pt x="23" y="62"/>
                    <a:pt x="15" y="65"/>
                    <a:pt x="9" y="71"/>
                  </a:cubicBezTo>
                  <a:cubicBezTo>
                    <a:pt x="3" y="77"/>
                    <a:pt x="0" y="84"/>
                    <a:pt x="0" y="93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15"/>
                    <a:pt x="3" y="223"/>
                    <a:pt x="9" y="229"/>
                  </a:cubicBezTo>
                  <a:cubicBezTo>
                    <a:pt x="15" y="235"/>
                    <a:pt x="23" y="238"/>
                    <a:pt x="31" y="238"/>
                  </a:cubicBezTo>
                  <a:cubicBezTo>
                    <a:pt x="243" y="238"/>
                    <a:pt x="243" y="238"/>
                    <a:pt x="243" y="238"/>
                  </a:cubicBezTo>
                  <a:cubicBezTo>
                    <a:pt x="252" y="238"/>
                    <a:pt x="260" y="235"/>
                    <a:pt x="265" y="229"/>
                  </a:cubicBezTo>
                  <a:cubicBezTo>
                    <a:pt x="271" y="223"/>
                    <a:pt x="275" y="215"/>
                    <a:pt x="275" y="207"/>
                  </a:cubicBezTo>
                  <a:cubicBezTo>
                    <a:pt x="275" y="93"/>
                    <a:pt x="275" y="93"/>
                    <a:pt x="275" y="93"/>
                  </a:cubicBezTo>
                  <a:cubicBezTo>
                    <a:pt x="275" y="84"/>
                    <a:pt x="271" y="77"/>
                    <a:pt x="265" y="71"/>
                  </a:cubicBezTo>
                  <a:close/>
                  <a:moveTo>
                    <a:pt x="77" y="50"/>
                  </a:moveTo>
                  <a:cubicBezTo>
                    <a:pt x="194" y="49"/>
                    <a:pt x="194" y="49"/>
                    <a:pt x="194" y="49"/>
                  </a:cubicBezTo>
                  <a:cubicBezTo>
                    <a:pt x="201" y="49"/>
                    <a:pt x="207" y="53"/>
                    <a:pt x="210" y="58"/>
                  </a:cubicBezTo>
                  <a:cubicBezTo>
                    <a:pt x="207" y="57"/>
                    <a:pt x="204" y="56"/>
                    <a:pt x="201" y="56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74" y="57"/>
                    <a:pt x="66" y="65"/>
                    <a:pt x="66" y="74"/>
                  </a:cubicBezTo>
                  <a:cubicBezTo>
                    <a:pt x="66" y="77"/>
                    <a:pt x="66" y="80"/>
                    <a:pt x="68" y="83"/>
                  </a:cubicBezTo>
                  <a:cubicBezTo>
                    <a:pt x="63" y="80"/>
                    <a:pt x="59" y="74"/>
                    <a:pt x="59" y="68"/>
                  </a:cubicBezTo>
                  <a:cubicBezTo>
                    <a:pt x="59" y="58"/>
                    <a:pt x="67" y="50"/>
                    <a:pt x="77" y="50"/>
                  </a:cubicBezTo>
                  <a:close/>
                  <a:moveTo>
                    <a:pt x="258" y="207"/>
                  </a:moveTo>
                  <a:cubicBezTo>
                    <a:pt x="258" y="211"/>
                    <a:pt x="256" y="214"/>
                    <a:pt x="254" y="217"/>
                  </a:cubicBezTo>
                  <a:cubicBezTo>
                    <a:pt x="251" y="220"/>
                    <a:pt x="247" y="222"/>
                    <a:pt x="243" y="222"/>
                  </a:cubicBezTo>
                  <a:cubicBezTo>
                    <a:pt x="31" y="222"/>
                    <a:pt x="31" y="222"/>
                    <a:pt x="31" y="222"/>
                  </a:cubicBezTo>
                  <a:cubicBezTo>
                    <a:pt x="27" y="222"/>
                    <a:pt x="24" y="220"/>
                    <a:pt x="21" y="217"/>
                  </a:cubicBezTo>
                  <a:cubicBezTo>
                    <a:pt x="18" y="214"/>
                    <a:pt x="17" y="211"/>
                    <a:pt x="17" y="207"/>
                  </a:cubicBezTo>
                  <a:cubicBezTo>
                    <a:pt x="17" y="93"/>
                    <a:pt x="17" y="93"/>
                    <a:pt x="17" y="93"/>
                  </a:cubicBezTo>
                  <a:cubicBezTo>
                    <a:pt x="17" y="89"/>
                    <a:pt x="18" y="85"/>
                    <a:pt x="21" y="83"/>
                  </a:cubicBezTo>
                  <a:cubicBezTo>
                    <a:pt x="24" y="80"/>
                    <a:pt x="27" y="78"/>
                    <a:pt x="31" y="78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8" y="87"/>
                    <a:pt x="67" y="92"/>
                    <a:pt x="76" y="92"/>
                  </a:cubicBezTo>
                  <a:cubicBezTo>
                    <a:pt x="194" y="92"/>
                    <a:pt x="194" y="92"/>
                    <a:pt x="194" y="92"/>
                  </a:cubicBezTo>
                  <a:cubicBezTo>
                    <a:pt x="203" y="92"/>
                    <a:pt x="211" y="86"/>
                    <a:pt x="215" y="78"/>
                  </a:cubicBezTo>
                  <a:cubicBezTo>
                    <a:pt x="243" y="78"/>
                    <a:pt x="243" y="78"/>
                    <a:pt x="243" y="78"/>
                  </a:cubicBezTo>
                  <a:cubicBezTo>
                    <a:pt x="247" y="78"/>
                    <a:pt x="251" y="80"/>
                    <a:pt x="254" y="83"/>
                  </a:cubicBezTo>
                  <a:cubicBezTo>
                    <a:pt x="256" y="85"/>
                    <a:pt x="258" y="89"/>
                    <a:pt x="258" y="93"/>
                  </a:cubicBezTo>
                  <a:lnTo>
                    <a:pt x="258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525262" y="2514527"/>
            <a:ext cx="1525938" cy="1516360"/>
            <a:chOff x="3006872" y="1129208"/>
            <a:chExt cx="1525938" cy="1516360"/>
          </a:xfrm>
          <a:solidFill>
            <a:srgbClr val="1C50A2"/>
          </a:solidFill>
        </p:grpSpPr>
        <p:sp>
          <p:nvSpPr>
            <p:cNvPr id="31" name="圆角矩形 26"/>
            <p:cNvSpPr/>
            <p:nvPr/>
          </p:nvSpPr>
          <p:spPr>
            <a:xfrm>
              <a:off x="3006872" y="1129208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TextBox 35"/>
            <p:cNvSpPr txBox="1"/>
            <p:nvPr/>
          </p:nvSpPr>
          <p:spPr>
            <a:xfrm>
              <a:off x="3542656" y="1649338"/>
              <a:ext cx="555625" cy="5835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01</a:t>
              </a:r>
              <a:endPara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25718" y="2514527"/>
            <a:ext cx="1525938" cy="1516360"/>
            <a:chOff x="4607328" y="1129208"/>
            <a:chExt cx="1525938" cy="151636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9" name="圆角矩形 26"/>
            <p:cNvSpPr/>
            <p:nvPr/>
          </p:nvSpPr>
          <p:spPr>
            <a:xfrm flipH="1">
              <a:off x="4607328" y="1129208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TextBox 38"/>
            <p:cNvSpPr txBox="1"/>
            <p:nvPr/>
          </p:nvSpPr>
          <p:spPr>
            <a:xfrm>
              <a:off x="5089611" y="1649338"/>
              <a:ext cx="604520" cy="5835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02</a:t>
              </a:r>
              <a:endPara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25719" y="4126645"/>
            <a:ext cx="1525938" cy="1516360"/>
            <a:chOff x="4607329" y="2741326"/>
            <a:chExt cx="1525938" cy="1516360"/>
          </a:xfrm>
          <a:solidFill>
            <a:srgbClr val="1C50A2"/>
          </a:solidFill>
        </p:grpSpPr>
        <p:sp>
          <p:nvSpPr>
            <p:cNvPr id="27" name="圆角矩形 26"/>
            <p:cNvSpPr/>
            <p:nvPr/>
          </p:nvSpPr>
          <p:spPr>
            <a:xfrm flipH="1" flipV="1">
              <a:off x="4607329" y="2741326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5089611" y="3139103"/>
              <a:ext cx="615950" cy="5835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03</a:t>
              </a:r>
              <a:endPara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25262" y="4130979"/>
            <a:ext cx="1525938" cy="1516360"/>
            <a:chOff x="3006872" y="2745660"/>
            <a:chExt cx="1525938" cy="151636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5" name="圆角矩形 26"/>
            <p:cNvSpPr/>
            <p:nvPr/>
          </p:nvSpPr>
          <p:spPr>
            <a:xfrm flipV="1">
              <a:off x="3006872" y="2745660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TextBox 44"/>
            <p:cNvSpPr txBox="1"/>
            <p:nvPr/>
          </p:nvSpPr>
          <p:spPr>
            <a:xfrm>
              <a:off x="3542656" y="3139103"/>
              <a:ext cx="603885" cy="5835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04</a:t>
              </a:r>
              <a:endPara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</p:grpSp>
      <p:cxnSp>
        <p:nvCxnSpPr>
          <p:cNvPr id="21" name="直接连接符 20"/>
          <p:cNvCxnSpPr/>
          <p:nvPr/>
        </p:nvCxnSpPr>
        <p:spPr>
          <a:xfrm flipH="1">
            <a:off x="4095650" y="3425654"/>
            <a:ext cx="720080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22" name="直接连接符 21"/>
          <p:cNvCxnSpPr/>
          <p:nvPr/>
        </p:nvCxnSpPr>
        <p:spPr>
          <a:xfrm flipH="1">
            <a:off x="7386534" y="3425654"/>
            <a:ext cx="515214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23" name="直接连接符 22"/>
          <p:cNvCxnSpPr/>
          <p:nvPr/>
        </p:nvCxnSpPr>
        <p:spPr>
          <a:xfrm flipH="1">
            <a:off x="7386534" y="4733593"/>
            <a:ext cx="515214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24" name="直接连接符 23"/>
          <p:cNvCxnSpPr/>
          <p:nvPr/>
        </p:nvCxnSpPr>
        <p:spPr>
          <a:xfrm flipH="1">
            <a:off x="4095650" y="4733593"/>
            <a:ext cx="720080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sp>
        <p:nvSpPr>
          <p:cNvPr id="35" name="文本框 1"/>
          <p:cNvSpPr txBox="1"/>
          <p:nvPr/>
        </p:nvSpPr>
        <p:spPr>
          <a:xfrm>
            <a:off x="1109182" y="4377032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išļîďè"/>
          <p:cNvSpPr txBox="1"/>
          <p:nvPr/>
        </p:nvSpPr>
        <p:spPr bwMode="auto">
          <a:xfrm>
            <a:off x="1093299" y="403220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7" name="文本框 1"/>
          <p:cNvSpPr txBox="1"/>
          <p:nvPr/>
        </p:nvSpPr>
        <p:spPr>
          <a:xfrm>
            <a:off x="1109182" y="2678925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išļîďè"/>
          <p:cNvSpPr txBox="1"/>
          <p:nvPr/>
        </p:nvSpPr>
        <p:spPr bwMode="auto">
          <a:xfrm>
            <a:off x="1093299" y="233410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9" name="文本框 1"/>
          <p:cNvSpPr txBox="1"/>
          <p:nvPr/>
        </p:nvSpPr>
        <p:spPr>
          <a:xfrm>
            <a:off x="8414294" y="4377032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išļîďè"/>
          <p:cNvSpPr txBox="1"/>
          <p:nvPr/>
        </p:nvSpPr>
        <p:spPr bwMode="auto">
          <a:xfrm>
            <a:off x="8398411" y="403220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1" name="文本框 1"/>
          <p:cNvSpPr txBox="1"/>
          <p:nvPr/>
        </p:nvSpPr>
        <p:spPr>
          <a:xfrm>
            <a:off x="8414294" y="2678925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išļîďè"/>
          <p:cNvSpPr txBox="1"/>
          <p:nvPr/>
        </p:nvSpPr>
        <p:spPr bwMode="auto">
          <a:xfrm>
            <a:off x="8398411" y="233410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3" name="文本框 1"/>
          <p:cNvSpPr txBox="1"/>
          <p:nvPr/>
        </p:nvSpPr>
        <p:spPr>
          <a:xfrm>
            <a:off x="1109182" y="1046227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2751427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728574" y="2432909"/>
            <a:ext cx="1716475" cy="1440160"/>
            <a:chOff x="3131840" y="1131590"/>
            <a:chExt cx="1716475" cy="1440160"/>
          </a:xfrm>
        </p:grpSpPr>
        <p:sp>
          <p:nvSpPr>
            <p:cNvPr id="29" name="椭圆 14"/>
            <p:cNvSpPr/>
            <p:nvPr/>
          </p:nvSpPr>
          <p:spPr>
            <a:xfrm>
              <a:off x="3131840" y="1131590"/>
              <a:ext cx="1716475" cy="1440160"/>
            </a:xfrm>
            <a:custGeom>
              <a:avLst/>
              <a:gdLst/>
              <a:ahLst/>
              <a:cxnLst/>
              <a:rect l="l" t="t" r="r" b="b"/>
              <a:pathLst>
                <a:path w="1716475" h="1440160">
                  <a:moveTo>
                    <a:pt x="1440160" y="0"/>
                  </a:moveTo>
                  <a:lnTo>
                    <a:pt x="1440160" y="756944"/>
                  </a:lnTo>
                  <a:cubicBezTo>
                    <a:pt x="1468984" y="728558"/>
                    <a:pt x="1508646" y="711534"/>
                    <a:pt x="1552284" y="711534"/>
                  </a:cubicBezTo>
                  <a:cubicBezTo>
                    <a:pt x="1642964" y="711534"/>
                    <a:pt x="1716475" y="785045"/>
                    <a:pt x="1716475" y="875725"/>
                  </a:cubicBezTo>
                  <a:cubicBezTo>
                    <a:pt x="1716475" y="966405"/>
                    <a:pt x="1642964" y="1039916"/>
                    <a:pt x="1552284" y="1039916"/>
                  </a:cubicBezTo>
                  <a:cubicBezTo>
                    <a:pt x="1508646" y="1039916"/>
                    <a:pt x="1468984" y="1022892"/>
                    <a:pt x="1440160" y="994507"/>
                  </a:cubicBezTo>
                  <a:lnTo>
                    <a:pt x="1440160" y="1440160"/>
                  </a:lnTo>
                  <a:lnTo>
                    <a:pt x="988891" y="1440160"/>
                  </a:lnTo>
                  <a:cubicBezTo>
                    <a:pt x="1025848" y="1411628"/>
                    <a:pt x="1048462" y="1366614"/>
                    <a:pt x="1048462" y="1316319"/>
                  </a:cubicBezTo>
                  <a:cubicBezTo>
                    <a:pt x="1048462" y="1225639"/>
                    <a:pt x="974951" y="1152128"/>
                    <a:pt x="884271" y="1152128"/>
                  </a:cubicBezTo>
                  <a:cubicBezTo>
                    <a:pt x="793591" y="1152128"/>
                    <a:pt x="720080" y="1225639"/>
                    <a:pt x="720080" y="1316319"/>
                  </a:cubicBezTo>
                  <a:cubicBezTo>
                    <a:pt x="720080" y="1366614"/>
                    <a:pt x="742695" y="1411628"/>
                    <a:pt x="779651" y="1440160"/>
                  </a:cubicBezTo>
                  <a:lnTo>
                    <a:pt x="0" y="1440160"/>
                  </a:lnTo>
                  <a:cubicBezTo>
                    <a:pt x="0" y="644782"/>
                    <a:pt x="644782" y="0"/>
                    <a:pt x="1440160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>
              <a:off x="3639532" y="1560189"/>
              <a:ext cx="701089" cy="582961"/>
            </a:xfrm>
            <a:custGeom>
              <a:avLst/>
              <a:gdLst>
                <a:gd name="T0" fmla="*/ 274 w 309"/>
                <a:gd name="T1" fmla="*/ 0 h 257"/>
                <a:gd name="T2" fmla="*/ 309 w 309"/>
                <a:gd name="T3" fmla="*/ 34 h 257"/>
                <a:gd name="T4" fmla="*/ 299 w 309"/>
                <a:gd name="T5" fmla="*/ 129 h 257"/>
                <a:gd name="T6" fmla="*/ 247 w 309"/>
                <a:gd name="T7" fmla="*/ 139 h 257"/>
                <a:gd name="T8" fmla="*/ 195 w 309"/>
                <a:gd name="T9" fmla="*/ 202 h 257"/>
                <a:gd name="T10" fmla="*/ 195 w 309"/>
                <a:gd name="T11" fmla="*/ 139 h 257"/>
                <a:gd name="T12" fmla="*/ 168 w 309"/>
                <a:gd name="T13" fmla="*/ 123 h 257"/>
                <a:gd name="T14" fmla="*/ 211 w 309"/>
                <a:gd name="T15" fmla="*/ 123 h 257"/>
                <a:gd name="T16" fmla="*/ 211 w 309"/>
                <a:gd name="T17" fmla="*/ 157 h 257"/>
                <a:gd name="T18" fmla="*/ 239 w 309"/>
                <a:gd name="T19" fmla="*/ 123 h 257"/>
                <a:gd name="T20" fmla="*/ 274 w 309"/>
                <a:gd name="T21" fmla="*/ 123 h 257"/>
                <a:gd name="T22" fmla="*/ 293 w 309"/>
                <a:gd name="T23" fmla="*/ 104 h 257"/>
                <a:gd name="T24" fmla="*/ 287 w 309"/>
                <a:gd name="T25" fmla="*/ 21 h 257"/>
                <a:gd name="T26" fmla="*/ 102 w 309"/>
                <a:gd name="T27" fmla="*/ 16 h 257"/>
                <a:gd name="T28" fmla="*/ 83 w 309"/>
                <a:gd name="T29" fmla="*/ 34 h 257"/>
                <a:gd name="T30" fmla="*/ 76 w 309"/>
                <a:gd name="T31" fmla="*/ 118 h 257"/>
                <a:gd name="T32" fmla="*/ 67 w 309"/>
                <a:gd name="T33" fmla="*/ 104 h 257"/>
                <a:gd name="T34" fmla="*/ 77 w 309"/>
                <a:gd name="T35" fmla="*/ 10 h 257"/>
                <a:gd name="T36" fmla="*/ 44 w 309"/>
                <a:gd name="T37" fmla="*/ 115 h 257"/>
                <a:gd name="T38" fmla="*/ 44 w 309"/>
                <a:gd name="T39" fmla="*/ 171 h 257"/>
                <a:gd name="T40" fmla="*/ 44 w 309"/>
                <a:gd name="T41" fmla="*/ 115 h 257"/>
                <a:gd name="T42" fmla="*/ 88 w 309"/>
                <a:gd name="T43" fmla="*/ 123 h 257"/>
                <a:gd name="T44" fmla="*/ 156 w 309"/>
                <a:gd name="T45" fmla="*/ 123 h 257"/>
                <a:gd name="T46" fmla="*/ 92 w 309"/>
                <a:gd name="T47" fmla="*/ 250 h 257"/>
                <a:gd name="T48" fmla="*/ 96 w 309"/>
                <a:gd name="T49" fmla="*/ 201 h 257"/>
                <a:gd name="T50" fmla="*/ 96 w 309"/>
                <a:gd name="T51" fmla="*/ 257 h 257"/>
                <a:gd name="T52" fmla="*/ 149 w 309"/>
                <a:gd name="T53" fmla="*/ 250 h 257"/>
                <a:gd name="T54" fmla="*/ 153 w 309"/>
                <a:gd name="T55" fmla="*/ 201 h 257"/>
                <a:gd name="T56" fmla="*/ 175 w 309"/>
                <a:gd name="T57" fmla="*/ 250 h 257"/>
                <a:gd name="T58" fmla="*/ 153 w 309"/>
                <a:gd name="T59" fmla="*/ 161 h 257"/>
                <a:gd name="T60" fmla="*/ 70 w 309"/>
                <a:gd name="T61" fmla="*/ 183 h 257"/>
                <a:gd name="T62" fmla="*/ 92 w 309"/>
                <a:gd name="T63" fmla="*/ 250 h 257"/>
                <a:gd name="T64" fmla="*/ 19 w 309"/>
                <a:gd name="T65" fmla="*/ 207 h 257"/>
                <a:gd name="T66" fmla="*/ 22 w 309"/>
                <a:gd name="T67" fmla="*/ 248 h 257"/>
                <a:gd name="T68" fmla="*/ 58 w 309"/>
                <a:gd name="T69" fmla="*/ 252 h 257"/>
                <a:gd name="T70" fmla="*/ 59 w 309"/>
                <a:gd name="T71" fmla="*/ 175 h 257"/>
                <a:gd name="T72" fmla="*/ 0 w 309"/>
                <a:gd name="T73" fmla="*/ 193 h 257"/>
                <a:gd name="T74" fmla="*/ 19 w 309"/>
                <a:gd name="T75" fmla="*/ 24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9" h="257">
                  <a:moveTo>
                    <a:pt x="102" y="0"/>
                  </a:move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2" y="4"/>
                    <a:pt x="299" y="10"/>
                  </a:cubicBezTo>
                  <a:cubicBezTo>
                    <a:pt x="305" y="16"/>
                    <a:pt x="309" y="25"/>
                    <a:pt x="309" y="34"/>
                  </a:cubicBezTo>
                  <a:cubicBezTo>
                    <a:pt x="309" y="104"/>
                    <a:pt x="309" y="104"/>
                    <a:pt x="309" y="104"/>
                  </a:cubicBezTo>
                  <a:cubicBezTo>
                    <a:pt x="309" y="114"/>
                    <a:pt x="305" y="122"/>
                    <a:pt x="299" y="129"/>
                  </a:cubicBezTo>
                  <a:cubicBezTo>
                    <a:pt x="292" y="135"/>
                    <a:pt x="284" y="139"/>
                    <a:pt x="274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195" y="202"/>
                    <a:pt x="195" y="202"/>
                    <a:pt x="195" y="202"/>
                  </a:cubicBezTo>
                  <a:cubicBezTo>
                    <a:pt x="195" y="179"/>
                    <a:pt x="195" y="179"/>
                    <a:pt x="195" y="179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7" y="134"/>
                    <a:pt x="168" y="128"/>
                    <a:pt x="168" y="123"/>
                  </a:cubicBezTo>
                  <a:cubicBezTo>
                    <a:pt x="203" y="123"/>
                    <a:pt x="203" y="123"/>
                    <a:pt x="203" y="123"/>
                  </a:cubicBezTo>
                  <a:cubicBezTo>
                    <a:pt x="211" y="123"/>
                    <a:pt x="211" y="123"/>
                    <a:pt x="211" y="123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37" y="126"/>
                    <a:pt x="237" y="126"/>
                    <a:pt x="237" y="126"/>
                  </a:cubicBezTo>
                  <a:cubicBezTo>
                    <a:pt x="239" y="123"/>
                    <a:pt x="239" y="123"/>
                    <a:pt x="239" y="123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9" y="123"/>
                    <a:pt x="284" y="121"/>
                    <a:pt x="287" y="117"/>
                  </a:cubicBezTo>
                  <a:cubicBezTo>
                    <a:pt x="291" y="114"/>
                    <a:pt x="293" y="109"/>
                    <a:pt x="293" y="104"/>
                  </a:cubicBezTo>
                  <a:cubicBezTo>
                    <a:pt x="293" y="34"/>
                    <a:pt x="293" y="34"/>
                    <a:pt x="293" y="34"/>
                  </a:cubicBezTo>
                  <a:cubicBezTo>
                    <a:pt x="293" y="29"/>
                    <a:pt x="291" y="25"/>
                    <a:pt x="287" y="21"/>
                  </a:cubicBezTo>
                  <a:cubicBezTo>
                    <a:pt x="284" y="18"/>
                    <a:pt x="279" y="16"/>
                    <a:pt x="274" y="16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6" y="16"/>
                    <a:pt x="92" y="18"/>
                    <a:pt x="88" y="21"/>
                  </a:cubicBezTo>
                  <a:cubicBezTo>
                    <a:pt x="85" y="25"/>
                    <a:pt x="83" y="29"/>
                    <a:pt x="83" y="34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79" y="104"/>
                    <a:pt x="76" y="111"/>
                    <a:pt x="76" y="118"/>
                  </a:cubicBezTo>
                  <a:cubicBezTo>
                    <a:pt x="73" y="115"/>
                    <a:pt x="71" y="113"/>
                    <a:pt x="68" y="110"/>
                  </a:cubicBezTo>
                  <a:cubicBezTo>
                    <a:pt x="67" y="108"/>
                    <a:pt x="67" y="106"/>
                    <a:pt x="67" y="10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25"/>
                    <a:pt x="71" y="16"/>
                    <a:pt x="77" y="10"/>
                  </a:cubicBezTo>
                  <a:cubicBezTo>
                    <a:pt x="83" y="4"/>
                    <a:pt x="92" y="0"/>
                    <a:pt x="102" y="0"/>
                  </a:cubicBezTo>
                  <a:close/>
                  <a:moveTo>
                    <a:pt x="44" y="115"/>
                  </a:moveTo>
                  <a:cubicBezTo>
                    <a:pt x="28" y="115"/>
                    <a:pt x="15" y="127"/>
                    <a:pt x="15" y="143"/>
                  </a:cubicBezTo>
                  <a:cubicBezTo>
                    <a:pt x="15" y="159"/>
                    <a:pt x="28" y="171"/>
                    <a:pt x="44" y="171"/>
                  </a:cubicBezTo>
                  <a:cubicBezTo>
                    <a:pt x="59" y="171"/>
                    <a:pt x="72" y="159"/>
                    <a:pt x="72" y="143"/>
                  </a:cubicBezTo>
                  <a:cubicBezTo>
                    <a:pt x="72" y="127"/>
                    <a:pt x="59" y="115"/>
                    <a:pt x="44" y="115"/>
                  </a:cubicBezTo>
                  <a:close/>
                  <a:moveTo>
                    <a:pt x="122" y="88"/>
                  </a:moveTo>
                  <a:cubicBezTo>
                    <a:pt x="103" y="88"/>
                    <a:pt x="88" y="104"/>
                    <a:pt x="88" y="123"/>
                  </a:cubicBezTo>
                  <a:cubicBezTo>
                    <a:pt x="88" y="141"/>
                    <a:pt x="103" y="157"/>
                    <a:pt x="122" y="157"/>
                  </a:cubicBezTo>
                  <a:cubicBezTo>
                    <a:pt x="141" y="157"/>
                    <a:pt x="156" y="141"/>
                    <a:pt x="156" y="123"/>
                  </a:cubicBezTo>
                  <a:cubicBezTo>
                    <a:pt x="156" y="104"/>
                    <a:pt x="141" y="88"/>
                    <a:pt x="122" y="88"/>
                  </a:cubicBezTo>
                  <a:close/>
                  <a:moveTo>
                    <a:pt x="92" y="250"/>
                  </a:moveTo>
                  <a:cubicBezTo>
                    <a:pt x="92" y="201"/>
                    <a:pt x="92" y="201"/>
                    <a:pt x="92" y="20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96" y="250"/>
                    <a:pt x="96" y="250"/>
                    <a:pt x="96" y="250"/>
                  </a:cubicBezTo>
                  <a:cubicBezTo>
                    <a:pt x="96" y="257"/>
                    <a:pt x="96" y="257"/>
                    <a:pt x="96" y="257"/>
                  </a:cubicBezTo>
                  <a:cubicBezTo>
                    <a:pt x="149" y="257"/>
                    <a:pt x="149" y="257"/>
                    <a:pt x="149" y="257"/>
                  </a:cubicBezTo>
                  <a:cubicBezTo>
                    <a:pt x="149" y="250"/>
                    <a:pt x="149" y="250"/>
                    <a:pt x="149" y="250"/>
                  </a:cubicBezTo>
                  <a:cubicBezTo>
                    <a:pt x="149" y="201"/>
                    <a:pt x="149" y="201"/>
                    <a:pt x="149" y="201"/>
                  </a:cubicBezTo>
                  <a:cubicBezTo>
                    <a:pt x="153" y="201"/>
                    <a:pt x="153" y="201"/>
                    <a:pt x="153" y="20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75" y="250"/>
                    <a:pt x="175" y="250"/>
                    <a:pt x="175" y="250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71"/>
                    <a:pt x="165" y="161"/>
                    <a:pt x="153" y="161"/>
                  </a:cubicBezTo>
                  <a:cubicBezTo>
                    <a:pt x="88" y="161"/>
                    <a:pt x="157" y="161"/>
                    <a:pt x="91" y="161"/>
                  </a:cubicBezTo>
                  <a:cubicBezTo>
                    <a:pt x="79" y="161"/>
                    <a:pt x="70" y="171"/>
                    <a:pt x="70" y="183"/>
                  </a:cubicBezTo>
                  <a:cubicBezTo>
                    <a:pt x="70" y="250"/>
                    <a:pt x="70" y="250"/>
                    <a:pt x="70" y="250"/>
                  </a:cubicBezTo>
                  <a:cubicBezTo>
                    <a:pt x="73" y="250"/>
                    <a:pt x="82" y="250"/>
                    <a:pt x="92" y="250"/>
                  </a:cubicBezTo>
                  <a:close/>
                  <a:moveTo>
                    <a:pt x="19" y="248"/>
                  </a:moveTo>
                  <a:cubicBezTo>
                    <a:pt x="19" y="207"/>
                    <a:pt x="19" y="207"/>
                    <a:pt x="19" y="207"/>
                  </a:cubicBezTo>
                  <a:cubicBezTo>
                    <a:pt x="22" y="207"/>
                    <a:pt x="22" y="207"/>
                    <a:pt x="22" y="207"/>
                  </a:cubicBezTo>
                  <a:cubicBezTo>
                    <a:pt x="22" y="248"/>
                    <a:pt x="22" y="248"/>
                    <a:pt x="22" y="248"/>
                  </a:cubicBezTo>
                  <a:cubicBezTo>
                    <a:pt x="22" y="252"/>
                    <a:pt x="22" y="252"/>
                    <a:pt x="22" y="252"/>
                  </a:cubicBezTo>
                  <a:cubicBezTo>
                    <a:pt x="58" y="252"/>
                    <a:pt x="58" y="252"/>
                    <a:pt x="58" y="252"/>
                  </a:cubicBezTo>
                  <a:cubicBezTo>
                    <a:pt x="58" y="183"/>
                    <a:pt x="58" y="183"/>
                    <a:pt x="58" y="183"/>
                  </a:cubicBezTo>
                  <a:cubicBezTo>
                    <a:pt x="58" y="180"/>
                    <a:pt x="59" y="177"/>
                    <a:pt x="59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8" y="175"/>
                    <a:pt x="0" y="183"/>
                    <a:pt x="0" y="19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4" y="248"/>
                    <a:pt x="11" y="248"/>
                    <a:pt x="19" y="2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52109" y="2427368"/>
            <a:ext cx="1440160" cy="1716475"/>
            <a:chOff x="4555375" y="1126049"/>
            <a:chExt cx="1440160" cy="1716475"/>
          </a:xfrm>
        </p:grpSpPr>
        <p:sp>
          <p:nvSpPr>
            <p:cNvPr id="27" name="椭圆 14"/>
            <p:cNvSpPr/>
            <p:nvPr/>
          </p:nvSpPr>
          <p:spPr>
            <a:xfrm rot="5400000">
              <a:off x="4417217" y="1264207"/>
              <a:ext cx="1716475" cy="1440160"/>
            </a:xfrm>
            <a:custGeom>
              <a:avLst/>
              <a:gdLst/>
              <a:ahLst/>
              <a:cxnLst/>
              <a:rect l="l" t="t" r="r" b="b"/>
              <a:pathLst>
                <a:path w="1716475" h="1440160">
                  <a:moveTo>
                    <a:pt x="1440160" y="0"/>
                  </a:moveTo>
                  <a:lnTo>
                    <a:pt x="1440160" y="756944"/>
                  </a:lnTo>
                  <a:cubicBezTo>
                    <a:pt x="1468984" y="728558"/>
                    <a:pt x="1508646" y="711534"/>
                    <a:pt x="1552284" y="711534"/>
                  </a:cubicBezTo>
                  <a:cubicBezTo>
                    <a:pt x="1642964" y="711534"/>
                    <a:pt x="1716475" y="785045"/>
                    <a:pt x="1716475" y="875725"/>
                  </a:cubicBezTo>
                  <a:cubicBezTo>
                    <a:pt x="1716475" y="966405"/>
                    <a:pt x="1642964" y="1039916"/>
                    <a:pt x="1552284" y="1039916"/>
                  </a:cubicBezTo>
                  <a:cubicBezTo>
                    <a:pt x="1508646" y="1039916"/>
                    <a:pt x="1468984" y="1022892"/>
                    <a:pt x="1440160" y="994507"/>
                  </a:cubicBezTo>
                  <a:lnTo>
                    <a:pt x="1440160" y="1440160"/>
                  </a:lnTo>
                  <a:lnTo>
                    <a:pt x="988891" y="1440160"/>
                  </a:lnTo>
                  <a:cubicBezTo>
                    <a:pt x="1025848" y="1411628"/>
                    <a:pt x="1048462" y="1366614"/>
                    <a:pt x="1048462" y="1316319"/>
                  </a:cubicBezTo>
                  <a:cubicBezTo>
                    <a:pt x="1048462" y="1225639"/>
                    <a:pt x="974951" y="1152128"/>
                    <a:pt x="884271" y="1152128"/>
                  </a:cubicBezTo>
                  <a:cubicBezTo>
                    <a:pt x="793591" y="1152128"/>
                    <a:pt x="720080" y="1225639"/>
                    <a:pt x="720080" y="1316319"/>
                  </a:cubicBezTo>
                  <a:cubicBezTo>
                    <a:pt x="720080" y="1366614"/>
                    <a:pt x="742695" y="1411628"/>
                    <a:pt x="779651" y="1440160"/>
                  </a:cubicBezTo>
                  <a:lnTo>
                    <a:pt x="0" y="1440160"/>
                  </a:lnTo>
                  <a:cubicBezTo>
                    <a:pt x="0" y="644782"/>
                    <a:pt x="644782" y="0"/>
                    <a:pt x="1440160" y="0"/>
                  </a:cubicBezTo>
                  <a:close/>
                </a:path>
              </a:pathLst>
            </a:custGeom>
            <a:solidFill>
              <a:sysClr val="windowText" lastClr="000000">
                <a:lumMod val="65000"/>
                <a:lumOff val="3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Freeform 42"/>
            <p:cNvSpPr>
              <a:spLocks noChangeAspect="1" noEditPoints="1"/>
            </p:cNvSpPr>
            <p:nvPr/>
          </p:nvSpPr>
          <p:spPr bwMode="auto">
            <a:xfrm>
              <a:off x="5047507" y="1560189"/>
              <a:ext cx="455894" cy="583200"/>
            </a:xfrm>
            <a:custGeom>
              <a:avLst/>
              <a:gdLst>
                <a:gd name="T0" fmla="*/ 49 w 224"/>
                <a:gd name="T1" fmla="*/ 93 h 287"/>
                <a:gd name="T2" fmla="*/ 54 w 224"/>
                <a:gd name="T3" fmla="*/ 281 h 287"/>
                <a:gd name="T4" fmla="*/ 21 w 224"/>
                <a:gd name="T5" fmla="*/ 279 h 287"/>
                <a:gd name="T6" fmla="*/ 0 w 224"/>
                <a:gd name="T7" fmla="*/ 254 h 287"/>
                <a:gd name="T8" fmla="*/ 12 w 224"/>
                <a:gd name="T9" fmla="*/ 70 h 287"/>
                <a:gd name="T10" fmla="*/ 171 w 224"/>
                <a:gd name="T11" fmla="*/ 217 h 287"/>
                <a:gd name="T12" fmla="*/ 190 w 224"/>
                <a:gd name="T13" fmla="*/ 166 h 287"/>
                <a:gd name="T14" fmla="*/ 185 w 224"/>
                <a:gd name="T15" fmla="*/ 183 h 287"/>
                <a:gd name="T16" fmla="*/ 181 w 224"/>
                <a:gd name="T17" fmla="*/ 188 h 287"/>
                <a:gd name="T18" fmla="*/ 161 w 224"/>
                <a:gd name="T19" fmla="*/ 188 h 287"/>
                <a:gd name="T20" fmla="*/ 156 w 224"/>
                <a:gd name="T21" fmla="*/ 183 h 287"/>
                <a:gd name="T22" fmla="*/ 192 w 224"/>
                <a:gd name="T23" fmla="*/ 137 h 287"/>
                <a:gd name="T24" fmla="*/ 193 w 224"/>
                <a:gd name="T25" fmla="*/ 138 h 287"/>
                <a:gd name="T26" fmla="*/ 196 w 224"/>
                <a:gd name="T27" fmla="*/ 139 h 287"/>
                <a:gd name="T28" fmla="*/ 197 w 224"/>
                <a:gd name="T29" fmla="*/ 139 h 287"/>
                <a:gd name="T30" fmla="*/ 198 w 224"/>
                <a:gd name="T31" fmla="*/ 140 h 287"/>
                <a:gd name="T32" fmla="*/ 199 w 224"/>
                <a:gd name="T33" fmla="*/ 141 h 287"/>
                <a:gd name="T34" fmla="*/ 200 w 224"/>
                <a:gd name="T35" fmla="*/ 142 h 287"/>
                <a:gd name="T36" fmla="*/ 202 w 224"/>
                <a:gd name="T37" fmla="*/ 143 h 287"/>
                <a:gd name="T38" fmla="*/ 203 w 224"/>
                <a:gd name="T39" fmla="*/ 144 h 287"/>
                <a:gd name="T40" fmla="*/ 204 w 224"/>
                <a:gd name="T41" fmla="*/ 145 h 287"/>
                <a:gd name="T42" fmla="*/ 205 w 224"/>
                <a:gd name="T43" fmla="*/ 146 h 287"/>
                <a:gd name="T44" fmla="*/ 219 w 224"/>
                <a:gd name="T45" fmla="*/ 185 h 287"/>
                <a:gd name="T46" fmla="*/ 219 w 224"/>
                <a:gd name="T47" fmla="*/ 250 h 287"/>
                <a:gd name="T48" fmla="*/ 124 w 224"/>
                <a:gd name="T49" fmla="*/ 178 h 287"/>
                <a:gd name="T50" fmla="*/ 124 w 224"/>
                <a:gd name="T51" fmla="*/ 178 h 287"/>
                <a:gd name="T52" fmla="*/ 118 w 224"/>
                <a:gd name="T53" fmla="*/ 283 h 287"/>
                <a:gd name="T54" fmla="*/ 118 w 224"/>
                <a:gd name="T55" fmla="*/ 283 h 287"/>
                <a:gd name="T56" fmla="*/ 191 w 224"/>
                <a:gd name="T57" fmla="*/ 234 h 287"/>
                <a:gd name="T58" fmla="*/ 172 w 224"/>
                <a:gd name="T59" fmla="*/ 37 h 287"/>
                <a:gd name="T60" fmla="*/ 52 w 224"/>
                <a:gd name="T61" fmla="*/ 83 h 287"/>
                <a:gd name="T62" fmla="*/ 40 w 224"/>
                <a:gd name="T63" fmla="*/ 82 h 287"/>
                <a:gd name="T64" fmla="*/ 155 w 224"/>
                <a:gd name="T65" fmla="*/ 26 h 287"/>
                <a:gd name="T66" fmla="*/ 40 w 224"/>
                <a:gd name="T67" fmla="*/ 82 h 287"/>
                <a:gd name="T68" fmla="*/ 148 w 224"/>
                <a:gd name="T69" fmla="*/ 19 h 287"/>
                <a:gd name="T70" fmla="*/ 25 w 224"/>
                <a:gd name="T71" fmla="*/ 72 h 287"/>
                <a:gd name="T72" fmla="*/ 62 w 224"/>
                <a:gd name="T73" fmla="*/ 100 h 287"/>
                <a:gd name="T74" fmla="*/ 194 w 224"/>
                <a:gd name="T75" fmla="*/ 40 h 287"/>
                <a:gd name="T76" fmla="*/ 203 w 224"/>
                <a:gd name="T77" fmla="*/ 130 h 287"/>
                <a:gd name="T78" fmla="*/ 202 w 224"/>
                <a:gd name="T79" fmla="*/ 129 h 287"/>
                <a:gd name="T80" fmla="*/ 199 w 224"/>
                <a:gd name="T81" fmla="*/ 127 h 287"/>
                <a:gd name="T82" fmla="*/ 198 w 224"/>
                <a:gd name="T83" fmla="*/ 127 h 287"/>
                <a:gd name="T84" fmla="*/ 172 w 224"/>
                <a:gd name="T85" fmla="*/ 121 h 287"/>
                <a:gd name="T86" fmla="*/ 112 w 224"/>
                <a:gd name="T87" fmla="*/ 178 h 287"/>
                <a:gd name="T88" fmla="*/ 72 w 224"/>
                <a:gd name="T89" fmla="*/ 286 h 287"/>
                <a:gd name="T90" fmla="*/ 21 w 224"/>
                <a:gd name="T91" fmla="*/ 65 h 287"/>
                <a:gd name="T92" fmla="*/ 145 w 224"/>
                <a:gd name="T93" fmla="*/ 1 h 287"/>
                <a:gd name="T94" fmla="*/ 21 w 224"/>
                <a:gd name="T95" fmla="*/ 6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4" h="287">
                  <a:moveTo>
                    <a:pt x="12" y="70"/>
                  </a:moveTo>
                  <a:cubicBezTo>
                    <a:pt x="16" y="77"/>
                    <a:pt x="21" y="82"/>
                    <a:pt x="27" y="86"/>
                  </a:cubicBezTo>
                  <a:cubicBezTo>
                    <a:pt x="33" y="90"/>
                    <a:pt x="41" y="92"/>
                    <a:pt x="49" y="93"/>
                  </a:cubicBezTo>
                  <a:cubicBezTo>
                    <a:pt x="52" y="94"/>
                    <a:pt x="54" y="97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281"/>
                    <a:pt x="54" y="281"/>
                    <a:pt x="54" y="281"/>
                  </a:cubicBezTo>
                  <a:cubicBezTo>
                    <a:pt x="54" y="285"/>
                    <a:pt x="52" y="287"/>
                    <a:pt x="48" y="287"/>
                  </a:cubicBezTo>
                  <a:cubicBezTo>
                    <a:pt x="47" y="287"/>
                    <a:pt x="47" y="287"/>
                    <a:pt x="47" y="287"/>
                  </a:cubicBezTo>
                  <a:cubicBezTo>
                    <a:pt x="38" y="286"/>
                    <a:pt x="29" y="283"/>
                    <a:pt x="21" y="279"/>
                  </a:cubicBezTo>
                  <a:cubicBezTo>
                    <a:pt x="13" y="274"/>
                    <a:pt x="6" y="267"/>
                    <a:pt x="1" y="257"/>
                  </a:cubicBezTo>
                  <a:cubicBezTo>
                    <a:pt x="0" y="256"/>
                    <a:pt x="0" y="255"/>
                    <a:pt x="0" y="254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0"/>
                    <a:pt x="3" y="67"/>
                    <a:pt x="6" y="67"/>
                  </a:cubicBezTo>
                  <a:cubicBezTo>
                    <a:pt x="9" y="67"/>
                    <a:pt x="11" y="68"/>
                    <a:pt x="12" y="70"/>
                  </a:cubicBezTo>
                  <a:close/>
                  <a:moveTo>
                    <a:pt x="135" y="180"/>
                  </a:moveTo>
                  <a:cubicBezTo>
                    <a:pt x="135" y="180"/>
                    <a:pt x="135" y="180"/>
                    <a:pt x="135" y="180"/>
                  </a:cubicBezTo>
                  <a:cubicBezTo>
                    <a:pt x="135" y="201"/>
                    <a:pt x="151" y="217"/>
                    <a:pt x="171" y="217"/>
                  </a:cubicBezTo>
                  <a:cubicBezTo>
                    <a:pt x="192" y="217"/>
                    <a:pt x="208" y="201"/>
                    <a:pt x="208" y="180"/>
                  </a:cubicBezTo>
                  <a:cubicBezTo>
                    <a:pt x="208" y="180"/>
                    <a:pt x="208" y="180"/>
                    <a:pt x="208" y="180"/>
                  </a:cubicBezTo>
                  <a:cubicBezTo>
                    <a:pt x="200" y="177"/>
                    <a:pt x="194" y="172"/>
                    <a:pt x="190" y="166"/>
                  </a:cubicBezTo>
                  <a:cubicBezTo>
                    <a:pt x="178" y="175"/>
                    <a:pt x="162" y="180"/>
                    <a:pt x="143" y="180"/>
                  </a:cubicBezTo>
                  <a:cubicBezTo>
                    <a:pt x="140" y="180"/>
                    <a:pt x="137" y="180"/>
                    <a:pt x="135" y="180"/>
                  </a:cubicBezTo>
                  <a:close/>
                  <a:moveTo>
                    <a:pt x="185" y="183"/>
                  </a:moveTo>
                  <a:cubicBezTo>
                    <a:pt x="188" y="183"/>
                    <a:pt x="190" y="185"/>
                    <a:pt x="190" y="188"/>
                  </a:cubicBezTo>
                  <a:cubicBezTo>
                    <a:pt x="190" y="191"/>
                    <a:pt x="188" y="193"/>
                    <a:pt x="185" y="193"/>
                  </a:cubicBezTo>
                  <a:cubicBezTo>
                    <a:pt x="183" y="193"/>
                    <a:pt x="181" y="191"/>
                    <a:pt x="181" y="188"/>
                  </a:cubicBezTo>
                  <a:cubicBezTo>
                    <a:pt x="181" y="185"/>
                    <a:pt x="183" y="183"/>
                    <a:pt x="185" y="183"/>
                  </a:cubicBezTo>
                  <a:close/>
                  <a:moveTo>
                    <a:pt x="156" y="183"/>
                  </a:moveTo>
                  <a:cubicBezTo>
                    <a:pt x="159" y="183"/>
                    <a:pt x="161" y="185"/>
                    <a:pt x="161" y="188"/>
                  </a:cubicBezTo>
                  <a:cubicBezTo>
                    <a:pt x="161" y="191"/>
                    <a:pt x="159" y="193"/>
                    <a:pt x="156" y="193"/>
                  </a:cubicBezTo>
                  <a:cubicBezTo>
                    <a:pt x="153" y="193"/>
                    <a:pt x="151" y="191"/>
                    <a:pt x="151" y="188"/>
                  </a:cubicBezTo>
                  <a:cubicBezTo>
                    <a:pt x="151" y="185"/>
                    <a:pt x="153" y="183"/>
                    <a:pt x="156" y="183"/>
                  </a:cubicBezTo>
                  <a:close/>
                  <a:moveTo>
                    <a:pt x="190" y="136"/>
                  </a:moveTo>
                  <a:cubicBezTo>
                    <a:pt x="190" y="136"/>
                    <a:pt x="190" y="136"/>
                    <a:pt x="190" y="136"/>
                  </a:cubicBezTo>
                  <a:cubicBezTo>
                    <a:pt x="191" y="136"/>
                    <a:pt x="192" y="137"/>
                    <a:pt x="192" y="137"/>
                  </a:cubicBezTo>
                  <a:cubicBezTo>
                    <a:pt x="193" y="137"/>
                    <a:pt x="193" y="137"/>
                    <a:pt x="193" y="137"/>
                  </a:cubicBezTo>
                  <a:cubicBezTo>
                    <a:pt x="193" y="137"/>
                    <a:pt x="193" y="137"/>
                    <a:pt x="193" y="137"/>
                  </a:cubicBezTo>
                  <a:cubicBezTo>
                    <a:pt x="193" y="138"/>
                    <a:pt x="193" y="138"/>
                    <a:pt x="193" y="138"/>
                  </a:cubicBezTo>
                  <a:cubicBezTo>
                    <a:pt x="194" y="138"/>
                    <a:pt x="195" y="138"/>
                    <a:pt x="195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5" y="139"/>
                    <a:pt x="196" y="139"/>
                    <a:pt x="196" y="139"/>
                  </a:cubicBezTo>
                  <a:cubicBezTo>
                    <a:pt x="196" y="139"/>
                    <a:pt x="196" y="139"/>
                    <a:pt x="196" y="139"/>
                  </a:cubicBezTo>
                  <a:cubicBezTo>
                    <a:pt x="196" y="139"/>
                    <a:pt x="196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40"/>
                    <a:pt x="197" y="140"/>
                    <a:pt x="197" y="140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1"/>
                    <a:pt x="199" y="141"/>
                    <a:pt x="199" y="141"/>
                  </a:cubicBezTo>
                  <a:cubicBezTo>
                    <a:pt x="199" y="141"/>
                    <a:pt x="199" y="141"/>
                    <a:pt x="199" y="141"/>
                  </a:cubicBezTo>
                  <a:cubicBezTo>
                    <a:pt x="199" y="141"/>
                    <a:pt x="200" y="141"/>
                    <a:pt x="200" y="141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14" y="154"/>
                    <a:pt x="219" y="166"/>
                    <a:pt x="219" y="180"/>
                  </a:cubicBezTo>
                  <a:cubicBezTo>
                    <a:pt x="219" y="181"/>
                    <a:pt x="219" y="183"/>
                    <a:pt x="219" y="185"/>
                  </a:cubicBezTo>
                  <a:cubicBezTo>
                    <a:pt x="219" y="185"/>
                    <a:pt x="219" y="185"/>
                    <a:pt x="219" y="185"/>
                  </a:cubicBezTo>
                  <a:cubicBezTo>
                    <a:pt x="219" y="185"/>
                    <a:pt x="219" y="185"/>
                    <a:pt x="219" y="185"/>
                  </a:cubicBezTo>
                  <a:cubicBezTo>
                    <a:pt x="219" y="250"/>
                    <a:pt x="219" y="250"/>
                    <a:pt x="219" y="250"/>
                  </a:cubicBezTo>
                  <a:cubicBezTo>
                    <a:pt x="200" y="215"/>
                    <a:pt x="147" y="214"/>
                    <a:pt x="124" y="24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5" y="153"/>
                    <a:pt x="146" y="132"/>
                    <a:pt x="172" y="132"/>
                  </a:cubicBezTo>
                  <a:cubicBezTo>
                    <a:pt x="178" y="132"/>
                    <a:pt x="184" y="134"/>
                    <a:pt x="190" y="136"/>
                  </a:cubicBezTo>
                  <a:close/>
                  <a:moveTo>
                    <a:pt x="118" y="283"/>
                  </a:moveTo>
                  <a:cubicBezTo>
                    <a:pt x="168" y="283"/>
                    <a:pt x="168" y="283"/>
                    <a:pt x="168" y="283"/>
                  </a:cubicBezTo>
                  <a:cubicBezTo>
                    <a:pt x="150" y="234"/>
                    <a:pt x="150" y="234"/>
                    <a:pt x="150" y="234"/>
                  </a:cubicBezTo>
                  <a:cubicBezTo>
                    <a:pt x="132" y="243"/>
                    <a:pt x="120" y="262"/>
                    <a:pt x="118" y="283"/>
                  </a:cubicBezTo>
                  <a:close/>
                  <a:moveTo>
                    <a:pt x="176" y="283"/>
                  </a:moveTo>
                  <a:cubicBezTo>
                    <a:pt x="224" y="283"/>
                    <a:pt x="224" y="283"/>
                    <a:pt x="224" y="283"/>
                  </a:cubicBezTo>
                  <a:cubicBezTo>
                    <a:pt x="221" y="262"/>
                    <a:pt x="210" y="243"/>
                    <a:pt x="191" y="234"/>
                  </a:cubicBezTo>
                  <a:cubicBezTo>
                    <a:pt x="176" y="283"/>
                    <a:pt x="176" y="283"/>
                    <a:pt x="176" y="283"/>
                  </a:cubicBezTo>
                  <a:close/>
                  <a:moveTo>
                    <a:pt x="55" y="88"/>
                  </a:moveTo>
                  <a:cubicBezTo>
                    <a:pt x="172" y="37"/>
                    <a:pt x="172" y="37"/>
                    <a:pt x="172" y="37"/>
                  </a:cubicBezTo>
                  <a:cubicBezTo>
                    <a:pt x="174" y="37"/>
                    <a:pt x="175" y="35"/>
                    <a:pt x="174" y="34"/>
                  </a:cubicBezTo>
                  <a:cubicBezTo>
                    <a:pt x="173" y="32"/>
                    <a:pt x="172" y="32"/>
                    <a:pt x="170" y="32"/>
                  </a:cubicBezTo>
                  <a:cubicBezTo>
                    <a:pt x="52" y="83"/>
                    <a:pt x="52" y="83"/>
                    <a:pt x="52" y="83"/>
                  </a:cubicBezTo>
                  <a:cubicBezTo>
                    <a:pt x="51" y="83"/>
                    <a:pt x="50" y="85"/>
                    <a:pt x="51" y="87"/>
                  </a:cubicBezTo>
                  <a:cubicBezTo>
                    <a:pt x="51" y="88"/>
                    <a:pt x="53" y="89"/>
                    <a:pt x="55" y="88"/>
                  </a:cubicBezTo>
                  <a:close/>
                  <a:moveTo>
                    <a:pt x="40" y="82"/>
                  </a:moveTo>
                  <a:cubicBezTo>
                    <a:pt x="157" y="31"/>
                    <a:pt x="157" y="31"/>
                    <a:pt x="157" y="31"/>
                  </a:cubicBezTo>
                  <a:cubicBezTo>
                    <a:pt x="159" y="30"/>
                    <a:pt x="160" y="29"/>
                    <a:pt x="159" y="27"/>
                  </a:cubicBezTo>
                  <a:cubicBezTo>
                    <a:pt x="158" y="26"/>
                    <a:pt x="157" y="25"/>
                    <a:pt x="155" y="26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6" y="77"/>
                    <a:pt x="35" y="79"/>
                    <a:pt x="36" y="80"/>
                  </a:cubicBezTo>
                  <a:cubicBezTo>
                    <a:pt x="36" y="82"/>
                    <a:pt x="38" y="82"/>
                    <a:pt x="40" y="82"/>
                  </a:cubicBezTo>
                  <a:close/>
                  <a:moveTo>
                    <a:pt x="29" y="73"/>
                  </a:moveTo>
                  <a:cubicBezTo>
                    <a:pt x="147" y="23"/>
                    <a:pt x="147" y="23"/>
                    <a:pt x="147" y="23"/>
                  </a:cubicBezTo>
                  <a:cubicBezTo>
                    <a:pt x="148" y="22"/>
                    <a:pt x="149" y="21"/>
                    <a:pt x="148" y="19"/>
                  </a:cubicBezTo>
                  <a:cubicBezTo>
                    <a:pt x="148" y="18"/>
                    <a:pt x="146" y="17"/>
                    <a:pt x="145" y="1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69"/>
                    <a:pt x="25" y="71"/>
                    <a:pt x="25" y="72"/>
                  </a:cubicBezTo>
                  <a:cubicBezTo>
                    <a:pt x="26" y="73"/>
                    <a:pt x="27" y="74"/>
                    <a:pt x="29" y="73"/>
                  </a:cubicBezTo>
                  <a:close/>
                  <a:moveTo>
                    <a:pt x="62" y="280"/>
                  </a:moveTo>
                  <a:cubicBezTo>
                    <a:pt x="62" y="100"/>
                    <a:pt x="62" y="100"/>
                    <a:pt x="62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62" y="98"/>
                    <a:pt x="64" y="95"/>
                    <a:pt x="66" y="94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4" y="39"/>
                    <a:pt x="195" y="39"/>
                    <a:pt x="197" y="39"/>
                  </a:cubicBezTo>
                  <a:cubicBezTo>
                    <a:pt x="200" y="39"/>
                    <a:pt x="203" y="42"/>
                    <a:pt x="203" y="45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3" y="129"/>
                    <a:pt x="203" y="129"/>
                    <a:pt x="203" y="129"/>
                  </a:cubicBezTo>
                  <a:cubicBezTo>
                    <a:pt x="203" y="129"/>
                    <a:pt x="202" y="129"/>
                    <a:pt x="202" y="129"/>
                  </a:cubicBezTo>
                  <a:cubicBezTo>
                    <a:pt x="202" y="129"/>
                    <a:pt x="202" y="129"/>
                    <a:pt x="202" y="129"/>
                  </a:cubicBezTo>
                  <a:cubicBezTo>
                    <a:pt x="201" y="129"/>
                    <a:pt x="201" y="128"/>
                    <a:pt x="201" y="128"/>
                  </a:cubicBezTo>
                  <a:cubicBezTo>
                    <a:pt x="201" y="128"/>
                    <a:pt x="201" y="128"/>
                    <a:pt x="201" y="128"/>
                  </a:cubicBezTo>
                  <a:cubicBezTo>
                    <a:pt x="200" y="128"/>
                    <a:pt x="200" y="128"/>
                    <a:pt x="199" y="127"/>
                  </a:cubicBezTo>
                  <a:cubicBezTo>
                    <a:pt x="199" y="127"/>
                    <a:pt x="199" y="127"/>
                    <a:pt x="199" y="127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7" y="126"/>
                    <a:pt x="196" y="126"/>
                    <a:pt x="194" y="125"/>
                  </a:cubicBezTo>
                  <a:cubicBezTo>
                    <a:pt x="194" y="125"/>
                    <a:pt x="194" y="125"/>
                    <a:pt x="194" y="125"/>
                  </a:cubicBezTo>
                  <a:cubicBezTo>
                    <a:pt x="187" y="122"/>
                    <a:pt x="179" y="121"/>
                    <a:pt x="172" y="121"/>
                  </a:cubicBezTo>
                  <a:cubicBezTo>
                    <a:pt x="140" y="121"/>
                    <a:pt x="114" y="146"/>
                    <a:pt x="112" y="177"/>
                  </a:cubicBezTo>
                  <a:cubicBezTo>
                    <a:pt x="112" y="178"/>
                    <a:pt x="112" y="178"/>
                    <a:pt x="112" y="178"/>
                  </a:cubicBezTo>
                  <a:cubicBezTo>
                    <a:pt x="112" y="178"/>
                    <a:pt x="112" y="178"/>
                    <a:pt x="112" y="178"/>
                  </a:cubicBezTo>
                  <a:cubicBezTo>
                    <a:pt x="112" y="258"/>
                    <a:pt x="112" y="258"/>
                    <a:pt x="112" y="258"/>
                  </a:cubicBezTo>
                  <a:cubicBezTo>
                    <a:pt x="111" y="262"/>
                    <a:pt x="109" y="266"/>
                    <a:pt x="108" y="270"/>
                  </a:cubicBezTo>
                  <a:cubicBezTo>
                    <a:pt x="72" y="286"/>
                    <a:pt x="72" y="286"/>
                    <a:pt x="72" y="286"/>
                  </a:cubicBezTo>
                  <a:cubicBezTo>
                    <a:pt x="71" y="286"/>
                    <a:pt x="70" y="286"/>
                    <a:pt x="69" y="286"/>
                  </a:cubicBezTo>
                  <a:cubicBezTo>
                    <a:pt x="65" y="286"/>
                    <a:pt x="62" y="284"/>
                    <a:pt x="62" y="280"/>
                  </a:cubicBezTo>
                  <a:close/>
                  <a:moveTo>
                    <a:pt x="21" y="65"/>
                  </a:moveTo>
                  <a:cubicBezTo>
                    <a:pt x="18" y="66"/>
                    <a:pt x="15" y="64"/>
                    <a:pt x="14" y="62"/>
                  </a:cubicBezTo>
                  <a:cubicBezTo>
                    <a:pt x="13" y="60"/>
                    <a:pt x="15" y="57"/>
                    <a:pt x="17" y="56"/>
                  </a:cubicBezTo>
                  <a:cubicBezTo>
                    <a:pt x="145" y="1"/>
                    <a:pt x="145" y="1"/>
                    <a:pt x="145" y="1"/>
                  </a:cubicBezTo>
                  <a:cubicBezTo>
                    <a:pt x="147" y="0"/>
                    <a:pt x="150" y="1"/>
                    <a:pt x="151" y="3"/>
                  </a:cubicBezTo>
                  <a:cubicBezTo>
                    <a:pt x="152" y="6"/>
                    <a:pt x="151" y="9"/>
                    <a:pt x="149" y="10"/>
                  </a:cubicBezTo>
                  <a:lnTo>
                    <a:pt x="21" y="6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68534" y="3933359"/>
            <a:ext cx="1440160" cy="1716475"/>
            <a:chOff x="2699794" y="2715765"/>
            <a:chExt cx="1440160" cy="1716475"/>
          </a:xfrm>
        </p:grpSpPr>
        <p:sp>
          <p:nvSpPr>
            <p:cNvPr id="25" name="椭圆 14"/>
            <p:cNvSpPr/>
            <p:nvPr/>
          </p:nvSpPr>
          <p:spPr>
            <a:xfrm rot="16200000">
              <a:off x="2561636" y="2853923"/>
              <a:ext cx="1716475" cy="1440160"/>
            </a:xfrm>
            <a:custGeom>
              <a:avLst/>
              <a:gdLst/>
              <a:ahLst/>
              <a:cxnLst/>
              <a:rect l="l" t="t" r="r" b="b"/>
              <a:pathLst>
                <a:path w="1716475" h="1440160">
                  <a:moveTo>
                    <a:pt x="1440160" y="0"/>
                  </a:moveTo>
                  <a:lnTo>
                    <a:pt x="1440160" y="756944"/>
                  </a:lnTo>
                  <a:cubicBezTo>
                    <a:pt x="1468984" y="728558"/>
                    <a:pt x="1508646" y="711534"/>
                    <a:pt x="1552284" y="711534"/>
                  </a:cubicBezTo>
                  <a:cubicBezTo>
                    <a:pt x="1642964" y="711534"/>
                    <a:pt x="1716475" y="785045"/>
                    <a:pt x="1716475" y="875725"/>
                  </a:cubicBezTo>
                  <a:cubicBezTo>
                    <a:pt x="1716475" y="966405"/>
                    <a:pt x="1642964" y="1039916"/>
                    <a:pt x="1552284" y="1039916"/>
                  </a:cubicBezTo>
                  <a:cubicBezTo>
                    <a:pt x="1508646" y="1039916"/>
                    <a:pt x="1468984" y="1022892"/>
                    <a:pt x="1440160" y="994507"/>
                  </a:cubicBezTo>
                  <a:lnTo>
                    <a:pt x="1440160" y="1440160"/>
                  </a:lnTo>
                  <a:lnTo>
                    <a:pt x="988891" y="1440160"/>
                  </a:lnTo>
                  <a:cubicBezTo>
                    <a:pt x="1025848" y="1411628"/>
                    <a:pt x="1048462" y="1366614"/>
                    <a:pt x="1048462" y="1316319"/>
                  </a:cubicBezTo>
                  <a:cubicBezTo>
                    <a:pt x="1048462" y="1225639"/>
                    <a:pt x="974951" y="1152128"/>
                    <a:pt x="884271" y="1152128"/>
                  </a:cubicBezTo>
                  <a:cubicBezTo>
                    <a:pt x="793591" y="1152128"/>
                    <a:pt x="720080" y="1225639"/>
                    <a:pt x="720080" y="1316319"/>
                  </a:cubicBezTo>
                  <a:cubicBezTo>
                    <a:pt x="720080" y="1366614"/>
                    <a:pt x="742695" y="1411628"/>
                    <a:pt x="779651" y="1440160"/>
                  </a:cubicBezTo>
                  <a:lnTo>
                    <a:pt x="0" y="1440160"/>
                  </a:lnTo>
                  <a:cubicBezTo>
                    <a:pt x="0" y="644782"/>
                    <a:pt x="644782" y="0"/>
                    <a:pt x="1440160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Freeform 47"/>
            <p:cNvSpPr>
              <a:spLocks noChangeAspect="1" noEditPoints="1"/>
            </p:cNvSpPr>
            <p:nvPr/>
          </p:nvSpPr>
          <p:spPr bwMode="auto">
            <a:xfrm>
              <a:off x="3060341" y="3265538"/>
              <a:ext cx="719064" cy="583200"/>
            </a:xfrm>
            <a:custGeom>
              <a:avLst/>
              <a:gdLst>
                <a:gd name="T0" fmla="*/ 214 w 329"/>
                <a:gd name="T1" fmla="*/ 10 h 267"/>
                <a:gd name="T2" fmla="*/ 297 w 329"/>
                <a:gd name="T3" fmla="*/ 115 h 267"/>
                <a:gd name="T4" fmla="*/ 221 w 329"/>
                <a:gd name="T5" fmla="*/ 247 h 267"/>
                <a:gd name="T6" fmla="*/ 137 w 329"/>
                <a:gd name="T7" fmla="*/ 265 h 267"/>
                <a:gd name="T8" fmla="*/ 128 w 329"/>
                <a:gd name="T9" fmla="*/ 256 h 267"/>
                <a:gd name="T10" fmla="*/ 113 w 329"/>
                <a:gd name="T11" fmla="*/ 170 h 267"/>
                <a:gd name="T12" fmla="*/ 11 w 329"/>
                <a:gd name="T13" fmla="*/ 151 h 267"/>
                <a:gd name="T14" fmla="*/ 11 w 329"/>
                <a:gd name="T15" fmla="*/ 10 h 267"/>
                <a:gd name="T16" fmla="*/ 227 w 329"/>
                <a:gd name="T17" fmla="*/ 195 h 267"/>
                <a:gd name="T18" fmla="*/ 227 w 329"/>
                <a:gd name="T19" fmla="*/ 187 h 267"/>
                <a:gd name="T20" fmla="*/ 292 w 329"/>
                <a:gd name="T21" fmla="*/ 176 h 267"/>
                <a:gd name="T22" fmla="*/ 227 w 329"/>
                <a:gd name="T23" fmla="*/ 149 h 267"/>
                <a:gd name="T24" fmla="*/ 292 w 329"/>
                <a:gd name="T25" fmla="*/ 149 h 267"/>
                <a:gd name="T26" fmla="*/ 126 w 329"/>
                <a:gd name="T27" fmla="*/ 86 h 267"/>
                <a:gd name="T28" fmla="*/ 126 w 329"/>
                <a:gd name="T29" fmla="*/ 77 h 267"/>
                <a:gd name="T30" fmla="*/ 192 w 329"/>
                <a:gd name="T31" fmla="*/ 67 h 267"/>
                <a:gd name="T32" fmla="*/ 126 w 329"/>
                <a:gd name="T33" fmla="*/ 39 h 267"/>
                <a:gd name="T34" fmla="*/ 192 w 329"/>
                <a:gd name="T35" fmla="*/ 39 h 267"/>
                <a:gd name="T36" fmla="*/ 58 w 329"/>
                <a:gd name="T37" fmla="*/ 36 h 267"/>
                <a:gd name="T38" fmla="*/ 77 w 329"/>
                <a:gd name="T39" fmla="*/ 83 h 267"/>
                <a:gd name="T40" fmla="*/ 96 w 329"/>
                <a:gd name="T41" fmla="*/ 36 h 267"/>
                <a:gd name="T42" fmla="*/ 70 w 329"/>
                <a:gd name="T43" fmla="*/ 124 h 267"/>
                <a:gd name="T44" fmla="*/ 77 w 329"/>
                <a:gd name="T45" fmla="*/ 95 h 267"/>
                <a:gd name="T46" fmla="*/ 73 w 329"/>
                <a:gd name="T47" fmla="*/ 94 h 267"/>
                <a:gd name="T48" fmla="*/ 81 w 329"/>
                <a:gd name="T49" fmla="*/ 93 h 267"/>
                <a:gd name="T50" fmla="*/ 88 w 329"/>
                <a:gd name="T51" fmla="*/ 85 h 267"/>
                <a:gd name="T52" fmla="*/ 65 w 329"/>
                <a:gd name="T53" fmla="*/ 85 h 267"/>
                <a:gd name="T54" fmla="*/ 81 w 329"/>
                <a:gd name="T55" fmla="*/ 45 h 267"/>
                <a:gd name="T56" fmla="*/ 53 w 329"/>
                <a:gd name="T57" fmla="*/ 56 h 267"/>
                <a:gd name="T58" fmla="*/ 94 w 329"/>
                <a:gd name="T59" fmla="*/ 72 h 267"/>
                <a:gd name="T60" fmla="*/ 94 w 329"/>
                <a:gd name="T61" fmla="*/ 50 h 267"/>
                <a:gd name="T62" fmla="*/ 224 w 329"/>
                <a:gd name="T63" fmla="*/ 126 h 267"/>
                <a:gd name="T64" fmla="*/ 186 w 329"/>
                <a:gd name="T65" fmla="*/ 162 h 267"/>
                <a:gd name="T66" fmla="*/ 173 w 329"/>
                <a:gd name="T67" fmla="*/ 200 h 267"/>
                <a:gd name="T68" fmla="*/ 127 w 329"/>
                <a:gd name="T69" fmla="*/ 170 h 267"/>
                <a:gd name="T70" fmla="*/ 155 w 329"/>
                <a:gd name="T71" fmla="*/ 221 h 267"/>
                <a:gd name="T72" fmla="*/ 182 w 329"/>
                <a:gd name="T73" fmla="*/ 229 h 267"/>
                <a:gd name="T74" fmla="*/ 221 w 329"/>
                <a:gd name="T75" fmla="*/ 233 h 267"/>
                <a:gd name="T76" fmla="*/ 288 w 329"/>
                <a:gd name="T77" fmla="*/ 127 h 267"/>
                <a:gd name="T78" fmla="*/ 146 w 329"/>
                <a:gd name="T79" fmla="*/ 115 h 267"/>
                <a:gd name="T80" fmla="*/ 203 w 329"/>
                <a:gd name="T81" fmla="*/ 20 h 267"/>
                <a:gd name="T82" fmla="*/ 21 w 329"/>
                <a:gd name="T83" fmla="*/ 20 h 267"/>
                <a:gd name="T84" fmla="*/ 21 w 329"/>
                <a:gd name="T85" fmla="*/ 141 h 267"/>
                <a:gd name="T86" fmla="*/ 210 w 329"/>
                <a:gd name="T87" fmla="*/ 108 h 267"/>
                <a:gd name="T88" fmla="*/ 148 w 329"/>
                <a:gd name="T89" fmla="*/ 148 h 267"/>
                <a:gd name="T90" fmla="*/ 171 w 329"/>
                <a:gd name="T91" fmla="*/ 174 h 267"/>
                <a:gd name="T92" fmla="*/ 188 w 329"/>
                <a:gd name="T93" fmla="*/ 148 h 267"/>
                <a:gd name="T94" fmla="*/ 210 w 329"/>
                <a:gd name="T95" fmla="*/ 10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9" h="267">
                  <a:moveTo>
                    <a:pt x="36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98" y="0"/>
                    <a:pt x="207" y="4"/>
                    <a:pt x="214" y="10"/>
                  </a:cubicBezTo>
                  <a:cubicBezTo>
                    <a:pt x="220" y="17"/>
                    <a:pt x="224" y="26"/>
                    <a:pt x="224" y="36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52" y="94"/>
                    <a:pt x="278" y="102"/>
                    <a:pt x="297" y="115"/>
                  </a:cubicBezTo>
                  <a:cubicBezTo>
                    <a:pt x="317" y="129"/>
                    <a:pt x="329" y="148"/>
                    <a:pt x="329" y="170"/>
                  </a:cubicBezTo>
                  <a:cubicBezTo>
                    <a:pt x="329" y="192"/>
                    <a:pt x="317" y="211"/>
                    <a:pt x="297" y="225"/>
                  </a:cubicBezTo>
                  <a:cubicBezTo>
                    <a:pt x="277" y="239"/>
                    <a:pt x="251" y="247"/>
                    <a:pt x="221" y="247"/>
                  </a:cubicBezTo>
                  <a:cubicBezTo>
                    <a:pt x="215" y="247"/>
                    <a:pt x="208" y="247"/>
                    <a:pt x="202" y="246"/>
                  </a:cubicBezTo>
                  <a:cubicBezTo>
                    <a:pt x="196" y="245"/>
                    <a:pt x="191" y="244"/>
                    <a:pt x="186" y="243"/>
                  </a:cubicBezTo>
                  <a:cubicBezTo>
                    <a:pt x="137" y="265"/>
                    <a:pt x="137" y="265"/>
                    <a:pt x="137" y="265"/>
                  </a:cubicBezTo>
                  <a:cubicBezTo>
                    <a:pt x="134" y="267"/>
                    <a:pt x="130" y="265"/>
                    <a:pt x="128" y="261"/>
                  </a:cubicBezTo>
                  <a:cubicBezTo>
                    <a:pt x="127" y="260"/>
                    <a:pt x="127" y="258"/>
                    <a:pt x="128" y="256"/>
                  </a:cubicBezTo>
                  <a:cubicBezTo>
                    <a:pt x="128" y="256"/>
                    <a:pt x="128" y="256"/>
                    <a:pt x="128" y="256"/>
                  </a:cubicBezTo>
                  <a:cubicBezTo>
                    <a:pt x="140" y="221"/>
                    <a:pt x="140" y="221"/>
                    <a:pt x="140" y="221"/>
                  </a:cubicBezTo>
                  <a:cubicBezTo>
                    <a:pt x="132" y="215"/>
                    <a:pt x="126" y="207"/>
                    <a:pt x="121" y="200"/>
                  </a:cubicBezTo>
                  <a:cubicBezTo>
                    <a:pt x="116" y="191"/>
                    <a:pt x="113" y="181"/>
                    <a:pt x="113" y="170"/>
                  </a:cubicBezTo>
                  <a:cubicBezTo>
                    <a:pt x="113" y="167"/>
                    <a:pt x="113" y="165"/>
                    <a:pt x="113" y="162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26" y="162"/>
                    <a:pt x="17" y="158"/>
                    <a:pt x="11" y="151"/>
                  </a:cubicBezTo>
                  <a:cubicBezTo>
                    <a:pt x="4" y="145"/>
                    <a:pt x="0" y="136"/>
                    <a:pt x="0" y="12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6"/>
                    <a:pt x="4" y="17"/>
                    <a:pt x="11" y="10"/>
                  </a:cubicBezTo>
                  <a:cubicBezTo>
                    <a:pt x="17" y="4"/>
                    <a:pt x="26" y="0"/>
                    <a:pt x="36" y="0"/>
                  </a:cubicBezTo>
                  <a:close/>
                  <a:moveTo>
                    <a:pt x="227" y="187"/>
                  </a:moveTo>
                  <a:cubicBezTo>
                    <a:pt x="227" y="195"/>
                    <a:pt x="227" y="195"/>
                    <a:pt x="227" y="195"/>
                  </a:cubicBezTo>
                  <a:cubicBezTo>
                    <a:pt x="292" y="195"/>
                    <a:pt x="292" y="195"/>
                    <a:pt x="292" y="195"/>
                  </a:cubicBezTo>
                  <a:cubicBezTo>
                    <a:pt x="292" y="187"/>
                    <a:pt x="292" y="187"/>
                    <a:pt x="292" y="187"/>
                  </a:cubicBezTo>
                  <a:cubicBezTo>
                    <a:pt x="227" y="187"/>
                    <a:pt x="227" y="187"/>
                    <a:pt x="227" y="187"/>
                  </a:cubicBezTo>
                  <a:close/>
                  <a:moveTo>
                    <a:pt x="227" y="168"/>
                  </a:moveTo>
                  <a:cubicBezTo>
                    <a:pt x="227" y="176"/>
                    <a:pt x="227" y="176"/>
                    <a:pt x="227" y="176"/>
                  </a:cubicBezTo>
                  <a:cubicBezTo>
                    <a:pt x="292" y="176"/>
                    <a:pt x="292" y="176"/>
                    <a:pt x="292" y="176"/>
                  </a:cubicBezTo>
                  <a:cubicBezTo>
                    <a:pt x="292" y="168"/>
                    <a:pt x="292" y="168"/>
                    <a:pt x="292" y="168"/>
                  </a:cubicBezTo>
                  <a:cubicBezTo>
                    <a:pt x="227" y="168"/>
                    <a:pt x="227" y="168"/>
                    <a:pt x="227" y="168"/>
                  </a:cubicBezTo>
                  <a:close/>
                  <a:moveTo>
                    <a:pt x="227" y="149"/>
                  </a:moveTo>
                  <a:cubicBezTo>
                    <a:pt x="227" y="157"/>
                    <a:pt x="227" y="157"/>
                    <a:pt x="227" y="157"/>
                  </a:cubicBezTo>
                  <a:cubicBezTo>
                    <a:pt x="292" y="157"/>
                    <a:pt x="292" y="157"/>
                    <a:pt x="292" y="157"/>
                  </a:cubicBezTo>
                  <a:cubicBezTo>
                    <a:pt x="292" y="149"/>
                    <a:pt x="292" y="149"/>
                    <a:pt x="292" y="149"/>
                  </a:cubicBezTo>
                  <a:cubicBezTo>
                    <a:pt x="227" y="149"/>
                    <a:pt x="227" y="149"/>
                    <a:pt x="227" y="149"/>
                  </a:cubicBezTo>
                  <a:close/>
                  <a:moveTo>
                    <a:pt x="126" y="77"/>
                  </a:moveTo>
                  <a:cubicBezTo>
                    <a:pt x="126" y="86"/>
                    <a:pt x="126" y="86"/>
                    <a:pt x="126" y="86"/>
                  </a:cubicBezTo>
                  <a:cubicBezTo>
                    <a:pt x="192" y="86"/>
                    <a:pt x="192" y="86"/>
                    <a:pt x="192" y="86"/>
                  </a:cubicBezTo>
                  <a:cubicBezTo>
                    <a:pt x="192" y="77"/>
                    <a:pt x="192" y="77"/>
                    <a:pt x="192" y="77"/>
                  </a:cubicBezTo>
                  <a:cubicBezTo>
                    <a:pt x="126" y="77"/>
                    <a:pt x="126" y="77"/>
                    <a:pt x="126" y="77"/>
                  </a:cubicBezTo>
                  <a:close/>
                  <a:moveTo>
                    <a:pt x="126" y="58"/>
                  </a:moveTo>
                  <a:cubicBezTo>
                    <a:pt x="126" y="67"/>
                    <a:pt x="126" y="67"/>
                    <a:pt x="126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26" y="58"/>
                    <a:pt x="126" y="58"/>
                    <a:pt x="126" y="58"/>
                  </a:cubicBezTo>
                  <a:close/>
                  <a:moveTo>
                    <a:pt x="126" y="39"/>
                  </a:moveTo>
                  <a:cubicBezTo>
                    <a:pt x="126" y="48"/>
                    <a:pt x="126" y="48"/>
                    <a:pt x="126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26" y="39"/>
                    <a:pt x="126" y="39"/>
                    <a:pt x="126" y="39"/>
                  </a:cubicBezTo>
                  <a:close/>
                  <a:moveTo>
                    <a:pt x="77" y="28"/>
                  </a:moveTo>
                  <a:cubicBezTo>
                    <a:pt x="70" y="28"/>
                    <a:pt x="63" y="31"/>
                    <a:pt x="58" y="36"/>
                  </a:cubicBezTo>
                  <a:cubicBezTo>
                    <a:pt x="53" y="41"/>
                    <a:pt x="50" y="48"/>
                    <a:pt x="50" y="56"/>
                  </a:cubicBezTo>
                  <a:cubicBezTo>
                    <a:pt x="50" y="63"/>
                    <a:pt x="53" y="70"/>
                    <a:pt x="58" y="75"/>
                  </a:cubicBezTo>
                  <a:cubicBezTo>
                    <a:pt x="63" y="80"/>
                    <a:pt x="70" y="83"/>
                    <a:pt x="77" y="83"/>
                  </a:cubicBezTo>
                  <a:cubicBezTo>
                    <a:pt x="85" y="83"/>
                    <a:pt x="92" y="80"/>
                    <a:pt x="96" y="75"/>
                  </a:cubicBezTo>
                  <a:cubicBezTo>
                    <a:pt x="101" y="70"/>
                    <a:pt x="104" y="63"/>
                    <a:pt x="104" y="56"/>
                  </a:cubicBezTo>
                  <a:cubicBezTo>
                    <a:pt x="104" y="48"/>
                    <a:pt x="101" y="41"/>
                    <a:pt x="96" y="36"/>
                  </a:cubicBezTo>
                  <a:cubicBezTo>
                    <a:pt x="92" y="31"/>
                    <a:pt x="85" y="28"/>
                    <a:pt x="77" y="28"/>
                  </a:cubicBezTo>
                  <a:close/>
                  <a:moveTo>
                    <a:pt x="76" y="95"/>
                  </a:moveTo>
                  <a:cubicBezTo>
                    <a:pt x="70" y="124"/>
                    <a:pt x="70" y="124"/>
                    <a:pt x="70" y="124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83" y="124"/>
                    <a:pt x="83" y="124"/>
                    <a:pt x="83" y="124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80" y="94"/>
                    <a:pt x="80" y="94"/>
                    <a:pt x="80" y="94"/>
                  </a:cubicBezTo>
                  <a:cubicBezTo>
                    <a:pt x="77" y="91"/>
                    <a:pt x="77" y="91"/>
                    <a:pt x="77" y="91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6" y="95"/>
                    <a:pt x="76" y="95"/>
                    <a:pt x="76" y="95"/>
                  </a:cubicBezTo>
                  <a:close/>
                  <a:moveTo>
                    <a:pt x="88" y="85"/>
                  </a:moveTo>
                  <a:cubicBezTo>
                    <a:pt x="81" y="93"/>
                    <a:pt x="81" y="93"/>
                    <a:pt x="81" y="93"/>
                  </a:cubicBezTo>
                  <a:cubicBezTo>
                    <a:pt x="88" y="124"/>
                    <a:pt x="88" y="124"/>
                    <a:pt x="88" y="124"/>
                  </a:cubicBezTo>
                  <a:cubicBezTo>
                    <a:pt x="116" y="124"/>
                    <a:pt x="116" y="124"/>
                    <a:pt x="116" y="124"/>
                  </a:cubicBezTo>
                  <a:cubicBezTo>
                    <a:pt x="115" y="106"/>
                    <a:pt x="104" y="90"/>
                    <a:pt x="88" y="85"/>
                  </a:cubicBezTo>
                  <a:close/>
                  <a:moveTo>
                    <a:pt x="66" y="124"/>
                  </a:moveTo>
                  <a:cubicBezTo>
                    <a:pt x="72" y="93"/>
                    <a:pt x="72" y="93"/>
                    <a:pt x="72" y="93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50" y="90"/>
                    <a:pt x="38" y="106"/>
                    <a:pt x="38" y="124"/>
                  </a:cubicBezTo>
                  <a:cubicBezTo>
                    <a:pt x="66" y="124"/>
                    <a:pt x="66" y="124"/>
                    <a:pt x="66" y="124"/>
                  </a:cubicBezTo>
                  <a:close/>
                  <a:moveTo>
                    <a:pt x="81" y="45"/>
                  </a:moveTo>
                  <a:cubicBezTo>
                    <a:pt x="80" y="46"/>
                    <a:pt x="80" y="46"/>
                    <a:pt x="79" y="46"/>
                  </a:cubicBezTo>
                  <a:cubicBezTo>
                    <a:pt x="70" y="51"/>
                    <a:pt x="59" y="51"/>
                    <a:pt x="54" y="51"/>
                  </a:cubicBezTo>
                  <a:cubicBezTo>
                    <a:pt x="54" y="53"/>
                    <a:pt x="53" y="54"/>
                    <a:pt x="53" y="56"/>
                  </a:cubicBezTo>
                  <a:cubicBezTo>
                    <a:pt x="53" y="62"/>
                    <a:pt x="56" y="68"/>
                    <a:pt x="60" y="72"/>
                  </a:cubicBezTo>
                  <a:cubicBezTo>
                    <a:pt x="65" y="77"/>
                    <a:pt x="71" y="79"/>
                    <a:pt x="77" y="79"/>
                  </a:cubicBezTo>
                  <a:cubicBezTo>
                    <a:pt x="84" y="79"/>
                    <a:pt x="90" y="77"/>
                    <a:pt x="94" y="72"/>
                  </a:cubicBezTo>
                  <a:cubicBezTo>
                    <a:pt x="98" y="68"/>
                    <a:pt x="101" y="62"/>
                    <a:pt x="101" y="56"/>
                  </a:cubicBezTo>
                  <a:cubicBezTo>
                    <a:pt x="101" y="54"/>
                    <a:pt x="101" y="52"/>
                    <a:pt x="100" y="51"/>
                  </a:cubicBezTo>
                  <a:cubicBezTo>
                    <a:pt x="98" y="51"/>
                    <a:pt x="96" y="51"/>
                    <a:pt x="94" y="50"/>
                  </a:cubicBezTo>
                  <a:cubicBezTo>
                    <a:pt x="89" y="49"/>
                    <a:pt x="85" y="48"/>
                    <a:pt x="81" y="45"/>
                  </a:cubicBezTo>
                  <a:close/>
                  <a:moveTo>
                    <a:pt x="224" y="107"/>
                  </a:moveTo>
                  <a:cubicBezTo>
                    <a:pt x="224" y="126"/>
                    <a:pt x="224" y="126"/>
                    <a:pt x="224" y="126"/>
                  </a:cubicBezTo>
                  <a:cubicBezTo>
                    <a:pt x="224" y="136"/>
                    <a:pt x="220" y="145"/>
                    <a:pt x="214" y="151"/>
                  </a:cubicBezTo>
                  <a:cubicBezTo>
                    <a:pt x="207" y="158"/>
                    <a:pt x="198" y="162"/>
                    <a:pt x="188" y="162"/>
                  </a:cubicBezTo>
                  <a:cubicBezTo>
                    <a:pt x="186" y="162"/>
                    <a:pt x="186" y="162"/>
                    <a:pt x="186" y="162"/>
                  </a:cubicBezTo>
                  <a:cubicBezTo>
                    <a:pt x="186" y="196"/>
                    <a:pt x="186" y="196"/>
                    <a:pt x="186" y="196"/>
                  </a:cubicBezTo>
                  <a:cubicBezTo>
                    <a:pt x="186" y="200"/>
                    <a:pt x="183" y="203"/>
                    <a:pt x="179" y="203"/>
                  </a:cubicBezTo>
                  <a:cubicBezTo>
                    <a:pt x="176" y="203"/>
                    <a:pt x="174" y="202"/>
                    <a:pt x="173" y="200"/>
                  </a:cubicBezTo>
                  <a:cubicBezTo>
                    <a:pt x="144" y="162"/>
                    <a:pt x="144" y="162"/>
                    <a:pt x="144" y="162"/>
                  </a:cubicBezTo>
                  <a:cubicBezTo>
                    <a:pt x="128" y="162"/>
                    <a:pt x="128" y="162"/>
                    <a:pt x="128" y="162"/>
                  </a:cubicBezTo>
                  <a:cubicBezTo>
                    <a:pt x="128" y="165"/>
                    <a:pt x="127" y="167"/>
                    <a:pt x="127" y="170"/>
                  </a:cubicBezTo>
                  <a:cubicBezTo>
                    <a:pt x="127" y="178"/>
                    <a:pt x="130" y="185"/>
                    <a:pt x="134" y="192"/>
                  </a:cubicBezTo>
                  <a:cubicBezTo>
                    <a:pt x="138" y="200"/>
                    <a:pt x="144" y="206"/>
                    <a:pt x="152" y="212"/>
                  </a:cubicBezTo>
                  <a:cubicBezTo>
                    <a:pt x="155" y="214"/>
                    <a:pt x="156" y="217"/>
                    <a:pt x="155" y="221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28"/>
                    <a:pt x="185" y="228"/>
                    <a:pt x="187" y="228"/>
                  </a:cubicBezTo>
                  <a:cubicBezTo>
                    <a:pt x="192" y="230"/>
                    <a:pt x="198" y="231"/>
                    <a:pt x="204" y="232"/>
                  </a:cubicBezTo>
                  <a:cubicBezTo>
                    <a:pt x="209" y="232"/>
                    <a:pt x="215" y="233"/>
                    <a:pt x="221" y="233"/>
                  </a:cubicBezTo>
                  <a:cubicBezTo>
                    <a:pt x="248" y="233"/>
                    <a:pt x="271" y="225"/>
                    <a:pt x="288" y="214"/>
                  </a:cubicBezTo>
                  <a:cubicBezTo>
                    <a:pt x="305" y="202"/>
                    <a:pt x="315" y="187"/>
                    <a:pt x="315" y="170"/>
                  </a:cubicBezTo>
                  <a:cubicBezTo>
                    <a:pt x="315" y="153"/>
                    <a:pt x="305" y="138"/>
                    <a:pt x="288" y="127"/>
                  </a:cubicBezTo>
                  <a:cubicBezTo>
                    <a:pt x="272" y="115"/>
                    <a:pt x="249" y="108"/>
                    <a:pt x="224" y="107"/>
                  </a:cubicBezTo>
                  <a:close/>
                  <a:moveTo>
                    <a:pt x="118" y="148"/>
                  </a:moveTo>
                  <a:cubicBezTo>
                    <a:pt x="123" y="135"/>
                    <a:pt x="133" y="124"/>
                    <a:pt x="146" y="115"/>
                  </a:cubicBezTo>
                  <a:cubicBezTo>
                    <a:pt x="162" y="103"/>
                    <a:pt x="185" y="95"/>
                    <a:pt x="210" y="93"/>
                  </a:cubicBezTo>
                  <a:cubicBezTo>
                    <a:pt x="210" y="36"/>
                    <a:pt x="210" y="36"/>
                    <a:pt x="210" y="36"/>
                  </a:cubicBezTo>
                  <a:cubicBezTo>
                    <a:pt x="210" y="30"/>
                    <a:pt x="207" y="24"/>
                    <a:pt x="203" y="20"/>
                  </a:cubicBezTo>
                  <a:cubicBezTo>
                    <a:pt x="200" y="17"/>
                    <a:pt x="194" y="14"/>
                    <a:pt x="188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0" y="14"/>
                    <a:pt x="25" y="17"/>
                    <a:pt x="21" y="20"/>
                  </a:cubicBezTo>
                  <a:cubicBezTo>
                    <a:pt x="17" y="24"/>
                    <a:pt x="15" y="30"/>
                    <a:pt x="15" y="3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32"/>
                    <a:pt x="17" y="137"/>
                    <a:pt x="21" y="141"/>
                  </a:cubicBezTo>
                  <a:cubicBezTo>
                    <a:pt x="25" y="145"/>
                    <a:pt x="30" y="148"/>
                    <a:pt x="36" y="148"/>
                  </a:cubicBezTo>
                  <a:cubicBezTo>
                    <a:pt x="118" y="148"/>
                    <a:pt x="118" y="148"/>
                    <a:pt x="118" y="148"/>
                  </a:cubicBezTo>
                  <a:close/>
                  <a:moveTo>
                    <a:pt x="210" y="108"/>
                  </a:moveTo>
                  <a:cubicBezTo>
                    <a:pt x="188" y="110"/>
                    <a:pt x="168" y="116"/>
                    <a:pt x="154" y="127"/>
                  </a:cubicBezTo>
                  <a:cubicBezTo>
                    <a:pt x="145" y="133"/>
                    <a:pt x="138" y="140"/>
                    <a:pt x="134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50" y="148"/>
                    <a:pt x="152" y="149"/>
                    <a:pt x="154" y="150"/>
                  </a:cubicBezTo>
                  <a:cubicBezTo>
                    <a:pt x="171" y="174"/>
                    <a:pt x="171" y="174"/>
                    <a:pt x="171" y="174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171" y="151"/>
                    <a:pt x="175" y="148"/>
                    <a:pt x="179" y="148"/>
                  </a:cubicBezTo>
                  <a:cubicBezTo>
                    <a:pt x="188" y="148"/>
                    <a:pt x="188" y="148"/>
                    <a:pt x="188" y="148"/>
                  </a:cubicBezTo>
                  <a:cubicBezTo>
                    <a:pt x="194" y="148"/>
                    <a:pt x="200" y="145"/>
                    <a:pt x="203" y="141"/>
                  </a:cubicBezTo>
                  <a:cubicBezTo>
                    <a:pt x="207" y="137"/>
                    <a:pt x="210" y="132"/>
                    <a:pt x="210" y="126"/>
                  </a:cubicBezTo>
                  <a:lnTo>
                    <a:pt x="210" y="10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75793" y="3861489"/>
            <a:ext cx="1716475" cy="1440160"/>
            <a:chOff x="4279059" y="2560170"/>
            <a:chExt cx="1716475" cy="1440160"/>
          </a:xfrm>
        </p:grpSpPr>
        <p:sp>
          <p:nvSpPr>
            <p:cNvPr id="21" name="椭圆 14"/>
            <p:cNvSpPr/>
            <p:nvPr/>
          </p:nvSpPr>
          <p:spPr>
            <a:xfrm rot="10800000">
              <a:off x="4279059" y="2560170"/>
              <a:ext cx="1716475" cy="1440160"/>
            </a:xfrm>
            <a:custGeom>
              <a:avLst/>
              <a:gdLst/>
              <a:ahLst/>
              <a:cxnLst/>
              <a:rect l="l" t="t" r="r" b="b"/>
              <a:pathLst>
                <a:path w="1716475" h="1440160">
                  <a:moveTo>
                    <a:pt x="1440160" y="0"/>
                  </a:moveTo>
                  <a:lnTo>
                    <a:pt x="1440160" y="756944"/>
                  </a:lnTo>
                  <a:cubicBezTo>
                    <a:pt x="1468984" y="728558"/>
                    <a:pt x="1508646" y="711534"/>
                    <a:pt x="1552284" y="711534"/>
                  </a:cubicBezTo>
                  <a:cubicBezTo>
                    <a:pt x="1642964" y="711534"/>
                    <a:pt x="1716475" y="785045"/>
                    <a:pt x="1716475" y="875725"/>
                  </a:cubicBezTo>
                  <a:cubicBezTo>
                    <a:pt x="1716475" y="966405"/>
                    <a:pt x="1642964" y="1039916"/>
                    <a:pt x="1552284" y="1039916"/>
                  </a:cubicBezTo>
                  <a:cubicBezTo>
                    <a:pt x="1508646" y="1039916"/>
                    <a:pt x="1468984" y="1022892"/>
                    <a:pt x="1440160" y="994507"/>
                  </a:cubicBezTo>
                  <a:lnTo>
                    <a:pt x="1440160" y="1440160"/>
                  </a:lnTo>
                  <a:lnTo>
                    <a:pt x="988891" y="1440160"/>
                  </a:lnTo>
                  <a:cubicBezTo>
                    <a:pt x="1025848" y="1411628"/>
                    <a:pt x="1048462" y="1366614"/>
                    <a:pt x="1048462" y="1316319"/>
                  </a:cubicBezTo>
                  <a:cubicBezTo>
                    <a:pt x="1048462" y="1225639"/>
                    <a:pt x="974951" y="1152128"/>
                    <a:pt x="884271" y="1152128"/>
                  </a:cubicBezTo>
                  <a:cubicBezTo>
                    <a:pt x="793591" y="1152128"/>
                    <a:pt x="720080" y="1225639"/>
                    <a:pt x="720080" y="1316319"/>
                  </a:cubicBezTo>
                  <a:cubicBezTo>
                    <a:pt x="720080" y="1366614"/>
                    <a:pt x="742695" y="1411628"/>
                    <a:pt x="779651" y="1440160"/>
                  </a:cubicBezTo>
                  <a:lnTo>
                    <a:pt x="0" y="1440160"/>
                  </a:lnTo>
                  <a:cubicBezTo>
                    <a:pt x="0" y="644782"/>
                    <a:pt x="644782" y="0"/>
                    <a:pt x="1440160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848315" y="2911753"/>
              <a:ext cx="674520" cy="583200"/>
              <a:chOff x="6314863" y="2442054"/>
              <a:chExt cx="674520" cy="583200"/>
            </a:xfrm>
          </p:grpSpPr>
          <p:sp>
            <p:nvSpPr>
              <p:cNvPr id="23" name="Freeform 52"/>
              <p:cNvSpPr>
                <a:spLocks noEditPoints="1"/>
              </p:cNvSpPr>
              <p:nvPr/>
            </p:nvSpPr>
            <p:spPr bwMode="auto">
              <a:xfrm>
                <a:off x="6430051" y="2690070"/>
                <a:ext cx="456598" cy="250091"/>
              </a:xfrm>
              <a:custGeom>
                <a:avLst/>
                <a:gdLst>
                  <a:gd name="T0" fmla="*/ 148 w 186"/>
                  <a:gd name="T1" fmla="*/ 81 h 102"/>
                  <a:gd name="T2" fmla="*/ 92 w 186"/>
                  <a:gd name="T3" fmla="*/ 88 h 102"/>
                  <a:gd name="T4" fmla="*/ 92 w 186"/>
                  <a:gd name="T5" fmla="*/ 64 h 102"/>
                  <a:gd name="T6" fmla="*/ 148 w 186"/>
                  <a:gd name="T7" fmla="*/ 71 h 102"/>
                  <a:gd name="T8" fmla="*/ 92 w 186"/>
                  <a:gd name="T9" fmla="*/ 64 h 102"/>
                  <a:gd name="T10" fmla="*/ 186 w 186"/>
                  <a:gd name="T11" fmla="*/ 44 h 102"/>
                  <a:gd name="T12" fmla="*/ 92 w 186"/>
                  <a:gd name="T13" fmla="*/ 51 h 102"/>
                  <a:gd name="T14" fmla="*/ 92 w 186"/>
                  <a:gd name="T15" fmla="*/ 25 h 102"/>
                  <a:gd name="T16" fmla="*/ 186 w 186"/>
                  <a:gd name="T17" fmla="*/ 32 h 102"/>
                  <a:gd name="T18" fmla="*/ 92 w 186"/>
                  <a:gd name="T19" fmla="*/ 25 h 102"/>
                  <a:gd name="T20" fmla="*/ 186 w 186"/>
                  <a:gd name="T21" fmla="*/ 6 h 102"/>
                  <a:gd name="T22" fmla="*/ 92 w 186"/>
                  <a:gd name="T23" fmla="*/ 13 h 102"/>
                  <a:gd name="T24" fmla="*/ 28 w 186"/>
                  <a:gd name="T25" fmla="*/ 3 h 102"/>
                  <a:gd name="T26" fmla="*/ 26 w 186"/>
                  <a:gd name="T27" fmla="*/ 4 h 102"/>
                  <a:gd name="T28" fmla="*/ 25 w 186"/>
                  <a:gd name="T29" fmla="*/ 4 h 102"/>
                  <a:gd name="T30" fmla="*/ 24 w 186"/>
                  <a:gd name="T31" fmla="*/ 5 h 102"/>
                  <a:gd name="T32" fmla="*/ 24 w 186"/>
                  <a:gd name="T33" fmla="*/ 5 h 102"/>
                  <a:gd name="T34" fmla="*/ 23 w 186"/>
                  <a:gd name="T35" fmla="*/ 6 h 102"/>
                  <a:gd name="T36" fmla="*/ 23 w 186"/>
                  <a:gd name="T37" fmla="*/ 6 h 102"/>
                  <a:gd name="T38" fmla="*/ 22 w 186"/>
                  <a:gd name="T39" fmla="*/ 6 h 102"/>
                  <a:gd name="T40" fmla="*/ 21 w 186"/>
                  <a:gd name="T41" fmla="*/ 7 h 102"/>
                  <a:gd name="T42" fmla="*/ 21 w 186"/>
                  <a:gd name="T43" fmla="*/ 7 h 102"/>
                  <a:gd name="T44" fmla="*/ 20 w 186"/>
                  <a:gd name="T45" fmla="*/ 8 h 102"/>
                  <a:gd name="T46" fmla="*/ 20 w 186"/>
                  <a:gd name="T47" fmla="*/ 8 h 102"/>
                  <a:gd name="T48" fmla="*/ 19 w 186"/>
                  <a:gd name="T49" fmla="*/ 8 h 102"/>
                  <a:gd name="T50" fmla="*/ 19 w 186"/>
                  <a:gd name="T51" fmla="*/ 9 h 102"/>
                  <a:gd name="T52" fmla="*/ 18 w 186"/>
                  <a:gd name="T53" fmla="*/ 9 h 102"/>
                  <a:gd name="T54" fmla="*/ 18 w 186"/>
                  <a:gd name="T55" fmla="*/ 10 h 102"/>
                  <a:gd name="T56" fmla="*/ 18 w 186"/>
                  <a:gd name="T57" fmla="*/ 10 h 102"/>
                  <a:gd name="T58" fmla="*/ 8 w 186"/>
                  <a:gd name="T59" fmla="*/ 28 h 102"/>
                  <a:gd name="T60" fmla="*/ 2 w 186"/>
                  <a:gd name="T61" fmla="*/ 61 h 102"/>
                  <a:gd name="T62" fmla="*/ 40 w 186"/>
                  <a:gd name="T63" fmla="*/ 1 h 102"/>
                  <a:gd name="T64" fmla="*/ 16 w 186"/>
                  <a:gd name="T65" fmla="*/ 30 h 102"/>
                  <a:gd name="T66" fmla="*/ 42 w 186"/>
                  <a:gd name="T67" fmla="*/ 16 h 102"/>
                  <a:gd name="T68" fmla="*/ 45 w 186"/>
                  <a:gd name="T69" fmla="*/ 30 h 102"/>
                  <a:gd name="T70" fmla="*/ 49 w 186"/>
                  <a:gd name="T71" fmla="*/ 30 h 102"/>
                  <a:gd name="T72" fmla="*/ 64 w 186"/>
                  <a:gd name="T73" fmla="*/ 33 h 102"/>
                  <a:gd name="T74" fmla="*/ 15 w 186"/>
                  <a:gd name="T75" fmla="*/ 33 h 102"/>
                  <a:gd name="T76" fmla="*/ 16 w 186"/>
                  <a:gd name="T77" fmla="*/ 30 h 102"/>
                  <a:gd name="T78" fmla="*/ 53 w 186"/>
                  <a:gd name="T79" fmla="*/ 38 h 102"/>
                  <a:gd name="T80" fmla="*/ 46 w 186"/>
                  <a:gd name="T81" fmla="*/ 38 h 102"/>
                  <a:gd name="T82" fmla="*/ 29 w 186"/>
                  <a:gd name="T83" fmla="*/ 35 h 102"/>
                  <a:gd name="T84" fmla="*/ 29 w 186"/>
                  <a:gd name="T85" fmla="*/ 42 h 102"/>
                  <a:gd name="T86" fmla="*/ 29 w 186"/>
                  <a:gd name="T87" fmla="*/ 35 h 102"/>
                  <a:gd name="T88" fmla="*/ 0 w 186"/>
                  <a:gd name="T89" fmla="*/ 102 h 102"/>
                  <a:gd name="T90" fmla="*/ 28 w 186"/>
                  <a:gd name="T91" fmla="*/ 96 h 102"/>
                  <a:gd name="T92" fmla="*/ 79 w 186"/>
                  <a:gd name="T93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86" h="102">
                    <a:moveTo>
                      <a:pt x="92" y="81"/>
                    </a:moveTo>
                    <a:cubicBezTo>
                      <a:pt x="148" y="81"/>
                      <a:pt x="148" y="81"/>
                      <a:pt x="148" y="81"/>
                    </a:cubicBezTo>
                    <a:cubicBezTo>
                      <a:pt x="148" y="88"/>
                      <a:pt x="148" y="88"/>
                      <a:pt x="148" y="88"/>
                    </a:cubicBezTo>
                    <a:cubicBezTo>
                      <a:pt x="92" y="88"/>
                      <a:pt x="92" y="88"/>
                      <a:pt x="92" y="88"/>
                    </a:cubicBezTo>
                    <a:cubicBezTo>
                      <a:pt x="92" y="81"/>
                      <a:pt x="92" y="81"/>
                      <a:pt x="92" y="81"/>
                    </a:cubicBezTo>
                    <a:close/>
                    <a:moveTo>
                      <a:pt x="92" y="64"/>
                    </a:moveTo>
                    <a:cubicBezTo>
                      <a:pt x="148" y="64"/>
                      <a:pt x="148" y="64"/>
                      <a:pt x="148" y="64"/>
                    </a:cubicBezTo>
                    <a:cubicBezTo>
                      <a:pt x="148" y="71"/>
                      <a:pt x="148" y="71"/>
                      <a:pt x="148" y="71"/>
                    </a:cubicBezTo>
                    <a:cubicBezTo>
                      <a:pt x="92" y="71"/>
                      <a:pt x="92" y="71"/>
                      <a:pt x="92" y="71"/>
                    </a:cubicBezTo>
                    <a:cubicBezTo>
                      <a:pt x="92" y="64"/>
                      <a:pt x="92" y="64"/>
                      <a:pt x="92" y="64"/>
                    </a:cubicBezTo>
                    <a:close/>
                    <a:moveTo>
                      <a:pt x="92" y="44"/>
                    </a:moveTo>
                    <a:cubicBezTo>
                      <a:pt x="186" y="44"/>
                      <a:pt x="186" y="44"/>
                      <a:pt x="186" y="44"/>
                    </a:cubicBezTo>
                    <a:cubicBezTo>
                      <a:pt x="186" y="51"/>
                      <a:pt x="186" y="51"/>
                      <a:pt x="186" y="51"/>
                    </a:cubicBezTo>
                    <a:cubicBezTo>
                      <a:pt x="92" y="51"/>
                      <a:pt x="92" y="51"/>
                      <a:pt x="92" y="51"/>
                    </a:cubicBezTo>
                    <a:cubicBezTo>
                      <a:pt x="92" y="44"/>
                      <a:pt x="92" y="44"/>
                      <a:pt x="92" y="44"/>
                    </a:cubicBezTo>
                    <a:close/>
                    <a:moveTo>
                      <a:pt x="92" y="25"/>
                    </a:moveTo>
                    <a:cubicBezTo>
                      <a:pt x="186" y="25"/>
                      <a:pt x="186" y="25"/>
                      <a:pt x="186" y="25"/>
                    </a:cubicBezTo>
                    <a:cubicBezTo>
                      <a:pt x="186" y="32"/>
                      <a:pt x="186" y="32"/>
                      <a:pt x="186" y="32"/>
                    </a:cubicBezTo>
                    <a:cubicBezTo>
                      <a:pt x="92" y="32"/>
                      <a:pt x="92" y="32"/>
                      <a:pt x="92" y="32"/>
                    </a:cubicBezTo>
                    <a:cubicBezTo>
                      <a:pt x="92" y="25"/>
                      <a:pt x="92" y="25"/>
                      <a:pt x="92" y="25"/>
                    </a:cubicBezTo>
                    <a:close/>
                    <a:moveTo>
                      <a:pt x="92" y="6"/>
                    </a:moveTo>
                    <a:cubicBezTo>
                      <a:pt x="186" y="6"/>
                      <a:pt x="186" y="6"/>
                      <a:pt x="186" y="6"/>
                    </a:cubicBezTo>
                    <a:cubicBezTo>
                      <a:pt x="186" y="13"/>
                      <a:pt x="186" y="13"/>
                      <a:pt x="186" y="13"/>
                    </a:cubicBezTo>
                    <a:cubicBezTo>
                      <a:pt x="92" y="13"/>
                      <a:pt x="92" y="13"/>
                      <a:pt x="92" y="13"/>
                    </a:cubicBezTo>
                    <a:cubicBezTo>
                      <a:pt x="92" y="6"/>
                      <a:pt x="92" y="6"/>
                      <a:pt x="92" y="6"/>
                    </a:cubicBezTo>
                    <a:close/>
                    <a:moveTo>
                      <a:pt x="28" y="3"/>
                    </a:moveTo>
                    <a:cubicBezTo>
                      <a:pt x="28" y="3"/>
                      <a:pt x="28" y="3"/>
                      <a:pt x="28" y="3"/>
                    </a:cubicBezTo>
                    <a:cubicBezTo>
                      <a:pt x="27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4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7"/>
                      <a:pt x="22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19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3" y="15"/>
                      <a:pt x="9" y="21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6" y="38"/>
                      <a:pt x="17" y="55"/>
                      <a:pt x="2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82" y="40"/>
                      <a:pt x="74" y="0"/>
                      <a:pt x="40" y="1"/>
                    </a:cubicBezTo>
                    <a:cubicBezTo>
                      <a:pt x="36" y="1"/>
                      <a:pt x="31" y="2"/>
                      <a:pt x="28" y="3"/>
                    </a:cubicBezTo>
                    <a:close/>
                    <a:moveTo>
                      <a:pt x="16" y="30"/>
                    </a:move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16"/>
                      <a:pt x="42" y="16"/>
                      <a:pt x="42" y="16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64" y="31"/>
                      <a:pt x="64" y="32"/>
                      <a:pt x="64" y="33"/>
                    </a:cubicBezTo>
                    <a:cubicBezTo>
                      <a:pt x="64" y="47"/>
                      <a:pt x="53" y="58"/>
                      <a:pt x="40" y="58"/>
                    </a:cubicBezTo>
                    <a:cubicBezTo>
                      <a:pt x="26" y="58"/>
                      <a:pt x="15" y="47"/>
                      <a:pt x="15" y="33"/>
                    </a:cubicBezTo>
                    <a:cubicBezTo>
                      <a:pt x="15" y="31"/>
                      <a:pt x="15" y="29"/>
                      <a:pt x="16" y="27"/>
                    </a:cubicBezTo>
                    <a:cubicBezTo>
                      <a:pt x="16" y="29"/>
                      <a:pt x="16" y="30"/>
                      <a:pt x="16" y="30"/>
                    </a:cubicBezTo>
                    <a:close/>
                    <a:moveTo>
                      <a:pt x="49" y="35"/>
                    </a:moveTo>
                    <a:cubicBezTo>
                      <a:pt x="51" y="35"/>
                      <a:pt x="53" y="37"/>
                      <a:pt x="53" y="38"/>
                    </a:cubicBezTo>
                    <a:cubicBezTo>
                      <a:pt x="53" y="40"/>
                      <a:pt x="51" y="42"/>
                      <a:pt x="49" y="42"/>
                    </a:cubicBezTo>
                    <a:cubicBezTo>
                      <a:pt x="47" y="42"/>
                      <a:pt x="46" y="40"/>
                      <a:pt x="46" y="38"/>
                    </a:cubicBezTo>
                    <a:cubicBezTo>
                      <a:pt x="46" y="37"/>
                      <a:pt x="47" y="35"/>
                      <a:pt x="49" y="35"/>
                    </a:cubicBezTo>
                    <a:close/>
                    <a:moveTo>
                      <a:pt x="29" y="35"/>
                    </a:moveTo>
                    <a:cubicBezTo>
                      <a:pt x="31" y="35"/>
                      <a:pt x="33" y="37"/>
                      <a:pt x="33" y="38"/>
                    </a:cubicBezTo>
                    <a:cubicBezTo>
                      <a:pt x="33" y="40"/>
                      <a:pt x="31" y="42"/>
                      <a:pt x="29" y="42"/>
                    </a:cubicBezTo>
                    <a:cubicBezTo>
                      <a:pt x="28" y="42"/>
                      <a:pt x="26" y="40"/>
                      <a:pt x="26" y="38"/>
                    </a:cubicBezTo>
                    <a:cubicBezTo>
                      <a:pt x="26" y="37"/>
                      <a:pt x="28" y="35"/>
                      <a:pt x="29" y="35"/>
                    </a:cubicBezTo>
                    <a:close/>
                    <a:moveTo>
                      <a:pt x="79" y="102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1" y="83"/>
                      <a:pt x="12" y="68"/>
                      <a:pt x="28" y="63"/>
                    </a:cubicBezTo>
                    <a:cubicBezTo>
                      <a:pt x="28" y="96"/>
                      <a:pt x="28" y="96"/>
                      <a:pt x="28" y="96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67" y="68"/>
                      <a:pt x="78" y="83"/>
                      <a:pt x="79" y="1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" name="Freeform 53"/>
              <p:cNvSpPr>
                <a:spLocks noEditPoints="1"/>
              </p:cNvSpPr>
              <p:nvPr/>
            </p:nvSpPr>
            <p:spPr bwMode="auto">
              <a:xfrm>
                <a:off x="6314863" y="2442054"/>
                <a:ext cx="674520" cy="583200"/>
              </a:xfrm>
              <a:custGeom>
                <a:avLst/>
                <a:gdLst>
                  <a:gd name="T0" fmla="*/ 265 w 275"/>
                  <a:gd name="T1" fmla="*/ 71 h 238"/>
                  <a:gd name="T2" fmla="*/ 243 w 275"/>
                  <a:gd name="T3" fmla="*/ 62 h 238"/>
                  <a:gd name="T4" fmla="*/ 217 w 275"/>
                  <a:gd name="T5" fmla="*/ 62 h 238"/>
                  <a:gd name="T6" fmla="*/ 194 w 275"/>
                  <a:gd name="T7" fmla="*/ 43 h 238"/>
                  <a:gd name="T8" fmla="*/ 172 w 275"/>
                  <a:gd name="T9" fmla="*/ 43 h 238"/>
                  <a:gd name="T10" fmla="*/ 145 w 275"/>
                  <a:gd name="T11" fmla="*/ 0 h 238"/>
                  <a:gd name="T12" fmla="*/ 126 w 275"/>
                  <a:gd name="T13" fmla="*/ 0 h 238"/>
                  <a:gd name="T14" fmla="*/ 100 w 275"/>
                  <a:gd name="T15" fmla="*/ 43 h 238"/>
                  <a:gd name="T16" fmla="*/ 76 w 275"/>
                  <a:gd name="T17" fmla="*/ 44 h 238"/>
                  <a:gd name="T18" fmla="*/ 53 w 275"/>
                  <a:gd name="T19" fmla="*/ 62 h 238"/>
                  <a:gd name="T20" fmla="*/ 31 w 275"/>
                  <a:gd name="T21" fmla="*/ 62 h 238"/>
                  <a:gd name="T22" fmla="*/ 9 w 275"/>
                  <a:gd name="T23" fmla="*/ 71 h 238"/>
                  <a:gd name="T24" fmla="*/ 0 w 275"/>
                  <a:gd name="T25" fmla="*/ 93 h 238"/>
                  <a:gd name="T26" fmla="*/ 0 w 275"/>
                  <a:gd name="T27" fmla="*/ 207 h 238"/>
                  <a:gd name="T28" fmla="*/ 9 w 275"/>
                  <a:gd name="T29" fmla="*/ 229 h 238"/>
                  <a:gd name="T30" fmla="*/ 31 w 275"/>
                  <a:gd name="T31" fmla="*/ 238 h 238"/>
                  <a:gd name="T32" fmla="*/ 243 w 275"/>
                  <a:gd name="T33" fmla="*/ 238 h 238"/>
                  <a:gd name="T34" fmla="*/ 265 w 275"/>
                  <a:gd name="T35" fmla="*/ 229 h 238"/>
                  <a:gd name="T36" fmla="*/ 275 w 275"/>
                  <a:gd name="T37" fmla="*/ 207 h 238"/>
                  <a:gd name="T38" fmla="*/ 275 w 275"/>
                  <a:gd name="T39" fmla="*/ 93 h 238"/>
                  <a:gd name="T40" fmla="*/ 265 w 275"/>
                  <a:gd name="T41" fmla="*/ 71 h 238"/>
                  <a:gd name="T42" fmla="*/ 77 w 275"/>
                  <a:gd name="T43" fmla="*/ 50 h 238"/>
                  <a:gd name="T44" fmla="*/ 194 w 275"/>
                  <a:gd name="T45" fmla="*/ 49 h 238"/>
                  <a:gd name="T46" fmla="*/ 210 w 275"/>
                  <a:gd name="T47" fmla="*/ 58 h 238"/>
                  <a:gd name="T48" fmla="*/ 201 w 275"/>
                  <a:gd name="T49" fmla="*/ 56 h 238"/>
                  <a:gd name="T50" fmla="*/ 83 w 275"/>
                  <a:gd name="T51" fmla="*/ 57 h 238"/>
                  <a:gd name="T52" fmla="*/ 66 w 275"/>
                  <a:gd name="T53" fmla="*/ 74 h 238"/>
                  <a:gd name="T54" fmla="*/ 68 w 275"/>
                  <a:gd name="T55" fmla="*/ 83 h 238"/>
                  <a:gd name="T56" fmla="*/ 59 w 275"/>
                  <a:gd name="T57" fmla="*/ 68 h 238"/>
                  <a:gd name="T58" fmla="*/ 77 w 275"/>
                  <a:gd name="T59" fmla="*/ 50 h 238"/>
                  <a:gd name="T60" fmla="*/ 258 w 275"/>
                  <a:gd name="T61" fmla="*/ 207 h 238"/>
                  <a:gd name="T62" fmla="*/ 254 w 275"/>
                  <a:gd name="T63" fmla="*/ 217 h 238"/>
                  <a:gd name="T64" fmla="*/ 243 w 275"/>
                  <a:gd name="T65" fmla="*/ 222 h 238"/>
                  <a:gd name="T66" fmla="*/ 31 w 275"/>
                  <a:gd name="T67" fmla="*/ 222 h 238"/>
                  <a:gd name="T68" fmla="*/ 21 w 275"/>
                  <a:gd name="T69" fmla="*/ 217 h 238"/>
                  <a:gd name="T70" fmla="*/ 17 w 275"/>
                  <a:gd name="T71" fmla="*/ 207 h 238"/>
                  <a:gd name="T72" fmla="*/ 17 w 275"/>
                  <a:gd name="T73" fmla="*/ 93 h 238"/>
                  <a:gd name="T74" fmla="*/ 21 w 275"/>
                  <a:gd name="T75" fmla="*/ 83 h 238"/>
                  <a:gd name="T76" fmla="*/ 31 w 275"/>
                  <a:gd name="T77" fmla="*/ 78 h 238"/>
                  <a:gd name="T78" fmla="*/ 54 w 275"/>
                  <a:gd name="T79" fmla="*/ 78 h 238"/>
                  <a:gd name="T80" fmla="*/ 76 w 275"/>
                  <a:gd name="T81" fmla="*/ 92 h 238"/>
                  <a:gd name="T82" fmla="*/ 194 w 275"/>
                  <a:gd name="T83" fmla="*/ 92 h 238"/>
                  <a:gd name="T84" fmla="*/ 215 w 275"/>
                  <a:gd name="T85" fmla="*/ 78 h 238"/>
                  <a:gd name="T86" fmla="*/ 243 w 275"/>
                  <a:gd name="T87" fmla="*/ 78 h 238"/>
                  <a:gd name="T88" fmla="*/ 254 w 275"/>
                  <a:gd name="T89" fmla="*/ 83 h 238"/>
                  <a:gd name="T90" fmla="*/ 258 w 275"/>
                  <a:gd name="T91" fmla="*/ 93 h 238"/>
                  <a:gd name="T92" fmla="*/ 258 w 275"/>
                  <a:gd name="T93" fmla="*/ 207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75" h="238">
                    <a:moveTo>
                      <a:pt x="265" y="71"/>
                    </a:moveTo>
                    <a:cubicBezTo>
                      <a:pt x="260" y="65"/>
                      <a:pt x="252" y="62"/>
                      <a:pt x="243" y="62"/>
                    </a:cubicBezTo>
                    <a:cubicBezTo>
                      <a:pt x="217" y="62"/>
                      <a:pt x="217" y="62"/>
                      <a:pt x="217" y="62"/>
                    </a:cubicBezTo>
                    <a:cubicBezTo>
                      <a:pt x="215" y="51"/>
                      <a:pt x="205" y="43"/>
                      <a:pt x="194" y="43"/>
                    </a:cubicBezTo>
                    <a:cubicBezTo>
                      <a:pt x="172" y="43"/>
                      <a:pt x="172" y="43"/>
                      <a:pt x="172" y="43"/>
                    </a:cubicBezTo>
                    <a:cubicBezTo>
                      <a:pt x="155" y="30"/>
                      <a:pt x="148" y="15"/>
                      <a:pt x="145" y="0"/>
                    </a:cubicBezTo>
                    <a:cubicBezTo>
                      <a:pt x="138" y="0"/>
                      <a:pt x="132" y="0"/>
                      <a:pt x="126" y="0"/>
                    </a:cubicBezTo>
                    <a:cubicBezTo>
                      <a:pt x="123" y="20"/>
                      <a:pt x="114" y="33"/>
                      <a:pt x="100" y="43"/>
                    </a:cubicBezTo>
                    <a:cubicBezTo>
                      <a:pt x="76" y="44"/>
                      <a:pt x="76" y="44"/>
                      <a:pt x="76" y="44"/>
                    </a:cubicBezTo>
                    <a:cubicBezTo>
                      <a:pt x="65" y="44"/>
                      <a:pt x="56" y="51"/>
                      <a:pt x="53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23" y="62"/>
                      <a:pt x="15" y="65"/>
                      <a:pt x="9" y="71"/>
                    </a:cubicBezTo>
                    <a:cubicBezTo>
                      <a:pt x="3" y="77"/>
                      <a:pt x="0" y="84"/>
                      <a:pt x="0" y="93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0" y="215"/>
                      <a:pt x="3" y="223"/>
                      <a:pt x="9" y="229"/>
                    </a:cubicBezTo>
                    <a:cubicBezTo>
                      <a:pt x="15" y="235"/>
                      <a:pt x="23" y="238"/>
                      <a:pt x="31" y="238"/>
                    </a:cubicBezTo>
                    <a:cubicBezTo>
                      <a:pt x="243" y="238"/>
                      <a:pt x="243" y="238"/>
                      <a:pt x="243" y="238"/>
                    </a:cubicBezTo>
                    <a:cubicBezTo>
                      <a:pt x="252" y="238"/>
                      <a:pt x="260" y="235"/>
                      <a:pt x="265" y="229"/>
                    </a:cubicBezTo>
                    <a:cubicBezTo>
                      <a:pt x="271" y="223"/>
                      <a:pt x="275" y="215"/>
                      <a:pt x="275" y="207"/>
                    </a:cubicBezTo>
                    <a:cubicBezTo>
                      <a:pt x="275" y="93"/>
                      <a:pt x="275" y="93"/>
                      <a:pt x="275" y="93"/>
                    </a:cubicBezTo>
                    <a:cubicBezTo>
                      <a:pt x="275" y="84"/>
                      <a:pt x="271" y="77"/>
                      <a:pt x="265" y="71"/>
                    </a:cubicBezTo>
                    <a:close/>
                    <a:moveTo>
                      <a:pt x="77" y="50"/>
                    </a:moveTo>
                    <a:cubicBezTo>
                      <a:pt x="194" y="49"/>
                      <a:pt x="194" y="49"/>
                      <a:pt x="194" y="49"/>
                    </a:cubicBezTo>
                    <a:cubicBezTo>
                      <a:pt x="201" y="49"/>
                      <a:pt x="207" y="53"/>
                      <a:pt x="210" y="58"/>
                    </a:cubicBezTo>
                    <a:cubicBezTo>
                      <a:pt x="207" y="57"/>
                      <a:pt x="204" y="56"/>
                      <a:pt x="201" y="56"/>
                    </a:cubicBezTo>
                    <a:cubicBezTo>
                      <a:pt x="83" y="57"/>
                      <a:pt x="83" y="57"/>
                      <a:pt x="83" y="57"/>
                    </a:cubicBezTo>
                    <a:cubicBezTo>
                      <a:pt x="74" y="57"/>
                      <a:pt x="66" y="65"/>
                      <a:pt x="66" y="74"/>
                    </a:cubicBezTo>
                    <a:cubicBezTo>
                      <a:pt x="66" y="77"/>
                      <a:pt x="66" y="80"/>
                      <a:pt x="68" y="83"/>
                    </a:cubicBezTo>
                    <a:cubicBezTo>
                      <a:pt x="63" y="80"/>
                      <a:pt x="59" y="74"/>
                      <a:pt x="59" y="68"/>
                    </a:cubicBezTo>
                    <a:cubicBezTo>
                      <a:pt x="59" y="58"/>
                      <a:pt x="67" y="50"/>
                      <a:pt x="77" y="50"/>
                    </a:cubicBezTo>
                    <a:close/>
                    <a:moveTo>
                      <a:pt x="258" y="207"/>
                    </a:moveTo>
                    <a:cubicBezTo>
                      <a:pt x="258" y="211"/>
                      <a:pt x="256" y="214"/>
                      <a:pt x="254" y="217"/>
                    </a:cubicBezTo>
                    <a:cubicBezTo>
                      <a:pt x="251" y="220"/>
                      <a:pt x="247" y="222"/>
                      <a:pt x="243" y="222"/>
                    </a:cubicBezTo>
                    <a:cubicBezTo>
                      <a:pt x="31" y="222"/>
                      <a:pt x="31" y="222"/>
                      <a:pt x="31" y="222"/>
                    </a:cubicBezTo>
                    <a:cubicBezTo>
                      <a:pt x="27" y="222"/>
                      <a:pt x="24" y="220"/>
                      <a:pt x="21" y="217"/>
                    </a:cubicBezTo>
                    <a:cubicBezTo>
                      <a:pt x="18" y="214"/>
                      <a:pt x="17" y="211"/>
                      <a:pt x="17" y="207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7" y="89"/>
                      <a:pt x="18" y="85"/>
                      <a:pt x="21" y="83"/>
                    </a:cubicBezTo>
                    <a:cubicBezTo>
                      <a:pt x="24" y="80"/>
                      <a:pt x="27" y="78"/>
                      <a:pt x="31" y="78"/>
                    </a:cubicBezTo>
                    <a:cubicBezTo>
                      <a:pt x="54" y="78"/>
                      <a:pt x="54" y="78"/>
                      <a:pt x="54" y="78"/>
                    </a:cubicBezTo>
                    <a:cubicBezTo>
                      <a:pt x="58" y="87"/>
                      <a:pt x="67" y="92"/>
                      <a:pt x="76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203" y="92"/>
                      <a:pt x="211" y="86"/>
                      <a:pt x="215" y="78"/>
                    </a:cubicBezTo>
                    <a:cubicBezTo>
                      <a:pt x="243" y="78"/>
                      <a:pt x="243" y="78"/>
                      <a:pt x="243" y="78"/>
                    </a:cubicBezTo>
                    <a:cubicBezTo>
                      <a:pt x="247" y="78"/>
                      <a:pt x="251" y="80"/>
                      <a:pt x="254" y="83"/>
                    </a:cubicBezTo>
                    <a:cubicBezTo>
                      <a:pt x="256" y="85"/>
                      <a:pt x="258" y="89"/>
                      <a:pt x="258" y="93"/>
                    </a:cubicBezTo>
                    <a:lnTo>
                      <a:pt x="258" y="207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cxnSp>
        <p:nvCxnSpPr>
          <p:cNvPr id="17" name="直接连接符 16"/>
          <p:cNvCxnSpPr/>
          <p:nvPr/>
        </p:nvCxnSpPr>
        <p:spPr>
          <a:xfrm flipH="1">
            <a:off x="4368534" y="3141271"/>
            <a:ext cx="720080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18" name="直接连接符 17"/>
          <p:cNvCxnSpPr/>
          <p:nvPr/>
        </p:nvCxnSpPr>
        <p:spPr>
          <a:xfrm flipH="1">
            <a:off x="4368534" y="5372707"/>
            <a:ext cx="720080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19" name="直接连接符 18"/>
          <p:cNvCxnSpPr/>
          <p:nvPr/>
        </p:nvCxnSpPr>
        <p:spPr>
          <a:xfrm flipH="1">
            <a:off x="7248854" y="3176562"/>
            <a:ext cx="515214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20" name="直接连接符 19"/>
          <p:cNvCxnSpPr/>
          <p:nvPr/>
        </p:nvCxnSpPr>
        <p:spPr>
          <a:xfrm flipH="1">
            <a:off x="7248854" y="4552677"/>
            <a:ext cx="515214" cy="0"/>
          </a:xfrm>
          <a:prstGeom prst="line">
            <a:avLst/>
          </a:prstGeom>
          <a:noFill/>
          <a:ln w="6350" cap="flat" cmpd="sng" algn="ctr">
            <a:solidFill>
              <a:srgbClr val="1C50A2">
                <a:alpha val="99000"/>
              </a:srgbClr>
            </a:solidFill>
            <a:prstDash val="sysDash"/>
            <a:headEnd type="oval" w="med" len="med"/>
            <a:tailEnd type="oval" w="med" len="med"/>
          </a:ln>
          <a:effectLst/>
        </p:spPr>
      </p:cxnSp>
      <p:sp>
        <p:nvSpPr>
          <p:cNvPr id="31" name="文本框 1"/>
          <p:cNvSpPr txBox="1"/>
          <p:nvPr/>
        </p:nvSpPr>
        <p:spPr>
          <a:xfrm>
            <a:off x="1121817" y="459716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išļîďè"/>
          <p:cNvSpPr txBox="1"/>
          <p:nvPr/>
        </p:nvSpPr>
        <p:spPr bwMode="auto">
          <a:xfrm>
            <a:off x="1105934" y="425234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3" name="文本框 1"/>
          <p:cNvSpPr txBox="1"/>
          <p:nvPr/>
        </p:nvSpPr>
        <p:spPr>
          <a:xfrm>
            <a:off x="1121817" y="2899059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išļîďè"/>
          <p:cNvSpPr txBox="1"/>
          <p:nvPr/>
        </p:nvSpPr>
        <p:spPr bwMode="auto">
          <a:xfrm>
            <a:off x="1105934" y="255423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5" name="文本框 1"/>
          <p:cNvSpPr txBox="1"/>
          <p:nvPr/>
        </p:nvSpPr>
        <p:spPr>
          <a:xfrm>
            <a:off x="8426929" y="459716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išļîďè"/>
          <p:cNvSpPr txBox="1"/>
          <p:nvPr/>
        </p:nvSpPr>
        <p:spPr bwMode="auto">
          <a:xfrm>
            <a:off x="8411046" y="425234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7" name="文本框 1"/>
          <p:cNvSpPr txBox="1"/>
          <p:nvPr/>
        </p:nvSpPr>
        <p:spPr>
          <a:xfrm>
            <a:off x="8426929" y="2899059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išļîďè"/>
          <p:cNvSpPr txBox="1"/>
          <p:nvPr/>
        </p:nvSpPr>
        <p:spPr bwMode="auto">
          <a:xfrm>
            <a:off x="8411046" y="255423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9" name="文本框 1"/>
          <p:cNvSpPr txBox="1"/>
          <p:nvPr/>
        </p:nvSpPr>
        <p:spPr>
          <a:xfrm>
            <a:off x="1109182" y="1046227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227592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629369" y="3491560"/>
            <a:ext cx="951559" cy="951559"/>
            <a:chOff x="4171430" y="2267215"/>
            <a:chExt cx="951559" cy="951559"/>
          </a:xfrm>
        </p:grpSpPr>
        <p:sp>
          <p:nvSpPr>
            <p:cNvPr id="30" name="圆角矩形 29"/>
            <p:cNvSpPr/>
            <p:nvPr/>
          </p:nvSpPr>
          <p:spPr>
            <a:xfrm>
              <a:off x="4171430" y="2267215"/>
              <a:ext cx="951559" cy="951559"/>
            </a:xfrm>
            <a:prstGeom prst="roundRect">
              <a:avLst>
                <a:gd name="adj" fmla="val 12663"/>
              </a:avLst>
            </a:prstGeom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189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Freeform 6"/>
            <p:cNvSpPr>
              <a:spLocks noEditPoints="1"/>
            </p:cNvSpPr>
            <p:nvPr/>
          </p:nvSpPr>
          <p:spPr bwMode="auto">
            <a:xfrm>
              <a:off x="4386108" y="2544215"/>
              <a:ext cx="522202" cy="397557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875306" y="2573073"/>
            <a:ext cx="1728788" cy="784225"/>
            <a:chOff x="3417367" y="1348728"/>
            <a:chExt cx="1728788" cy="784225"/>
          </a:xfrm>
          <a:solidFill>
            <a:srgbClr val="1C50A2"/>
          </a:solidFill>
        </p:grpSpPr>
        <p:sp>
          <p:nvSpPr>
            <p:cNvPr id="28" name="Freeform 8"/>
            <p:cNvSpPr/>
            <p:nvPr/>
          </p:nvSpPr>
          <p:spPr bwMode="auto">
            <a:xfrm>
              <a:off x="3417367" y="1348728"/>
              <a:ext cx="1728788" cy="784225"/>
            </a:xfrm>
            <a:custGeom>
              <a:avLst/>
              <a:gdLst>
                <a:gd name="T0" fmla="*/ 331 w 461"/>
                <a:gd name="T1" fmla="*/ 0 h 209"/>
                <a:gd name="T2" fmla="*/ 201 w 461"/>
                <a:gd name="T3" fmla="*/ 24 h 209"/>
                <a:gd name="T4" fmla="*/ 187 w 461"/>
                <a:gd name="T5" fmla="*/ 29 h 209"/>
                <a:gd name="T6" fmla="*/ 174 w 461"/>
                <a:gd name="T7" fmla="*/ 35 h 209"/>
                <a:gd name="T8" fmla="*/ 0 w 461"/>
                <a:gd name="T9" fmla="*/ 209 h 209"/>
                <a:gd name="T10" fmla="*/ 174 w 461"/>
                <a:gd name="T11" fmla="*/ 209 h 209"/>
                <a:gd name="T12" fmla="*/ 187 w 461"/>
                <a:gd name="T13" fmla="*/ 209 h 209"/>
                <a:gd name="T14" fmla="*/ 201 w 461"/>
                <a:gd name="T15" fmla="*/ 209 h 209"/>
                <a:gd name="T16" fmla="*/ 461 w 461"/>
                <a:gd name="T17" fmla="*/ 209 h 209"/>
                <a:gd name="T18" fmla="*/ 461 w 461"/>
                <a:gd name="T19" fmla="*/ 24 h 209"/>
                <a:gd name="T20" fmla="*/ 331 w 461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1" h="209">
                  <a:moveTo>
                    <a:pt x="331" y="0"/>
                  </a:moveTo>
                  <a:cubicBezTo>
                    <a:pt x="285" y="0"/>
                    <a:pt x="241" y="8"/>
                    <a:pt x="201" y="24"/>
                  </a:cubicBezTo>
                  <a:cubicBezTo>
                    <a:pt x="196" y="26"/>
                    <a:pt x="192" y="27"/>
                    <a:pt x="187" y="29"/>
                  </a:cubicBezTo>
                  <a:cubicBezTo>
                    <a:pt x="183" y="31"/>
                    <a:pt x="178" y="33"/>
                    <a:pt x="174" y="35"/>
                  </a:cubicBezTo>
                  <a:cubicBezTo>
                    <a:pt x="98" y="71"/>
                    <a:pt x="36" y="133"/>
                    <a:pt x="0" y="209"/>
                  </a:cubicBezTo>
                  <a:cubicBezTo>
                    <a:pt x="174" y="209"/>
                    <a:pt x="174" y="209"/>
                    <a:pt x="174" y="209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201" y="209"/>
                    <a:pt x="201" y="209"/>
                    <a:pt x="201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1" y="24"/>
                    <a:pt x="461" y="24"/>
                    <a:pt x="461" y="24"/>
                  </a:cubicBezTo>
                  <a:cubicBezTo>
                    <a:pt x="420" y="8"/>
                    <a:pt x="377" y="0"/>
                    <a:pt x="331" y="0"/>
                  </a:cubicBezTo>
                  <a:close/>
                </a:path>
              </a:pathLst>
            </a:custGeom>
            <a:grpFill/>
            <a:ln w="9525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helsea" panose="02000500000000000000" pitchFamily="2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标题层"/>
            <p:cNvSpPr txBox="1"/>
            <p:nvPr/>
          </p:nvSpPr>
          <p:spPr bwMode="auto">
            <a:xfrm>
              <a:off x="4434768" y="1518855"/>
              <a:ext cx="617718" cy="523220"/>
            </a:xfrm>
            <a:prstGeom prst="rect">
              <a:avLst/>
            </a:prstGeom>
            <a:grp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01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87462" y="2720858"/>
            <a:ext cx="782637" cy="1725613"/>
            <a:chOff x="5229523" y="1496513"/>
            <a:chExt cx="782637" cy="1725613"/>
          </a:xfrm>
          <a:solidFill>
            <a:srgbClr val="1C50A2"/>
          </a:solidFill>
        </p:grpSpPr>
        <p:sp>
          <p:nvSpPr>
            <p:cNvPr id="26" name="Freeform 6"/>
            <p:cNvSpPr/>
            <p:nvPr/>
          </p:nvSpPr>
          <p:spPr bwMode="auto">
            <a:xfrm rot="16200000">
              <a:off x="4758035" y="1968001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helsea" panose="02000500000000000000" pitchFamily="2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标题层"/>
            <p:cNvSpPr txBox="1"/>
            <p:nvPr/>
          </p:nvSpPr>
          <p:spPr bwMode="auto">
            <a:xfrm>
              <a:off x="5290900" y="2696602"/>
              <a:ext cx="617718" cy="523220"/>
            </a:xfrm>
            <a:prstGeom prst="rect">
              <a:avLst/>
            </a:prstGeom>
            <a:grp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02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629369" y="4535223"/>
            <a:ext cx="1725613" cy="782637"/>
            <a:chOff x="4171430" y="3310878"/>
            <a:chExt cx="1725613" cy="782637"/>
          </a:xfrm>
          <a:solidFill>
            <a:srgbClr val="1C50A2"/>
          </a:solidFill>
        </p:grpSpPr>
        <p:sp>
          <p:nvSpPr>
            <p:cNvPr id="24" name="Freeform 6"/>
            <p:cNvSpPr/>
            <p:nvPr/>
          </p:nvSpPr>
          <p:spPr bwMode="auto">
            <a:xfrm>
              <a:off x="4171430" y="33108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helsea" panose="02000500000000000000" pitchFamily="2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" name="标题层"/>
            <p:cNvSpPr txBox="1"/>
            <p:nvPr/>
          </p:nvSpPr>
          <p:spPr bwMode="auto">
            <a:xfrm>
              <a:off x="4171430" y="3440586"/>
              <a:ext cx="617718" cy="523220"/>
            </a:xfrm>
            <a:prstGeom prst="rect">
              <a:avLst/>
            </a:prstGeom>
            <a:grp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03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754583" y="3454235"/>
            <a:ext cx="782637" cy="1725613"/>
            <a:chOff x="3296644" y="2229890"/>
            <a:chExt cx="782637" cy="1725613"/>
          </a:xfrm>
          <a:solidFill>
            <a:srgbClr val="1C50A2"/>
          </a:solidFill>
        </p:grpSpPr>
        <p:sp>
          <p:nvSpPr>
            <p:cNvPr id="22" name="Freeform 6"/>
            <p:cNvSpPr/>
            <p:nvPr/>
          </p:nvSpPr>
          <p:spPr bwMode="auto">
            <a:xfrm rot="5400000">
              <a:off x="2825156" y="27013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helsea" panose="02000500000000000000" pitchFamily="2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标题层"/>
            <p:cNvSpPr txBox="1"/>
            <p:nvPr/>
          </p:nvSpPr>
          <p:spPr bwMode="auto">
            <a:xfrm>
              <a:off x="3417367" y="2229890"/>
              <a:ext cx="617718" cy="523220"/>
            </a:xfrm>
            <a:prstGeom prst="rect">
              <a:avLst/>
            </a:prstGeom>
            <a:grp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04</a:t>
              </a: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4661787" y="3110485"/>
            <a:ext cx="621393" cy="0"/>
          </a:xfrm>
          <a:prstGeom prst="line">
            <a:avLst/>
          </a:prstGeom>
          <a:noFill/>
          <a:ln w="9525" cap="flat" cmpd="sng" algn="ctr">
            <a:solidFill>
              <a:srgbClr val="1C50A2"/>
            </a:solidFill>
            <a:prstDash val="sysDash"/>
            <a:headEnd type="oval"/>
            <a:tailEnd type="oval"/>
          </a:ln>
          <a:effectLst/>
        </p:spPr>
      </p:cxnSp>
      <p:cxnSp>
        <p:nvCxnSpPr>
          <p:cNvPr id="19" name="直接连接符 18"/>
          <p:cNvCxnSpPr/>
          <p:nvPr/>
        </p:nvCxnSpPr>
        <p:spPr>
          <a:xfrm>
            <a:off x="7044285" y="3110485"/>
            <a:ext cx="621393" cy="0"/>
          </a:xfrm>
          <a:prstGeom prst="line">
            <a:avLst/>
          </a:prstGeom>
          <a:noFill/>
          <a:ln w="9525" cap="flat" cmpd="sng" algn="ctr">
            <a:solidFill>
              <a:srgbClr val="1C50A2"/>
            </a:solidFill>
            <a:prstDash val="sysDash"/>
            <a:headEnd type="oval"/>
            <a:tailEnd type="oval"/>
          </a:ln>
          <a:effectLst/>
        </p:spPr>
      </p:cxnSp>
      <p:cxnSp>
        <p:nvCxnSpPr>
          <p:cNvPr id="20" name="直接连接符 19"/>
          <p:cNvCxnSpPr/>
          <p:nvPr/>
        </p:nvCxnSpPr>
        <p:spPr>
          <a:xfrm>
            <a:off x="7044285" y="4680242"/>
            <a:ext cx="621393" cy="0"/>
          </a:xfrm>
          <a:prstGeom prst="line">
            <a:avLst/>
          </a:prstGeom>
          <a:noFill/>
          <a:ln w="9525" cap="flat" cmpd="sng" algn="ctr">
            <a:solidFill>
              <a:srgbClr val="1C50A2"/>
            </a:solidFill>
            <a:prstDash val="sysDash"/>
            <a:headEnd type="oval"/>
            <a:tailEnd type="oval"/>
          </a:ln>
          <a:effectLst/>
        </p:spPr>
      </p:cxnSp>
      <p:cxnSp>
        <p:nvCxnSpPr>
          <p:cNvPr id="21" name="直接连接符 20"/>
          <p:cNvCxnSpPr/>
          <p:nvPr/>
        </p:nvCxnSpPr>
        <p:spPr>
          <a:xfrm>
            <a:off x="4661787" y="4680242"/>
            <a:ext cx="621393" cy="0"/>
          </a:xfrm>
          <a:prstGeom prst="line">
            <a:avLst/>
          </a:prstGeom>
          <a:noFill/>
          <a:ln w="9525" cap="flat" cmpd="sng" algn="ctr">
            <a:solidFill>
              <a:srgbClr val="1C50A2"/>
            </a:solidFill>
            <a:prstDash val="sysDash"/>
            <a:headEnd type="oval"/>
            <a:tailEnd type="oval"/>
          </a:ln>
          <a:effectLst/>
        </p:spPr>
      </p:cxnSp>
      <p:sp>
        <p:nvSpPr>
          <p:cNvPr id="32" name="文本框 1"/>
          <p:cNvSpPr txBox="1"/>
          <p:nvPr/>
        </p:nvSpPr>
        <p:spPr>
          <a:xfrm>
            <a:off x="1121817" y="459716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išļîďè"/>
          <p:cNvSpPr txBox="1"/>
          <p:nvPr/>
        </p:nvSpPr>
        <p:spPr bwMode="auto">
          <a:xfrm>
            <a:off x="1105934" y="425234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4" name="文本框 1"/>
          <p:cNvSpPr txBox="1"/>
          <p:nvPr/>
        </p:nvSpPr>
        <p:spPr>
          <a:xfrm>
            <a:off x="1121817" y="2899059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išļîďè"/>
          <p:cNvSpPr txBox="1"/>
          <p:nvPr/>
        </p:nvSpPr>
        <p:spPr bwMode="auto">
          <a:xfrm>
            <a:off x="1105934" y="255423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6" name="文本框 1"/>
          <p:cNvSpPr txBox="1"/>
          <p:nvPr/>
        </p:nvSpPr>
        <p:spPr>
          <a:xfrm>
            <a:off x="8426929" y="459716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išļîďè"/>
          <p:cNvSpPr txBox="1"/>
          <p:nvPr/>
        </p:nvSpPr>
        <p:spPr bwMode="auto">
          <a:xfrm>
            <a:off x="8411046" y="425234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8" name="文本框 1"/>
          <p:cNvSpPr txBox="1"/>
          <p:nvPr/>
        </p:nvSpPr>
        <p:spPr>
          <a:xfrm>
            <a:off x="8426929" y="2899059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išļîďè"/>
          <p:cNvSpPr txBox="1"/>
          <p:nvPr/>
        </p:nvSpPr>
        <p:spPr bwMode="auto">
          <a:xfrm>
            <a:off x="8411046" y="255423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0" name="文本框 1"/>
          <p:cNvSpPr txBox="1"/>
          <p:nvPr/>
        </p:nvSpPr>
        <p:spPr>
          <a:xfrm>
            <a:off x="1109182" y="1046227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708620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518" y="1992284"/>
            <a:ext cx="12192518" cy="2375427"/>
            <a:chOff x="-135" y="2292"/>
            <a:chExt cx="14536" cy="2832"/>
          </a:xfrm>
        </p:grpSpPr>
        <p:sp>
          <p:nvSpPr>
            <p:cNvPr id="3" name="梯形 2"/>
            <p:cNvSpPr/>
            <p:nvPr/>
          </p:nvSpPr>
          <p:spPr>
            <a:xfrm rot="16200000">
              <a:off x="8795" y="-543"/>
              <a:ext cx="2707" cy="8504"/>
            </a:xfrm>
            <a:prstGeom prst="trapezoid">
              <a:avLst>
                <a:gd name="adj" fmla="val 16935"/>
              </a:avLst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" name="梯形 3"/>
            <p:cNvSpPr/>
            <p:nvPr/>
          </p:nvSpPr>
          <p:spPr>
            <a:xfrm rot="5400000">
              <a:off x="1474" y="683"/>
              <a:ext cx="2832" cy="6049"/>
            </a:xfrm>
            <a:prstGeom prst="trapezoid">
              <a:avLst>
                <a:gd name="adj" fmla="val 17865"/>
              </a:avLst>
            </a:prstGeom>
            <a:solidFill>
              <a:schemeClr val="bg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" name="文本框 2"/>
            <p:cNvSpPr txBox="1"/>
            <p:nvPr/>
          </p:nvSpPr>
          <p:spPr>
            <a:xfrm>
              <a:off x="4404" y="3019"/>
              <a:ext cx="1040" cy="107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Part</a:t>
              </a:r>
              <a:r>
                <a:rPr kumimoji="0" lang="en-US" altLang="zh-CN" sz="5400" b="1" i="0" u="none" strike="noStrike" kern="120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660" y="3180"/>
              <a:ext cx="3853" cy="981"/>
            </a:xfrm>
            <a:prstGeom prst="rect">
              <a:avLst/>
            </a:prstGeom>
          </p:spPr>
          <p:txBody>
            <a:bodyPr wrap="none" lIns="68580" tIns="34290" rIns="68580" bIns="3429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思路与方法</a:t>
              </a: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50" y="2677"/>
              <a:ext cx="2064" cy="2064"/>
            </a:xfrm>
            <a:prstGeom prst="rect">
              <a:avLst/>
            </a:prstGeom>
          </p:spPr>
        </p:pic>
        <p:grpSp>
          <p:nvGrpSpPr>
            <p:cNvPr id="8" name="组合 7"/>
            <p:cNvGrpSpPr/>
            <p:nvPr/>
          </p:nvGrpSpPr>
          <p:grpSpPr>
            <a:xfrm>
              <a:off x="10796" y="3082"/>
              <a:ext cx="2189" cy="1406"/>
              <a:chOff x="9140243" y="2649839"/>
              <a:chExt cx="1853498" cy="1189530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2-1 </a:t>
                </a:r>
                <a:r>
                  <a: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  <a:sym typeface="微软雅黑" panose="020B0503020204020204" pitchFamily="34" charset="-122"/>
                  </a:rPr>
                  <a:t>研究思路</a:t>
                </a: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2-2 </a:t>
                </a:r>
                <a:r>
                  <a: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研究方法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9140243" y="3429000"/>
                <a:ext cx="1853498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2-3 </a:t>
                </a:r>
                <a:r>
                  <a:rPr kumimoji="1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可行性说明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731348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 48"/>
          <p:cNvSpPr>
            <a:spLocks noEditPoints="1"/>
          </p:cNvSpPr>
          <p:nvPr/>
        </p:nvSpPr>
        <p:spPr bwMode="auto">
          <a:xfrm>
            <a:off x="5086490" y="3865385"/>
            <a:ext cx="2081018" cy="2081018"/>
          </a:xfrm>
          <a:custGeom>
            <a:avLst/>
            <a:gdLst>
              <a:gd name="T0" fmla="*/ 556 w 1252"/>
              <a:gd name="T1" fmla="*/ 1248 h 1252"/>
              <a:gd name="T2" fmla="*/ 375 w 1252"/>
              <a:gd name="T3" fmla="*/ 1200 h 1252"/>
              <a:gd name="T4" fmla="*/ 255 w 1252"/>
              <a:gd name="T5" fmla="*/ 1130 h 1252"/>
              <a:gd name="T6" fmla="*/ 122 w 1252"/>
              <a:gd name="T7" fmla="*/ 998 h 1252"/>
              <a:gd name="T8" fmla="*/ 52 w 1252"/>
              <a:gd name="T9" fmla="*/ 877 h 1252"/>
              <a:gd name="T10" fmla="*/ 4 w 1252"/>
              <a:gd name="T11" fmla="*/ 696 h 1252"/>
              <a:gd name="T12" fmla="*/ 4 w 1252"/>
              <a:gd name="T13" fmla="*/ 560 h 1252"/>
              <a:gd name="T14" fmla="*/ 137 w 1252"/>
              <a:gd name="T15" fmla="*/ 458 h 1252"/>
              <a:gd name="T16" fmla="*/ 120 w 1252"/>
              <a:gd name="T17" fmla="*/ 257 h 1252"/>
              <a:gd name="T18" fmla="*/ 287 w 1252"/>
              <a:gd name="T19" fmla="*/ 236 h 1252"/>
              <a:gd name="T20" fmla="*/ 372 w 1252"/>
              <a:gd name="T21" fmla="*/ 54 h 1252"/>
              <a:gd name="T22" fmla="*/ 528 w 1252"/>
              <a:gd name="T23" fmla="*/ 119 h 1252"/>
              <a:gd name="T24" fmla="*/ 626 w 1252"/>
              <a:gd name="T25" fmla="*/ 0 h 1252"/>
              <a:gd name="T26" fmla="*/ 724 w 1252"/>
              <a:gd name="T27" fmla="*/ 119 h 1252"/>
              <a:gd name="T28" fmla="*/ 879 w 1252"/>
              <a:gd name="T29" fmla="*/ 54 h 1252"/>
              <a:gd name="T30" fmla="*/ 965 w 1252"/>
              <a:gd name="T31" fmla="*/ 236 h 1252"/>
              <a:gd name="T32" fmla="*/ 1132 w 1252"/>
              <a:gd name="T33" fmla="*/ 257 h 1252"/>
              <a:gd name="T34" fmla="*/ 1115 w 1252"/>
              <a:gd name="T35" fmla="*/ 458 h 1252"/>
              <a:gd name="T36" fmla="*/ 1248 w 1252"/>
              <a:gd name="T37" fmla="*/ 560 h 1252"/>
              <a:gd name="T38" fmla="*/ 1248 w 1252"/>
              <a:gd name="T39" fmla="*/ 696 h 1252"/>
              <a:gd name="T40" fmla="*/ 1200 w 1252"/>
              <a:gd name="T41" fmla="*/ 877 h 1252"/>
              <a:gd name="T42" fmla="*/ 1130 w 1252"/>
              <a:gd name="T43" fmla="*/ 998 h 1252"/>
              <a:gd name="T44" fmla="*/ 997 w 1252"/>
              <a:gd name="T45" fmla="*/ 1130 h 1252"/>
              <a:gd name="T46" fmla="*/ 877 w 1252"/>
              <a:gd name="T47" fmla="*/ 1200 h 1252"/>
              <a:gd name="T48" fmla="*/ 696 w 1252"/>
              <a:gd name="T49" fmla="*/ 1248 h 1252"/>
              <a:gd name="T50" fmla="*/ 563 w 1252"/>
              <a:gd name="T51" fmla="*/ 1241 h 1252"/>
              <a:gd name="T52" fmla="*/ 717 w 1252"/>
              <a:gd name="T53" fmla="*/ 1126 h 1252"/>
              <a:gd name="T54" fmla="*/ 797 w 1252"/>
              <a:gd name="T55" fmla="*/ 1105 h 1252"/>
              <a:gd name="T56" fmla="*/ 955 w 1252"/>
              <a:gd name="T57" fmla="*/ 1014 h 1252"/>
              <a:gd name="T58" fmla="*/ 1013 w 1252"/>
              <a:gd name="T59" fmla="*/ 955 h 1252"/>
              <a:gd name="T60" fmla="*/ 1105 w 1252"/>
              <a:gd name="T61" fmla="*/ 797 h 1252"/>
              <a:gd name="T62" fmla="*/ 1126 w 1252"/>
              <a:gd name="T63" fmla="*/ 718 h 1252"/>
              <a:gd name="T64" fmla="*/ 1240 w 1252"/>
              <a:gd name="T65" fmla="*/ 563 h 1252"/>
              <a:gd name="T66" fmla="*/ 1106 w 1252"/>
              <a:gd name="T67" fmla="*/ 458 h 1252"/>
              <a:gd name="T68" fmla="*/ 1127 w 1252"/>
              <a:gd name="T69" fmla="*/ 265 h 1252"/>
              <a:gd name="T70" fmla="*/ 957 w 1252"/>
              <a:gd name="T71" fmla="*/ 241 h 1252"/>
              <a:gd name="T72" fmla="*/ 879 w 1252"/>
              <a:gd name="T73" fmla="*/ 63 h 1252"/>
              <a:gd name="T74" fmla="*/ 720 w 1252"/>
              <a:gd name="T75" fmla="*/ 127 h 1252"/>
              <a:gd name="T76" fmla="*/ 626 w 1252"/>
              <a:gd name="T77" fmla="*/ 9 h 1252"/>
              <a:gd name="T78" fmla="*/ 532 w 1252"/>
              <a:gd name="T79" fmla="*/ 127 h 1252"/>
              <a:gd name="T80" fmla="*/ 373 w 1252"/>
              <a:gd name="T81" fmla="*/ 63 h 1252"/>
              <a:gd name="T82" fmla="*/ 295 w 1252"/>
              <a:gd name="T83" fmla="*/ 241 h 1252"/>
              <a:gd name="T84" fmla="*/ 125 w 1252"/>
              <a:gd name="T85" fmla="*/ 265 h 1252"/>
              <a:gd name="T86" fmla="*/ 146 w 1252"/>
              <a:gd name="T87" fmla="*/ 458 h 1252"/>
              <a:gd name="T88" fmla="*/ 12 w 1252"/>
              <a:gd name="T89" fmla="*/ 563 h 1252"/>
              <a:gd name="T90" fmla="*/ 126 w 1252"/>
              <a:gd name="T91" fmla="*/ 718 h 1252"/>
              <a:gd name="T92" fmla="*/ 147 w 1252"/>
              <a:gd name="T93" fmla="*/ 797 h 1252"/>
              <a:gd name="T94" fmla="*/ 239 w 1252"/>
              <a:gd name="T95" fmla="*/ 955 h 1252"/>
              <a:gd name="T96" fmla="*/ 297 w 1252"/>
              <a:gd name="T97" fmla="*/ 1014 h 1252"/>
              <a:gd name="T98" fmla="*/ 455 w 1252"/>
              <a:gd name="T99" fmla="*/ 1105 h 1252"/>
              <a:gd name="T100" fmla="*/ 535 w 1252"/>
              <a:gd name="T101" fmla="*/ 1126 h 1252"/>
              <a:gd name="T102" fmla="*/ 288 w 1252"/>
              <a:gd name="T103" fmla="*/ 964 h 1252"/>
              <a:gd name="T104" fmla="*/ 626 w 1252"/>
              <a:gd name="T105" fmla="*/ 148 h 1252"/>
              <a:gd name="T106" fmla="*/ 964 w 1252"/>
              <a:gd name="T107" fmla="*/ 964 h 1252"/>
              <a:gd name="T108" fmla="*/ 157 w 1252"/>
              <a:gd name="T109" fmla="*/ 626 h 1252"/>
              <a:gd name="T110" fmla="*/ 626 w 1252"/>
              <a:gd name="T111" fmla="*/ 157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52" h="1252">
                <a:moveTo>
                  <a:pt x="626" y="1252"/>
                </a:moveTo>
                <a:cubicBezTo>
                  <a:pt x="604" y="1252"/>
                  <a:pt x="581" y="1251"/>
                  <a:pt x="559" y="1249"/>
                </a:cubicBezTo>
                <a:cubicBezTo>
                  <a:pt x="556" y="1248"/>
                  <a:pt x="556" y="1248"/>
                  <a:pt x="556" y="1248"/>
                </a:cubicBezTo>
                <a:cubicBezTo>
                  <a:pt x="528" y="1134"/>
                  <a:pt x="528" y="1134"/>
                  <a:pt x="528" y="1134"/>
                </a:cubicBezTo>
                <a:cubicBezTo>
                  <a:pt x="504" y="1129"/>
                  <a:pt x="480" y="1123"/>
                  <a:pt x="458" y="1115"/>
                </a:cubicBezTo>
                <a:cubicBezTo>
                  <a:pt x="375" y="1200"/>
                  <a:pt x="375" y="1200"/>
                  <a:pt x="375" y="1200"/>
                </a:cubicBezTo>
                <a:cubicBezTo>
                  <a:pt x="372" y="1199"/>
                  <a:pt x="372" y="1199"/>
                  <a:pt x="372" y="1199"/>
                </a:cubicBezTo>
                <a:cubicBezTo>
                  <a:pt x="332" y="1181"/>
                  <a:pt x="293" y="1158"/>
                  <a:pt x="257" y="1132"/>
                </a:cubicBezTo>
                <a:cubicBezTo>
                  <a:pt x="255" y="1130"/>
                  <a:pt x="255" y="1130"/>
                  <a:pt x="255" y="1130"/>
                </a:cubicBezTo>
                <a:cubicBezTo>
                  <a:pt x="287" y="1016"/>
                  <a:pt x="287" y="1016"/>
                  <a:pt x="287" y="1016"/>
                </a:cubicBezTo>
                <a:cubicBezTo>
                  <a:pt x="269" y="1001"/>
                  <a:pt x="252" y="983"/>
                  <a:pt x="236" y="965"/>
                </a:cubicBezTo>
                <a:cubicBezTo>
                  <a:pt x="122" y="998"/>
                  <a:pt x="122" y="998"/>
                  <a:pt x="122" y="998"/>
                </a:cubicBezTo>
                <a:cubicBezTo>
                  <a:pt x="120" y="995"/>
                  <a:pt x="120" y="995"/>
                  <a:pt x="120" y="995"/>
                </a:cubicBezTo>
                <a:cubicBezTo>
                  <a:pt x="94" y="959"/>
                  <a:pt x="72" y="921"/>
                  <a:pt x="54" y="880"/>
                </a:cubicBezTo>
                <a:cubicBezTo>
                  <a:pt x="52" y="877"/>
                  <a:pt x="52" y="877"/>
                  <a:pt x="52" y="877"/>
                </a:cubicBezTo>
                <a:cubicBezTo>
                  <a:pt x="137" y="795"/>
                  <a:pt x="137" y="795"/>
                  <a:pt x="137" y="795"/>
                </a:cubicBezTo>
                <a:cubicBezTo>
                  <a:pt x="130" y="772"/>
                  <a:pt x="123" y="748"/>
                  <a:pt x="119" y="725"/>
                </a:cubicBezTo>
                <a:cubicBezTo>
                  <a:pt x="4" y="696"/>
                  <a:pt x="4" y="696"/>
                  <a:pt x="4" y="696"/>
                </a:cubicBezTo>
                <a:cubicBezTo>
                  <a:pt x="4" y="693"/>
                  <a:pt x="4" y="693"/>
                  <a:pt x="4" y="693"/>
                </a:cubicBezTo>
                <a:cubicBezTo>
                  <a:pt x="1" y="671"/>
                  <a:pt x="0" y="648"/>
                  <a:pt x="0" y="626"/>
                </a:cubicBezTo>
                <a:cubicBezTo>
                  <a:pt x="0" y="604"/>
                  <a:pt x="1" y="582"/>
                  <a:pt x="4" y="560"/>
                </a:cubicBezTo>
                <a:cubicBezTo>
                  <a:pt x="4" y="557"/>
                  <a:pt x="4" y="557"/>
                  <a:pt x="4" y="557"/>
                </a:cubicBezTo>
                <a:cubicBezTo>
                  <a:pt x="119" y="528"/>
                  <a:pt x="119" y="528"/>
                  <a:pt x="119" y="528"/>
                </a:cubicBezTo>
                <a:cubicBezTo>
                  <a:pt x="123" y="504"/>
                  <a:pt x="130" y="481"/>
                  <a:pt x="137" y="458"/>
                </a:cubicBezTo>
                <a:cubicBezTo>
                  <a:pt x="52" y="376"/>
                  <a:pt x="52" y="376"/>
                  <a:pt x="52" y="376"/>
                </a:cubicBezTo>
                <a:cubicBezTo>
                  <a:pt x="54" y="373"/>
                  <a:pt x="54" y="373"/>
                  <a:pt x="54" y="373"/>
                </a:cubicBezTo>
                <a:cubicBezTo>
                  <a:pt x="72" y="332"/>
                  <a:pt x="94" y="293"/>
                  <a:pt x="120" y="257"/>
                </a:cubicBezTo>
                <a:cubicBezTo>
                  <a:pt x="122" y="255"/>
                  <a:pt x="122" y="255"/>
                  <a:pt x="122" y="255"/>
                </a:cubicBezTo>
                <a:cubicBezTo>
                  <a:pt x="236" y="287"/>
                  <a:pt x="236" y="287"/>
                  <a:pt x="236" y="287"/>
                </a:cubicBezTo>
                <a:cubicBezTo>
                  <a:pt x="252" y="269"/>
                  <a:pt x="269" y="252"/>
                  <a:pt x="287" y="236"/>
                </a:cubicBezTo>
                <a:cubicBezTo>
                  <a:pt x="255" y="122"/>
                  <a:pt x="255" y="122"/>
                  <a:pt x="255" y="122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93" y="94"/>
                  <a:pt x="332" y="72"/>
                  <a:pt x="372" y="54"/>
                </a:cubicBezTo>
                <a:cubicBezTo>
                  <a:pt x="375" y="53"/>
                  <a:pt x="375" y="53"/>
                  <a:pt x="375" y="53"/>
                </a:cubicBezTo>
                <a:cubicBezTo>
                  <a:pt x="458" y="138"/>
                  <a:pt x="458" y="138"/>
                  <a:pt x="458" y="138"/>
                </a:cubicBezTo>
                <a:cubicBezTo>
                  <a:pt x="480" y="130"/>
                  <a:pt x="504" y="123"/>
                  <a:pt x="528" y="119"/>
                </a:cubicBezTo>
                <a:cubicBezTo>
                  <a:pt x="556" y="4"/>
                  <a:pt x="556" y="4"/>
                  <a:pt x="556" y="4"/>
                </a:cubicBezTo>
                <a:cubicBezTo>
                  <a:pt x="559" y="4"/>
                  <a:pt x="559" y="4"/>
                  <a:pt x="559" y="4"/>
                </a:cubicBezTo>
                <a:cubicBezTo>
                  <a:pt x="581" y="2"/>
                  <a:pt x="604" y="0"/>
                  <a:pt x="626" y="0"/>
                </a:cubicBezTo>
                <a:cubicBezTo>
                  <a:pt x="648" y="0"/>
                  <a:pt x="671" y="2"/>
                  <a:pt x="693" y="4"/>
                </a:cubicBezTo>
                <a:cubicBezTo>
                  <a:pt x="696" y="4"/>
                  <a:pt x="696" y="4"/>
                  <a:pt x="696" y="4"/>
                </a:cubicBezTo>
                <a:cubicBezTo>
                  <a:pt x="724" y="119"/>
                  <a:pt x="724" y="119"/>
                  <a:pt x="724" y="119"/>
                </a:cubicBezTo>
                <a:cubicBezTo>
                  <a:pt x="748" y="123"/>
                  <a:pt x="772" y="130"/>
                  <a:pt x="794" y="138"/>
                </a:cubicBezTo>
                <a:cubicBezTo>
                  <a:pt x="877" y="53"/>
                  <a:pt x="877" y="53"/>
                  <a:pt x="877" y="53"/>
                </a:cubicBezTo>
                <a:cubicBezTo>
                  <a:pt x="879" y="54"/>
                  <a:pt x="879" y="54"/>
                  <a:pt x="879" y="54"/>
                </a:cubicBezTo>
                <a:cubicBezTo>
                  <a:pt x="920" y="72"/>
                  <a:pt x="959" y="94"/>
                  <a:pt x="995" y="121"/>
                </a:cubicBezTo>
                <a:cubicBezTo>
                  <a:pt x="997" y="122"/>
                  <a:pt x="997" y="122"/>
                  <a:pt x="997" y="122"/>
                </a:cubicBezTo>
                <a:cubicBezTo>
                  <a:pt x="965" y="236"/>
                  <a:pt x="965" y="236"/>
                  <a:pt x="965" y="236"/>
                </a:cubicBezTo>
                <a:cubicBezTo>
                  <a:pt x="983" y="252"/>
                  <a:pt x="1000" y="269"/>
                  <a:pt x="1016" y="287"/>
                </a:cubicBezTo>
                <a:cubicBezTo>
                  <a:pt x="1130" y="255"/>
                  <a:pt x="1130" y="255"/>
                  <a:pt x="1130" y="255"/>
                </a:cubicBezTo>
                <a:cubicBezTo>
                  <a:pt x="1132" y="257"/>
                  <a:pt x="1132" y="257"/>
                  <a:pt x="1132" y="257"/>
                </a:cubicBezTo>
                <a:cubicBezTo>
                  <a:pt x="1158" y="293"/>
                  <a:pt x="1180" y="332"/>
                  <a:pt x="1198" y="373"/>
                </a:cubicBezTo>
                <a:cubicBezTo>
                  <a:pt x="1200" y="376"/>
                  <a:pt x="1200" y="376"/>
                  <a:pt x="1200" y="376"/>
                </a:cubicBezTo>
                <a:cubicBezTo>
                  <a:pt x="1115" y="458"/>
                  <a:pt x="1115" y="458"/>
                  <a:pt x="1115" y="458"/>
                </a:cubicBezTo>
                <a:cubicBezTo>
                  <a:pt x="1123" y="481"/>
                  <a:pt x="1129" y="504"/>
                  <a:pt x="1133" y="528"/>
                </a:cubicBezTo>
                <a:cubicBezTo>
                  <a:pt x="1248" y="557"/>
                  <a:pt x="1248" y="557"/>
                  <a:pt x="1248" y="557"/>
                </a:cubicBezTo>
                <a:cubicBezTo>
                  <a:pt x="1248" y="560"/>
                  <a:pt x="1248" y="560"/>
                  <a:pt x="1248" y="560"/>
                </a:cubicBezTo>
                <a:cubicBezTo>
                  <a:pt x="1251" y="582"/>
                  <a:pt x="1252" y="604"/>
                  <a:pt x="1252" y="626"/>
                </a:cubicBezTo>
                <a:cubicBezTo>
                  <a:pt x="1252" y="649"/>
                  <a:pt x="1251" y="671"/>
                  <a:pt x="1248" y="693"/>
                </a:cubicBezTo>
                <a:cubicBezTo>
                  <a:pt x="1248" y="696"/>
                  <a:pt x="1248" y="696"/>
                  <a:pt x="1248" y="696"/>
                </a:cubicBezTo>
                <a:cubicBezTo>
                  <a:pt x="1133" y="725"/>
                  <a:pt x="1133" y="725"/>
                  <a:pt x="1133" y="725"/>
                </a:cubicBezTo>
                <a:cubicBezTo>
                  <a:pt x="1129" y="748"/>
                  <a:pt x="1122" y="772"/>
                  <a:pt x="1115" y="795"/>
                </a:cubicBezTo>
                <a:cubicBezTo>
                  <a:pt x="1200" y="877"/>
                  <a:pt x="1200" y="877"/>
                  <a:pt x="1200" y="877"/>
                </a:cubicBezTo>
                <a:cubicBezTo>
                  <a:pt x="1198" y="880"/>
                  <a:pt x="1198" y="880"/>
                  <a:pt x="1198" y="880"/>
                </a:cubicBezTo>
                <a:cubicBezTo>
                  <a:pt x="1180" y="920"/>
                  <a:pt x="1158" y="959"/>
                  <a:pt x="1132" y="995"/>
                </a:cubicBezTo>
                <a:cubicBezTo>
                  <a:pt x="1130" y="998"/>
                  <a:pt x="1130" y="998"/>
                  <a:pt x="1130" y="998"/>
                </a:cubicBezTo>
                <a:cubicBezTo>
                  <a:pt x="1016" y="965"/>
                  <a:pt x="1016" y="965"/>
                  <a:pt x="1016" y="965"/>
                </a:cubicBezTo>
                <a:cubicBezTo>
                  <a:pt x="1000" y="983"/>
                  <a:pt x="983" y="1001"/>
                  <a:pt x="965" y="1016"/>
                </a:cubicBezTo>
                <a:cubicBezTo>
                  <a:pt x="997" y="1130"/>
                  <a:pt x="997" y="1130"/>
                  <a:pt x="997" y="1130"/>
                </a:cubicBezTo>
                <a:cubicBezTo>
                  <a:pt x="995" y="1132"/>
                  <a:pt x="995" y="1132"/>
                  <a:pt x="995" y="1132"/>
                </a:cubicBezTo>
                <a:cubicBezTo>
                  <a:pt x="959" y="1158"/>
                  <a:pt x="920" y="1181"/>
                  <a:pt x="879" y="1199"/>
                </a:cubicBezTo>
                <a:cubicBezTo>
                  <a:pt x="877" y="1200"/>
                  <a:pt x="877" y="1200"/>
                  <a:pt x="877" y="1200"/>
                </a:cubicBezTo>
                <a:cubicBezTo>
                  <a:pt x="794" y="1115"/>
                  <a:pt x="794" y="1115"/>
                  <a:pt x="794" y="1115"/>
                </a:cubicBezTo>
                <a:cubicBezTo>
                  <a:pt x="772" y="1123"/>
                  <a:pt x="748" y="1129"/>
                  <a:pt x="724" y="1134"/>
                </a:cubicBezTo>
                <a:cubicBezTo>
                  <a:pt x="696" y="1248"/>
                  <a:pt x="696" y="1248"/>
                  <a:pt x="696" y="1248"/>
                </a:cubicBezTo>
                <a:cubicBezTo>
                  <a:pt x="693" y="1249"/>
                  <a:pt x="693" y="1249"/>
                  <a:pt x="693" y="1249"/>
                </a:cubicBezTo>
                <a:cubicBezTo>
                  <a:pt x="671" y="1251"/>
                  <a:pt x="648" y="1252"/>
                  <a:pt x="626" y="1252"/>
                </a:cubicBezTo>
                <a:close/>
                <a:moveTo>
                  <a:pt x="563" y="1241"/>
                </a:moveTo>
                <a:cubicBezTo>
                  <a:pt x="584" y="1243"/>
                  <a:pt x="605" y="1244"/>
                  <a:pt x="626" y="1244"/>
                </a:cubicBezTo>
                <a:cubicBezTo>
                  <a:pt x="647" y="1244"/>
                  <a:pt x="668" y="1243"/>
                  <a:pt x="689" y="1241"/>
                </a:cubicBezTo>
                <a:cubicBezTo>
                  <a:pt x="717" y="1126"/>
                  <a:pt x="717" y="1126"/>
                  <a:pt x="717" y="1126"/>
                </a:cubicBezTo>
                <a:cubicBezTo>
                  <a:pt x="720" y="1126"/>
                  <a:pt x="720" y="1126"/>
                  <a:pt x="720" y="1126"/>
                </a:cubicBezTo>
                <a:cubicBezTo>
                  <a:pt x="745" y="1121"/>
                  <a:pt x="770" y="1114"/>
                  <a:pt x="794" y="1106"/>
                </a:cubicBezTo>
                <a:cubicBezTo>
                  <a:pt x="797" y="1105"/>
                  <a:pt x="797" y="1105"/>
                  <a:pt x="797" y="1105"/>
                </a:cubicBezTo>
                <a:cubicBezTo>
                  <a:pt x="879" y="1190"/>
                  <a:pt x="879" y="1190"/>
                  <a:pt x="879" y="1190"/>
                </a:cubicBezTo>
                <a:cubicBezTo>
                  <a:pt x="917" y="1173"/>
                  <a:pt x="953" y="1151"/>
                  <a:pt x="988" y="1127"/>
                </a:cubicBezTo>
                <a:cubicBezTo>
                  <a:pt x="955" y="1014"/>
                  <a:pt x="955" y="1014"/>
                  <a:pt x="955" y="1014"/>
                </a:cubicBezTo>
                <a:cubicBezTo>
                  <a:pt x="957" y="1012"/>
                  <a:pt x="957" y="1012"/>
                  <a:pt x="957" y="1012"/>
                </a:cubicBezTo>
                <a:cubicBezTo>
                  <a:pt x="977" y="995"/>
                  <a:pt x="995" y="977"/>
                  <a:pt x="1011" y="958"/>
                </a:cubicBezTo>
                <a:cubicBezTo>
                  <a:pt x="1013" y="955"/>
                  <a:pt x="1013" y="955"/>
                  <a:pt x="1013" y="955"/>
                </a:cubicBezTo>
                <a:cubicBezTo>
                  <a:pt x="1127" y="988"/>
                  <a:pt x="1127" y="988"/>
                  <a:pt x="1127" y="988"/>
                </a:cubicBezTo>
                <a:cubicBezTo>
                  <a:pt x="1151" y="954"/>
                  <a:pt x="1172" y="917"/>
                  <a:pt x="1189" y="879"/>
                </a:cubicBezTo>
                <a:cubicBezTo>
                  <a:pt x="1105" y="797"/>
                  <a:pt x="1105" y="797"/>
                  <a:pt x="1105" y="797"/>
                </a:cubicBezTo>
                <a:cubicBezTo>
                  <a:pt x="1106" y="795"/>
                  <a:pt x="1106" y="795"/>
                  <a:pt x="1106" y="795"/>
                </a:cubicBezTo>
                <a:cubicBezTo>
                  <a:pt x="1114" y="771"/>
                  <a:pt x="1121" y="746"/>
                  <a:pt x="1125" y="720"/>
                </a:cubicBezTo>
                <a:cubicBezTo>
                  <a:pt x="1126" y="718"/>
                  <a:pt x="1126" y="718"/>
                  <a:pt x="1126" y="718"/>
                </a:cubicBezTo>
                <a:cubicBezTo>
                  <a:pt x="1240" y="689"/>
                  <a:pt x="1240" y="689"/>
                  <a:pt x="1240" y="689"/>
                </a:cubicBezTo>
                <a:cubicBezTo>
                  <a:pt x="1242" y="668"/>
                  <a:pt x="1243" y="647"/>
                  <a:pt x="1243" y="626"/>
                </a:cubicBezTo>
                <a:cubicBezTo>
                  <a:pt x="1243" y="605"/>
                  <a:pt x="1242" y="584"/>
                  <a:pt x="1240" y="563"/>
                </a:cubicBezTo>
                <a:cubicBezTo>
                  <a:pt x="1126" y="535"/>
                  <a:pt x="1126" y="535"/>
                  <a:pt x="1126" y="535"/>
                </a:cubicBezTo>
                <a:cubicBezTo>
                  <a:pt x="1125" y="532"/>
                  <a:pt x="1125" y="532"/>
                  <a:pt x="1125" y="532"/>
                </a:cubicBezTo>
                <a:cubicBezTo>
                  <a:pt x="1121" y="507"/>
                  <a:pt x="1114" y="482"/>
                  <a:pt x="1106" y="458"/>
                </a:cubicBezTo>
                <a:cubicBezTo>
                  <a:pt x="1105" y="455"/>
                  <a:pt x="1105" y="455"/>
                  <a:pt x="1105" y="455"/>
                </a:cubicBezTo>
                <a:cubicBezTo>
                  <a:pt x="1189" y="374"/>
                  <a:pt x="1189" y="374"/>
                  <a:pt x="1189" y="374"/>
                </a:cubicBezTo>
                <a:cubicBezTo>
                  <a:pt x="1172" y="335"/>
                  <a:pt x="1151" y="299"/>
                  <a:pt x="1127" y="265"/>
                </a:cubicBezTo>
                <a:cubicBezTo>
                  <a:pt x="1013" y="297"/>
                  <a:pt x="1013" y="297"/>
                  <a:pt x="1013" y="297"/>
                </a:cubicBezTo>
                <a:cubicBezTo>
                  <a:pt x="1011" y="295"/>
                  <a:pt x="1011" y="295"/>
                  <a:pt x="1011" y="295"/>
                </a:cubicBezTo>
                <a:cubicBezTo>
                  <a:pt x="995" y="276"/>
                  <a:pt x="977" y="257"/>
                  <a:pt x="957" y="241"/>
                </a:cubicBezTo>
                <a:cubicBezTo>
                  <a:pt x="955" y="239"/>
                  <a:pt x="955" y="239"/>
                  <a:pt x="955" y="239"/>
                </a:cubicBezTo>
                <a:cubicBezTo>
                  <a:pt x="988" y="126"/>
                  <a:pt x="988" y="126"/>
                  <a:pt x="988" y="126"/>
                </a:cubicBezTo>
                <a:cubicBezTo>
                  <a:pt x="953" y="101"/>
                  <a:pt x="917" y="80"/>
                  <a:pt x="879" y="63"/>
                </a:cubicBezTo>
                <a:cubicBezTo>
                  <a:pt x="797" y="148"/>
                  <a:pt x="797" y="148"/>
                  <a:pt x="797" y="148"/>
                </a:cubicBezTo>
                <a:cubicBezTo>
                  <a:pt x="794" y="147"/>
                  <a:pt x="794" y="147"/>
                  <a:pt x="794" y="147"/>
                </a:cubicBezTo>
                <a:cubicBezTo>
                  <a:pt x="770" y="138"/>
                  <a:pt x="745" y="131"/>
                  <a:pt x="720" y="127"/>
                </a:cubicBezTo>
                <a:cubicBezTo>
                  <a:pt x="717" y="126"/>
                  <a:pt x="717" y="126"/>
                  <a:pt x="717" y="126"/>
                </a:cubicBezTo>
                <a:cubicBezTo>
                  <a:pt x="689" y="12"/>
                  <a:pt x="689" y="12"/>
                  <a:pt x="689" y="12"/>
                </a:cubicBezTo>
                <a:cubicBezTo>
                  <a:pt x="668" y="10"/>
                  <a:pt x="647" y="9"/>
                  <a:pt x="626" y="9"/>
                </a:cubicBezTo>
                <a:cubicBezTo>
                  <a:pt x="605" y="9"/>
                  <a:pt x="584" y="10"/>
                  <a:pt x="563" y="12"/>
                </a:cubicBezTo>
                <a:cubicBezTo>
                  <a:pt x="535" y="126"/>
                  <a:pt x="535" y="126"/>
                  <a:pt x="535" y="126"/>
                </a:cubicBezTo>
                <a:cubicBezTo>
                  <a:pt x="532" y="127"/>
                  <a:pt x="532" y="127"/>
                  <a:pt x="532" y="127"/>
                </a:cubicBezTo>
                <a:cubicBezTo>
                  <a:pt x="507" y="131"/>
                  <a:pt x="482" y="138"/>
                  <a:pt x="458" y="147"/>
                </a:cubicBezTo>
                <a:cubicBezTo>
                  <a:pt x="455" y="148"/>
                  <a:pt x="455" y="148"/>
                  <a:pt x="455" y="148"/>
                </a:cubicBezTo>
                <a:cubicBezTo>
                  <a:pt x="373" y="63"/>
                  <a:pt x="373" y="63"/>
                  <a:pt x="373" y="63"/>
                </a:cubicBezTo>
                <a:cubicBezTo>
                  <a:pt x="335" y="80"/>
                  <a:pt x="298" y="101"/>
                  <a:pt x="264" y="126"/>
                </a:cubicBezTo>
                <a:cubicBezTo>
                  <a:pt x="297" y="239"/>
                  <a:pt x="297" y="239"/>
                  <a:pt x="297" y="239"/>
                </a:cubicBezTo>
                <a:cubicBezTo>
                  <a:pt x="295" y="241"/>
                  <a:pt x="295" y="241"/>
                  <a:pt x="295" y="241"/>
                </a:cubicBezTo>
                <a:cubicBezTo>
                  <a:pt x="275" y="257"/>
                  <a:pt x="257" y="276"/>
                  <a:pt x="241" y="295"/>
                </a:cubicBezTo>
                <a:cubicBezTo>
                  <a:pt x="239" y="297"/>
                  <a:pt x="239" y="297"/>
                  <a:pt x="239" y="297"/>
                </a:cubicBezTo>
                <a:cubicBezTo>
                  <a:pt x="125" y="265"/>
                  <a:pt x="125" y="265"/>
                  <a:pt x="125" y="265"/>
                </a:cubicBezTo>
                <a:cubicBezTo>
                  <a:pt x="101" y="299"/>
                  <a:pt x="80" y="335"/>
                  <a:pt x="63" y="374"/>
                </a:cubicBezTo>
                <a:cubicBezTo>
                  <a:pt x="147" y="455"/>
                  <a:pt x="147" y="455"/>
                  <a:pt x="147" y="455"/>
                </a:cubicBezTo>
                <a:cubicBezTo>
                  <a:pt x="146" y="458"/>
                  <a:pt x="146" y="458"/>
                  <a:pt x="146" y="458"/>
                </a:cubicBezTo>
                <a:cubicBezTo>
                  <a:pt x="138" y="482"/>
                  <a:pt x="131" y="507"/>
                  <a:pt x="127" y="532"/>
                </a:cubicBezTo>
                <a:cubicBezTo>
                  <a:pt x="126" y="535"/>
                  <a:pt x="126" y="535"/>
                  <a:pt x="126" y="535"/>
                </a:cubicBezTo>
                <a:cubicBezTo>
                  <a:pt x="12" y="563"/>
                  <a:pt x="12" y="563"/>
                  <a:pt x="12" y="563"/>
                </a:cubicBezTo>
                <a:cubicBezTo>
                  <a:pt x="10" y="584"/>
                  <a:pt x="9" y="606"/>
                  <a:pt x="9" y="626"/>
                </a:cubicBezTo>
                <a:cubicBezTo>
                  <a:pt x="9" y="647"/>
                  <a:pt x="10" y="668"/>
                  <a:pt x="12" y="689"/>
                </a:cubicBezTo>
                <a:cubicBezTo>
                  <a:pt x="126" y="718"/>
                  <a:pt x="126" y="718"/>
                  <a:pt x="126" y="718"/>
                </a:cubicBezTo>
                <a:cubicBezTo>
                  <a:pt x="127" y="720"/>
                  <a:pt x="127" y="720"/>
                  <a:pt x="127" y="720"/>
                </a:cubicBezTo>
                <a:cubicBezTo>
                  <a:pt x="131" y="746"/>
                  <a:pt x="138" y="771"/>
                  <a:pt x="146" y="795"/>
                </a:cubicBezTo>
                <a:cubicBezTo>
                  <a:pt x="147" y="797"/>
                  <a:pt x="147" y="797"/>
                  <a:pt x="147" y="797"/>
                </a:cubicBezTo>
                <a:cubicBezTo>
                  <a:pt x="63" y="879"/>
                  <a:pt x="63" y="879"/>
                  <a:pt x="63" y="879"/>
                </a:cubicBezTo>
                <a:cubicBezTo>
                  <a:pt x="80" y="917"/>
                  <a:pt x="101" y="954"/>
                  <a:pt x="125" y="988"/>
                </a:cubicBezTo>
                <a:cubicBezTo>
                  <a:pt x="239" y="955"/>
                  <a:pt x="239" y="955"/>
                  <a:pt x="239" y="955"/>
                </a:cubicBezTo>
                <a:cubicBezTo>
                  <a:pt x="241" y="958"/>
                  <a:pt x="241" y="958"/>
                  <a:pt x="241" y="958"/>
                </a:cubicBezTo>
                <a:cubicBezTo>
                  <a:pt x="257" y="977"/>
                  <a:pt x="275" y="995"/>
                  <a:pt x="295" y="1012"/>
                </a:cubicBezTo>
                <a:cubicBezTo>
                  <a:pt x="297" y="1014"/>
                  <a:pt x="297" y="1014"/>
                  <a:pt x="297" y="1014"/>
                </a:cubicBezTo>
                <a:cubicBezTo>
                  <a:pt x="264" y="1127"/>
                  <a:pt x="264" y="1127"/>
                  <a:pt x="264" y="1127"/>
                </a:cubicBezTo>
                <a:cubicBezTo>
                  <a:pt x="298" y="1151"/>
                  <a:pt x="335" y="1173"/>
                  <a:pt x="373" y="1190"/>
                </a:cubicBezTo>
                <a:cubicBezTo>
                  <a:pt x="455" y="1105"/>
                  <a:pt x="455" y="1105"/>
                  <a:pt x="455" y="1105"/>
                </a:cubicBezTo>
                <a:cubicBezTo>
                  <a:pt x="458" y="1106"/>
                  <a:pt x="458" y="1106"/>
                  <a:pt x="458" y="1106"/>
                </a:cubicBezTo>
                <a:cubicBezTo>
                  <a:pt x="482" y="1114"/>
                  <a:pt x="507" y="1121"/>
                  <a:pt x="532" y="1126"/>
                </a:cubicBezTo>
                <a:cubicBezTo>
                  <a:pt x="535" y="1126"/>
                  <a:pt x="535" y="1126"/>
                  <a:pt x="535" y="1126"/>
                </a:cubicBezTo>
                <a:lnTo>
                  <a:pt x="563" y="1241"/>
                </a:lnTo>
                <a:close/>
                <a:moveTo>
                  <a:pt x="626" y="1104"/>
                </a:moveTo>
                <a:cubicBezTo>
                  <a:pt x="498" y="1104"/>
                  <a:pt x="378" y="1055"/>
                  <a:pt x="288" y="964"/>
                </a:cubicBezTo>
                <a:cubicBezTo>
                  <a:pt x="198" y="874"/>
                  <a:pt x="148" y="754"/>
                  <a:pt x="148" y="626"/>
                </a:cubicBezTo>
                <a:cubicBezTo>
                  <a:pt x="148" y="499"/>
                  <a:pt x="198" y="379"/>
                  <a:pt x="288" y="288"/>
                </a:cubicBezTo>
                <a:cubicBezTo>
                  <a:pt x="378" y="198"/>
                  <a:pt x="498" y="148"/>
                  <a:pt x="626" y="148"/>
                </a:cubicBezTo>
                <a:cubicBezTo>
                  <a:pt x="754" y="148"/>
                  <a:pt x="874" y="198"/>
                  <a:pt x="964" y="288"/>
                </a:cubicBezTo>
                <a:cubicBezTo>
                  <a:pt x="1054" y="379"/>
                  <a:pt x="1104" y="499"/>
                  <a:pt x="1104" y="626"/>
                </a:cubicBezTo>
                <a:cubicBezTo>
                  <a:pt x="1104" y="754"/>
                  <a:pt x="1054" y="874"/>
                  <a:pt x="964" y="964"/>
                </a:cubicBezTo>
                <a:cubicBezTo>
                  <a:pt x="874" y="1055"/>
                  <a:pt x="754" y="1104"/>
                  <a:pt x="626" y="1104"/>
                </a:cubicBezTo>
                <a:close/>
                <a:moveTo>
                  <a:pt x="626" y="157"/>
                </a:moveTo>
                <a:cubicBezTo>
                  <a:pt x="367" y="157"/>
                  <a:pt x="157" y="367"/>
                  <a:pt x="157" y="626"/>
                </a:cubicBezTo>
                <a:cubicBezTo>
                  <a:pt x="157" y="885"/>
                  <a:pt x="367" y="1096"/>
                  <a:pt x="626" y="1096"/>
                </a:cubicBezTo>
                <a:cubicBezTo>
                  <a:pt x="885" y="1096"/>
                  <a:pt x="1095" y="885"/>
                  <a:pt x="1095" y="626"/>
                </a:cubicBezTo>
                <a:cubicBezTo>
                  <a:pt x="1095" y="367"/>
                  <a:pt x="885" y="157"/>
                  <a:pt x="626" y="157"/>
                </a:cubicBezTo>
                <a:close/>
              </a:path>
            </a:pathLst>
          </a:custGeom>
          <a:solidFill>
            <a:srgbClr val="1C50A2"/>
          </a:solidFill>
          <a:ln>
            <a:solidFill>
              <a:srgbClr val="1C50A2"/>
            </a:solidFill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微软雅黑" panose="020B050302020402020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442151" y="4141622"/>
            <a:ext cx="1400381" cy="2180867"/>
            <a:chOff x="3914115" y="2311146"/>
            <a:chExt cx="1400381" cy="2180867"/>
          </a:xfrm>
        </p:grpSpPr>
        <p:grpSp>
          <p:nvGrpSpPr>
            <p:cNvPr id="27" name="组合 26"/>
            <p:cNvGrpSpPr/>
            <p:nvPr/>
          </p:nvGrpSpPr>
          <p:grpSpPr>
            <a:xfrm>
              <a:off x="3914115" y="2311146"/>
              <a:ext cx="1400381" cy="2180867"/>
              <a:chOff x="7056438" y="2401888"/>
              <a:chExt cx="2671763" cy="4160838"/>
            </a:xfrm>
            <a:effectLst>
              <a:outerShdw blurRad="254000" dist="101600" dir="8100000" sx="102000" sy="102000" algn="tr" rotWithShape="0">
                <a:prstClr val="black">
                  <a:alpha val="28000"/>
                </a:prstClr>
              </a:outerShdw>
            </a:effectLst>
          </p:grpSpPr>
          <p:sp>
            <p:nvSpPr>
              <p:cNvPr id="30" name="Freeform 49"/>
              <p:cNvSpPr/>
              <p:nvPr/>
            </p:nvSpPr>
            <p:spPr bwMode="auto">
              <a:xfrm>
                <a:off x="7056438" y="2401888"/>
                <a:ext cx="2671763" cy="4160838"/>
              </a:xfrm>
              <a:custGeom>
                <a:avLst/>
                <a:gdLst>
                  <a:gd name="T0" fmla="*/ 388 w 842"/>
                  <a:gd name="T1" fmla="*/ 1312 h 1312"/>
                  <a:gd name="T2" fmla="*/ 340 w 842"/>
                  <a:gd name="T3" fmla="*/ 1265 h 1312"/>
                  <a:gd name="T4" fmla="*/ 343 w 842"/>
                  <a:gd name="T5" fmla="*/ 1249 h 1312"/>
                  <a:gd name="T6" fmla="*/ 278 w 842"/>
                  <a:gd name="T7" fmla="*/ 1249 h 1312"/>
                  <a:gd name="T8" fmla="*/ 228 w 842"/>
                  <a:gd name="T9" fmla="*/ 1199 h 1312"/>
                  <a:gd name="T10" fmla="*/ 241 w 842"/>
                  <a:gd name="T11" fmla="*/ 1164 h 1312"/>
                  <a:gd name="T12" fmla="*/ 219 w 842"/>
                  <a:gd name="T13" fmla="*/ 1121 h 1312"/>
                  <a:gd name="T14" fmla="*/ 232 w 842"/>
                  <a:gd name="T15" fmla="*/ 1086 h 1312"/>
                  <a:gd name="T16" fmla="*/ 196 w 842"/>
                  <a:gd name="T17" fmla="*/ 1022 h 1312"/>
                  <a:gd name="T18" fmla="*/ 196 w 842"/>
                  <a:gd name="T19" fmla="*/ 982 h 1312"/>
                  <a:gd name="T20" fmla="*/ 196 w 842"/>
                  <a:gd name="T21" fmla="*/ 982 h 1312"/>
                  <a:gd name="T22" fmla="*/ 196 w 842"/>
                  <a:gd name="T23" fmla="*/ 976 h 1312"/>
                  <a:gd name="T24" fmla="*/ 196 w 842"/>
                  <a:gd name="T25" fmla="*/ 947 h 1312"/>
                  <a:gd name="T26" fmla="*/ 197 w 842"/>
                  <a:gd name="T27" fmla="*/ 940 h 1312"/>
                  <a:gd name="T28" fmla="*/ 197 w 842"/>
                  <a:gd name="T29" fmla="*/ 917 h 1312"/>
                  <a:gd name="T30" fmla="*/ 180 w 842"/>
                  <a:gd name="T31" fmla="*/ 849 h 1312"/>
                  <a:gd name="T32" fmla="*/ 129 w 842"/>
                  <a:gd name="T33" fmla="*/ 779 h 1312"/>
                  <a:gd name="T34" fmla="*/ 0 w 842"/>
                  <a:gd name="T35" fmla="*/ 419 h 1312"/>
                  <a:gd name="T36" fmla="*/ 419 w 842"/>
                  <a:gd name="T37" fmla="*/ 0 h 1312"/>
                  <a:gd name="T38" fmla="*/ 423 w 842"/>
                  <a:gd name="T39" fmla="*/ 0 h 1312"/>
                  <a:gd name="T40" fmla="*/ 842 w 842"/>
                  <a:gd name="T41" fmla="*/ 419 h 1312"/>
                  <a:gd name="T42" fmla="*/ 713 w 842"/>
                  <a:gd name="T43" fmla="*/ 779 h 1312"/>
                  <a:gd name="T44" fmla="*/ 662 w 842"/>
                  <a:gd name="T45" fmla="*/ 849 h 1312"/>
                  <a:gd name="T46" fmla="*/ 647 w 842"/>
                  <a:gd name="T47" fmla="*/ 899 h 1312"/>
                  <a:gd name="T48" fmla="*/ 646 w 842"/>
                  <a:gd name="T49" fmla="*/ 1023 h 1312"/>
                  <a:gd name="T50" fmla="*/ 610 w 842"/>
                  <a:gd name="T51" fmla="*/ 1086 h 1312"/>
                  <a:gd name="T52" fmla="*/ 623 w 842"/>
                  <a:gd name="T53" fmla="*/ 1121 h 1312"/>
                  <a:gd name="T54" fmla="*/ 601 w 842"/>
                  <a:gd name="T55" fmla="*/ 1164 h 1312"/>
                  <a:gd name="T56" fmla="*/ 614 w 842"/>
                  <a:gd name="T57" fmla="*/ 1199 h 1312"/>
                  <a:gd name="T58" fmla="*/ 564 w 842"/>
                  <a:gd name="T59" fmla="*/ 1249 h 1312"/>
                  <a:gd name="T60" fmla="*/ 499 w 842"/>
                  <a:gd name="T61" fmla="*/ 1249 h 1312"/>
                  <a:gd name="T62" fmla="*/ 502 w 842"/>
                  <a:gd name="T63" fmla="*/ 1265 h 1312"/>
                  <a:gd name="T64" fmla="*/ 455 w 842"/>
                  <a:gd name="T65" fmla="*/ 1312 h 1312"/>
                  <a:gd name="T66" fmla="*/ 388 w 842"/>
                  <a:gd name="T67" fmla="*/ 1312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42" h="1312">
                    <a:moveTo>
                      <a:pt x="388" y="1312"/>
                    </a:moveTo>
                    <a:cubicBezTo>
                      <a:pt x="362" y="1312"/>
                      <a:pt x="340" y="1291"/>
                      <a:pt x="340" y="1265"/>
                    </a:cubicBezTo>
                    <a:cubicBezTo>
                      <a:pt x="340" y="1259"/>
                      <a:pt x="341" y="1254"/>
                      <a:pt x="343" y="1249"/>
                    </a:cubicBezTo>
                    <a:cubicBezTo>
                      <a:pt x="278" y="1249"/>
                      <a:pt x="278" y="1249"/>
                      <a:pt x="278" y="1249"/>
                    </a:cubicBezTo>
                    <a:cubicBezTo>
                      <a:pt x="250" y="1249"/>
                      <a:pt x="228" y="1226"/>
                      <a:pt x="228" y="1199"/>
                    </a:cubicBezTo>
                    <a:cubicBezTo>
                      <a:pt x="228" y="1186"/>
                      <a:pt x="233" y="1173"/>
                      <a:pt x="241" y="1164"/>
                    </a:cubicBezTo>
                    <a:cubicBezTo>
                      <a:pt x="228" y="1156"/>
                      <a:pt x="219" y="1140"/>
                      <a:pt x="219" y="1121"/>
                    </a:cubicBezTo>
                    <a:cubicBezTo>
                      <a:pt x="219" y="1108"/>
                      <a:pt x="223" y="1095"/>
                      <a:pt x="232" y="1086"/>
                    </a:cubicBezTo>
                    <a:cubicBezTo>
                      <a:pt x="210" y="1073"/>
                      <a:pt x="196" y="1049"/>
                      <a:pt x="196" y="1022"/>
                    </a:cubicBezTo>
                    <a:cubicBezTo>
                      <a:pt x="196" y="982"/>
                      <a:pt x="196" y="982"/>
                      <a:pt x="196" y="982"/>
                    </a:cubicBezTo>
                    <a:cubicBezTo>
                      <a:pt x="196" y="982"/>
                      <a:pt x="196" y="982"/>
                      <a:pt x="196" y="982"/>
                    </a:cubicBezTo>
                    <a:cubicBezTo>
                      <a:pt x="196" y="976"/>
                      <a:pt x="196" y="976"/>
                      <a:pt x="196" y="976"/>
                    </a:cubicBezTo>
                    <a:cubicBezTo>
                      <a:pt x="196" y="966"/>
                      <a:pt x="196" y="957"/>
                      <a:pt x="196" y="947"/>
                    </a:cubicBezTo>
                    <a:cubicBezTo>
                      <a:pt x="197" y="940"/>
                      <a:pt x="197" y="940"/>
                      <a:pt x="197" y="940"/>
                    </a:cubicBezTo>
                    <a:cubicBezTo>
                      <a:pt x="197" y="917"/>
                      <a:pt x="197" y="917"/>
                      <a:pt x="197" y="917"/>
                    </a:cubicBezTo>
                    <a:cubicBezTo>
                      <a:pt x="196" y="897"/>
                      <a:pt x="194" y="871"/>
                      <a:pt x="180" y="849"/>
                    </a:cubicBezTo>
                    <a:cubicBezTo>
                      <a:pt x="166" y="824"/>
                      <a:pt x="148" y="802"/>
                      <a:pt x="129" y="779"/>
                    </a:cubicBezTo>
                    <a:cubicBezTo>
                      <a:pt x="69" y="706"/>
                      <a:pt x="0" y="623"/>
                      <a:pt x="0" y="419"/>
                    </a:cubicBezTo>
                    <a:cubicBezTo>
                      <a:pt x="0" y="188"/>
                      <a:pt x="188" y="0"/>
                      <a:pt x="419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654" y="0"/>
                      <a:pt x="842" y="188"/>
                      <a:pt x="842" y="419"/>
                    </a:cubicBezTo>
                    <a:cubicBezTo>
                      <a:pt x="842" y="623"/>
                      <a:pt x="773" y="706"/>
                      <a:pt x="713" y="779"/>
                    </a:cubicBezTo>
                    <a:cubicBezTo>
                      <a:pt x="694" y="802"/>
                      <a:pt x="676" y="824"/>
                      <a:pt x="662" y="849"/>
                    </a:cubicBezTo>
                    <a:cubicBezTo>
                      <a:pt x="653" y="863"/>
                      <a:pt x="649" y="879"/>
                      <a:pt x="647" y="899"/>
                    </a:cubicBezTo>
                    <a:cubicBezTo>
                      <a:pt x="646" y="1023"/>
                      <a:pt x="646" y="1023"/>
                      <a:pt x="646" y="1023"/>
                    </a:cubicBezTo>
                    <a:cubicBezTo>
                      <a:pt x="646" y="1049"/>
                      <a:pt x="632" y="1073"/>
                      <a:pt x="610" y="1086"/>
                    </a:cubicBezTo>
                    <a:cubicBezTo>
                      <a:pt x="619" y="1095"/>
                      <a:pt x="623" y="1108"/>
                      <a:pt x="623" y="1121"/>
                    </a:cubicBezTo>
                    <a:cubicBezTo>
                      <a:pt x="623" y="1140"/>
                      <a:pt x="614" y="1156"/>
                      <a:pt x="601" y="1164"/>
                    </a:cubicBezTo>
                    <a:cubicBezTo>
                      <a:pt x="609" y="1173"/>
                      <a:pt x="614" y="1186"/>
                      <a:pt x="614" y="1199"/>
                    </a:cubicBezTo>
                    <a:cubicBezTo>
                      <a:pt x="614" y="1226"/>
                      <a:pt x="592" y="1249"/>
                      <a:pt x="564" y="1249"/>
                    </a:cubicBezTo>
                    <a:cubicBezTo>
                      <a:pt x="499" y="1249"/>
                      <a:pt x="499" y="1249"/>
                      <a:pt x="499" y="1249"/>
                    </a:cubicBezTo>
                    <a:cubicBezTo>
                      <a:pt x="501" y="1254"/>
                      <a:pt x="502" y="1259"/>
                      <a:pt x="502" y="1265"/>
                    </a:cubicBezTo>
                    <a:cubicBezTo>
                      <a:pt x="502" y="1291"/>
                      <a:pt x="480" y="1312"/>
                      <a:pt x="455" y="1312"/>
                    </a:cubicBezTo>
                    <a:lnTo>
                      <a:pt x="388" y="1312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charset="-122"/>
                </a:endParaRPr>
              </a:p>
            </p:txBody>
          </p:sp>
          <p:sp>
            <p:nvSpPr>
              <p:cNvPr id="31" name="Freeform 50"/>
              <p:cNvSpPr/>
              <p:nvPr/>
            </p:nvSpPr>
            <p:spPr bwMode="auto">
              <a:xfrm>
                <a:off x="8247063" y="6384925"/>
                <a:ext cx="293688" cy="82550"/>
              </a:xfrm>
              <a:custGeom>
                <a:avLst/>
                <a:gdLst>
                  <a:gd name="T0" fmla="*/ 13 w 93"/>
                  <a:gd name="T1" fmla="*/ 26 h 26"/>
                  <a:gd name="T2" fmla="*/ 0 w 93"/>
                  <a:gd name="T3" fmla="*/ 13 h 26"/>
                  <a:gd name="T4" fmla="*/ 13 w 93"/>
                  <a:gd name="T5" fmla="*/ 0 h 26"/>
                  <a:gd name="T6" fmla="*/ 80 w 93"/>
                  <a:gd name="T7" fmla="*/ 0 h 26"/>
                  <a:gd name="T8" fmla="*/ 93 w 93"/>
                  <a:gd name="T9" fmla="*/ 13 h 26"/>
                  <a:gd name="T10" fmla="*/ 80 w 93"/>
                  <a:gd name="T11" fmla="*/ 26 h 26"/>
                  <a:gd name="T12" fmla="*/ 13 w 93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" h="26">
                    <a:moveTo>
                      <a:pt x="13" y="26"/>
                    </a:moveTo>
                    <a:cubicBezTo>
                      <a:pt x="5" y="26"/>
                      <a:pt x="0" y="20"/>
                      <a:pt x="0" y="13"/>
                    </a:cubicBezTo>
                    <a:cubicBezTo>
                      <a:pt x="0" y="6"/>
                      <a:pt x="5" y="0"/>
                      <a:pt x="13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7" y="0"/>
                      <a:pt x="93" y="6"/>
                      <a:pt x="93" y="13"/>
                    </a:cubicBezTo>
                    <a:cubicBezTo>
                      <a:pt x="93" y="20"/>
                      <a:pt x="87" y="26"/>
                      <a:pt x="80" y="26"/>
                    </a:cubicBezTo>
                    <a:lnTo>
                      <a:pt x="13" y="26"/>
                    </a:lnTo>
                    <a:close/>
                  </a:path>
                </a:pathLst>
              </a:custGeom>
              <a:solidFill>
                <a:sysClr val="windowText" lastClr="000000">
                  <a:lumMod val="65000"/>
                  <a:lumOff val="3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charset="-122"/>
                </a:endParaRPr>
              </a:p>
            </p:txBody>
          </p:sp>
          <p:sp>
            <p:nvSpPr>
              <p:cNvPr id="32" name="Freeform 51"/>
              <p:cNvSpPr/>
              <p:nvPr/>
            </p:nvSpPr>
            <p:spPr bwMode="auto">
              <a:xfrm>
                <a:off x="7888288" y="6162675"/>
                <a:ext cx="1008063" cy="104775"/>
              </a:xfrm>
              <a:custGeom>
                <a:avLst/>
                <a:gdLst>
                  <a:gd name="T0" fmla="*/ 16 w 318"/>
                  <a:gd name="T1" fmla="*/ 33 h 33"/>
                  <a:gd name="T2" fmla="*/ 0 w 318"/>
                  <a:gd name="T3" fmla="*/ 16 h 33"/>
                  <a:gd name="T4" fmla="*/ 16 w 318"/>
                  <a:gd name="T5" fmla="*/ 0 h 33"/>
                  <a:gd name="T6" fmla="*/ 302 w 318"/>
                  <a:gd name="T7" fmla="*/ 0 h 33"/>
                  <a:gd name="T8" fmla="*/ 318 w 318"/>
                  <a:gd name="T9" fmla="*/ 16 h 33"/>
                  <a:gd name="T10" fmla="*/ 302 w 318"/>
                  <a:gd name="T11" fmla="*/ 33 h 33"/>
                  <a:gd name="T12" fmla="*/ 16 w 318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33">
                    <a:moveTo>
                      <a:pt x="16" y="33"/>
                    </a:moveTo>
                    <a:cubicBezTo>
                      <a:pt x="7" y="33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11" y="0"/>
                      <a:pt x="318" y="7"/>
                      <a:pt x="318" y="16"/>
                    </a:cubicBezTo>
                    <a:cubicBezTo>
                      <a:pt x="318" y="25"/>
                      <a:pt x="311" y="33"/>
                      <a:pt x="302" y="33"/>
                    </a:cubicBezTo>
                    <a:lnTo>
                      <a:pt x="16" y="33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charset="-122"/>
                </a:endParaRPr>
              </a:p>
            </p:txBody>
          </p:sp>
          <p:sp>
            <p:nvSpPr>
              <p:cNvPr id="33" name="Freeform 52"/>
              <p:cNvSpPr/>
              <p:nvPr/>
            </p:nvSpPr>
            <p:spPr bwMode="auto">
              <a:xfrm>
                <a:off x="7856538" y="5897563"/>
                <a:ext cx="1052513" cy="107950"/>
              </a:xfrm>
              <a:custGeom>
                <a:avLst/>
                <a:gdLst>
                  <a:gd name="T0" fmla="*/ 17 w 332"/>
                  <a:gd name="T1" fmla="*/ 34 h 34"/>
                  <a:gd name="T2" fmla="*/ 0 w 332"/>
                  <a:gd name="T3" fmla="*/ 17 h 34"/>
                  <a:gd name="T4" fmla="*/ 17 w 332"/>
                  <a:gd name="T5" fmla="*/ 0 h 34"/>
                  <a:gd name="T6" fmla="*/ 315 w 332"/>
                  <a:gd name="T7" fmla="*/ 0 h 34"/>
                  <a:gd name="T8" fmla="*/ 332 w 332"/>
                  <a:gd name="T9" fmla="*/ 17 h 34"/>
                  <a:gd name="T10" fmla="*/ 315 w 332"/>
                  <a:gd name="T11" fmla="*/ 34 h 34"/>
                  <a:gd name="T12" fmla="*/ 17 w 332"/>
                  <a:gd name="T13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2" h="34">
                    <a:moveTo>
                      <a:pt x="17" y="34"/>
                    </a:moveTo>
                    <a:cubicBezTo>
                      <a:pt x="8" y="34"/>
                      <a:pt x="0" y="26"/>
                      <a:pt x="0" y="17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324" y="0"/>
                      <a:pt x="332" y="7"/>
                      <a:pt x="332" y="17"/>
                    </a:cubicBezTo>
                    <a:cubicBezTo>
                      <a:pt x="332" y="26"/>
                      <a:pt x="324" y="34"/>
                      <a:pt x="315" y="34"/>
                    </a:cubicBezTo>
                    <a:lnTo>
                      <a:pt x="17" y="34"/>
                    </a:ln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charset="-122"/>
                </a:endParaRPr>
              </a:p>
            </p:txBody>
          </p:sp>
          <p:sp>
            <p:nvSpPr>
              <p:cNvPr id="34" name="Freeform 53"/>
              <p:cNvSpPr/>
              <p:nvPr/>
            </p:nvSpPr>
            <p:spPr bwMode="auto">
              <a:xfrm>
                <a:off x="7780338" y="5211763"/>
                <a:ext cx="1223963" cy="552450"/>
              </a:xfrm>
              <a:custGeom>
                <a:avLst/>
                <a:gdLst>
                  <a:gd name="T0" fmla="*/ 3 w 386"/>
                  <a:gd name="T1" fmla="*/ 30 h 174"/>
                  <a:gd name="T2" fmla="*/ 3 w 386"/>
                  <a:gd name="T3" fmla="*/ 30 h 174"/>
                  <a:gd name="T4" fmla="*/ 3 w 386"/>
                  <a:gd name="T5" fmla="*/ 54 h 174"/>
                  <a:gd name="T6" fmla="*/ 2 w 386"/>
                  <a:gd name="T7" fmla="*/ 62 h 174"/>
                  <a:gd name="T8" fmla="*/ 3 w 386"/>
                  <a:gd name="T9" fmla="*/ 62 h 174"/>
                  <a:gd name="T10" fmla="*/ 2 w 386"/>
                  <a:gd name="T11" fmla="*/ 137 h 174"/>
                  <a:gd name="T12" fmla="*/ 27 w 386"/>
                  <a:gd name="T13" fmla="*/ 174 h 174"/>
                  <a:gd name="T14" fmla="*/ 359 w 386"/>
                  <a:gd name="T15" fmla="*/ 174 h 174"/>
                  <a:gd name="T16" fmla="*/ 384 w 386"/>
                  <a:gd name="T17" fmla="*/ 136 h 174"/>
                  <a:gd name="T18" fmla="*/ 385 w 386"/>
                  <a:gd name="T19" fmla="*/ 11 h 174"/>
                  <a:gd name="T20" fmla="*/ 385 w 386"/>
                  <a:gd name="T21" fmla="*/ 10 h 174"/>
                  <a:gd name="T22" fmla="*/ 386 w 386"/>
                  <a:gd name="T23" fmla="*/ 0 h 174"/>
                  <a:gd name="T24" fmla="*/ 0 w 386"/>
                  <a:gd name="T25" fmla="*/ 0 h 174"/>
                  <a:gd name="T26" fmla="*/ 3 w 386"/>
                  <a:gd name="T27" fmla="*/ 3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6" h="174">
                    <a:moveTo>
                      <a:pt x="3" y="30"/>
                    </a:moveTo>
                    <a:cubicBezTo>
                      <a:pt x="3" y="30"/>
                      <a:pt x="3" y="30"/>
                      <a:pt x="3" y="30"/>
                    </a:cubicBezTo>
                    <a:cubicBezTo>
                      <a:pt x="3" y="54"/>
                      <a:pt x="3" y="54"/>
                      <a:pt x="3" y="54"/>
                    </a:cubicBezTo>
                    <a:cubicBezTo>
                      <a:pt x="3" y="54"/>
                      <a:pt x="2" y="62"/>
                      <a:pt x="2" y="62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2" y="153"/>
                      <a:pt x="12" y="168"/>
                      <a:pt x="27" y="174"/>
                    </a:cubicBezTo>
                    <a:cubicBezTo>
                      <a:pt x="34" y="173"/>
                      <a:pt x="359" y="174"/>
                      <a:pt x="359" y="174"/>
                    </a:cubicBezTo>
                    <a:cubicBezTo>
                      <a:pt x="374" y="168"/>
                      <a:pt x="384" y="153"/>
                      <a:pt x="384" y="136"/>
                    </a:cubicBezTo>
                    <a:cubicBezTo>
                      <a:pt x="385" y="11"/>
                      <a:pt x="385" y="11"/>
                      <a:pt x="385" y="11"/>
                    </a:cubicBezTo>
                    <a:cubicBezTo>
                      <a:pt x="385" y="10"/>
                      <a:pt x="385" y="10"/>
                      <a:pt x="385" y="10"/>
                    </a:cubicBezTo>
                    <a:cubicBezTo>
                      <a:pt x="385" y="6"/>
                      <a:pt x="385" y="3"/>
                      <a:pt x="38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2" y="21"/>
                      <a:pt x="3" y="30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charset="-122"/>
                </a:endParaRPr>
              </a:p>
            </p:txBody>
          </p:sp>
          <p:sp>
            <p:nvSpPr>
              <p:cNvPr id="35" name="Freeform 54"/>
              <p:cNvSpPr/>
              <p:nvPr/>
            </p:nvSpPr>
            <p:spPr bwMode="auto">
              <a:xfrm>
                <a:off x="7167563" y="2509838"/>
                <a:ext cx="2452688" cy="2578100"/>
              </a:xfrm>
              <a:custGeom>
                <a:avLst/>
                <a:gdLst>
                  <a:gd name="T0" fmla="*/ 597 w 773"/>
                  <a:gd name="T1" fmla="*/ 797 h 813"/>
                  <a:gd name="T2" fmla="*/ 652 w 773"/>
                  <a:gd name="T3" fmla="*/ 723 h 813"/>
                  <a:gd name="T4" fmla="*/ 773 w 773"/>
                  <a:gd name="T5" fmla="*/ 385 h 813"/>
                  <a:gd name="T6" fmla="*/ 388 w 773"/>
                  <a:gd name="T7" fmla="*/ 0 h 813"/>
                  <a:gd name="T8" fmla="*/ 384 w 773"/>
                  <a:gd name="T9" fmla="*/ 0 h 813"/>
                  <a:gd name="T10" fmla="*/ 0 w 773"/>
                  <a:gd name="T11" fmla="*/ 385 h 813"/>
                  <a:gd name="T12" fmla="*/ 120 w 773"/>
                  <a:gd name="T13" fmla="*/ 723 h 813"/>
                  <a:gd name="T14" fmla="*/ 175 w 773"/>
                  <a:gd name="T15" fmla="*/ 797 h 813"/>
                  <a:gd name="T16" fmla="*/ 183 w 773"/>
                  <a:gd name="T17" fmla="*/ 813 h 813"/>
                  <a:gd name="T18" fmla="*/ 589 w 773"/>
                  <a:gd name="T19" fmla="*/ 813 h 813"/>
                  <a:gd name="T20" fmla="*/ 597 w 773"/>
                  <a:gd name="T21" fmla="*/ 797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3" h="813">
                    <a:moveTo>
                      <a:pt x="597" y="797"/>
                    </a:moveTo>
                    <a:cubicBezTo>
                      <a:pt x="613" y="771"/>
                      <a:pt x="632" y="748"/>
                      <a:pt x="652" y="723"/>
                    </a:cubicBezTo>
                    <a:cubicBezTo>
                      <a:pt x="709" y="655"/>
                      <a:pt x="773" y="577"/>
                      <a:pt x="773" y="385"/>
                    </a:cubicBezTo>
                    <a:cubicBezTo>
                      <a:pt x="773" y="173"/>
                      <a:pt x="600" y="0"/>
                      <a:pt x="388" y="0"/>
                    </a:cubicBezTo>
                    <a:cubicBezTo>
                      <a:pt x="384" y="0"/>
                      <a:pt x="384" y="0"/>
                      <a:pt x="384" y="0"/>
                    </a:cubicBezTo>
                    <a:cubicBezTo>
                      <a:pt x="172" y="0"/>
                      <a:pt x="0" y="173"/>
                      <a:pt x="0" y="385"/>
                    </a:cubicBezTo>
                    <a:cubicBezTo>
                      <a:pt x="0" y="577"/>
                      <a:pt x="64" y="655"/>
                      <a:pt x="120" y="723"/>
                    </a:cubicBezTo>
                    <a:cubicBezTo>
                      <a:pt x="140" y="748"/>
                      <a:pt x="159" y="771"/>
                      <a:pt x="175" y="797"/>
                    </a:cubicBezTo>
                    <a:cubicBezTo>
                      <a:pt x="178" y="803"/>
                      <a:pt x="180" y="808"/>
                      <a:pt x="183" y="813"/>
                    </a:cubicBezTo>
                    <a:cubicBezTo>
                      <a:pt x="589" y="813"/>
                      <a:pt x="589" y="813"/>
                      <a:pt x="589" y="813"/>
                    </a:cubicBezTo>
                    <a:cubicBezTo>
                      <a:pt x="592" y="808"/>
                      <a:pt x="594" y="802"/>
                      <a:pt x="597" y="797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charset="-122"/>
                </a:endParaRPr>
              </a:p>
            </p:txBody>
          </p:sp>
        </p:grpSp>
        <p:sp>
          <p:nvSpPr>
            <p:cNvPr id="28" name="TextBox 31"/>
            <p:cNvSpPr txBox="1"/>
            <p:nvPr/>
          </p:nvSpPr>
          <p:spPr>
            <a:xfrm>
              <a:off x="3980347" y="3075806"/>
              <a:ext cx="1242060" cy="40011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keyword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  <p:sp>
          <p:nvSpPr>
            <p:cNvPr id="29" name="Freeform 6"/>
            <p:cNvSpPr>
              <a:spLocks noChangeAspect="1" noEditPoints="1"/>
            </p:cNvSpPr>
            <p:nvPr/>
          </p:nvSpPr>
          <p:spPr bwMode="auto">
            <a:xfrm>
              <a:off x="4350122" y="2661220"/>
              <a:ext cx="547033" cy="445373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806186" y="2990845"/>
            <a:ext cx="1010406" cy="1027388"/>
            <a:chOff x="2275864" y="2561724"/>
            <a:chExt cx="1010406" cy="1027388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2275864" y="2561724"/>
              <a:ext cx="1010406" cy="1027388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6" name="标题层"/>
            <p:cNvSpPr txBox="1"/>
            <p:nvPr/>
          </p:nvSpPr>
          <p:spPr bwMode="auto">
            <a:xfrm>
              <a:off x="2472208" y="2830165"/>
              <a:ext cx="617718" cy="461665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02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011804" y="4378273"/>
            <a:ext cx="1010406" cy="1027388"/>
            <a:chOff x="2275864" y="2561724"/>
            <a:chExt cx="1010406" cy="1027388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2275864" y="2561724"/>
              <a:ext cx="1010406" cy="1027388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4" name="标题层"/>
            <p:cNvSpPr txBox="1"/>
            <p:nvPr/>
          </p:nvSpPr>
          <p:spPr bwMode="auto">
            <a:xfrm>
              <a:off x="2472208" y="2830165"/>
              <a:ext cx="617718" cy="461665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62370" y="2990845"/>
            <a:ext cx="1010406" cy="1027388"/>
            <a:chOff x="2275864" y="2561724"/>
            <a:chExt cx="1010406" cy="102738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2275864" y="2561724"/>
              <a:ext cx="1010406" cy="1027388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标题层"/>
            <p:cNvSpPr txBox="1"/>
            <p:nvPr/>
          </p:nvSpPr>
          <p:spPr bwMode="auto">
            <a:xfrm>
              <a:off x="2472208" y="2830165"/>
              <a:ext cx="617718" cy="461665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254458" y="4378273"/>
            <a:ext cx="1010406" cy="1027388"/>
            <a:chOff x="2275864" y="2561724"/>
            <a:chExt cx="1010406" cy="1027388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2275864" y="2561724"/>
              <a:ext cx="1010406" cy="1027388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标题层"/>
            <p:cNvSpPr txBox="1"/>
            <p:nvPr/>
          </p:nvSpPr>
          <p:spPr bwMode="auto">
            <a:xfrm>
              <a:off x="2472208" y="2830165"/>
              <a:ext cx="617718" cy="461665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04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6" name="文本框 1"/>
          <p:cNvSpPr txBox="1"/>
          <p:nvPr/>
        </p:nvSpPr>
        <p:spPr>
          <a:xfrm>
            <a:off x="1121817" y="459716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išļîďè"/>
          <p:cNvSpPr txBox="1"/>
          <p:nvPr/>
        </p:nvSpPr>
        <p:spPr bwMode="auto">
          <a:xfrm>
            <a:off x="1105934" y="425234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8" name="文本框 1"/>
          <p:cNvSpPr txBox="1"/>
          <p:nvPr/>
        </p:nvSpPr>
        <p:spPr>
          <a:xfrm>
            <a:off x="1987539" y="3178981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išļîďè"/>
          <p:cNvSpPr txBox="1"/>
          <p:nvPr/>
        </p:nvSpPr>
        <p:spPr bwMode="auto">
          <a:xfrm>
            <a:off x="1971656" y="283415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0" name="文本框 1"/>
          <p:cNvSpPr txBox="1"/>
          <p:nvPr/>
        </p:nvSpPr>
        <p:spPr>
          <a:xfrm>
            <a:off x="8426929" y="459716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išļîďè"/>
          <p:cNvSpPr txBox="1"/>
          <p:nvPr/>
        </p:nvSpPr>
        <p:spPr bwMode="auto">
          <a:xfrm>
            <a:off x="8411046" y="425234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2" name="文本框 1"/>
          <p:cNvSpPr txBox="1"/>
          <p:nvPr/>
        </p:nvSpPr>
        <p:spPr>
          <a:xfrm>
            <a:off x="7577209" y="3058290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išļîďè"/>
          <p:cNvSpPr txBox="1"/>
          <p:nvPr/>
        </p:nvSpPr>
        <p:spPr bwMode="auto">
          <a:xfrm>
            <a:off x="7561326" y="271346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4" name="文本框 1"/>
          <p:cNvSpPr txBox="1"/>
          <p:nvPr/>
        </p:nvSpPr>
        <p:spPr>
          <a:xfrm>
            <a:off x="1017713" y="1089429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2792194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1"/>
          <p:cNvSpPr txBox="1"/>
          <p:nvPr/>
        </p:nvSpPr>
        <p:spPr>
          <a:xfrm>
            <a:off x="1017713" y="1089429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45" name="Group 49"/>
          <p:cNvGrpSpPr/>
          <p:nvPr/>
        </p:nvGrpSpPr>
        <p:grpSpPr>
          <a:xfrm>
            <a:off x="4967562" y="3092773"/>
            <a:ext cx="1111955" cy="1366659"/>
            <a:chOff x="3606801" y="1795463"/>
            <a:chExt cx="928688" cy="1141413"/>
          </a:xfrm>
        </p:grpSpPr>
        <p:sp>
          <p:nvSpPr>
            <p:cNvPr id="67" name="Freeform 8"/>
            <p:cNvSpPr/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50"/>
          <p:cNvGrpSpPr/>
          <p:nvPr/>
        </p:nvGrpSpPr>
        <p:grpSpPr>
          <a:xfrm>
            <a:off x="6151746" y="3088970"/>
            <a:ext cx="1110054" cy="1370461"/>
            <a:chOff x="4595813" y="1792288"/>
            <a:chExt cx="927100" cy="1144588"/>
          </a:xfrm>
        </p:grpSpPr>
        <p:sp>
          <p:nvSpPr>
            <p:cNvPr id="65" name="Freeform 9"/>
            <p:cNvSpPr/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51"/>
          <p:cNvGrpSpPr/>
          <p:nvPr/>
        </p:nvGrpSpPr>
        <p:grpSpPr>
          <a:xfrm>
            <a:off x="5083509" y="4535461"/>
            <a:ext cx="996007" cy="1226002"/>
            <a:chOff x="3703638" y="3000375"/>
            <a:chExt cx="831850" cy="1023938"/>
          </a:xfrm>
        </p:grpSpPr>
        <p:sp>
          <p:nvSpPr>
            <p:cNvPr id="63" name="Freeform 11"/>
            <p:cNvSpPr/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131"/>
            <p:cNvSpPr/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52"/>
          <p:cNvGrpSpPr/>
          <p:nvPr/>
        </p:nvGrpSpPr>
        <p:grpSpPr>
          <a:xfrm>
            <a:off x="6151746" y="4535461"/>
            <a:ext cx="975099" cy="1231704"/>
            <a:chOff x="4595813" y="3000375"/>
            <a:chExt cx="814388" cy="1028700"/>
          </a:xfrm>
        </p:grpSpPr>
        <p:sp>
          <p:nvSpPr>
            <p:cNvPr id="61" name="Freeform 10"/>
            <p:cNvSpPr/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81"/>
          <p:cNvGrpSpPr/>
          <p:nvPr/>
        </p:nvGrpSpPr>
        <p:grpSpPr>
          <a:xfrm flipV="1">
            <a:off x="4143735" y="5358808"/>
            <a:ext cx="1339732" cy="262633"/>
            <a:chOff x="2712812" y="1457456"/>
            <a:chExt cx="1118923" cy="223062"/>
          </a:xfrm>
        </p:grpSpPr>
        <p:cxnSp>
          <p:nvCxnSpPr>
            <p:cNvPr id="59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  <p:cxnSp>
          <p:nvCxnSpPr>
            <p:cNvPr id="60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</p:grpSp>
      <p:grpSp>
        <p:nvGrpSpPr>
          <p:cNvPr id="50" name="Group 81"/>
          <p:cNvGrpSpPr/>
          <p:nvPr/>
        </p:nvGrpSpPr>
        <p:grpSpPr>
          <a:xfrm flipH="1" flipV="1">
            <a:off x="6689317" y="5359758"/>
            <a:ext cx="1270756" cy="260732"/>
            <a:chOff x="2770419" y="1459071"/>
            <a:chExt cx="1061316" cy="221447"/>
          </a:xfrm>
        </p:grpSpPr>
        <p:cxnSp>
          <p:nvCxnSpPr>
            <p:cNvPr id="57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  <p:cxnSp>
          <p:nvCxnSpPr>
            <p:cNvPr id="58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</p:grpSp>
      <p:grpSp>
        <p:nvGrpSpPr>
          <p:cNvPr id="51" name="Group 81"/>
          <p:cNvGrpSpPr/>
          <p:nvPr/>
        </p:nvGrpSpPr>
        <p:grpSpPr>
          <a:xfrm>
            <a:off x="4024778" y="3179298"/>
            <a:ext cx="1339732" cy="262633"/>
            <a:chOff x="2712812" y="1457456"/>
            <a:chExt cx="1118923" cy="223062"/>
          </a:xfrm>
        </p:grpSpPr>
        <p:cxnSp>
          <p:nvCxnSpPr>
            <p:cNvPr id="55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  <p:cxnSp>
          <p:nvCxnSpPr>
            <p:cNvPr id="56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</p:grpSp>
      <p:grpSp>
        <p:nvGrpSpPr>
          <p:cNvPr id="52" name="Group 81"/>
          <p:cNvGrpSpPr/>
          <p:nvPr/>
        </p:nvGrpSpPr>
        <p:grpSpPr>
          <a:xfrm flipH="1">
            <a:off x="6879533" y="3180249"/>
            <a:ext cx="1270756" cy="260732"/>
            <a:chOff x="2770419" y="1459071"/>
            <a:chExt cx="1061316" cy="221447"/>
          </a:xfrm>
        </p:grpSpPr>
        <p:cxnSp>
          <p:nvCxnSpPr>
            <p:cNvPr id="53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  <p:cxnSp>
          <p:nvCxnSpPr>
            <p:cNvPr id="54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noFill/>
            <a:ln w="19050" cap="rnd" cmpd="sng" algn="ctr">
              <a:solidFill>
                <a:srgbClr val="1C50A2"/>
              </a:solidFill>
              <a:prstDash val="solid"/>
              <a:miter lim="800000"/>
              <a:headEnd type="oval"/>
              <a:tailEnd type="oval"/>
            </a:ln>
            <a:effectLst/>
          </p:spPr>
        </p:cxnSp>
      </p:grpSp>
      <p:sp>
        <p:nvSpPr>
          <p:cNvPr id="69" name="文本框 1"/>
          <p:cNvSpPr txBox="1"/>
          <p:nvPr/>
        </p:nvSpPr>
        <p:spPr>
          <a:xfrm>
            <a:off x="1233452" y="3224177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0" name="išļîďè"/>
          <p:cNvSpPr txBox="1"/>
          <p:nvPr/>
        </p:nvSpPr>
        <p:spPr bwMode="auto">
          <a:xfrm>
            <a:off x="1217569" y="287935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1" name="文本框 1"/>
          <p:cNvSpPr txBox="1"/>
          <p:nvPr/>
        </p:nvSpPr>
        <p:spPr>
          <a:xfrm>
            <a:off x="1233452" y="4993563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2" name="išļîďè"/>
          <p:cNvSpPr txBox="1"/>
          <p:nvPr/>
        </p:nvSpPr>
        <p:spPr bwMode="auto">
          <a:xfrm>
            <a:off x="1217569" y="4648739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3" name="文本框 1"/>
          <p:cNvSpPr txBox="1"/>
          <p:nvPr/>
        </p:nvSpPr>
        <p:spPr>
          <a:xfrm>
            <a:off x="8427317" y="3224177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išļîďè"/>
          <p:cNvSpPr txBox="1"/>
          <p:nvPr/>
        </p:nvSpPr>
        <p:spPr bwMode="auto">
          <a:xfrm>
            <a:off x="8411434" y="287935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5" name="文本框 1"/>
          <p:cNvSpPr txBox="1"/>
          <p:nvPr/>
        </p:nvSpPr>
        <p:spPr>
          <a:xfrm>
            <a:off x="8427317" y="4993563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išļîďè"/>
          <p:cNvSpPr txBox="1"/>
          <p:nvPr/>
        </p:nvSpPr>
        <p:spPr bwMode="auto">
          <a:xfrm>
            <a:off x="8411434" y="4648739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1192556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81137" y="3213838"/>
            <a:ext cx="8509704" cy="2140593"/>
            <a:chOff x="2130174" y="2431408"/>
            <a:chExt cx="7931651" cy="1995185"/>
          </a:xfrm>
        </p:grpSpPr>
        <p:grpSp>
          <p:nvGrpSpPr>
            <p:cNvPr id="15" name="Group 5"/>
            <p:cNvGrpSpPr/>
            <p:nvPr/>
          </p:nvGrpSpPr>
          <p:grpSpPr>
            <a:xfrm>
              <a:off x="4178097" y="2706174"/>
              <a:ext cx="4128961" cy="1720419"/>
              <a:chOff x="3960309" y="3165179"/>
              <a:chExt cx="4579147" cy="1908000"/>
            </a:xfrm>
          </p:grpSpPr>
          <p:sp>
            <p:nvSpPr>
              <p:cNvPr id="24" name="Freeform 17"/>
              <p:cNvSpPr>
                <a:spLocks noChangeAspect="1"/>
              </p:cNvSpPr>
              <p:nvPr/>
            </p:nvSpPr>
            <p:spPr bwMode="auto">
              <a:xfrm>
                <a:off x="6601270" y="3165179"/>
                <a:ext cx="1938186" cy="1908000"/>
              </a:xfrm>
              <a:custGeom>
                <a:avLst/>
                <a:gdLst>
                  <a:gd name="T0" fmla="*/ 145 w 145"/>
                  <a:gd name="T1" fmla="*/ 74 h 143"/>
                  <a:gd name="T2" fmla="*/ 133 w 145"/>
                  <a:gd name="T3" fmla="*/ 88 h 143"/>
                  <a:gd name="T4" fmla="*/ 8 w 145"/>
                  <a:gd name="T5" fmla="*/ 143 h 143"/>
                  <a:gd name="T6" fmla="*/ 2 w 145"/>
                  <a:gd name="T7" fmla="*/ 141 h 143"/>
                  <a:gd name="T8" fmla="*/ 0 w 145"/>
                  <a:gd name="T9" fmla="*/ 135 h 143"/>
                  <a:gd name="T10" fmla="*/ 6 w 145"/>
                  <a:gd name="T11" fmla="*/ 108 h 143"/>
                  <a:gd name="T12" fmla="*/ 50 w 145"/>
                  <a:gd name="T13" fmla="*/ 73 h 143"/>
                  <a:gd name="T14" fmla="*/ 21 w 145"/>
                  <a:gd name="T15" fmla="*/ 44 h 143"/>
                  <a:gd name="T16" fmla="*/ 29 w 145"/>
                  <a:gd name="T17" fmla="*/ 8 h 143"/>
                  <a:gd name="T18" fmla="*/ 36 w 145"/>
                  <a:gd name="T19" fmla="*/ 1 h 143"/>
                  <a:gd name="T20" fmla="*/ 44 w 145"/>
                  <a:gd name="T21" fmla="*/ 3 h 143"/>
                  <a:gd name="T22" fmla="*/ 138 w 145"/>
                  <a:gd name="T23" fmla="*/ 61 h 143"/>
                  <a:gd name="T24" fmla="*/ 145 w 145"/>
                  <a:gd name="T25" fmla="*/ 74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12" tIns="48205" rIns="96412" bIns="48205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17"/>
              <p:cNvSpPr/>
              <p:nvPr/>
            </p:nvSpPr>
            <p:spPr bwMode="auto">
              <a:xfrm>
                <a:off x="5601916" y="3404365"/>
                <a:ext cx="1481733" cy="1458656"/>
              </a:xfrm>
              <a:custGeom>
                <a:avLst/>
                <a:gdLst>
                  <a:gd name="T0" fmla="*/ 145 w 145"/>
                  <a:gd name="T1" fmla="*/ 74 h 143"/>
                  <a:gd name="T2" fmla="*/ 133 w 145"/>
                  <a:gd name="T3" fmla="*/ 88 h 143"/>
                  <a:gd name="T4" fmla="*/ 8 w 145"/>
                  <a:gd name="T5" fmla="*/ 143 h 143"/>
                  <a:gd name="T6" fmla="*/ 2 w 145"/>
                  <a:gd name="T7" fmla="*/ 141 h 143"/>
                  <a:gd name="T8" fmla="*/ 0 w 145"/>
                  <a:gd name="T9" fmla="*/ 135 h 143"/>
                  <a:gd name="T10" fmla="*/ 6 w 145"/>
                  <a:gd name="T11" fmla="*/ 108 h 143"/>
                  <a:gd name="T12" fmla="*/ 50 w 145"/>
                  <a:gd name="T13" fmla="*/ 73 h 143"/>
                  <a:gd name="T14" fmla="*/ 21 w 145"/>
                  <a:gd name="T15" fmla="*/ 44 h 143"/>
                  <a:gd name="T16" fmla="*/ 29 w 145"/>
                  <a:gd name="T17" fmla="*/ 8 h 143"/>
                  <a:gd name="T18" fmla="*/ 36 w 145"/>
                  <a:gd name="T19" fmla="*/ 1 h 143"/>
                  <a:gd name="T20" fmla="*/ 44 w 145"/>
                  <a:gd name="T21" fmla="*/ 3 h 143"/>
                  <a:gd name="T22" fmla="*/ 138 w 145"/>
                  <a:gd name="T23" fmla="*/ 61 h 143"/>
                  <a:gd name="T24" fmla="*/ 145 w 145"/>
                  <a:gd name="T25" fmla="*/ 74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12" tIns="48205" rIns="96412" bIns="48205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18"/>
              <p:cNvSpPr/>
              <p:nvPr/>
            </p:nvSpPr>
            <p:spPr bwMode="auto">
              <a:xfrm>
                <a:off x="4682222" y="3523355"/>
                <a:ext cx="1295485" cy="1265818"/>
              </a:xfrm>
              <a:custGeom>
                <a:avLst/>
                <a:gdLst>
                  <a:gd name="T0" fmla="*/ 127 w 127"/>
                  <a:gd name="T1" fmla="*/ 64 h 124"/>
                  <a:gd name="T2" fmla="*/ 117 w 127"/>
                  <a:gd name="T3" fmla="*/ 76 h 124"/>
                  <a:gd name="T4" fmla="*/ 8 w 127"/>
                  <a:gd name="T5" fmla="*/ 124 h 124"/>
                  <a:gd name="T6" fmla="*/ 2 w 127"/>
                  <a:gd name="T7" fmla="*/ 123 h 124"/>
                  <a:gd name="T8" fmla="*/ 1 w 127"/>
                  <a:gd name="T9" fmla="*/ 118 h 124"/>
                  <a:gd name="T10" fmla="*/ 6 w 127"/>
                  <a:gd name="T11" fmla="*/ 94 h 124"/>
                  <a:gd name="T12" fmla="*/ 39 w 127"/>
                  <a:gd name="T13" fmla="*/ 62 h 124"/>
                  <a:gd name="T14" fmla="*/ 19 w 127"/>
                  <a:gd name="T15" fmla="*/ 38 h 124"/>
                  <a:gd name="T16" fmla="*/ 26 w 127"/>
                  <a:gd name="T17" fmla="*/ 6 h 124"/>
                  <a:gd name="T18" fmla="*/ 32 w 127"/>
                  <a:gd name="T19" fmla="*/ 1 h 124"/>
                  <a:gd name="T20" fmla="*/ 39 w 127"/>
                  <a:gd name="T21" fmla="*/ 2 h 124"/>
                  <a:gd name="T22" fmla="*/ 121 w 127"/>
                  <a:gd name="T23" fmla="*/ 52 h 124"/>
                  <a:gd name="T24" fmla="*/ 127 w 127"/>
                  <a:gd name="T25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12" tIns="48205" rIns="96412" bIns="48205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19"/>
              <p:cNvSpPr/>
              <p:nvPr/>
            </p:nvSpPr>
            <p:spPr bwMode="auto">
              <a:xfrm>
                <a:off x="3960309" y="3649946"/>
                <a:ext cx="1028477" cy="1041662"/>
              </a:xfrm>
              <a:custGeom>
                <a:avLst/>
                <a:gdLst>
                  <a:gd name="T0" fmla="*/ 15 w 101"/>
                  <a:gd name="T1" fmla="*/ 31 h 102"/>
                  <a:gd name="T2" fmla="*/ 21 w 101"/>
                  <a:gd name="T3" fmla="*/ 5 h 102"/>
                  <a:gd name="T4" fmla="*/ 26 w 101"/>
                  <a:gd name="T5" fmla="*/ 1 h 102"/>
                  <a:gd name="T6" fmla="*/ 32 w 101"/>
                  <a:gd name="T7" fmla="*/ 2 h 102"/>
                  <a:gd name="T8" fmla="*/ 95 w 101"/>
                  <a:gd name="T9" fmla="*/ 41 h 102"/>
                  <a:gd name="T10" fmla="*/ 101 w 101"/>
                  <a:gd name="T11" fmla="*/ 51 h 102"/>
                  <a:gd name="T12" fmla="*/ 94 w 101"/>
                  <a:gd name="T13" fmla="*/ 63 h 102"/>
                  <a:gd name="T14" fmla="*/ 6 w 101"/>
                  <a:gd name="T15" fmla="*/ 102 h 102"/>
                  <a:gd name="T16" fmla="*/ 2 w 101"/>
                  <a:gd name="T17" fmla="*/ 101 h 102"/>
                  <a:gd name="T18" fmla="*/ 0 w 101"/>
                  <a:gd name="T19" fmla="*/ 97 h 102"/>
                  <a:gd name="T20" fmla="*/ 5 w 101"/>
                  <a:gd name="T21" fmla="*/ 77 h 102"/>
                  <a:gd name="T22" fmla="*/ 15 w 101"/>
                  <a:gd name="T23" fmla="*/ 3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12" tIns="48205" rIns="96412" bIns="48205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任意多边形 15"/>
            <p:cNvSpPr/>
            <p:nvPr/>
          </p:nvSpPr>
          <p:spPr bwMode="auto">
            <a:xfrm>
              <a:off x="7762731" y="3068972"/>
              <a:ext cx="2299094" cy="258591"/>
            </a:xfrm>
            <a:custGeom>
              <a:avLst/>
              <a:gdLst>
                <a:gd name="connsiteX0" fmla="*/ 0 w 1600200"/>
                <a:gd name="connsiteY0" fmla="*/ 552450 h 552450"/>
                <a:gd name="connsiteX1" fmla="*/ 171450 w 1600200"/>
                <a:gd name="connsiteY1" fmla="*/ 0 h 552450"/>
                <a:gd name="connsiteX2" fmla="*/ 1600200 w 1600200"/>
                <a:gd name="connsiteY2" fmla="*/ 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00200" h="552450">
                  <a:moveTo>
                    <a:pt x="0" y="552450"/>
                  </a:moveTo>
                  <a:lnTo>
                    <a:pt x="171450" y="0"/>
                  </a:lnTo>
                  <a:lnTo>
                    <a:pt x="1600200" y="0"/>
                  </a:lnTo>
                </a:path>
              </a:pathLst>
            </a:custGeom>
            <a:noFill/>
            <a:ln w="12700" cap="flat" cmpd="sng" algn="ctr">
              <a:solidFill>
                <a:srgbClr val="FFFFFF">
                  <a:lumMod val="65000"/>
                </a:srgbClr>
              </a:solidFill>
              <a:prstDash val="solid"/>
              <a:headEnd type="oval" w="med" len="med"/>
              <a:tailEnd type="stealth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54735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任意多边形 16"/>
            <p:cNvSpPr/>
            <p:nvPr/>
          </p:nvSpPr>
          <p:spPr bwMode="auto">
            <a:xfrm flipH="1">
              <a:off x="2130174" y="3346884"/>
              <a:ext cx="2300580" cy="258591"/>
            </a:xfrm>
            <a:custGeom>
              <a:avLst/>
              <a:gdLst>
                <a:gd name="connsiteX0" fmla="*/ 0 w 1600200"/>
                <a:gd name="connsiteY0" fmla="*/ 552450 h 552450"/>
                <a:gd name="connsiteX1" fmla="*/ 171450 w 1600200"/>
                <a:gd name="connsiteY1" fmla="*/ 0 h 552450"/>
                <a:gd name="connsiteX2" fmla="*/ 1600200 w 1600200"/>
                <a:gd name="connsiteY2" fmla="*/ 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00200" h="552450">
                  <a:moveTo>
                    <a:pt x="0" y="552450"/>
                  </a:moveTo>
                  <a:lnTo>
                    <a:pt x="171450" y="0"/>
                  </a:lnTo>
                  <a:lnTo>
                    <a:pt x="1600200" y="0"/>
                  </a:lnTo>
                </a:path>
              </a:pathLst>
            </a:custGeom>
            <a:noFill/>
            <a:ln w="12700" cap="flat" cmpd="sng" algn="ctr">
              <a:solidFill>
                <a:srgbClr val="FFFFFF">
                  <a:lumMod val="65000"/>
                </a:srgbClr>
              </a:solidFill>
              <a:prstDash val="solid"/>
              <a:headEnd type="oval" w="med" len="med"/>
              <a:tailEnd type="stealth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54735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6327092" y="2437352"/>
              <a:ext cx="606354" cy="903589"/>
            </a:xfrm>
            <a:custGeom>
              <a:avLst/>
              <a:gdLst>
                <a:gd name="connsiteX0" fmla="*/ 0 w 647700"/>
                <a:gd name="connsiteY0" fmla="*/ 965200 h 965200"/>
                <a:gd name="connsiteX1" fmla="*/ 152400 w 647700"/>
                <a:gd name="connsiteY1" fmla="*/ 508000 h 965200"/>
                <a:gd name="connsiteX2" fmla="*/ 647700 w 647700"/>
                <a:gd name="connsiteY2" fmla="*/ 0 h 965200"/>
                <a:gd name="connsiteX0-1" fmla="*/ 0 w 647700"/>
                <a:gd name="connsiteY0-2" fmla="*/ 965200 h 965200"/>
                <a:gd name="connsiteX1-3" fmla="*/ 101600 w 647700"/>
                <a:gd name="connsiteY1-4" fmla="*/ 520700 h 965200"/>
                <a:gd name="connsiteX2-5" fmla="*/ 647700 w 647700"/>
                <a:gd name="connsiteY2-6" fmla="*/ 0 h 9652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7700" h="965200">
                  <a:moveTo>
                    <a:pt x="0" y="965200"/>
                  </a:moveTo>
                  <a:lnTo>
                    <a:pt x="101600" y="520700"/>
                  </a:lnTo>
                  <a:lnTo>
                    <a:pt x="647700" y="0"/>
                  </a:lnTo>
                </a:path>
              </a:pathLst>
            </a:custGeom>
            <a:noFill/>
            <a:ln w="12700" cap="flat" cmpd="sng" algn="ctr">
              <a:solidFill>
                <a:srgbClr val="FFFFFF">
                  <a:lumMod val="65000"/>
                </a:srgbClr>
              </a:solidFill>
              <a:prstDash val="solid"/>
              <a:headEnd type="oval" w="med" len="med"/>
              <a:tailEnd type="stealth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54735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 flipH="1">
              <a:off x="4782970" y="2431408"/>
              <a:ext cx="606354" cy="903589"/>
            </a:xfrm>
            <a:custGeom>
              <a:avLst/>
              <a:gdLst>
                <a:gd name="connsiteX0" fmla="*/ 0 w 647700"/>
                <a:gd name="connsiteY0" fmla="*/ 965200 h 965200"/>
                <a:gd name="connsiteX1" fmla="*/ 152400 w 647700"/>
                <a:gd name="connsiteY1" fmla="*/ 508000 h 965200"/>
                <a:gd name="connsiteX2" fmla="*/ 647700 w 647700"/>
                <a:gd name="connsiteY2" fmla="*/ 0 h 965200"/>
                <a:gd name="connsiteX0-1" fmla="*/ 0 w 647700"/>
                <a:gd name="connsiteY0-2" fmla="*/ 965200 h 965200"/>
                <a:gd name="connsiteX1-3" fmla="*/ 101600 w 647700"/>
                <a:gd name="connsiteY1-4" fmla="*/ 520700 h 965200"/>
                <a:gd name="connsiteX2-5" fmla="*/ 647700 w 647700"/>
                <a:gd name="connsiteY2-6" fmla="*/ 0 h 9652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7700" h="965200">
                  <a:moveTo>
                    <a:pt x="0" y="965200"/>
                  </a:moveTo>
                  <a:lnTo>
                    <a:pt x="101600" y="520700"/>
                  </a:lnTo>
                  <a:lnTo>
                    <a:pt x="647700" y="0"/>
                  </a:lnTo>
                </a:path>
              </a:pathLst>
            </a:custGeom>
            <a:noFill/>
            <a:ln w="12700" cap="flat" cmpd="sng" algn="ctr">
              <a:solidFill>
                <a:srgbClr val="FFFFFF">
                  <a:lumMod val="65000"/>
                </a:srgbClr>
              </a:solidFill>
              <a:prstDash val="solid"/>
              <a:headEnd type="oval" w="med" len="med"/>
              <a:tailEnd type="stealth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54735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6"/>
            <p:cNvSpPr>
              <a:spLocks noChangeAspect="1" noEditPoints="1"/>
            </p:cNvSpPr>
            <p:nvPr/>
          </p:nvSpPr>
          <p:spPr bwMode="auto">
            <a:xfrm>
              <a:off x="4578367" y="3490718"/>
              <a:ext cx="204607" cy="217957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05461" tIns="52729" rIns="105461" bIns="52729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1"/>
            <p:cNvSpPr>
              <a:spLocks noChangeAspect="1" noEditPoints="1"/>
            </p:cNvSpPr>
            <p:nvPr/>
          </p:nvSpPr>
          <p:spPr bwMode="auto">
            <a:xfrm>
              <a:off x="5323629" y="3470692"/>
              <a:ext cx="263706" cy="263984"/>
            </a:xfrm>
            <a:custGeom>
              <a:avLst/>
              <a:gdLst>
                <a:gd name="T0" fmla="*/ 360 w 400"/>
                <a:gd name="T1" fmla="*/ 184 h 400"/>
                <a:gd name="T2" fmla="*/ 360 w 400"/>
                <a:gd name="T3" fmla="*/ 216 h 400"/>
                <a:gd name="T4" fmla="*/ 400 w 400"/>
                <a:gd name="T5" fmla="*/ 200 h 400"/>
                <a:gd name="T6" fmla="*/ 200 w 400"/>
                <a:gd name="T7" fmla="*/ 90 h 400"/>
                <a:gd name="T8" fmla="*/ 200 w 400"/>
                <a:gd name="T9" fmla="*/ 310 h 400"/>
                <a:gd name="T10" fmla="*/ 200 w 400"/>
                <a:gd name="T11" fmla="*/ 90 h 400"/>
                <a:gd name="T12" fmla="*/ 120 w 400"/>
                <a:gd name="T13" fmla="*/ 200 h 400"/>
                <a:gd name="T14" fmla="*/ 280 w 400"/>
                <a:gd name="T15" fmla="*/ 200 h 400"/>
                <a:gd name="T16" fmla="*/ 59 w 400"/>
                <a:gd name="T17" fmla="*/ 200 h 400"/>
                <a:gd name="T18" fmla="*/ 20 w 400"/>
                <a:gd name="T19" fmla="*/ 184 h 400"/>
                <a:gd name="T20" fmla="*/ 20 w 400"/>
                <a:gd name="T21" fmla="*/ 216 h 400"/>
                <a:gd name="T22" fmla="*/ 59 w 400"/>
                <a:gd name="T23" fmla="*/ 200 h 400"/>
                <a:gd name="T24" fmla="*/ 216 w 400"/>
                <a:gd name="T25" fmla="*/ 40 h 400"/>
                <a:gd name="T26" fmla="*/ 200 w 400"/>
                <a:gd name="T27" fmla="*/ 0 h 400"/>
                <a:gd name="T28" fmla="*/ 184 w 400"/>
                <a:gd name="T29" fmla="*/ 40 h 400"/>
                <a:gd name="T30" fmla="*/ 200 w 400"/>
                <a:gd name="T31" fmla="*/ 340 h 400"/>
                <a:gd name="T32" fmla="*/ 184 w 400"/>
                <a:gd name="T33" fmla="*/ 380 h 400"/>
                <a:gd name="T34" fmla="*/ 216 w 400"/>
                <a:gd name="T35" fmla="*/ 380 h 400"/>
                <a:gd name="T36" fmla="*/ 200 w 400"/>
                <a:gd name="T37" fmla="*/ 340 h 400"/>
                <a:gd name="T38" fmla="*/ 350 w 400"/>
                <a:gd name="T39" fmla="*/ 50 h 400"/>
                <a:gd name="T40" fmla="*/ 310 w 400"/>
                <a:gd name="T41" fmla="*/ 67 h 400"/>
                <a:gd name="T42" fmla="*/ 333 w 400"/>
                <a:gd name="T43" fmla="*/ 89 h 400"/>
                <a:gd name="T44" fmla="*/ 66 w 400"/>
                <a:gd name="T45" fmla="*/ 311 h 400"/>
                <a:gd name="T46" fmla="*/ 50 w 400"/>
                <a:gd name="T47" fmla="*/ 350 h 400"/>
                <a:gd name="T48" fmla="*/ 89 w 400"/>
                <a:gd name="T49" fmla="*/ 333 h 400"/>
                <a:gd name="T50" fmla="*/ 66 w 400"/>
                <a:gd name="T51" fmla="*/ 311 h 400"/>
                <a:gd name="T52" fmla="*/ 50 w 400"/>
                <a:gd name="T53" fmla="*/ 50 h 400"/>
                <a:gd name="T54" fmla="*/ 66 w 400"/>
                <a:gd name="T55" fmla="*/ 89 h 400"/>
                <a:gd name="T56" fmla="*/ 89 w 400"/>
                <a:gd name="T57" fmla="*/ 67 h 400"/>
                <a:gd name="T58" fmla="*/ 310 w 400"/>
                <a:gd name="T59" fmla="*/ 333 h 400"/>
                <a:gd name="T60" fmla="*/ 350 w 400"/>
                <a:gd name="T61" fmla="*/ 350 h 400"/>
                <a:gd name="T62" fmla="*/ 333 w 400"/>
                <a:gd name="T63" fmla="*/ 311 h 400"/>
                <a:gd name="T64" fmla="*/ 310 w 400"/>
                <a:gd name="T65" fmla="*/ 333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00" h="400">
                  <a:moveTo>
                    <a:pt x="380" y="184"/>
                  </a:moveTo>
                  <a:cubicBezTo>
                    <a:pt x="376" y="184"/>
                    <a:pt x="364" y="184"/>
                    <a:pt x="360" y="184"/>
                  </a:cubicBezTo>
                  <a:cubicBezTo>
                    <a:pt x="349" y="184"/>
                    <a:pt x="340" y="191"/>
                    <a:pt x="340" y="200"/>
                  </a:cubicBezTo>
                  <a:cubicBezTo>
                    <a:pt x="340" y="209"/>
                    <a:pt x="349" y="216"/>
                    <a:pt x="360" y="216"/>
                  </a:cubicBezTo>
                  <a:cubicBezTo>
                    <a:pt x="364" y="216"/>
                    <a:pt x="376" y="216"/>
                    <a:pt x="380" y="216"/>
                  </a:cubicBezTo>
                  <a:cubicBezTo>
                    <a:pt x="391" y="216"/>
                    <a:pt x="400" y="209"/>
                    <a:pt x="400" y="200"/>
                  </a:cubicBezTo>
                  <a:cubicBezTo>
                    <a:pt x="400" y="191"/>
                    <a:pt x="391" y="184"/>
                    <a:pt x="380" y="184"/>
                  </a:cubicBezTo>
                  <a:close/>
                  <a:moveTo>
                    <a:pt x="200" y="90"/>
                  </a:moveTo>
                  <a:cubicBezTo>
                    <a:pt x="139" y="90"/>
                    <a:pt x="90" y="139"/>
                    <a:pt x="90" y="200"/>
                  </a:cubicBezTo>
                  <a:cubicBezTo>
                    <a:pt x="90" y="261"/>
                    <a:pt x="139" y="310"/>
                    <a:pt x="200" y="310"/>
                  </a:cubicBezTo>
                  <a:cubicBezTo>
                    <a:pt x="261" y="310"/>
                    <a:pt x="310" y="261"/>
                    <a:pt x="310" y="200"/>
                  </a:cubicBezTo>
                  <a:cubicBezTo>
                    <a:pt x="310" y="139"/>
                    <a:pt x="261" y="90"/>
                    <a:pt x="200" y="90"/>
                  </a:cubicBezTo>
                  <a:close/>
                  <a:moveTo>
                    <a:pt x="200" y="280"/>
                  </a:moveTo>
                  <a:cubicBezTo>
                    <a:pt x="156" y="280"/>
                    <a:pt x="120" y="244"/>
                    <a:pt x="120" y="200"/>
                  </a:cubicBezTo>
                  <a:cubicBezTo>
                    <a:pt x="120" y="156"/>
                    <a:pt x="156" y="120"/>
                    <a:pt x="200" y="120"/>
                  </a:cubicBezTo>
                  <a:cubicBezTo>
                    <a:pt x="244" y="120"/>
                    <a:pt x="280" y="156"/>
                    <a:pt x="280" y="200"/>
                  </a:cubicBezTo>
                  <a:cubicBezTo>
                    <a:pt x="280" y="244"/>
                    <a:pt x="244" y="280"/>
                    <a:pt x="200" y="280"/>
                  </a:cubicBezTo>
                  <a:close/>
                  <a:moveTo>
                    <a:pt x="59" y="200"/>
                  </a:moveTo>
                  <a:cubicBezTo>
                    <a:pt x="59" y="191"/>
                    <a:pt x="51" y="184"/>
                    <a:pt x="40" y="184"/>
                  </a:cubicBezTo>
                  <a:cubicBezTo>
                    <a:pt x="36" y="184"/>
                    <a:pt x="23" y="184"/>
                    <a:pt x="20" y="184"/>
                  </a:cubicBezTo>
                  <a:cubicBezTo>
                    <a:pt x="9" y="184"/>
                    <a:pt x="0" y="191"/>
                    <a:pt x="0" y="200"/>
                  </a:cubicBezTo>
                  <a:cubicBezTo>
                    <a:pt x="0" y="209"/>
                    <a:pt x="9" y="216"/>
                    <a:pt x="20" y="216"/>
                  </a:cubicBezTo>
                  <a:cubicBezTo>
                    <a:pt x="23" y="216"/>
                    <a:pt x="36" y="216"/>
                    <a:pt x="40" y="216"/>
                  </a:cubicBezTo>
                  <a:cubicBezTo>
                    <a:pt x="51" y="216"/>
                    <a:pt x="59" y="209"/>
                    <a:pt x="59" y="200"/>
                  </a:cubicBezTo>
                  <a:close/>
                  <a:moveTo>
                    <a:pt x="200" y="60"/>
                  </a:moveTo>
                  <a:cubicBezTo>
                    <a:pt x="209" y="60"/>
                    <a:pt x="216" y="51"/>
                    <a:pt x="216" y="40"/>
                  </a:cubicBezTo>
                  <a:cubicBezTo>
                    <a:pt x="216" y="36"/>
                    <a:pt x="216" y="24"/>
                    <a:pt x="216" y="20"/>
                  </a:cubicBezTo>
                  <a:cubicBezTo>
                    <a:pt x="216" y="9"/>
                    <a:pt x="209" y="0"/>
                    <a:pt x="200" y="0"/>
                  </a:cubicBezTo>
                  <a:cubicBezTo>
                    <a:pt x="191" y="0"/>
                    <a:pt x="184" y="9"/>
                    <a:pt x="184" y="20"/>
                  </a:cubicBezTo>
                  <a:cubicBezTo>
                    <a:pt x="184" y="24"/>
                    <a:pt x="184" y="36"/>
                    <a:pt x="184" y="40"/>
                  </a:cubicBezTo>
                  <a:cubicBezTo>
                    <a:pt x="184" y="51"/>
                    <a:pt x="191" y="60"/>
                    <a:pt x="200" y="60"/>
                  </a:cubicBezTo>
                  <a:close/>
                  <a:moveTo>
                    <a:pt x="200" y="340"/>
                  </a:moveTo>
                  <a:cubicBezTo>
                    <a:pt x="191" y="340"/>
                    <a:pt x="184" y="349"/>
                    <a:pt x="184" y="360"/>
                  </a:cubicBezTo>
                  <a:cubicBezTo>
                    <a:pt x="184" y="364"/>
                    <a:pt x="184" y="376"/>
                    <a:pt x="184" y="380"/>
                  </a:cubicBezTo>
                  <a:cubicBezTo>
                    <a:pt x="184" y="391"/>
                    <a:pt x="191" y="400"/>
                    <a:pt x="200" y="400"/>
                  </a:cubicBezTo>
                  <a:cubicBezTo>
                    <a:pt x="209" y="400"/>
                    <a:pt x="216" y="391"/>
                    <a:pt x="216" y="380"/>
                  </a:cubicBezTo>
                  <a:cubicBezTo>
                    <a:pt x="216" y="376"/>
                    <a:pt x="216" y="364"/>
                    <a:pt x="216" y="360"/>
                  </a:cubicBezTo>
                  <a:cubicBezTo>
                    <a:pt x="216" y="349"/>
                    <a:pt x="209" y="340"/>
                    <a:pt x="200" y="340"/>
                  </a:cubicBezTo>
                  <a:close/>
                  <a:moveTo>
                    <a:pt x="347" y="75"/>
                  </a:moveTo>
                  <a:cubicBezTo>
                    <a:pt x="355" y="67"/>
                    <a:pt x="356" y="56"/>
                    <a:pt x="350" y="50"/>
                  </a:cubicBezTo>
                  <a:cubicBezTo>
                    <a:pt x="344" y="44"/>
                    <a:pt x="332" y="45"/>
                    <a:pt x="324" y="53"/>
                  </a:cubicBezTo>
                  <a:cubicBezTo>
                    <a:pt x="322" y="55"/>
                    <a:pt x="313" y="64"/>
                    <a:pt x="310" y="67"/>
                  </a:cubicBezTo>
                  <a:cubicBezTo>
                    <a:pt x="303" y="74"/>
                    <a:pt x="301" y="86"/>
                    <a:pt x="308" y="92"/>
                  </a:cubicBezTo>
                  <a:cubicBezTo>
                    <a:pt x="314" y="98"/>
                    <a:pt x="325" y="97"/>
                    <a:pt x="333" y="89"/>
                  </a:cubicBezTo>
                  <a:cubicBezTo>
                    <a:pt x="335" y="87"/>
                    <a:pt x="345" y="77"/>
                    <a:pt x="347" y="75"/>
                  </a:cubicBezTo>
                  <a:close/>
                  <a:moveTo>
                    <a:pt x="66" y="311"/>
                  </a:moveTo>
                  <a:cubicBezTo>
                    <a:pt x="64" y="313"/>
                    <a:pt x="55" y="322"/>
                    <a:pt x="52" y="325"/>
                  </a:cubicBezTo>
                  <a:cubicBezTo>
                    <a:pt x="45" y="332"/>
                    <a:pt x="43" y="344"/>
                    <a:pt x="50" y="350"/>
                  </a:cubicBezTo>
                  <a:cubicBezTo>
                    <a:pt x="56" y="356"/>
                    <a:pt x="67" y="355"/>
                    <a:pt x="75" y="347"/>
                  </a:cubicBezTo>
                  <a:cubicBezTo>
                    <a:pt x="77" y="345"/>
                    <a:pt x="87" y="335"/>
                    <a:pt x="89" y="333"/>
                  </a:cubicBezTo>
                  <a:cubicBezTo>
                    <a:pt x="97" y="325"/>
                    <a:pt x="98" y="314"/>
                    <a:pt x="92" y="308"/>
                  </a:cubicBezTo>
                  <a:cubicBezTo>
                    <a:pt x="86" y="302"/>
                    <a:pt x="74" y="303"/>
                    <a:pt x="66" y="311"/>
                  </a:cubicBezTo>
                  <a:close/>
                  <a:moveTo>
                    <a:pt x="75" y="53"/>
                  </a:moveTo>
                  <a:cubicBezTo>
                    <a:pt x="67" y="45"/>
                    <a:pt x="56" y="44"/>
                    <a:pt x="50" y="50"/>
                  </a:cubicBezTo>
                  <a:cubicBezTo>
                    <a:pt x="43" y="56"/>
                    <a:pt x="45" y="67"/>
                    <a:pt x="52" y="75"/>
                  </a:cubicBezTo>
                  <a:cubicBezTo>
                    <a:pt x="55" y="77"/>
                    <a:pt x="64" y="87"/>
                    <a:pt x="66" y="89"/>
                  </a:cubicBezTo>
                  <a:cubicBezTo>
                    <a:pt x="74" y="97"/>
                    <a:pt x="86" y="98"/>
                    <a:pt x="92" y="92"/>
                  </a:cubicBezTo>
                  <a:cubicBezTo>
                    <a:pt x="98" y="86"/>
                    <a:pt x="97" y="74"/>
                    <a:pt x="89" y="67"/>
                  </a:cubicBezTo>
                  <a:cubicBezTo>
                    <a:pt x="87" y="64"/>
                    <a:pt x="77" y="55"/>
                    <a:pt x="75" y="53"/>
                  </a:cubicBezTo>
                  <a:close/>
                  <a:moveTo>
                    <a:pt x="310" y="333"/>
                  </a:moveTo>
                  <a:cubicBezTo>
                    <a:pt x="313" y="335"/>
                    <a:pt x="322" y="345"/>
                    <a:pt x="324" y="347"/>
                  </a:cubicBezTo>
                  <a:cubicBezTo>
                    <a:pt x="332" y="355"/>
                    <a:pt x="344" y="356"/>
                    <a:pt x="350" y="350"/>
                  </a:cubicBezTo>
                  <a:cubicBezTo>
                    <a:pt x="356" y="344"/>
                    <a:pt x="355" y="332"/>
                    <a:pt x="347" y="325"/>
                  </a:cubicBezTo>
                  <a:cubicBezTo>
                    <a:pt x="345" y="322"/>
                    <a:pt x="335" y="313"/>
                    <a:pt x="333" y="311"/>
                  </a:cubicBezTo>
                  <a:cubicBezTo>
                    <a:pt x="325" y="303"/>
                    <a:pt x="314" y="302"/>
                    <a:pt x="308" y="308"/>
                  </a:cubicBezTo>
                  <a:cubicBezTo>
                    <a:pt x="301" y="314"/>
                    <a:pt x="303" y="325"/>
                    <a:pt x="310" y="3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05461" tIns="52729" rIns="105461" bIns="52729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ChangeAspect="1" noEditPoints="1"/>
            </p:cNvSpPr>
            <p:nvPr/>
          </p:nvSpPr>
          <p:spPr bwMode="auto">
            <a:xfrm>
              <a:off x="6318960" y="3482057"/>
              <a:ext cx="229748" cy="230472"/>
            </a:xfrm>
            <a:custGeom>
              <a:avLst/>
              <a:gdLst>
                <a:gd name="T0" fmla="*/ 390 w 403"/>
                <a:gd name="T1" fmla="*/ 150 h 404"/>
                <a:gd name="T2" fmla="*/ 241 w 403"/>
                <a:gd name="T3" fmla="*/ 110 h 404"/>
                <a:gd name="T4" fmla="*/ 215 w 403"/>
                <a:gd name="T5" fmla="*/ 13 h 404"/>
                <a:gd name="T6" fmla="*/ 195 w 403"/>
                <a:gd name="T7" fmla="*/ 2 h 404"/>
                <a:gd name="T8" fmla="*/ 14 w 403"/>
                <a:gd name="T9" fmla="*/ 51 h 404"/>
                <a:gd name="T10" fmla="*/ 2 w 403"/>
                <a:gd name="T11" fmla="*/ 70 h 404"/>
                <a:gd name="T12" fmla="*/ 67 w 403"/>
                <a:gd name="T13" fmla="*/ 311 h 404"/>
                <a:gd name="T14" fmla="*/ 86 w 403"/>
                <a:gd name="T15" fmla="*/ 322 h 404"/>
                <a:gd name="T16" fmla="*/ 159 w 403"/>
                <a:gd name="T17" fmla="*/ 302 h 404"/>
                <a:gd name="T18" fmla="*/ 149 w 403"/>
                <a:gd name="T19" fmla="*/ 339 h 404"/>
                <a:gd name="T20" fmla="*/ 160 w 403"/>
                <a:gd name="T21" fmla="*/ 358 h 404"/>
                <a:gd name="T22" fmla="*/ 322 w 403"/>
                <a:gd name="T23" fmla="*/ 401 h 404"/>
                <a:gd name="T24" fmla="*/ 342 w 403"/>
                <a:gd name="T25" fmla="*/ 391 h 404"/>
                <a:gd name="T26" fmla="*/ 401 w 403"/>
                <a:gd name="T27" fmla="*/ 169 h 404"/>
                <a:gd name="T28" fmla="*/ 390 w 403"/>
                <a:gd name="T29" fmla="*/ 150 h 404"/>
                <a:gd name="T30" fmla="*/ 34 w 403"/>
                <a:gd name="T31" fmla="*/ 75 h 404"/>
                <a:gd name="T32" fmla="*/ 191 w 403"/>
                <a:gd name="T33" fmla="*/ 33 h 404"/>
                <a:gd name="T34" fmla="*/ 249 w 403"/>
                <a:gd name="T35" fmla="*/ 249 h 404"/>
                <a:gd name="T36" fmla="*/ 92 w 403"/>
                <a:gd name="T37" fmla="*/ 291 h 404"/>
                <a:gd name="T38" fmla="*/ 34 w 403"/>
                <a:gd name="T39" fmla="*/ 75 h 404"/>
                <a:gd name="T40" fmla="*/ 315 w 403"/>
                <a:gd name="T41" fmla="*/ 371 h 404"/>
                <a:gd name="T42" fmla="*/ 179 w 403"/>
                <a:gd name="T43" fmla="*/ 334 h 404"/>
                <a:gd name="T44" fmla="*/ 190 w 403"/>
                <a:gd name="T45" fmla="*/ 294 h 404"/>
                <a:gd name="T46" fmla="*/ 268 w 403"/>
                <a:gd name="T47" fmla="*/ 273 h 404"/>
                <a:gd name="T48" fmla="*/ 279 w 403"/>
                <a:gd name="T49" fmla="*/ 254 h 404"/>
                <a:gd name="T50" fmla="*/ 249 w 403"/>
                <a:gd name="T51" fmla="*/ 142 h 404"/>
                <a:gd name="T52" fmla="*/ 368 w 403"/>
                <a:gd name="T53" fmla="*/ 174 h 404"/>
                <a:gd name="T54" fmla="*/ 315 w 403"/>
                <a:gd name="T55" fmla="*/ 37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3" h="404">
                  <a:moveTo>
                    <a:pt x="390" y="150"/>
                  </a:moveTo>
                  <a:cubicBezTo>
                    <a:pt x="241" y="110"/>
                    <a:pt x="241" y="110"/>
                    <a:pt x="241" y="110"/>
                  </a:cubicBezTo>
                  <a:cubicBezTo>
                    <a:pt x="215" y="13"/>
                    <a:pt x="215" y="13"/>
                    <a:pt x="215" y="13"/>
                  </a:cubicBezTo>
                  <a:cubicBezTo>
                    <a:pt x="213" y="5"/>
                    <a:pt x="204" y="0"/>
                    <a:pt x="195" y="2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5" y="53"/>
                    <a:pt x="0" y="62"/>
                    <a:pt x="2" y="70"/>
                  </a:cubicBezTo>
                  <a:cubicBezTo>
                    <a:pt x="67" y="311"/>
                    <a:pt x="67" y="311"/>
                    <a:pt x="67" y="311"/>
                  </a:cubicBezTo>
                  <a:cubicBezTo>
                    <a:pt x="69" y="319"/>
                    <a:pt x="78" y="324"/>
                    <a:pt x="86" y="322"/>
                  </a:cubicBezTo>
                  <a:cubicBezTo>
                    <a:pt x="159" y="302"/>
                    <a:pt x="159" y="302"/>
                    <a:pt x="159" y="302"/>
                  </a:cubicBezTo>
                  <a:cubicBezTo>
                    <a:pt x="149" y="339"/>
                    <a:pt x="149" y="339"/>
                    <a:pt x="149" y="339"/>
                  </a:cubicBezTo>
                  <a:cubicBezTo>
                    <a:pt x="147" y="347"/>
                    <a:pt x="152" y="356"/>
                    <a:pt x="160" y="358"/>
                  </a:cubicBezTo>
                  <a:cubicBezTo>
                    <a:pt x="322" y="401"/>
                    <a:pt x="322" y="401"/>
                    <a:pt x="322" y="401"/>
                  </a:cubicBezTo>
                  <a:cubicBezTo>
                    <a:pt x="331" y="404"/>
                    <a:pt x="340" y="399"/>
                    <a:pt x="342" y="391"/>
                  </a:cubicBezTo>
                  <a:cubicBezTo>
                    <a:pt x="401" y="169"/>
                    <a:pt x="401" y="169"/>
                    <a:pt x="401" y="169"/>
                  </a:cubicBezTo>
                  <a:cubicBezTo>
                    <a:pt x="403" y="161"/>
                    <a:pt x="398" y="152"/>
                    <a:pt x="390" y="150"/>
                  </a:cubicBezTo>
                  <a:close/>
                  <a:moveTo>
                    <a:pt x="34" y="75"/>
                  </a:moveTo>
                  <a:cubicBezTo>
                    <a:pt x="191" y="33"/>
                    <a:pt x="191" y="33"/>
                    <a:pt x="191" y="33"/>
                  </a:cubicBezTo>
                  <a:cubicBezTo>
                    <a:pt x="249" y="249"/>
                    <a:pt x="249" y="249"/>
                    <a:pt x="249" y="249"/>
                  </a:cubicBezTo>
                  <a:cubicBezTo>
                    <a:pt x="92" y="291"/>
                    <a:pt x="92" y="291"/>
                    <a:pt x="92" y="291"/>
                  </a:cubicBezTo>
                  <a:lnTo>
                    <a:pt x="34" y="75"/>
                  </a:lnTo>
                  <a:close/>
                  <a:moveTo>
                    <a:pt x="315" y="371"/>
                  </a:moveTo>
                  <a:cubicBezTo>
                    <a:pt x="179" y="334"/>
                    <a:pt x="179" y="334"/>
                    <a:pt x="179" y="334"/>
                  </a:cubicBezTo>
                  <a:cubicBezTo>
                    <a:pt x="190" y="294"/>
                    <a:pt x="190" y="294"/>
                    <a:pt x="190" y="294"/>
                  </a:cubicBezTo>
                  <a:cubicBezTo>
                    <a:pt x="268" y="273"/>
                    <a:pt x="268" y="273"/>
                    <a:pt x="268" y="273"/>
                  </a:cubicBezTo>
                  <a:cubicBezTo>
                    <a:pt x="276" y="271"/>
                    <a:pt x="282" y="262"/>
                    <a:pt x="279" y="254"/>
                  </a:cubicBezTo>
                  <a:cubicBezTo>
                    <a:pt x="249" y="142"/>
                    <a:pt x="249" y="142"/>
                    <a:pt x="249" y="142"/>
                  </a:cubicBezTo>
                  <a:cubicBezTo>
                    <a:pt x="368" y="174"/>
                    <a:pt x="368" y="174"/>
                    <a:pt x="368" y="174"/>
                  </a:cubicBezTo>
                  <a:lnTo>
                    <a:pt x="315" y="37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05461" tIns="52729" rIns="105461" bIns="52729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6"/>
            <p:cNvSpPr>
              <a:spLocks noChangeAspect="1"/>
            </p:cNvSpPr>
            <p:nvPr/>
          </p:nvSpPr>
          <p:spPr bwMode="auto">
            <a:xfrm>
              <a:off x="7458159" y="3491776"/>
              <a:ext cx="219098" cy="227226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05461" tIns="52729" rIns="105461" bIns="52729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文本框 1"/>
          <p:cNvSpPr txBox="1"/>
          <p:nvPr/>
        </p:nvSpPr>
        <p:spPr>
          <a:xfrm>
            <a:off x="927130" y="3061697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išļîďè"/>
          <p:cNvSpPr txBox="1"/>
          <p:nvPr/>
        </p:nvSpPr>
        <p:spPr bwMode="auto">
          <a:xfrm>
            <a:off x="911247" y="271687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0" name="文本框 1"/>
          <p:cNvSpPr txBox="1"/>
          <p:nvPr/>
        </p:nvSpPr>
        <p:spPr>
          <a:xfrm>
            <a:off x="2851172" y="1909213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išļîďè"/>
          <p:cNvSpPr txBox="1"/>
          <p:nvPr/>
        </p:nvSpPr>
        <p:spPr bwMode="auto">
          <a:xfrm>
            <a:off x="2835289" y="1564389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2" name="文本框 1"/>
          <p:cNvSpPr txBox="1"/>
          <p:nvPr/>
        </p:nvSpPr>
        <p:spPr>
          <a:xfrm>
            <a:off x="5849066" y="1909213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išļîďè"/>
          <p:cNvSpPr txBox="1"/>
          <p:nvPr/>
        </p:nvSpPr>
        <p:spPr bwMode="auto">
          <a:xfrm>
            <a:off x="5833183" y="1564389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4" name="文本框 1"/>
          <p:cNvSpPr txBox="1"/>
          <p:nvPr/>
        </p:nvSpPr>
        <p:spPr>
          <a:xfrm>
            <a:off x="8585965" y="2741141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išļîďè"/>
          <p:cNvSpPr txBox="1"/>
          <p:nvPr/>
        </p:nvSpPr>
        <p:spPr bwMode="auto">
          <a:xfrm>
            <a:off x="8570082" y="239631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1552135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1"/>
          <p:cNvSpPr txBox="1"/>
          <p:nvPr/>
        </p:nvSpPr>
        <p:spPr>
          <a:xfrm>
            <a:off x="1017713" y="1089429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061195" y="2699039"/>
            <a:ext cx="3544678" cy="2763789"/>
            <a:chOff x="3399912" y="1901371"/>
            <a:chExt cx="5392177" cy="4204275"/>
          </a:xfrm>
        </p:grpSpPr>
        <p:sp>
          <p:nvSpPr>
            <p:cNvPr id="15" name="矩形 1"/>
            <p:cNvSpPr/>
            <p:nvPr/>
          </p:nvSpPr>
          <p:spPr>
            <a:xfrm rot="293950">
              <a:off x="5228497" y="5269325"/>
              <a:ext cx="3033175" cy="313863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-1" fmla="*/ 0 w 4180787"/>
                <a:gd name="connsiteY0-2" fmla="*/ 0 h 446239"/>
                <a:gd name="connsiteX1-3" fmla="*/ 4180787 w 4180787"/>
                <a:gd name="connsiteY1-4" fmla="*/ 0 h 446239"/>
                <a:gd name="connsiteX2-5" fmla="*/ 4180787 w 4180787"/>
                <a:gd name="connsiteY2-6" fmla="*/ 432613 h 446239"/>
                <a:gd name="connsiteX3-7" fmla="*/ 1797892 w 4180787"/>
                <a:gd name="connsiteY3-8" fmla="*/ 446239 h 446239"/>
                <a:gd name="connsiteX4-9" fmla="*/ 0 w 4180787"/>
                <a:gd name="connsiteY4-10" fmla="*/ 432613 h 446239"/>
                <a:gd name="connsiteX5" fmla="*/ 0 w 4180787"/>
                <a:gd name="connsiteY5" fmla="*/ 0 h 446239"/>
                <a:gd name="connsiteX0-11" fmla="*/ 0 w 4180787"/>
                <a:gd name="connsiteY0-12" fmla="*/ 3102 h 449341"/>
                <a:gd name="connsiteX1-13" fmla="*/ 1774422 w 4180787"/>
                <a:gd name="connsiteY1-14" fmla="*/ 0 h 449341"/>
                <a:gd name="connsiteX2-15" fmla="*/ 4180787 w 4180787"/>
                <a:gd name="connsiteY2-16" fmla="*/ 3102 h 449341"/>
                <a:gd name="connsiteX3-17" fmla="*/ 4180787 w 4180787"/>
                <a:gd name="connsiteY3-18" fmla="*/ 435715 h 449341"/>
                <a:gd name="connsiteX4-19" fmla="*/ 1797892 w 4180787"/>
                <a:gd name="connsiteY4-20" fmla="*/ 449341 h 449341"/>
                <a:gd name="connsiteX5-21" fmla="*/ 0 w 4180787"/>
                <a:gd name="connsiteY5-22" fmla="*/ 435715 h 449341"/>
                <a:gd name="connsiteX6" fmla="*/ 0 w 4180787"/>
                <a:gd name="connsiteY6" fmla="*/ 3102 h 449341"/>
                <a:gd name="connsiteX0-23" fmla="*/ 0 w 4180787"/>
                <a:gd name="connsiteY0-24" fmla="*/ 0 h 446239"/>
                <a:gd name="connsiteX1-25" fmla="*/ 1791064 w 4180787"/>
                <a:gd name="connsiteY1-26" fmla="*/ 191058 h 446239"/>
                <a:gd name="connsiteX2-27" fmla="*/ 4180787 w 4180787"/>
                <a:gd name="connsiteY2-28" fmla="*/ 0 h 446239"/>
                <a:gd name="connsiteX3-29" fmla="*/ 4180787 w 4180787"/>
                <a:gd name="connsiteY3-30" fmla="*/ 432613 h 446239"/>
                <a:gd name="connsiteX4-31" fmla="*/ 1797892 w 4180787"/>
                <a:gd name="connsiteY4-32" fmla="*/ 446239 h 446239"/>
                <a:gd name="connsiteX5-33" fmla="*/ 0 w 4180787"/>
                <a:gd name="connsiteY5-34" fmla="*/ 432613 h 446239"/>
                <a:gd name="connsiteX6-35" fmla="*/ 0 w 4180787"/>
                <a:gd name="connsiteY6-36" fmla="*/ 0 h 446239"/>
                <a:gd name="connsiteX0-37" fmla="*/ 0 w 4180787"/>
                <a:gd name="connsiteY0-38" fmla="*/ 0 h 432613"/>
                <a:gd name="connsiteX1-39" fmla="*/ 1791064 w 4180787"/>
                <a:gd name="connsiteY1-40" fmla="*/ 191058 h 432613"/>
                <a:gd name="connsiteX2-41" fmla="*/ 4180787 w 4180787"/>
                <a:gd name="connsiteY2-42" fmla="*/ 0 h 432613"/>
                <a:gd name="connsiteX3-43" fmla="*/ 4180787 w 4180787"/>
                <a:gd name="connsiteY3-44" fmla="*/ 432613 h 432613"/>
                <a:gd name="connsiteX4-45" fmla="*/ 1740284 w 4180787"/>
                <a:gd name="connsiteY4-46" fmla="*/ 300725 h 432613"/>
                <a:gd name="connsiteX5-47" fmla="*/ 0 w 4180787"/>
                <a:gd name="connsiteY5-48" fmla="*/ 432613 h 432613"/>
                <a:gd name="connsiteX6-49" fmla="*/ 0 w 4180787"/>
                <a:gd name="connsiteY6-50" fmla="*/ 0 h 432613"/>
                <a:gd name="connsiteX0-51" fmla="*/ 0 w 4180787"/>
                <a:gd name="connsiteY0-52" fmla="*/ 0 h 432613"/>
                <a:gd name="connsiteX1-53" fmla="*/ 1835870 w 4180787"/>
                <a:gd name="connsiteY1-54" fmla="*/ 187218 h 432613"/>
                <a:gd name="connsiteX2-55" fmla="*/ 4180787 w 4180787"/>
                <a:gd name="connsiteY2-56" fmla="*/ 0 h 432613"/>
                <a:gd name="connsiteX3-57" fmla="*/ 4180787 w 4180787"/>
                <a:gd name="connsiteY3-58" fmla="*/ 432613 h 432613"/>
                <a:gd name="connsiteX4-59" fmla="*/ 1740284 w 4180787"/>
                <a:gd name="connsiteY4-60" fmla="*/ 300725 h 432613"/>
                <a:gd name="connsiteX5-61" fmla="*/ 0 w 4180787"/>
                <a:gd name="connsiteY5-62" fmla="*/ 432613 h 432613"/>
                <a:gd name="connsiteX6-63" fmla="*/ 0 w 4180787"/>
                <a:gd name="connsiteY6-64" fmla="*/ 0 h 432613"/>
                <a:gd name="connsiteX0-65" fmla="*/ 0 w 4180787"/>
                <a:gd name="connsiteY0-66" fmla="*/ 4908 h 437521"/>
                <a:gd name="connsiteX1-67" fmla="*/ 1835870 w 4180787"/>
                <a:gd name="connsiteY1-68" fmla="*/ 192126 h 437521"/>
                <a:gd name="connsiteX2-69" fmla="*/ 4180787 w 4180787"/>
                <a:gd name="connsiteY2-70" fmla="*/ 4908 h 437521"/>
                <a:gd name="connsiteX3-71" fmla="*/ 4180787 w 4180787"/>
                <a:gd name="connsiteY3-72" fmla="*/ 437521 h 437521"/>
                <a:gd name="connsiteX4-73" fmla="*/ 1740284 w 4180787"/>
                <a:gd name="connsiteY4-74" fmla="*/ 305633 h 437521"/>
                <a:gd name="connsiteX5-75" fmla="*/ 0 w 4180787"/>
                <a:gd name="connsiteY5-76" fmla="*/ 437521 h 437521"/>
                <a:gd name="connsiteX6-77" fmla="*/ 0 w 4180787"/>
                <a:gd name="connsiteY6-78" fmla="*/ 4908 h 437521"/>
                <a:gd name="connsiteX0-79" fmla="*/ 0 w 4180787"/>
                <a:gd name="connsiteY0-80" fmla="*/ 4908 h 446252"/>
                <a:gd name="connsiteX1-81" fmla="*/ 1835870 w 4180787"/>
                <a:gd name="connsiteY1-82" fmla="*/ 192126 h 446252"/>
                <a:gd name="connsiteX2-83" fmla="*/ 4180787 w 4180787"/>
                <a:gd name="connsiteY2-84" fmla="*/ 4908 h 446252"/>
                <a:gd name="connsiteX3-85" fmla="*/ 4180787 w 4180787"/>
                <a:gd name="connsiteY3-86" fmla="*/ 437521 h 446252"/>
                <a:gd name="connsiteX4-87" fmla="*/ 1740284 w 4180787"/>
                <a:gd name="connsiteY4-88" fmla="*/ 305633 h 446252"/>
                <a:gd name="connsiteX5-89" fmla="*/ 0 w 4180787"/>
                <a:gd name="connsiteY5-90" fmla="*/ 437521 h 446252"/>
                <a:gd name="connsiteX6-91" fmla="*/ 0 w 4180787"/>
                <a:gd name="connsiteY6-92" fmla="*/ 4908 h 446252"/>
                <a:gd name="connsiteX0-93" fmla="*/ 0 w 4180787"/>
                <a:gd name="connsiteY0-94" fmla="*/ 4107 h 445451"/>
                <a:gd name="connsiteX1-95" fmla="*/ 1779968 w 4180787"/>
                <a:gd name="connsiteY1-96" fmla="*/ 241252 h 445451"/>
                <a:gd name="connsiteX2-97" fmla="*/ 4180787 w 4180787"/>
                <a:gd name="connsiteY2-98" fmla="*/ 4107 h 445451"/>
                <a:gd name="connsiteX3-99" fmla="*/ 4180787 w 4180787"/>
                <a:gd name="connsiteY3-100" fmla="*/ 436720 h 445451"/>
                <a:gd name="connsiteX4-101" fmla="*/ 1740284 w 4180787"/>
                <a:gd name="connsiteY4-102" fmla="*/ 304832 h 445451"/>
                <a:gd name="connsiteX5-103" fmla="*/ 0 w 4180787"/>
                <a:gd name="connsiteY5-104" fmla="*/ 436720 h 445451"/>
                <a:gd name="connsiteX6-105" fmla="*/ 0 w 4180787"/>
                <a:gd name="connsiteY6-106" fmla="*/ 4107 h 445451"/>
                <a:gd name="connsiteX0-107" fmla="*/ 0 w 4180787"/>
                <a:gd name="connsiteY0-108" fmla="*/ 4107 h 445451"/>
                <a:gd name="connsiteX1-109" fmla="*/ 1779968 w 4180787"/>
                <a:gd name="connsiteY1-110" fmla="*/ 241252 h 445451"/>
                <a:gd name="connsiteX2-111" fmla="*/ 4180787 w 4180787"/>
                <a:gd name="connsiteY2-112" fmla="*/ 4107 h 445451"/>
                <a:gd name="connsiteX3-113" fmla="*/ 4180787 w 4180787"/>
                <a:gd name="connsiteY3-114" fmla="*/ 436720 h 445451"/>
                <a:gd name="connsiteX4-115" fmla="*/ 1740284 w 4180787"/>
                <a:gd name="connsiteY4-116" fmla="*/ 304832 h 445451"/>
                <a:gd name="connsiteX5-117" fmla="*/ 0 w 4180787"/>
                <a:gd name="connsiteY5-118" fmla="*/ 436720 h 445451"/>
                <a:gd name="connsiteX6-119" fmla="*/ 0 w 4180787"/>
                <a:gd name="connsiteY6-120" fmla="*/ 4107 h 445451"/>
                <a:gd name="connsiteX0-121" fmla="*/ 0 w 4180787"/>
                <a:gd name="connsiteY0-122" fmla="*/ 4107 h 436720"/>
                <a:gd name="connsiteX1-123" fmla="*/ 1779968 w 4180787"/>
                <a:gd name="connsiteY1-124" fmla="*/ 241252 h 436720"/>
                <a:gd name="connsiteX2-125" fmla="*/ 4180787 w 4180787"/>
                <a:gd name="connsiteY2-126" fmla="*/ 4107 h 436720"/>
                <a:gd name="connsiteX3-127" fmla="*/ 4180787 w 4180787"/>
                <a:gd name="connsiteY3-128" fmla="*/ 436720 h 436720"/>
                <a:gd name="connsiteX4-129" fmla="*/ 1740284 w 4180787"/>
                <a:gd name="connsiteY4-130" fmla="*/ 304832 h 436720"/>
                <a:gd name="connsiteX5-131" fmla="*/ 0 w 4180787"/>
                <a:gd name="connsiteY5-132" fmla="*/ 436720 h 436720"/>
                <a:gd name="connsiteX6-133" fmla="*/ 0 w 4180787"/>
                <a:gd name="connsiteY6-134" fmla="*/ 4107 h 436720"/>
                <a:gd name="connsiteX0-135" fmla="*/ 0 w 4180787"/>
                <a:gd name="connsiteY0-136" fmla="*/ 4107 h 436720"/>
                <a:gd name="connsiteX1-137" fmla="*/ 1779968 w 4180787"/>
                <a:gd name="connsiteY1-138" fmla="*/ 241252 h 436720"/>
                <a:gd name="connsiteX2-139" fmla="*/ 4180787 w 4180787"/>
                <a:gd name="connsiteY2-140" fmla="*/ 4107 h 436720"/>
                <a:gd name="connsiteX3-141" fmla="*/ 4180787 w 4180787"/>
                <a:gd name="connsiteY3-142" fmla="*/ 436720 h 436720"/>
                <a:gd name="connsiteX4-143" fmla="*/ 1740284 w 4180787"/>
                <a:gd name="connsiteY4-144" fmla="*/ 304832 h 436720"/>
                <a:gd name="connsiteX5-145" fmla="*/ 0 w 4180787"/>
                <a:gd name="connsiteY5-146" fmla="*/ 436720 h 436720"/>
                <a:gd name="connsiteX6-147" fmla="*/ 0 w 4180787"/>
                <a:gd name="connsiteY6-148" fmla="*/ 4107 h 436720"/>
                <a:gd name="connsiteX0-149" fmla="*/ 0 w 4180787"/>
                <a:gd name="connsiteY0-150" fmla="*/ 0 h 432613"/>
                <a:gd name="connsiteX1-151" fmla="*/ 1779968 w 4180787"/>
                <a:gd name="connsiteY1-152" fmla="*/ 237145 h 432613"/>
                <a:gd name="connsiteX2-153" fmla="*/ 4180787 w 4180787"/>
                <a:gd name="connsiteY2-154" fmla="*/ 0 h 432613"/>
                <a:gd name="connsiteX3-155" fmla="*/ 4180787 w 4180787"/>
                <a:gd name="connsiteY3-156" fmla="*/ 432613 h 432613"/>
                <a:gd name="connsiteX4-157" fmla="*/ 1740284 w 4180787"/>
                <a:gd name="connsiteY4-158" fmla="*/ 300725 h 432613"/>
                <a:gd name="connsiteX5-159" fmla="*/ 0 w 4180787"/>
                <a:gd name="connsiteY5-160" fmla="*/ 432613 h 432613"/>
                <a:gd name="connsiteX6-161" fmla="*/ 0 w 4180787"/>
                <a:gd name="connsiteY6-162" fmla="*/ 0 h 4326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  <a:cxn ang="0">
                  <a:pos x="connsiteX6-35" y="connsiteY6-3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A5A5A5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6" name="矩形 1"/>
            <p:cNvSpPr/>
            <p:nvPr/>
          </p:nvSpPr>
          <p:spPr>
            <a:xfrm rot="19913209">
              <a:off x="4925956" y="4614655"/>
              <a:ext cx="1836532" cy="306296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-1" fmla="*/ 0 w 4180787"/>
                <a:gd name="connsiteY0-2" fmla="*/ 0 h 446239"/>
                <a:gd name="connsiteX1-3" fmla="*/ 4180787 w 4180787"/>
                <a:gd name="connsiteY1-4" fmla="*/ 0 h 446239"/>
                <a:gd name="connsiteX2-5" fmla="*/ 4180787 w 4180787"/>
                <a:gd name="connsiteY2-6" fmla="*/ 432613 h 446239"/>
                <a:gd name="connsiteX3-7" fmla="*/ 1797892 w 4180787"/>
                <a:gd name="connsiteY3-8" fmla="*/ 446239 h 446239"/>
                <a:gd name="connsiteX4-9" fmla="*/ 0 w 4180787"/>
                <a:gd name="connsiteY4-10" fmla="*/ 432613 h 446239"/>
                <a:gd name="connsiteX5" fmla="*/ 0 w 4180787"/>
                <a:gd name="connsiteY5" fmla="*/ 0 h 446239"/>
                <a:gd name="connsiteX0-11" fmla="*/ 0 w 4180787"/>
                <a:gd name="connsiteY0-12" fmla="*/ 3102 h 449341"/>
                <a:gd name="connsiteX1-13" fmla="*/ 1774422 w 4180787"/>
                <a:gd name="connsiteY1-14" fmla="*/ 0 h 449341"/>
                <a:gd name="connsiteX2-15" fmla="*/ 4180787 w 4180787"/>
                <a:gd name="connsiteY2-16" fmla="*/ 3102 h 449341"/>
                <a:gd name="connsiteX3-17" fmla="*/ 4180787 w 4180787"/>
                <a:gd name="connsiteY3-18" fmla="*/ 435715 h 449341"/>
                <a:gd name="connsiteX4-19" fmla="*/ 1797892 w 4180787"/>
                <a:gd name="connsiteY4-20" fmla="*/ 449341 h 449341"/>
                <a:gd name="connsiteX5-21" fmla="*/ 0 w 4180787"/>
                <a:gd name="connsiteY5-22" fmla="*/ 435715 h 449341"/>
                <a:gd name="connsiteX6" fmla="*/ 0 w 4180787"/>
                <a:gd name="connsiteY6" fmla="*/ 3102 h 449341"/>
                <a:gd name="connsiteX0-23" fmla="*/ 0 w 4180787"/>
                <a:gd name="connsiteY0-24" fmla="*/ 0 h 446239"/>
                <a:gd name="connsiteX1-25" fmla="*/ 1791064 w 4180787"/>
                <a:gd name="connsiteY1-26" fmla="*/ 191058 h 446239"/>
                <a:gd name="connsiteX2-27" fmla="*/ 4180787 w 4180787"/>
                <a:gd name="connsiteY2-28" fmla="*/ 0 h 446239"/>
                <a:gd name="connsiteX3-29" fmla="*/ 4180787 w 4180787"/>
                <a:gd name="connsiteY3-30" fmla="*/ 432613 h 446239"/>
                <a:gd name="connsiteX4-31" fmla="*/ 1797892 w 4180787"/>
                <a:gd name="connsiteY4-32" fmla="*/ 446239 h 446239"/>
                <a:gd name="connsiteX5-33" fmla="*/ 0 w 4180787"/>
                <a:gd name="connsiteY5-34" fmla="*/ 432613 h 446239"/>
                <a:gd name="connsiteX6-35" fmla="*/ 0 w 4180787"/>
                <a:gd name="connsiteY6-36" fmla="*/ 0 h 446239"/>
                <a:gd name="connsiteX0-37" fmla="*/ 0 w 4180787"/>
                <a:gd name="connsiteY0-38" fmla="*/ 0 h 432613"/>
                <a:gd name="connsiteX1-39" fmla="*/ 1791064 w 4180787"/>
                <a:gd name="connsiteY1-40" fmla="*/ 191058 h 432613"/>
                <a:gd name="connsiteX2-41" fmla="*/ 4180787 w 4180787"/>
                <a:gd name="connsiteY2-42" fmla="*/ 0 h 432613"/>
                <a:gd name="connsiteX3-43" fmla="*/ 4180787 w 4180787"/>
                <a:gd name="connsiteY3-44" fmla="*/ 432613 h 432613"/>
                <a:gd name="connsiteX4-45" fmla="*/ 1740284 w 4180787"/>
                <a:gd name="connsiteY4-46" fmla="*/ 300725 h 432613"/>
                <a:gd name="connsiteX5-47" fmla="*/ 0 w 4180787"/>
                <a:gd name="connsiteY5-48" fmla="*/ 432613 h 432613"/>
                <a:gd name="connsiteX6-49" fmla="*/ 0 w 4180787"/>
                <a:gd name="connsiteY6-50" fmla="*/ 0 h 432613"/>
                <a:gd name="connsiteX0-51" fmla="*/ 0 w 4180787"/>
                <a:gd name="connsiteY0-52" fmla="*/ 0 h 432613"/>
                <a:gd name="connsiteX1-53" fmla="*/ 1835870 w 4180787"/>
                <a:gd name="connsiteY1-54" fmla="*/ 187218 h 432613"/>
                <a:gd name="connsiteX2-55" fmla="*/ 4180787 w 4180787"/>
                <a:gd name="connsiteY2-56" fmla="*/ 0 h 432613"/>
                <a:gd name="connsiteX3-57" fmla="*/ 4180787 w 4180787"/>
                <a:gd name="connsiteY3-58" fmla="*/ 432613 h 432613"/>
                <a:gd name="connsiteX4-59" fmla="*/ 1740284 w 4180787"/>
                <a:gd name="connsiteY4-60" fmla="*/ 300725 h 432613"/>
                <a:gd name="connsiteX5-61" fmla="*/ 0 w 4180787"/>
                <a:gd name="connsiteY5-62" fmla="*/ 432613 h 432613"/>
                <a:gd name="connsiteX6-63" fmla="*/ 0 w 4180787"/>
                <a:gd name="connsiteY6-64" fmla="*/ 0 h 432613"/>
                <a:gd name="connsiteX0-65" fmla="*/ 0 w 4180787"/>
                <a:gd name="connsiteY0-66" fmla="*/ 4908 h 437521"/>
                <a:gd name="connsiteX1-67" fmla="*/ 1835870 w 4180787"/>
                <a:gd name="connsiteY1-68" fmla="*/ 192126 h 437521"/>
                <a:gd name="connsiteX2-69" fmla="*/ 4180787 w 4180787"/>
                <a:gd name="connsiteY2-70" fmla="*/ 4908 h 437521"/>
                <a:gd name="connsiteX3-71" fmla="*/ 4180787 w 4180787"/>
                <a:gd name="connsiteY3-72" fmla="*/ 437521 h 437521"/>
                <a:gd name="connsiteX4-73" fmla="*/ 1740284 w 4180787"/>
                <a:gd name="connsiteY4-74" fmla="*/ 305633 h 437521"/>
                <a:gd name="connsiteX5-75" fmla="*/ 0 w 4180787"/>
                <a:gd name="connsiteY5-76" fmla="*/ 437521 h 437521"/>
                <a:gd name="connsiteX6-77" fmla="*/ 0 w 4180787"/>
                <a:gd name="connsiteY6-78" fmla="*/ 4908 h 437521"/>
                <a:gd name="connsiteX0-79" fmla="*/ 0 w 4180787"/>
                <a:gd name="connsiteY0-80" fmla="*/ 4908 h 446252"/>
                <a:gd name="connsiteX1-81" fmla="*/ 1835870 w 4180787"/>
                <a:gd name="connsiteY1-82" fmla="*/ 192126 h 446252"/>
                <a:gd name="connsiteX2-83" fmla="*/ 4180787 w 4180787"/>
                <a:gd name="connsiteY2-84" fmla="*/ 4908 h 446252"/>
                <a:gd name="connsiteX3-85" fmla="*/ 4180787 w 4180787"/>
                <a:gd name="connsiteY3-86" fmla="*/ 437521 h 446252"/>
                <a:gd name="connsiteX4-87" fmla="*/ 1740284 w 4180787"/>
                <a:gd name="connsiteY4-88" fmla="*/ 305633 h 446252"/>
                <a:gd name="connsiteX5-89" fmla="*/ 0 w 4180787"/>
                <a:gd name="connsiteY5-90" fmla="*/ 437521 h 446252"/>
                <a:gd name="connsiteX6-91" fmla="*/ 0 w 4180787"/>
                <a:gd name="connsiteY6-92" fmla="*/ 4908 h 446252"/>
                <a:gd name="connsiteX0-93" fmla="*/ 0 w 4180787"/>
                <a:gd name="connsiteY0-94" fmla="*/ 4107 h 445451"/>
                <a:gd name="connsiteX1-95" fmla="*/ 1779968 w 4180787"/>
                <a:gd name="connsiteY1-96" fmla="*/ 241252 h 445451"/>
                <a:gd name="connsiteX2-97" fmla="*/ 4180787 w 4180787"/>
                <a:gd name="connsiteY2-98" fmla="*/ 4107 h 445451"/>
                <a:gd name="connsiteX3-99" fmla="*/ 4180787 w 4180787"/>
                <a:gd name="connsiteY3-100" fmla="*/ 436720 h 445451"/>
                <a:gd name="connsiteX4-101" fmla="*/ 1740284 w 4180787"/>
                <a:gd name="connsiteY4-102" fmla="*/ 304832 h 445451"/>
                <a:gd name="connsiteX5-103" fmla="*/ 0 w 4180787"/>
                <a:gd name="connsiteY5-104" fmla="*/ 436720 h 445451"/>
                <a:gd name="connsiteX6-105" fmla="*/ 0 w 4180787"/>
                <a:gd name="connsiteY6-106" fmla="*/ 4107 h 445451"/>
                <a:gd name="connsiteX0-107" fmla="*/ 0 w 4180787"/>
                <a:gd name="connsiteY0-108" fmla="*/ 4107 h 445451"/>
                <a:gd name="connsiteX1-109" fmla="*/ 1779968 w 4180787"/>
                <a:gd name="connsiteY1-110" fmla="*/ 241252 h 445451"/>
                <a:gd name="connsiteX2-111" fmla="*/ 4180787 w 4180787"/>
                <a:gd name="connsiteY2-112" fmla="*/ 4107 h 445451"/>
                <a:gd name="connsiteX3-113" fmla="*/ 4180787 w 4180787"/>
                <a:gd name="connsiteY3-114" fmla="*/ 436720 h 445451"/>
                <a:gd name="connsiteX4-115" fmla="*/ 1740284 w 4180787"/>
                <a:gd name="connsiteY4-116" fmla="*/ 304832 h 445451"/>
                <a:gd name="connsiteX5-117" fmla="*/ 0 w 4180787"/>
                <a:gd name="connsiteY5-118" fmla="*/ 436720 h 445451"/>
                <a:gd name="connsiteX6-119" fmla="*/ 0 w 4180787"/>
                <a:gd name="connsiteY6-120" fmla="*/ 4107 h 445451"/>
                <a:gd name="connsiteX0-121" fmla="*/ 0 w 4180787"/>
                <a:gd name="connsiteY0-122" fmla="*/ 4107 h 436720"/>
                <a:gd name="connsiteX1-123" fmla="*/ 1779968 w 4180787"/>
                <a:gd name="connsiteY1-124" fmla="*/ 241252 h 436720"/>
                <a:gd name="connsiteX2-125" fmla="*/ 4180787 w 4180787"/>
                <a:gd name="connsiteY2-126" fmla="*/ 4107 h 436720"/>
                <a:gd name="connsiteX3-127" fmla="*/ 4180787 w 4180787"/>
                <a:gd name="connsiteY3-128" fmla="*/ 436720 h 436720"/>
                <a:gd name="connsiteX4-129" fmla="*/ 1740284 w 4180787"/>
                <a:gd name="connsiteY4-130" fmla="*/ 304832 h 436720"/>
                <a:gd name="connsiteX5-131" fmla="*/ 0 w 4180787"/>
                <a:gd name="connsiteY5-132" fmla="*/ 436720 h 436720"/>
                <a:gd name="connsiteX6-133" fmla="*/ 0 w 4180787"/>
                <a:gd name="connsiteY6-134" fmla="*/ 4107 h 436720"/>
                <a:gd name="connsiteX0-135" fmla="*/ 0 w 4180787"/>
                <a:gd name="connsiteY0-136" fmla="*/ 4107 h 436720"/>
                <a:gd name="connsiteX1-137" fmla="*/ 1779968 w 4180787"/>
                <a:gd name="connsiteY1-138" fmla="*/ 241252 h 436720"/>
                <a:gd name="connsiteX2-139" fmla="*/ 4180787 w 4180787"/>
                <a:gd name="connsiteY2-140" fmla="*/ 4107 h 436720"/>
                <a:gd name="connsiteX3-141" fmla="*/ 4180787 w 4180787"/>
                <a:gd name="connsiteY3-142" fmla="*/ 436720 h 436720"/>
                <a:gd name="connsiteX4-143" fmla="*/ 1740284 w 4180787"/>
                <a:gd name="connsiteY4-144" fmla="*/ 304832 h 436720"/>
                <a:gd name="connsiteX5-145" fmla="*/ 0 w 4180787"/>
                <a:gd name="connsiteY5-146" fmla="*/ 436720 h 436720"/>
                <a:gd name="connsiteX6-147" fmla="*/ 0 w 4180787"/>
                <a:gd name="connsiteY6-148" fmla="*/ 4107 h 436720"/>
                <a:gd name="connsiteX0-149" fmla="*/ 0 w 4180787"/>
                <a:gd name="connsiteY0-150" fmla="*/ 0 h 432613"/>
                <a:gd name="connsiteX1-151" fmla="*/ 1779968 w 4180787"/>
                <a:gd name="connsiteY1-152" fmla="*/ 237145 h 432613"/>
                <a:gd name="connsiteX2-153" fmla="*/ 4180787 w 4180787"/>
                <a:gd name="connsiteY2-154" fmla="*/ 0 h 432613"/>
                <a:gd name="connsiteX3-155" fmla="*/ 4180787 w 4180787"/>
                <a:gd name="connsiteY3-156" fmla="*/ 432613 h 432613"/>
                <a:gd name="connsiteX4-157" fmla="*/ 1740284 w 4180787"/>
                <a:gd name="connsiteY4-158" fmla="*/ 300725 h 432613"/>
                <a:gd name="connsiteX5-159" fmla="*/ 0 w 4180787"/>
                <a:gd name="connsiteY5-160" fmla="*/ 432613 h 432613"/>
                <a:gd name="connsiteX6-161" fmla="*/ 0 w 4180787"/>
                <a:gd name="connsiteY6-162" fmla="*/ 0 h 4326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  <a:cxn ang="0">
                  <a:pos x="connsiteX6-35" y="connsiteY6-3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A5A5A5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矩形 1"/>
            <p:cNvSpPr/>
            <p:nvPr/>
          </p:nvSpPr>
          <p:spPr>
            <a:xfrm rot="708470">
              <a:off x="4566803" y="3873002"/>
              <a:ext cx="2276620" cy="306296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-1" fmla="*/ 0 w 4180787"/>
                <a:gd name="connsiteY0-2" fmla="*/ 0 h 446239"/>
                <a:gd name="connsiteX1-3" fmla="*/ 4180787 w 4180787"/>
                <a:gd name="connsiteY1-4" fmla="*/ 0 h 446239"/>
                <a:gd name="connsiteX2-5" fmla="*/ 4180787 w 4180787"/>
                <a:gd name="connsiteY2-6" fmla="*/ 432613 h 446239"/>
                <a:gd name="connsiteX3-7" fmla="*/ 1797892 w 4180787"/>
                <a:gd name="connsiteY3-8" fmla="*/ 446239 h 446239"/>
                <a:gd name="connsiteX4-9" fmla="*/ 0 w 4180787"/>
                <a:gd name="connsiteY4-10" fmla="*/ 432613 h 446239"/>
                <a:gd name="connsiteX5" fmla="*/ 0 w 4180787"/>
                <a:gd name="connsiteY5" fmla="*/ 0 h 446239"/>
                <a:gd name="connsiteX0-11" fmla="*/ 0 w 4180787"/>
                <a:gd name="connsiteY0-12" fmla="*/ 3102 h 449341"/>
                <a:gd name="connsiteX1-13" fmla="*/ 1774422 w 4180787"/>
                <a:gd name="connsiteY1-14" fmla="*/ 0 h 449341"/>
                <a:gd name="connsiteX2-15" fmla="*/ 4180787 w 4180787"/>
                <a:gd name="connsiteY2-16" fmla="*/ 3102 h 449341"/>
                <a:gd name="connsiteX3-17" fmla="*/ 4180787 w 4180787"/>
                <a:gd name="connsiteY3-18" fmla="*/ 435715 h 449341"/>
                <a:gd name="connsiteX4-19" fmla="*/ 1797892 w 4180787"/>
                <a:gd name="connsiteY4-20" fmla="*/ 449341 h 449341"/>
                <a:gd name="connsiteX5-21" fmla="*/ 0 w 4180787"/>
                <a:gd name="connsiteY5-22" fmla="*/ 435715 h 449341"/>
                <a:gd name="connsiteX6" fmla="*/ 0 w 4180787"/>
                <a:gd name="connsiteY6" fmla="*/ 3102 h 449341"/>
                <a:gd name="connsiteX0-23" fmla="*/ 0 w 4180787"/>
                <a:gd name="connsiteY0-24" fmla="*/ 0 h 446239"/>
                <a:gd name="connsiteX1-25" fmla="*/ 1791064 w 4180787"/>
                <a:gd name="connsiteY1-26" fmla="*/ 191058 h 446239"/>
                <a:gd name="connsiteX2-27" fmla="*/ 4180787 w 4180787"/>
                <a:gd name="connsiteY2-28" fmla="*/ 0 h 446239"/>
                <a:gd name="connsiteX3-29" fmla="*/ 4180787 w 4180787"/>
                <a:gd name="connsiteY3-30" fmla="*/ 432613 h 446239"/>
                <a:gd name="connsiteX4-31" fmla="*/ 1797892 w 4180787"/>
                <a:gd name="connsiteY4-32" fmla="*/ 446239 h 446239"/>
                <a:gd name="connsiteX5-33" fmla="*/ 0 w 4180787"/>
                <a:gd name="connsiteY5-34" fmla="*/ 432613 h 446239"/>
                <a:gd name="connsiteX6-35" fmla="*/ 0 w 4180787"/>
                <a:gd name="connsiteY6-36" fmla="*/ 0 h 446239"/>
                <a:gd name="connsiteX0-37" fmla="*/ 0 w 4180787"/>
                <a:gd name="connsiteY0-38" fmla="*/ 0 h 432613"/>
                <a:gd name="connsiteX1-39" fmla="*/ 1791064 w 4180787"/>
                <a:gd name="connsiteY1-40" fmla="*/ 191058 h 432613"/>
                <a:gd name="connsiteX2-41" fmla="*/ 4180787 w 4180787"/>
                <a:gd name="connsiteY2-42" fmla="*/ 0 h 432613"/>
                <a:gd name="connsiteX3-43" fmla="*/ 4180787 w 4180787"/>
                <a:gd name="connsiteY3-44" fmla="*/ 432613 h 432613"/>
                <a:gd name="connsiteX4-45" fmla="*/ 1740284 w 4180787"/>
                <a:gd name="connsiteY4-46" fmla="*/ 300725 h 432613"/>
                <a:gd name="connsiteX5-47" fmla="*/ 0 w 4180787"/>
                <a:gd name="connsiteY5-48" fmla="*/ 432613 h 432613"/>
                <a:gd name="connsiteX6-49" fmla="*/ 0 w 4180787"/>
                <a:gd name="connsiteY6-50" fmla="*/ 0 h 432613"/>
                <a:gd name="connsiteX0-51" fmla="*/ 0 w 4180787"/>
                <a:gd name="connsiteY0-52" fmla="*/ 0 h 432613"/>
                <a:gd name="connsiteX1-53" fmla="*/ 1835870 w 4180787"/>
                <a:gd name="connsiteY1-54" fmla="*/ 187218 h 432613"/>
                <a:gd name="connsiteX2-55" fmla="*/ 4180787 w 4180787"/>
                <a:gd name="connsiteY2-56" fmla="*/ 0 h 432613"/>
                <a:gd name="connsiteX3-57" fmla="*/ 4180787 w 4180787"/>
                <a:gd name="connsiteY3-58" fmla="*/ 432613 h 432613"/>
                <a:gd name="connsiteX4-59" fmla="*/ 1740284 w 4180787"/>
                <a:gd name="connsiteY4-60" fmla="*/ 300725 h 432613"/>
                <a:gd name="connsiteX5-61" fmla="*/ 0 w 4180787"/>
                <a:gd name="connsiteY5-62" fmla="*/ 432613 h 432613"/>
                <a:gd name="connsiteX6-63" fmla="*/ 0 w 4180787"/>
                <a:gd name="connsiteY6-64" fmla="*/ 0 h 432613"/>
                <a:gd name="connsiteX0-65" fmla="*/ 0 w 4180787"/>
                <a:gd name="connsiteY0-66" fmla="*/ 4908 h 437521"/>
                <a:gd name="connsiteX1-67" fmla="*/ 1835870 w 4180787"/>
                <a:gd name="connsiteY1-68" fmla="*/ 192126 h 437521"/>
                <a:gd name="connsiteX2-69" fmla="*/ 4180787 w 4180787"/>
                <a:gd name="connsiteY2-70" fmla="*/ 4908 h 437521"/>
                <a:gd name="connsiteX3-71" fmla="*/ 4180787 w 4180787"/>
                <a:gd name="connsiteY3-72" fmla="*/ 437521 h 437521"/>
                <a:gd name="connsiteX4-73" fmla="*/ 1740284 w 4180787"/>
                <a:gd name="connsiteY4-74" fmla="*/ 305633 h 437521"/>
                <a:gd name="connsiteX5-75" fmla="*/ 0 w 4180787"/>
                <a:gd name="connsiteY5-76" fmla="*/ 437521 h 437521"/>
                <a:gd name="connsiteX6-77" fmla="*/ 0 w 4180787"/>
                <a:gd name="connsiteY6-78" fmla="*/ 4908 h 437521"/>
                <a:gd name="connsiteX0-79" fmla="*/ 0 w 4180787"/>
                <a:gd name="connsiteY0-80" fmla="*/ 4908 h 446252"/>
                <a:gd name="connsiteX1-81" fmla="*/ 1835870 w 4180787"/>
                <a:gd name="connsiteY1-82" fmla="*/ 192126 h 446252"/>
                <a:gd name="connsiteX2-83" fmla="*/ 4180787 w 4180787"/>
                <a:gd name="connsiteY2-84" fmla="*/ 4908 h 446252"/>
                <a:gd name="connsiteX3-85" fmla="*/ 4180787 w 4180787"/>
                <a:gd name="connsiteY3-86" fmla="*/ 437521 h 446252"/>
                <a:gd name="connsiteX4-87" fmla="*/ 1740284 w 4180787"/>
                <a:gd name="connsiteY4-88" fmla="*/ 305633 h 446252"/>
                <a:gd name="connsiteX5-89" fmla="*/ 0 w 4180787"/>
                <a:gd name="connsiteY5-90" fmla="*/ 437521 h 446252"/>
                <a:gd name="connsiteX6-91" fmla="*/ 0 w 4180787"/>
                <a:gd name="connsiteY6-92" fmla="*/ 4908 h 446252"/>
                <a:gd name="connsiteX0-93" fmla="*/ 0 w 4180787"/>
                <a:gd name="connsiteY0-94" fmla="*/ 4107 h 445451"/>
                <a:gd name="connsiteX1-95" fmla="*/ 1779968 w 4180787"/>
                <a:gd name="connsiteY1-96" fmla="*/ 241252 h 445451"/>
                <a:gd name="connsiteX2-97" fmla="*/ 4180787 w 4180787"/>
                <a:gd name="connsiteY2-98" fmla="*/ 4107 h 445451"/>
                <a:gd name="connsiteX3-99" fmla="*/ 4180787 w 4180787"/>
                <a:gd name="connsiteY3-100" fmla="*/ 436720 h 445451"/>
                <a:gd name="connsiteX4-101" fmla="*/ 1740284 w 4180787"/>
                <a:gd name="connsiteY4-102" fmla="*/ 304832 h 445451"/>
                <a:gd name="connsiteX5-103" fmla="*/ 0 w 4180787"/>
                <a:gd name="connsiteY5-104" fmla="*/ 436720 h 445451"/>
                <a:gd name="connsiteX6-105" fmla="*/ 0 w 4180787"/>
                <a:gd name="connsiteY6-106" fmla="*/ 4107 h 445451"/>
                <a:gd name="connsiteX0-107" fmla="*/ 0 w 4180787"/>
                <a:gd name="connsiteY0-108" fmla="*/ 4107 h 445451"/>
                <a:gd name="connsiteX1-109" fmla="*/ 1779968 w 4180787"/>
                <a:gd name="connsiteY1-110" fmla="*/ 241252 h 445451"/>
                <a:gd name="connsiteX2-111" fmla="*/ 4180787 w 4180787"/>
                <a:gd name="connsiteY2-112" fmla="*/ 4107 h 445451"/>
                <a:gd name="connsiteX3-113" fmla="*/ 4180787 w 4180787"/>
                <a:gd name="connsiteY3-114" fmla="*/ 436720 h 445451"/>
                <a:gd name="connsiteX4-115" fmla="*/ 1740284 w 4180787"/>
                <a:gd name="connsiteY4-116" fmla="*/ 304832 h 445451"/>
                <a:gd name="connsiteX5-117" fmla="*/ 0 w 4180787"/>
                <a:gd name="connsiteY5-118" fmla="*/ 436720 h 445451"/>
                <a:gd name="connsiteX6-119" fmla="*/ 0 w 4180787"/>
                <a:gd name="connsiteY6-120" fmla="*/ 4107 h 445451"/>
                <a:gd name="connsiteX0-121" fmla="*/ 0 w 4180787"/>
                <a:gd name="connsiteY0-122" fmla="*/ 4107 h 436720"/>
                <a:gd name="connsiteX1-123" fmla="*/ 1779968 w 4180787"/>
                <a:gd name="connsiteY1-124" fmla="*/ 241252 h 436720"/>
                <a:gd name="connsiteX2-125" fmla="*/ 4180787 w 4180787"/>
                <a:gd name="connsiteY2-126" fmla="*/ 4107 h 436720"/>
                <a:gd name="connsiteX3-127" fmla="*/ 4180787 w 4180787"/>
                <a:gd name="connsiteY3-128" fmla="*/ 436720 h 436720"/>
                <a:gd name="connsiteX4-129" fmla="*/ 1740284 w 4180787"/>
                <a:gd name="connsiteY4-130" fmla="*/ 304832 h 436720"/>
                <a:gd name="connsiteX5-131" fmla="*/ 0 w 4180787"/>
                <a:gd name="connsiteY5-132" fmla="*/ 436720 h 436720"/>
                <a:gd name="connsiteX6-133" fmla="*/ 0 w 4180787"/>
                <a:gd name="connsiteY6-134" fmla="*/ 4107 h 436720"/>
                <a:gd name="connsiteX0-135" fmla="*/ 0 w 4180787"/>
                <a:gd name="connsiteY0-136" fmla="*/ 4107 h 436720"/>
                <a:gd name="connsiteX1-137" fmla="*/ 1779968 w 4180787"/>
                <a:gd name="connsiteY1-138" fmla="*/ 241252 h 436720"/>
                <a:gd name="connsiteX2-139" fmla="*/ 4180787 w 4180787"/>
                <a:gd name="connsiteY2-140" fmla="*/ 4107 h 436720"/>
                <a:gd name="connsiteX3-141" fmla="*/ 4180787 w 4180787"/>
                <a:gd name="connsiteY3-142" fmla="*/ 436720 h 436720"/>
                <a:gd name="connsiteX4-143" fmla="*/ 1740284 w 4180787"/>
                <a:gd name="connsiteY4-144" fmla="*/ 304832 h 436720"/>
                <a:gd name="connsiteX5-145" fmla="*/ 0 w 4180787"/>
                <a:gd name="connsiteY5-146" fmla="*/ 436720 h 436720"/>
                <a:gd name="connsiteX6-147" fmla="*/ 0 w 4180787"/>
                <a:gd name="connsiteY6-148" fmla="*/ 4107 h 436720"/>
                <a:gd name="connsiteX0-149" fmla="*/ 0 w 4180787"/>
                <a:gd name="connsiteY0-150" fmla="*/ 0 h 432613"/>
                <a:gd name="connsiteX1-151" fmla="*/ 1779968 w 4180787"/>
                <a:gd name="connsiteY1-152" fmla="*/ 237145 h 432613"/>
                <a:gd name="connsiteX2-153" fmla="*/ 4180787 w 4180787"/>
                <a:gd name="connsiteY2-154" fmla="*/ 0 h 432613"/>
                <a:gd name="connsiteX3-155" fmla="*/ 4180787 w 4180787"/>
                <a:gd name="connsiteY3-156" fmla="*/ 432613 h 432613"/>
                <a:gd name="connsiteX4-157" fmla="*/ 1740284 w 4180787"/>
                <a:gd name="connsiteY4-158" fmla="*/ 300725 h 432613"/>
                <a:gd name="connsiteX5-159" fmla="*/ 0 w 4180787"/>
                <a:gd name="connsiteY5-160" fmla="*/ 432613 h 432613"/>
                <a:gd name="connsiteX6-161" fmla="*/ 0 w 4180787"/>
                <a:gd name="connsiteY6-162" fmla="*/ 0 h 4326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  <a:cxn ang="0">
                  <a:pos x="connsiteX6-35" y="connsiteY6-3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A5A5A5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"/>
            <p:cNvSpPr/>
            <p:nvPr/>
          </p:nvSpPr>
          <p:spPr>
            <a:xfrm rot="293950">
              <a:off x="4640057" y="2296303"/>
              <a:ext cx="3033175" cy="313863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-1" fmla="*/ 0 w 4180787"/>
                <a:gd name="connsiteY0-2" fmla="*/ 0 h 446239"/>
                <a:gd name="connsiteX1-3" fmla="*/ 4180787 w 4180787"/>
                <a:gd name="connsiteY1-4" fmla="*/ 0 h 446239"/>
                <a:gd name="connsiteX2-5" fmla="*/ 4180787 w 4180787"/>
                <a:gd name="connsiteY2-6" fmla="*/ 432613 h 446239"/>
                <a:gd name="connsiteX3-7" fmla="*/ 1797892 w 4180787"/>
                <a:gd name="connsiteY3-8" fmla="*/ 446239 h 446239"/>
                <a:gd name="connsiteX4-9" fmla="*/ 0 w 4180787"/>
                <a:gd name="connsiteY4-10" fmla="*/ 432613 h 446239"/>
                <a:gd name="connsiteX5" fmla="*/ 0 w 4180787"/>
                <a:gd name="connsiteY5" fmla="*/ 0 h 446239"/>
                <a:gd name="connsiteX0-11" fmla="*/ 0 w 4180787"/>
                <a:gd name="connsiteY0-12" fmla="*/ 3102 h 449341"/>
                <a:gd name="connsiteX1-13" fmla="*/ 1774422 w 4180787"/>
                <a:gd name="connsiteY1-14" fmla="*/ 0 h 449341"/>
                <a:gd name="connsiteX2-15" fmla="*/ 4180787 w 4180787"/>
                <a:gd name="connsiteY2-16" fmla="*/ 3102 h 449341"/>
                <a:gd name="connsiteX3-17" fmla="*/ 4180787 w 4180787"/>
                <a:gd name="connsiteY3-18" fmla="*/ 435715 h 449341"/>
                <a:gd name="connsiteX4-19" fmla="*/ 1797892 w 4180787"/>
                <a:gd name="connsiteY4-20" fmla="*/ 449341 h 449341"/>
                <a:gd name="connsiteX5-21" fmla="*/ 0 w 4180787"/>
                <a:gd name="connsiteY5-22" fmla="*/ 435715 h 449341"/>
                <a:gd name="connsiteX6" fmla="*/ 0 w 4180787"/>
                <a:gd name="connsiteY6" fmla="*/ 3102 h 449341"/>
                <a:gd name="connsiteX0-23" fmla="*/ 0 w 4180787"/>
                <a:gd name="connsiteY0-24" fmla="*/ 0 h 446239"/>
                <a:gd name="connsiteX1-25" fmla="*/ 1791064 w 4180787"/>
                <a:gd name="connsiteY1-26" fmla="*/ 191058 h 446239"/>
                <a:gd name="connsiteX2-27" fmla="*/ 4180787 w 4180787"/>
                <a:gd name="connsiteY2-28" fmla="*/ 0 h 446239"/>
                <a:gd name="connsiteX3-29" fmla="*/ 4180787 w 4180787"/>
                <a:gd name="connsiteY3-30" fmla="*/ 432613 h 446239"/>
                <a:gd name="connsiteX4-31" fmla="*/ 1797892 w 4180787"/>
                <a:gd name="connsiteY4-32" fmla="*/ 446239 h 446239"/>
                <a:gd name="connsiteX5-33" fmla="*/ 0 w 4180787"/>
                <a:gd name="connsiteY5-34" fmla="*/ 432613 h 446239"/>
                <a:gd name="connsiteX6-35" fmla="*/ 0 w 4180787"/>
                <a:gd name="connsiteY6-36" fmla="*/ 0 h 446239"/>
                <a:gd name="connsiteX0-37" fmla="*/ 0 w 4180787"/>
                <a:gd name="connsiteY0-38" fmla="*/ 0 h 432613"/>
                <a:gd name="connsiteX1-39" fmla="*/ 1791064 w 4180787"/>
                <a:gd name="connsiteY1-40" fmla="*/ 191058 h 432613"/>
                <a:gd name="connsiteX2-41" fmla="*/ 4180787 w 4180787"/>
                <a:gd name="connsiteY2-42" fmla="*/ 0 h 432613"/>
                <a:gd name="connsiteX3-43" fmla="*/ 4180787 w 4180787"/>
                <a:gd name="connsiteY3-44" fmla="*/ 432613 h 432613"/>
                <a:gd name="connsiteX4-45" fmla="*/ 1740284 w 4180787"/>
                <a:gd name="connsiteY4-46" fmla="*/ 300725 h 432613"/>
                <a:gd name="connsiteX5-47" fmla="*/ 0 w 4180787"/>
                <a:gd name="connsiteY5-48" fmla="*/ 432613 h 432613"/>
                <a:gd name="connsiteX6-49" fmla="*/ 0 w 4180787"/>
                <a:gd name="connsiteY6-50" fmla="*/ 0 h 432613"/>
                <a:gd name="connsiteX0-51" fmla="*/ 0 w 4180787"/>
                <a:gd name="connsiteY0-52" fmla="*/ 0 h 432613"/>
                <a:gd name="connsiteX1-53" fmla="*/ 1835870 w 4180787"/>
                <a:gd name="connsiteY1-54" fmla="*/ 187218 h 432613"/>
                <a:gd name="connsiteX2-55" fmla="*/ 4180787 w 4180787"/>
                <a:gd name="connsiteY2-56" fmla="*/ 0 h 432613"/>
                <a:gd name="connsiteX3-57" fmla="*/ 4180787 w 4180787"/>
                <a:gd name="connsiteY3-58" fmla="*/ 432613 h 432613"/>
                <a:gd name="connsiteX4-59" fmla="*/ 1740284 w 4180787"/>
                <a:gd name="connsiteY4-60" fmla="*/ 300725 h 432613"/>
                <a:gd name="connsiteX5-61" fmla="*/ 0 w 4180787"/>
                <a:gd name="connsiteY5-62" fmla="*/ 432613 h 432613"/>
                <a:gd name="connsiteX6-63" fmla="*/ 0 w 4180787"/>
                <a:gd name="connsiteY6-64" fmla="*/ 0 h 432613"/>
                <a:gd name="connsiteX0-65" fmla="*/ 0 w 4180787"/>
                <a:gd name="connsiteY0-66" fmla="*/ 4908 h 437521"/>
                <a:gd name="connsiteX1-67" fmla="*/ 1835870 w 4180787"/>
                <a:gd name="connsiteY1-68" fmla="*/ 192126 h 437521"/>
                <a:gd name="connsiteX2-69" fmla="*/ 4180787 w 4180787"/>
                <a:gd name="connsiteY2-70" fmla="*/ 4908 h 437521"/>
                <a:gd name="connsiteX3-71" fmla="*/ 4180787 w 4180787"/>
                <a:gd name="connsiteY3-72" fmla="*/ 437521 h 437521"/>
                <a:gd name="connsiteX4-73" fmla="*/ 1740284 w 4180787"/>
                <a:gd name="connsiteY4-74" fmla="*/ 305633 h 437521"/>
                <a:gd name="connsiteX5-75" fmla="*/ 0 w 4180787"/>
                <a:gd name="connsiteY5-76" fmla="*/ 437521 h 437521"/>
                <a:gd name="connsiteX6-77" fmla="*/ 0 w 4180787"/>
                <a:gd name="connsiteY6-78" fmla="*/ 4908 h 437521"/>
                <a:gd name="connsiteX0-79" fmla="*/ 0 w 4180787"/>
                <a:gd name="connsiteY0-80" fmla="*/ 4908 h 446252"/>
                <a:gd name="connsiteX1-81" fmla="*/ 1835870 w 4180787"/>
                <a:gd name="connsiteY1-82" fmla="*/ 192126 h 446252"/>
                <a:gd name="connsiteX2-83" fmla="*/ 4180787 w 4180787"/>
                <a:gd name="connsiteY2-84" fmla="*/ 4908 h 446252"/>
                <a:gd name="connsiteX3-85" fmla="*/ 4180787 w 4180787"/>
                <a:gd name="connsiteY3-86" fmla="*/ 437521 h 446252"/>
                <a:gd name="connsiteX4-87" fmla="*/ 1740284 w 4180787"/>
                <a:gd name="connsiteY4-88" fmla="*/ 305633 h 446252"/>
                <a:gd name="connsiteX5-89" fmla="*/ 0 w 4180787"/>
                <a:gd name="connsiteY5-90" fmla="*/ 437521 h 446252"/>
                <a:gd name="connsiteX6-91" fmla="*/ 0 w 4180787"/>
                <a:gd name="connsiteY6-92" fmla="*/ 4908 h 446252"/>
                <a:gd name="connsiteX0-93" fmla="*/ 0 w 4180787"/>
                <a:gd name="connsiteY0-94" fmla="*/ 4107 h 445451"/>
                <a:gd name="connsiteX1-95" fmla="*/ 1779968 w 4180787"/>
                <a:gd name="connsiteY1-96" fmla="*/ 241252 h 445451"/>
                <a:gd name="connsiteX2-97" fmla="*/ 4180787 w 4180787"/>
                <a:gd name="connsiteY2-98" fmla="*/ 4107 h 445451"/>
                <a:gd name="connsiteX3-99" fmla="*/ 4180787 w 4180787"/>
                <a:gd name="connsiteY3-100" fmla="*/ 436720 h 445451"/>
                <a:gd name="connsiteX4-101" fmla="*/ 1740284 w 4180787"/>
                <a:gd name="connsiteY4-102" fmla="*/ 304832 h 445451"/>
                <a:gd name="connsiteX5-103" fmla="*/ 0 w 4180787"/>
                <a:gd name="connsiteY5-104" fmla="*/ 436720 h 445451"/>
                <a:gd name="connsiteX6-105" fmla="*/ 0 w 4180787"/>
                <a:gd name="connsiteY6-106" fmla="*/ 4107 h 445451"/>
                <a:gd name="connsiteX0-107" fmla="*/ 0 w 4180787"/>
                <a:gd name="connsiteY0-108" fmla="*/ 4107 h 445451"/>
                <a:gd name="connsiteX1-109" fmla="*/ 1779968 w 4180787"/>
                <a:gd name="connsiteY1-110" fmla="*/ 241252 h 445451"/>
                <a:gd name="connsiteX2-111" fmla="*/ 4180787 w 4180787"/>
                <a:gd name="connsiteY2-112" fmla="*/ 4107 h 445451"/>
                <a:gd name="connsiteX3-113" fmla="*/ 4180787 w 4180787"/>
                <a:gd name="connsiteY3-114" fmla="*/ 436720 h 445451"/>
                <a:gd name="connsiteX4-115" fmla="*/ 1740284 w 4180787"/>
                <a:gd name="connsiteY4-116" fmla="*/ 304832 h 445451"/>
                <a:gd name="connsiteX5-117" fmla="*/ 0 w 4180787"/>
                <a:gd name="connsiteY5-118" fmla="*/ 436720 h 445451"/>
                <a:gd name="connsiteX6-119" fmla="*/ 0 w 4180787"/>
                <a:gd name="connsiteY6-120" fmla="*/ 4107 h 445451"/>
                <a:gd name="connsiteX0-121" fmla="*/ 0 w 4180787"/>
                <a:gd name="connsiteY0-122" fmla="*/ 4107 h 436720"/>
                <a:gd name="connsiteX1-123" fmla="*/ 1779968 w 4180787"/>
                <a:gd name="connsiteY1-124" fmla="*/ 241252 h 436720"/>
                <a:gd name="connsiteX2-125" fmla="*/ 4180787 w 4180787"/>
                <a:gd name="connsiteY2-126" fmla="*/ 4107 h 436720"/>
                <a:gd name="connsiteX3-127" fmla="*/ 4180787 w 4180787"/>
                <a:gd name="connsiteY3-128" fmla="*/ 436720 h 436720"/>
                <a:gd name="connsiteX4-129" fmla="*/ 1740284 w 4180787"/>
                <a:gd name="connsiteY4-130" fmla="*/ 304832 h 436720"/>
                <a:gd name="connsiteX5-131" fmla="*/ 0 w 4180787"/>
                <a:gd name="connsiteY5-132" fmla="*/ 436720 h 436720"/>
                <a:gd name="connsiteX6-133" fmla="*/ 0 w 4180787"/>
                <a:gd name="connsiteY6-134" fmla="*/ 4107 h 436720"/>
                <a:gd name="connsiteX0-135" fmla="*/ 0 w 4180787"/>
                <a:gd name="connsiteY0-136" fmla="*/ 4107 h 436720"/>
                <a:gd name="connsiteX1-137" fmla="*/ 1779968 w 4180787"/>
                <a:gd name="connsiteY1-138" fmla="*/ 241252 h 436720"/>
                <a:gd name="connsiteX2-139" fmla="*/ 4180787 w 4180787"/>
                <a:gd name="connsiteY2-140" fmla="*/ 4107 h 436720"/>
                <a:gd name="connsiteX3-141" fmla="*/ 4180787 w 4180787"/>
                <a:gd name="connsiteY3-142" fmla="*/ 436720 h 436720"/>
                <a:gd name="connsiteX4-143" fmla="*/ 1740284 w 4180787"/>
                <a:gd name="connsiteY4-144" fmla="*/ 304832 h 436720"/>
                <a:gd name="connsiteX5-145" fmla="*/ 0 w 4180787"/>
                <a:gd name="connsiteY5-146" fmla="*/ 436720 h 436720"/>
                <a:gd name="connsiteX6-147" fmla="*/ 0 w 4180787"/>
                <a:gd name="connsiteY6-148" fmla="*/ 4107 h 436720"/>
                <a:gd name="connsiteX0-149" fmla="*/ 0 w 4180787"/>
                <a:gd name="connsiteY0-150" fmla="*/ 0 h 432613"/>
                <a:gd name="connsiteX1-151" fmla="*/ 1779968 w 4180787"/>
                <a:gd name="connsiteY1-152" fmla="*/ 237145 h 432613"/>
                <a:gd name="connsiteX2-153" fmla="*/ 4180787 w 4180787"/>
                <a:gd name="connsiteY2-154" fmla="*/ 0 h 432613"/>
                <a:gd name="connsiteX3-155" fmla="*/ 4180787 w 4180787"/>
                <a:gd name="connsiteY3-156" fmla="*/ 432613 h 432613"/>
                <a:gd name="connsiteX4-157" fmla="*/ 1740284 w 4180787"/>
                <a:gd name="connsiteY4-158" fmla="*/ 300725 h 432613"/>
                <a:gd name="connsiteX5-159" fmla="*/ 0 w 4180787"/>
                <a:gd name="connsiteY5-160" fmla="*/ 432613 h 432613"/>
                <a:gd name="connsiteX6-161" fmla="*/ 0 w 4180787"/>
                <a:gd name="connsiteY6-162" fmla="*/ 0 h 4326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  <a:cxn ang="0">
                  <a:pos x="connsiteX6-35" y="connsiteY6-3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A5A5A5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矩形 1"/>
            <p:cNvSpPr/>
            <p:nvPr/>
          </p:nvSpPr>
          <p:spPr>
            <a:xfrm rot="20453418">
              <a:off x="3996229" y="3087308"/>
              <a:ext cx="3639468" cy="400508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-1" fmla="*/ 0 w 4180787"/>
                <a:gd name="connsiteY0-2" fmla="*/ 0 h 446239"/>
                <a:gd name="connsiteX1-3" fmla="*/ 4180787 w 4180787"/>
                <a:gd name="connsiteY1-4" fmla="*/ 0 h 446239"/>
                <a:gd name="connsiteX2-5" fmla="*/ 4180787 w 4180787"/>
                <a:gd name="connsiteY2-6" fmla="*/ 432613 h 446239"/>
                <a:gd name="connsiteX3-7" fmla="*/ 1797892 w 4180787"/>
                <a:gd name="connsiteY3-8" fmla="*/ 446239 h 446239"/>
                <a:gd name="connsiteX4-9" fmla="*/ 0 w 4180787"/>
                <a:gd name="connsiteY4-10" fmla="*/ 432613 h 446239"/>
                <a:gd name="connsiteX5" fmla="*/ 0 w 4180787"/>
                <a:gd name="connsiteY5" fmla="*/ 0 h 446239"/>
                <a:gd name="connsiteX0-11" fmla="*/ 0 w 4180787"/>
                <a:gd name="connsiteY0-12" fmla="*/ 3102 h 449341"/>
                <a:gd name="connsiteX1-13" fmla="*/ 1774422 w 4180787"/>
                <a:gd name="connsiteY1-14" fmla="*/ 0 h 449341"/>
                <a:gd name="connsiteX2-15" fmla="*/ 4180787 w 4180787"/>
                <a:gd name="connsiteY2-16" fmla="*/ 3102 h 449341"/>
                <a:gd name="connsiteX3-17" fmla="*/ 4180787 w 4180787"/>
                <a:gd name="connsiteY3-18" fmla="*/ 435715 h 449341"/>
                <a:gd name="connsiteX4-19" fmla="*/ 1797892 w 4180787"/>
                <a:gd name="connsiteY4-20" fmla="*/ 449341 h 449341"/>
                <a:gd name="connsiteX5-21" fmla="*/ 0 w 4180787"/>
                <a:gd name="connsiteY5-22" fmla="*/ 435715 h 449341"/>
                <a:gd name="connsiteX6" fmla="*/ 0 w 4180787"/>
                <a:gd name="connsiteY6" fmla="*/ 3102 h 449341"/>
                <a:gd name="connsiteX0-23" fmla="*/ 0 w 4180787"/>
                <a:gd name="connsiteY0-24" fmla="*/ 0 h 446239"/>
                <a:gd name="connsiteX1-25" fmla="*/ 1791064 w 4180787"/>
                <a:gd name="connsiteY1-26" fmla="*/ 191058 h 446239"/>
                <a:gd name="connsiteX2-27" fmla="*/ 4180787 w 4180787"/>
                <a:gd name="connsiteY2-28" fmla="*/ 0 h 446239"/>
                <a:gd name="connsiteX3-29" fmla="*/ 4180787 w 4180787"/>
                <a:gd name="connsiteY3-30" fmla="*/ 432613 h 446239"/>
                <a:gd name="connsiteX4-31" fmla="*/ 1797892 w 4180787"/>
                <a:gd name="connsiteY4-32" fmla="*/ 446239 h 446239"/>
                <a:gd name="connsiteX5-33" fmla="*/ 0 w 4180787"/>
                <a:gd name="connsiteY5-34" fmla="*/ 432613 h 446239"/>
                <a:gd name="connsiteX6-35" fmla="*/ 0 w 4180787"/>
                <a:gd name="connsiteY6-36" fmla="*/ 0 h 446239"/>
                <a:gd name="connsiteX0-37" fmla="*/ 0 w 4180787"/>
                <a:gd name="connsiteY0-38" fmla="*/ 0 h 432613"/>
                <a:gd name="connsiteX1-39" fmla="*/ 1791064 w 4180787"/>
                <a:gd name="connsiteY1-40" fmla="*/ 191058 h 432613"/>
                <a:gd name="connsiteX2-41" fmla="*/ 4180787 w 4180787"/>
                <a:gd name="connsiteY2-42" fmla="*/ 0 h 432613"/>
                <a:gd name="connsiteX3-43" fmla="*/ 4180787 w 4180787"/>
                <a:gd name="connsiteY3-44" fmla="*/ 432613 h 432613"/>
                <a:gd name="connsiteX4-45" fmla="*/ 1740284 w 4180787"/>
                <a:gd name="connsiteY4-46" fmla="*/ 300725 h 432613"/>
                <a:gd name="connsiteX5-47" fmla="*/ 0 w 4180787"/>
                <a:gd name="connsiteY5-48" fmla="*/ 432613 h 432613"/>
                <a:gd name="connsiteX6-49" fmla="*/ 0 w 4180787"/>
                <a:gd name="connsiteY6-50" fmla="*/ 0 h 432613"/>
                <a:gd name="connsiteX0-51" fmla="*/ 0 w 4180787"/>
                <a:gd name="connsiteY0-52" fmla="*/ 0 h 432613"/>
                <a:gd name="connsiteX1-53" fmla="*/ 1835870 w 4180787"/>
                <a:gd name="connsiteY1-54" fmla="*/ 187218 h 432613"/>
                <a:gd name="connsiteX2-55" fmla="*/ 4180787 w 4180787"/>
                <a:gd name="connsiteY2-56" fmla="*/ 0 h 432613"/>
                <a:gd name="connsiteX3-57" fmla="*/ 4180787 w 4180787"/>
                <a:gd name="connsiteY3-58" fmla="*/ 432613 h 432613"/>
                <a:gd name="connsiteX4-59" fmla="*/ 1740284 w 4180787"/>
                <a:gd name="connsiteY4-60" fmla="*/ 300725 h 432613"/>
                <a:gd name="connsiteX5-61" fmla="*/ 0 w 4180787"/>
                <a:gd name="connsiteY5-62" fmla="*/ 432613 h 432613"/>
                <a:gd name="connsiteX6-63" fmla="*/ 0 w 4180787"/>
                <a:gd name="connsiteY6-64" fmla="*/ 0 h 432613"/>
                <a:gd name="connsiteX0-65" fmla="*/ 0 w 4180787"/>
                <a:gd name="connsiteY0-66" fmla="*/ 4908 h 437521"/>
                <a:gd name="connsiteX1-67" fmla="*/ 1835870 w 4180787"/>
                <a:gd name="connsiteY1-68" fmla="*/ 192126 h 437521"/>
                <a:gd name="connsiteX2-69" fmla="*/ 4180787 w 4180787"/>
                <a:gd name="connsiteY2-70" fmla="*/ 4908 h 437521"/>
                <a:gd name="connsiteX3-71" fmla="*/ 4180787 w 4180787"/>
                <a:gd name="connsiteY3-72" fmla="*/ 437521 h 437521"/>
                <a:gd name="connsiteX4-73" fmla="*/ 1740284 w 4180787"/>
                <a:gd name="connsiteY4-74" fmla="*/ 305633 h 437521"/>
                <a:gd name="connsiteX5-75" fmla="*/ 0 w 4180787"/>
                <a:gd name="connsiteY5-76" fmla="*/ 437521 h 437521"/>
                <a:gd name="connsiteX6-77" fmla="*/ 0 w 4180787"/>
                <a:gd name="connsiteY6-78" fmla="*/ 4908 h 437521"/>
                <a:gd name="connsiteX0-79" fmla="*/ 0 w 4180787"/>
                <a:gd name="connsiteY0-80" fmla="*/ 4908 h 446252"/>
                <a:gd name="connsiteX1-81" fmla="*/ 1835870 w 4180787"/>
                <a:gd name="connsiteY1-82" fmla="*/ 192126 h 446252"/>
                <a:gd name="connsiteX2-83" fmla="*/ 4180787 w 4180787"/>
                <a:gd name="connsiteY2-84" fmla="*/ 4908 h 446252"/>
                <a:gd name="connsiteX3-85" fmla="*/ 4180787 w 4180787"/>
                <a:gd name="connsiteY3-86" fmla="*/ 437521 h 446252"/>
                <a:gd name="connsiteX4-87" fmla="*/ 1740284 w 4180787"/>
                <a:gd name="connsiteY4-88" fmla="*/ 305633 h 446252"/>
                <a:gd name="connsiteX5-89" fmla="*/ 0 w 4180787"/>
                <a:gd name="connsiteY5-90" fmla="*/ 437521 h 446252"/>
                <a:gd name="connsiteX6-91" fmla="*/ 0 w 4180787"/>
                <a:gd name="connsiteY6-92" fmla="*/ 4908 h 446252"/>
                <a:gd name="connsiteX0-93" fmla="*/ 0 w 4180787"/>
                <a:gd name="connsiteY0-94" fmla="*/ 4107 h 445451"/>
                <a:gd name="connsiteX1-95" fmla="*/ 1779968 w 4180787"/>
                <a:gd name="connsiteY1-96" fmla="*/ 241252 h 445451"/>
                <a:gd name="connsiteX2-97" fmla="*/ 4180787 w 4180787"/>
                <a:gd name="connsiteY2-98" fmla="*/ 4107 h 445451"/>
                <a:gd name="connsiteX3-99" fmla="*/ 4180787 w 4180787"/>
                <a:gd name="connsiteY3-100" fmla="*/ 436720 h 445451"/>
                <a:gd name="connsiteX4-101" fmla="*/ 1740284 w 4180787"/>
                <a:gd name="connsiteY4-102" fmla="*/ 304832 h 445451"/>
                <a:gd name="connsiteX5-103" fmla="*/ 0 w 4180787"/>
                <a:gd name="connsiteY5-104" fmla="*/ 436720 h 445451"/>
                <a:gd name="connsiteX6-105" fmla="*/ 0 w 4180787"/>
                <a:gd name="connsiteY6-106" fmla="*/ 4107 h 445451"/>
                <a:gd name="connsiteX0-107" fmla="*/ 0 w 4180787"/>
                <a:gd name="connsiteY0-108" fmla="*/ 4107 h 445451"/>
                <a:gd name="connsiteX1-109" fmla="*/ 1779968 w 4180787"/>
                <a:gd name="connsiteY1-110" fmla="*/ 241252 h 445451"/>
                <a:gd name="connsiteX2-111" fmla="*/ 4180787 w 4180787"/>
                <a:gd name="connsiteY2-112" fmla="*/ 4107 h 445451"/>
                <a:gd name="connsiteX3-113" fmla="*/ 4180787 w 4180787"/>
                <a:gd name="connsiteY3-114" fmla="*/ 436720 h 445451"/>
                <a:gd name="connsiteX4-115" fmla="*/ 1740284 w 4180787"/>
                <a:gd name="connsiteY4-116" fmla="*/ 304832 h 445451"/>
                <a:gd name="connsiteX5-117" fmla="*/ 0 w 4180787"/>
                <a:gd name="connsiteY5-118" fmla="*/ 436720 h 445451"/>
                <a:gd name="connsiteX6-119" fmla="*/ 0 w 4180787"/>
                <a:gd name="connsiteY6-120" fmla="*/ 4107 h 445451"/>
                <a:gd name="connsiteX0-121" fmla="*/ 0 w 4180787"/>
                <a:gd name="connsiteY0-122" fmla="*/ 4107 h 436720"/>
                <a:gd name="connsiteX1-123" fmla="*/ 1779968 w 4180787"/>
                <a:gd name="connsiteY1-124" fmla="*/ 241252 h 436720"/>
                <a:gd name="connsiteX2-125" fmla="*/ 4180787 w 4180787"/>
                <a:gd name="connsiteY2-126" fmla="*/ 4107 h 436720"/>
                <a:gd name="connsiteX3-127" fmla="*/ 4180787 w 4180787"/>
                <a:gd name="connsiteY3-128" fmla="*/ 436720 h 436720"/>
                <a:gd name="connsiteX4-129" fmla="*/ 1740284 w 4180787"/>
                <a:gd name="connsiteY4-130" fmla="*/ 304832 h 436720"/>
                <a:gd name="connsiteX5-131" fmla="*/ 0 w 4180787"/>
                <a:gd name="connsiteY5-132" fmla="*/ 436720 h 436720"/>
                <a:gd name="connsiteX6-133" fmla="*/ 0 w 4180787"/>
                <a:gd name="connsiteY6-134" fmla="*/ 4107 h 436720"/>
                <a:gd name="connsiteX0-135" fmla="*/ 0 w 4180787"/>
                <a:gd name="connsiteY0-136" fmla="*/ 4107 h 436720"/>
                <a:gd name="connsiteX1-137" fmla="*/ 1779968 w 4180787"/>
                <a:gd name="connsiteY1-138" fmla="*/ 241252 h 436720"/>
                <a:gd name="connsiteX2-139" fmla="*/ 4180787 w 4180787"/>
                <a:gd name="connsiteY2-140" fmla="*/ 4107 h 436720"/>
                <a:gd name="connsiteX3-141" fmla="*/ 4180787 w 4180787"/>
                <a:gd name="connsiteY3-142" fmla="*/ 436720 h 436720"/>
                <a:gd name="connsiteX4-143" fmla="*/ 1740284 w 4180787"/>
                <a:gd name="connsiteY4-144" fmla="*/ 304832 h 436720"/>
                <a:gd name="connsiteX5-145" fmla="*/ 0 w 4180787"/>
                <a:gd name="connsiteY5-146" fmla="*/ 436720 h 436720"/>
                <a:gd name="connsiteX6-147" fmla="*/ 0 w 4180787"/>
                <a:gd name="connsiteY6-148" fmla="*/ 4107 h 436720"/>
                <a:gd name="connsiteX0-149" fmla="*/ 0 w 4180787"/>
                <a:gd name="connsiteY0-150" fmla="*/ 0 h 432613"/>
                <a:gd name="connsiteX1-151" fmla="*/ 1779968 w 4180787"/>
                <a:gd name="connsiteY1-152" fmla="*/ 237145 h 432613"/>
                <a:gd name="connsiteX2-153" fmla="*/ 4180787 w 4180787"/>
                <a:gd name="connsiteY2-154" fmla="*/ 0 h 432613"/>
                <a:gd name="connsiteX3-155" fmla="*/ 4180787 w 4180787"/>
                <a:gd name="connsiteY3-156" fmla="*/ 432613 h 432613"/>
                <a:gd name="connsiteX4-157" fmla="*/ 1740284 w 4180787"/>
                <a:gd name="connsiteY4-158" fmla="*/ 300725 h 432613"/>
                <a:gd name="connsiteX5-159" fmla="*/ 0 w 4180787"/>
                <a:gd name="connsiteY5-160" fmla="*/ 432613 h 432613"/>
                <a:gd name="connsiteX6-161" fmla="*/ 0 w 4180787"/>
                <a:gd name="connsiteY6-162" fmla="*/ 0 h 4326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21" y="connsiteY5-22"/>
                </a:cxn>
                <a:cxn ang="0">
                  <a:pos x="connsiteX6-35" y="connsiteY6-3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A5A5A5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013152" y="1908464"/>
              <a:ext cx="724297" cy="724297"/>
              <a:chOff x="4013152" y="1908464"/>
              <a:chExt cx="724297" cy="724297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椭圆 40"/>
              <p:cNvSpPr/>
              <p:nvPr/>
            </p:nvSpPr>
            <p:spPr>
              <a:xfrm>
                <a:off x="4013152" y="1908464"/>
                <a:ext cx="724297" cy="724297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4061438" y="1956750"/>
                <a:ext cx="627724" cy="627724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TextBox 78"/>
              <p:cNvSpPr txBox="1"/>
              <p:nvPr/>
            </p:nvSpPr>
            <p:spPr>
              <a:xfrm flipH="1">
                <a:off x="4055341" y="2009387"/>
                <a:ext cx="639919" cy="51500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01</a:t>
                </a:r>
                <a:endParaRPr kumimoji="0" lang="zh-CN" altLang="en-US" sz="16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399912" y="3232333"/>
              <a:ext cx="1226478" cy="1226478"/>
              <a:chOff x="3399912" y="3232333"/>
              <a:chExt cx="1226478" cy="1226478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8" name="椭圆 37"/>
              <p:cNvSpPr/>
              <p:nvPr/>
            </p:nvSpPr>
            <p:spPr>
              <a:xfrm>
                <a:off x="3399912" y="3232333"/>
                <a:ext cx="1226478" cy="1226478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481678" y="3314099"/>
                <a:ext cx="1062946" cy="1062947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TextBox 75"/>
              <p:cNvSpPr txBox="1"/>
              <p:nvPr/>
            </p:nvSpPr>
            <p:spPr>
              <a:xfrm flipH="1">
                <a:off x="3579972" y="3583962"/>
                <a:ext cx="866360" cy="515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03</a:t>
                </a:r>
                <a:endParaRPr kumimoji="0" lang="zh-CN" altLang="en-US" sz="16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408885" y="1901371"/>
              <a:ext cx="1226478" cy="1226476"/>
              <a:chOff x="7408885" y="1901371"/>
              <a:chExt cx="1226478" cy="1226476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5" name="椭圆 34"/>
              <p:cNvSpPr/>
              <p:nvPr/>
            </p:nvSpPr>
            <p:spPr>
              <a:xfrm>
                <a:off x="7408885" y="1901371"/>
                <a:ext cx="1226478" cy="1226476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7490650" y="1983136"/>
                <a:ext cx="1062948" cy="1062946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TextBox 72"/>
              <p:cNvSpPr txBox="1"/>
              <p:nvPr/>
            </p:nvSpPr>
            <p:spPr>
              <a:xfrm flipH="1">
                <a:off x="7588945" y="2253385"/>
                <a:ext cx="866360" cy="515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02</a:t>
                </a:r>
                <a:endParaRPr kumimoji="0" lang="zh-CN" altLang="en-US" sz="16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7565611" y="4879168"/>
              <a:ext cx="1226478" cy="1226478"/>
              <a:chOff x="7565611" y="4879168"/>
              <a:chExt cx="1226478" cy="1226478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椭圆 31"/>
              <p:cNvSpPr/>
              <p:nvPr/>
            </p:nvSpPr>
            <p:spPr>
              <a:xfrm>
                <a:off x="7565611" y="4879168"/>
                <a:ext cx="1226478" cy="1226478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7647376" y="4960933"/>
                <a:ext cx="1062948" cy="1062948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TextBox 69"/>
              <p:cNvSpPr txBox="1"/>
              <p:nvPr/>
            </p:nvSpPr>
            <p:spPr>
              <a:xfrm flipH="1">
                <a:off x="7745671" y="5231182"/>
                <a:ext cx="866360" cy="515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06</a:t>
                </a:r>
                <a:endParaRPr kumimoji="0" lang="zh-CN" altLang="en-US" sz="16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6527862" y="3886570"/>
              <a:ext cx="724297" cy="724297"/>
              <a:chOff x="6527862" y="3886570"/>
              <a:chExt cx="724297" cy="724297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9" name="椭圆 28"/>
              <p:cNvSpPr/>
              <p:nvPr/>
            </p:nvSpPr>
            <p:spPr>
              <a:xfrm>
                <a:off x="6527862" y="3886570"/>
                <a:ext cx="724297" cy="724297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6576148" y="3934856"/>
                <a:ext cx="627724" cy="627724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TextBox 66"/>
              <p:cNvSpPr txBox="1"/>
              <p:nvPr/>
            </p:nvSpPr>
            <p:spPr>
              <a:xfrm flipH="1">
                <a:off x="6562707" y="4021482"/>
                <a:ext cx="639919" cy="51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04</a:t>
                </a:r>
                <a:endParaRPr kumimoji="0" lang="zh-CN" altLang="en-US" sz="16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543616" y="4867604"/>
              <a:ext cx="725306" cy="724297"/>
              <a:chOff x="4543616" y="4867604"/>
              <a:chExt cx="725306" cy="724297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椭圆 25"/>
              <p:cNvSpPr/>
              <p:nvPr/>
            </p:nvSpPr>
            <p:spPr>
              <a:xfrm>
                <a:off x="4544625" y="4867604"/>
                <a:ext cx="724297" cy="724297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92911" y="4915890"/>
                <a:ext cx="627724" cy="627724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TextBox 63"/>
              <p:cNvSpPr txBox="1"/>
              <p:nvPr/>
            </p:nvSpPr>
            <p:spPr>
              <a:xfrm flipH="1">
                <a:off x="4543616" y="4976717"/>
                <a:ext cx="639919" cy="515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6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05</a:t>
                </a:r>
                <a:endParaRPr kumimoji="0" lang="zh-CN" altLang="en-US" sz="16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文本框 1"/>
          <p:cNvSpPr txBox="1"/>
          <p:nvPr/>
        </p:nvSpPr>
        <p:spPr>
          <a:xfrm>
            <a:off x="1571388" y="2650116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išļîďè"/>
          <p:cNvSpPr txBox="1"/>
          <p:nvPr/>
        </p:nvSpPr>
        <p:spPr bwMode="auto">
          <a:xfrm>
            <a:off x="1555505" y="230529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7" name="文本框 1"/>
          <p:cNvSpPr txBox="1"/>
          <p:nvPr/>
        </p:nvSpPr>
        <p:spPr>
          <a:xfrm>
            <a:off x="1130912" y="4018339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išļîďè"/>
          <p:cNvSpPr txBox="1"/>
          <p:nvPr/>
        </p:nvSpPr>
        <p:spPr bwMode="auto">
          <a:xfrm>
            <a:off x="1115029" y="367351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9" name="文本框 1"/>
          <p:cNvSpPr txBox="1"/>
          <p:nvPr/>
        </p:nvSpPr>
        <p:spPr>
          <a:xfrm>
            <a:off x="2501583" y="5407883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išļîďè"/>
          <p:cNvSpPr txBox="1"/>
          <p:nvPr/>
        </p:nvSpPr>
        <p:spPr bwMode="auto">
          <a:xfrm>
            <a:off x="2485700" y="5063059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1" name="文本框 1"/>
          <p:cNvSpPr txBox="1"/>
          <p:nvPr/>
        </p:nvSpPr>
        <p:spPr>
          <a:xfrm>
            <a:off x="7693568" y="5571354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išļîďè"/>
          <p:cNvSpPr txBox="1"/>
          <p:nvPr/>
        </p:nvSpPr>
        <p:spPr bwMode="auto">
          <a:xfrm>
            <a:off x="7677685" y="522653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3" name="文本框 1"/>
          <p:cNvSpPr txBox="1"/>
          <p:nvPr/>
        </p:nvSpPr>
        <p:spPr>
          <a:xfrm>
            <a:off x="7436613" y="3818157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išļîďè"/>
          <p:cNvSpPr txBox="1"/>
          <p:nvPr/>
        </p:nvSpPr>
        <p:spPr bwMode="auto">
          <a:xfrm>
            <a:off x="7420730" y="347333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5" name="文本框 1"/>
          <p:cNvSpPr txBox="1"/>
          <p:nvPr/>
        </p:nvSpPr>
        <p:spPr>
          <a:xfrm>
            <a:off x="8173213" y="2395925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išļîďè"/>
          <p:cNvSpPr txBox="1"/>
          <p:nvPr/>
        </p:nvSpPr>
        <p:spPr bwMode="auto">
          <a:xfrm>
            <a:off x="8157330" y="205110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893256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研究方法与思路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23416" y="3064977"/>
            <a:ext cx="9584263" cy="1666082"/>
            <a:chOff x="2048166" y="2725345"/>
            <a:chExt cx="8095667" cy="1407311"/>
          </a:xfrm>
          <a:solidFill>
            <a:srgbClr val="1C50A2"/>
          </a:solidFill>
        </p:grpSpPr>
        <p:grpSp>
          <p:nvGrpSpPr>
            <p:cNvPr id="15" name="Group 3"/>
            <p:cNvGrpSpPr/>
            <p:nvPr/>
          </p:nvGrpSpPr>
          <p:grpSpPr>
            <a:xfrm>
              <a:off x="2048166" y="3194395"/>
              <a:ext cx="1299606" cy="343433"/>
              <a:chOff x="1424694" y="3437117"/>
              <a:chExt cx="1499779" cy="396331"/>
            </a:xfrm>
            <a:grpFill/>
          </p:grpSpPr>
          <p:sp>
            <p:nvSpPr>
              <p:cNvPr id="63" name="Round Same Side Corner Rectangle 4"/>
              <p:cNvSpPr/>
              <p:nvPr/>
            </p:nvSpPr>
            <p:spPr>
              <a:xfrm rot="16200000">
                <a:off x="2049734" y="2958708"/>
                <a:ext cx="249700" cy="149977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64" name="Oval 13"/>
              <p:cNvSpPr/>
              <p:nvPr/>
            </p:nvSpPr>
            <p:spPr>
              <a:xfrm>
                <a:off x="2014338" y="3437117"/>
                <a:ext cx="320492" cy="32049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0"/>
            <p:cNvGrpSpPr/>
            <p:nvPr/>
          </p:nvGrpSpPr>
          <p:grpSpPr>
            <a:xfrm>
              <a:off x="3407378" y="3321463"/>
              <a:ext cx="1299606" cy="333899"/>
              <a:chOff x="2993261" y="3583747"/>
              <a:chExt cx="1499779" cy="385328"/>
            </a:xfrm>
            <a:grpFill/>
          </p:grpSpPr>
          <p:sp>
            <p:nvSpPr>
              <p:cNvPr id="61" name="Round Same Side Corner Rectangle 6"/>
              <p:cNvSpPr/>
              <p:nvPr/>
            </p:nvSpPr>
            <p:spPr>
              <a:xfrm rot="5400000" flipH="1">
                <a:off x="3618301" y="2958707"/>
                <a:ext cx="249700" cy="1499779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62" name="Oval 14"/>
              <p:cNvSpPr/>
              <p:nvPr/>
            </p:nvSpPr>
            <p:spPr>
              <a:xfrm>
                <a:off x="3582905" y="3648583"/>
                <a:ext cx="320492" cy="32049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1"/>
            <p:cNvGrpSpPr/>
            <p:nvPr/>
          </p:nvGrpSpPr>
          <p:grpSpPr>
            <a:xfrm>
              <a:off x="4766590" y="3194404"/>
              <a:ext cx="1299606" cy="343433"/>
              <a:chOff x="4561827" y="3437117"/>
              <a:chExt cx="1499779" cy="396330"/>
            </a:xfrm>
            <a:grpFill/>
          </p:grpSpPr>
          <p:sp>
            <p:nvSpPr>
              <p:cNvPr id="59" name="Round Same Side Corner Rectangle 7"/>
              <p:cNvSpPr/>
              <p:nvPr/>
            </p:nvSpPr>
            <p:spPr>
              <a:xfrm rot="5400000" flipH="1">
                <a:off x="5186867" y="2958707"/>
                <a:ext cx="249700" cy="1499779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60" name="Oval 15"/>
              <p:cNvSpPr/>
              <p:nvPr/>
            </p:nvSpPr>
            <p:spPr>
              <a:xfrm>
                <a:off x="5220257" y="3437117"/>
                <a:ext cx="320492" cy="32049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2"/>
            <p:cNvGrpSpPr/>
            <p:nvPr/>
          </p:nvGrpSpPr>
          <p:grpSpPr>
            <a:xfrm>
              <a:off x="6125803" y="3321463"/>
              <a:ext cx="1299606" cy="333899"/>
              <a:chOff x="6130393" y="3583747"/>
              <a:chExt cx="1499779" cy="385328"/>
            </a:xfrm>
            <a:grpFill/>
          </p:grpSpPr>
          <p:sp>
            <p:nvSpPr>
              <p:cNvPr id="57" name="Round Same Side Corner Rectangle 8"/>
              <p:cNvSpPr/>
              <p:nvPr/>
            </p:nvSpPr>
            <p:spPr>
              <a:xfrm rot="5400000" flipH="1">
                <a:off x="6755433" y="2958707"/>
                <a:ext cx="249700" cy="1499779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8" name="Oval 16"/>
              <p:cNvSpPr/>
              <p:nvPr/>
            </p:nvSpPr>
            <p:spPr>
              <a:xfrm>
                <a:off x="6720037" y="3648583"/>
                <a:ext cx="320492" cy="32049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35"/>
            <p:cNvGrpSpPr/>
            <p:nvPr/>
          </p:nvGrpSpPr>
          <p:grpSpPr>
            <a:xfrm>
              <a:off x="8844227" y="3321464"/>
              <a:ext cx="1299606" cy="333898"/>
              <a:chOff x="9267526" y="3583748"/>
              <a:chExt cx="1499779" cy="385327"/>
            </a:xfrm>
            <a:grpFill/>
          </p:grpSpPr>
          <p:sp>
            <p:nvSpPr>
              <p:cNvPr id="55" name="Round Same Side Corner Rectangle 5"/>
              <p:cNvSpPr/>
              <p:nvPr/>
            </p:nvSpPr>
            <p:spPr>
              <a:xfrm rot="5400000" flipH="1">
                <a:off x="9892566" y="2958708"/>
                <a:ext cx="249700" cy="1499779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6" name="Oval 17"/>
              <p:cNvSpPr/>
              <p:nvPr/>
            </p:nvSpPr>
            <p:spPr>
              <a:xfrm>
                <a:off x="9857169" y="3648583"/>
                <a:ext cx="320492" cy="32049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7485016" y="3194395"/>
              <a:ext cx="1299606" cy="343433"/>
              <a:chOff x="7698960" y="3437117"/>
              <a:chExt cx="1499779" cy="396331"/>
            </a:xfrm>
            <a:grpFill/>
          </p:grpSpPr>
          <p:sp>
            <p:nvSpPr>
              <p:cNvPr id="53" name="Round Same Side Corner Rectangle 9"/>
              <p:cNvSpPr/>
              <p:nvPr/>
            </p:nvSpPr>
            <p:spPr>
              <a:xfrm rot="5400000" flipH="1">
                <a:off x="8324000" y="2958708"/>
                <a:ext cx="249700" cy="1499779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18"/>
              <p:cNvSpPr/>
              <p:nvPr/>
            </p:nvSpPr>
            <p:spPr>
              <a:xfrm>
                <a:off x="8357389" y="3437117"/>
                <a:ext cx="320492" cy="32049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GB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9292845" y="3729599"/>
              <a:ext cx="402369" cy="403057"/>
              <a:chOff x="9145588" y="4435475"/>
              <a:chExt cx="464344" cy="465138"/>
            </a:xfrm>
            <a:grpFill/>
          </p:grpSpPr>
          <p:sp>
            <p:nvSpPr>
              <p:cNvPr id="43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30"/>
            <p:cNvGrpSpPr/>
            <p:nvPr/>
          </p:nvGrpSpPr>
          <p:grpSpPr>
            <a:xfrm>
              <a:off x="7993238" y="2730918"/>
              <a:ext cx="402369" cy="402369"/>
              <a:chOff x="7287419" y="2577307"/>
              <a:chExt cx="464344" cy="464344"/>
            </a:xfrm>
            <a:grpFill/>
          </p:grpSpPr>
          <p:sp>
            <p:nvSpPr>
              <p:cNvPr id="40" name="AutoShape 56"/>
              <p:cNvSpPr/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AutoShape 57"/>
              <p:cNvSpPr/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AutoShape 58"/>
              <p:cNvSpPr/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AutoShape 59"/>
            <p:cNvSpPr/>
            <p:nvPr/>
          </p:nvSpPr>
          <p:spPr bwMode="auto">
            <a:xfrm>
              <a:off x="3792983" y="3721430"/>
              <a:ext cx="403057" cy="40236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grpSp>
          <p:nvGrpSpPr>
            <p:cNvPr id="24" name="Group 38"/>
            <p:cNvGrpSpPr/>
            <p:nvPr/>
          </p:nvGrpSpPr>
          <p:grpSpPr>
            <a:xfrm>
              <a:off x="5274459" y="2725345"/>
              <a:ext cx="403056" cy="339090"/>
              <a:chOff x="5368132" y="2625725"/>
              <a:chExt cx="465138" cy="391319"/>
            </a:xfrm>
            <a:grpFill/>
          </p:grpSpPr>
          <p:sp>
            <p:nvSpPr>
              <p:cNvPr id="3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42"/>
            <p:cNvGrpSpPr/>
            <p:nvPr/>
          </p:nvGrpSpPr>
          <p:grpSpPr>
            <a:xfrm>
              <a:off x="2496784" y="2730579"/>
              <a:ext cx="402369" cy="314330"/>
              <a:chOff x="2581275" y="1710532"/>
              <a:chExt cx="464344" cy="362744"/>
            </a:xfrm>
            <a:grpFill/>
          </p:grpSpPr>
          <p:sp>
            <p:nvSpPr>
              <p:cNvPr id="30" name="AutoShape 140"/>
              <p:cNvSpPr/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AutoShape 141"/>
              <p:cNvSpPr/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AutoShape 142"/>
              <p:cNvSpPr/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143"/>
              <p:cNvSpPr/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AutoShape 144"/>
              <p:cNvSpPr/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AutoShape 145"/>
              <p:cNvSpPr/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46"/>
              <p:cNvSpPr/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52"/>
            <p:cNvGrpSpPr/>
            <p:nvPr/>
          </p:nvGrpSpPr>
          <p:grpSpPr>
            <a:xfrm>
              <a:off x="6637964" y="3721430"/>
              <a:ext cx="276500" cy="403057"/>
              <a:chOff x="5441157" y="4440238"/>
              <a:chExt cx="319088" cy="465138"/>
            </a:xfrm>
            <a:grpFill/>
          </p:grpSpPr>
          <p:sp>
            <p:nvSpPr>
              <p:cNvPr id="27" name="AutoShape 97"/>
              <p:cNvSpPr/>
              <p:nvPr/>
            </p:nvSpPr>
            <p:spPr bwMode="auto">
              <a:xfrm>
                <a:off x="5441157" y="4440238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AutoShape 98"/>
              <p:cNvSpPr/>
              <p:nvPr/>
            </p:nvSpPr>
            <p:spPr bwMode="auto">
              <a:xfrm>
                <a:off x="5571332" y="4483894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AutoShape 99"/>
              <p:cNvSpPr/>
              <p:nvPr/>
            </p:nvSpPr>
            <p:spPr bwMode="auto">
              <a:xfrm>
                <a:off x="5586413" y="4847432"/>
                <a:ext cx="28575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5" name="文本框 1"/>
          <p:cNvSpPr txBox="1"/>
          <p:nvPr/>
        </p:nvSpPr>
        <p:spPr>
          <a:xfrm>
            <a:off x="1014737" y="1950670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išļîďè"/>
          <p:cNvSpPr txBox="1"/>
          <p:nvPr/>
        </p:nvSpPr>
        <p:spPr bwMode="auto">
          <a:xfrm>
            <a:off x="998854" y="160584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67" name="文本框 1"/>
          <p:cNvSpPr txBox="1"/>
          <p:nvPr/>
        </p:nvSpPr>
        <p:spPr>
          <a:xfrm>
            <a:off x="4393459" y="1950670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išļîďè"/>
          <p:cNvSpPr txBox="1"/>
          <p:nvPr/>
        </p:nvSpPr>
        <p:spPr bwMode="auto">
          <a:xfrm>
            <a:off x="4377576" y="160584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69" name="文本框 1"/>
          <p:cNvSpPr txBox="1"/>
          <p:nvPr/>
        </p:nvSpPr>
        <p:spPr>
          <a:xfrm>
            <a:off x="7935705" y="1950670"/>
            <a:ext cx="2705133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0" name="išļîďè"/>
          <p:cNvSpPr txBox="1"/>
          <p:nvPr/>
        </p:nvSpPr>
        <p:spPr bwMode="auto">
          <a:xfrm>
            <a:off x="7919822" y="160584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1" name="文本框 1"/>
          <p:cNvSpPr txBox="1"/>
          <p:nvPr/>
        </p:nvSpPr>
        <p:spPr>
          <a:xfrm>
            <a:off x="2102583" y="5155418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2" name="išļîďè"/>
          <p:cNvSpPr txBox="1"/>
          <p:nvPr/>
        </p:nvSpPr>
        <p:spPr bwMode="auto">
          <a:xfrm>
            <a:off x="2086700" y="481059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3" name="文本框 1"/>
          <p:cNvSpPr txBox="1"/>
          <p:nvPr/>
        </p:nvSpPr>
        <p:spPr>
          <a:xfrm>
            <a:off x="5481305" y="5155418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išļîďè"/>
          <p:cNvSpPr txBox="1"/>
          <p:nvPr/>
        </p:nvSpPr>
        <p:spPr bwMode="auto">
          <a:xfrm>
            <a:off x="5465422" y="481059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5" name="文本框 1"/>
          <p:cNvSpPr txBox="1"/>
          <p:nvPr/>
        </p:nvSpPr>
        <p:spPr>
          <a:xfrm>
            <a:off x="9023551" y="5155418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išļîďè"/>
          <p:cNvSpPr txBox="1"/>
          <p:nvPr/>
        </p:nvSpPr>
        <p:spPr bwMode="auto">
          <a:xfrm>
            <a:off x="9007668" y="481059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3315143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518" y="1992284"/>
            <a:ext cx="12192518" cy="2375427"/>
            <a:chOff x="-135" y="2292"/>
            <a:chExt cx="14536" cy="2832"/>
          </a:xfrm>
        </p:grpSpPr>
        <p:sp>
          <p:nvSpPr>
            <p:cNvPr id="3" name="梯形 2"/>
            <p:cNvSpPr/>
            <p:nvPr/>
          </p:nvSpPr>
          <p:spPr>
            <a:xfrm rot="16200000">
              <a:off x="8795" y="-543"/>
              <a:ext cx="2707" cy="8504"/>
            </a:xfrm>
            <a:prstGeom prst="trapezoid">
              <a:avLst>
                <a:gd name="adj" fmla="val 16935"/>
              </a:avLst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" name="梯形 3"/>
            <p:cNvSpPr/>
            <p:nvPr/>
          </p:nvSpPr>
          <p:spPr>
            <a:xfrm rot="5400000">
              <a:off x="1474" y="683"/>
              <a:ext cx="2832" cy="6049"/>
            </a:xfrm>
            <a:prstGeom prst="trapezoid">
              <a:avLst>
                <a:gd name="adj" fmla="val 17865"/>
              </a:avLst>
            </a:prstGeom>
            <a:solidFill>
              <a:schemeClr val="bg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" name="文本框 2"/>
            <p:cNvSpPr txBox="1"/>
            <p:nvPr/>
          </p:nvSpPr>
          <p:spPr>
            <a:xfrm>
              <a:off x="4404" y="3019"/>
              <a:ext cx="1040" cy="107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Part</a:t>
              </a: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552" y="3080"/>
              <a:ext cx="4018" cy="1404"/>
            </a:xfrm>
            <a:prstGeom prst="rect">
              <a:avLst/>
            </a:prstGeom>
          </p:spPr>
          <p:txBody>
            <a:bodyPr wrap="none" lIns="68580" tIns="34290" rIns="68580" bIns="3429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342900">
                <a:defRPr/>
              </a:pPr>
              <a:r>
                <a:rPr lang="zh-CN" altLang="en-US" sz="3600" b="1" dirty="0">
                  <a:solidFill>
                    <a:prstClr val="white"/>
                  </a:solidFill>
                  <a:latin typeface="Arial" panose="020B0604020202020204"/>
                </a:rPr>
                <a:t>关键技术与实</a:t>
              </a:r>
              <a:r>
                <a:rPr lang="zh-CN" altLang="en-US" sz="3600" b="1" dirty="0" smtClean="0">
                  <a:solidFill>
                    <a:prstClr val="white"/>
                  </a:solidFill>
                  <a:latin typeface="Arial" panose="020B0604020202020204"/>
                </a:rPr>
                <a:t>践</a:t>
              </a:r>
              <a:endParaRPr lang="en-US" altLang="zh-CN" sz="3600" b="1" dirty="0" smtClean="0">
                <a:solidFill>
                  <a:prstClr val="white"/>
                </a:solidFill>
                <a:latin typeface="Arial" panose="020B0604020202020204"/>
              </a:endParaRPr>
            </a:p>
            <a:p>
              <a:pPr lvl="0" defTabSz="342900">
                <a:defRPr/>
              </a:pPr>
              <a:r>
                <a:rPr lang="zh-CN" altLang="en-US" sz="3600" b="1" dirty="0" smtClean="0">
                  <a:solidFill>
                    <a:prstClr val="white"/>
                  </a:solidFill>
                  <a:latin typeface="Arial" panose="020B0604020202020204"/>
                </a:rPr>
                <a:t>难</a:t>
              </a:r>
              <a:r>
                <a:rPr lang="zh-CN" altLang="en-US" sz="3600" b="1" dirty="0">
                  <a:solidFill>
                    <a:prstClr val="white"/>
                  </a:solidFill>
                  <a:latin typeface="Arial" panose="020B0604020202020204"/>
                </a:rPr>
                <a:t>点</a:t>
              </a: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50" y="2677"/>
              <a:ext cx="2064" cy="2064"/>
            </a:xfrm>
            <a:prstGeom prst="rect">
              <a:avLst/>
            </a:prstGeom>
          </p:spPr>
        </p:pic>
        <p:grpSp>
          <p:nvGrpSpPr>
            <p:cNvPr id="8" name="组合 7"/>
            <p:cNvGrpSpPr/>
            <p:nvPr/>
          </p:nvGrpSpPr>
          <p:grpSpPr>
            <a:xfrm>
              <a:off x="10790" y="3025"/>
              <a:ext cx="1443" cy="1460"/>
              <a:chOff x="9140243" y="2604870"/>
              <a:chExt cx="1222523" cy="1235911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9140243" y="2604870"/>
                <a:ext cx="1222065" cy="3104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3-1 </a:t>
                </a:r>
                <a:r>
                  <a:rPr lang="zh-CN" altLang="en-US" dirty="0">
                    <a:solidFill>
                      <a:prstClr val="white"/>
                    </a:solidFill>
                    <a:latin typeface="Arial" panose="020B0604020202020204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关</a:t>
                </a:r>
                <a:r>
                  <a:rPr lang="zh-CN" altLang="en-US" dirty="0" smtClean="0">
                    <a:solidFill>
                      <a:prstClr val="white"/>
                    </a:solidFill>
                    <a:latin typeface="Arial" panose="020B0604020202020204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键技术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9140243" y="2917263"/>
                <a:ext cx="1222065" cy="3104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3-2 </a:t>
                </a:r>
                <a:r>
                  <a:rPr kumimoji="0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实践难点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9140243" y="3214491"/>
                <a:ext cx="1222294" cy="3104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3-3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市场调研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140243" y="3530296"/>
                <a:ext cx="1222523" cy="3104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3-4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案例分析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349347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7" y="206003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176801" y="4923453"/>
            <a:ext cx="1604765" cy="1183206"/>
            <a:chOff x="5220029" y="4672837"/>
            <a:chExt cx="1751943" cy="1291721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" name="Freeform 6"/>
            <p:cNvSpPr/>
            <p:nvPr/>
          </p:nvSpPr>
          <p:spPr bwMode="auto">
            <a:xfrm>
              <a:off x="6096000" y="5047978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7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7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7"/>
            <p:cNvSpPr/>
            <p:nvPr/>
          </p:nvSpPr>
          <p:spPr bwMode="auto">
            <a:xfrm>
              <a:off x="5220029" y="504797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7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7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8"/>
            <p:cNvSpPr/>
            <p:nvPr/>
          </p:nvSpPr>
          <p:spPr bwMode="auto">
            <a:xfrm>
              <a:off x="5220029" y="504797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7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7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9"/>
            <p:cNvSpPr/>
            <p:nvPr/>
          </p:nvSpPr>
          <p:spPr bwMode="auto">
            <a:xfrm>
              <a:off x="5220029" y="4672837"/>
              <a:ext cx="1751943" cy="756081"/>
            </a:xfrm>
            <a:custGeom>
              <a:avLst/>
              <a:gdLst>
                <a:gd name="T0" fmla="*/ 453 w 906"/>
                <a:gd name="T1" fmla="*/ 0 h 391"/>
                <a:gd name="T2" fmla="*/ 0 w 906"/>
                <a:gd name="T3" fmla="*/ 194 h 391"/>
                <a:gd name="T4" fmla="*/ 453 w 906"/>
                <a:gd name="T5" fmla="*/ 391 h 391"/>
                <a:gd name="T6" fmla="*/ 906 w 906"/>
                <a:gd name="T7" fmla="*/ 194 h 391"/>
                <a:gd name="T8" fmla="*/ 453 w 906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91">
                  <a:moveTo>
                    <a:pt x="453" y="0"/>
                  </a:moveTo>
                  <a:lnTo>
                    <a:pt x="0" y="194"/>
                  </a:lnTo>
                  <a:lnTo>
                    <a:pt x="453" y="391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5440472" y="5281957"/>
              <a:ext cx="353869" cy="444754"/>
            </a:xfrm>
            <a:custGeom>
              <a:avLst/>
              <a:gdLst>
                <a:gd name="T0" fmla="*/ 25 w 77"/>
                <a:gd name="T1" fmla="*/ 80 h 97"/>
                <a:gd name="T2" fmla="*/ 9 w 77"/>
                <a:gd name="T3" fmla="*/ 46 h 97"/>
                <a:gd name="T4" fmla="*/ 25 w 77"/>
                <a:gd name="T5" fmla="*/ 26 h 97"/>
                <a:gd name="T6" fmla="*/ 41 w 77"/>
                <a:gd name="T7" fmla="*/ 60 h 97"/>
                <a:gd name="T8" fmla="*/ 22 w 77"/>
                <a:gd name="T9" fmla="*/ 9 h 97"/>
                <a:gd name="T10" fmla="*/ 20 w 77"/>
                <a:gd name="T11" fmla="*/ 17 h 97"/>
                <a:gd name="T12" fmla="*/ 11 w 77"/>
                <a:gd name="T13" fmla="*/ 12 h 97"/>
                <a:gd name="T14" fmla="*/ 8 w 77"/>
                <a:gd name="T15" fmla="*/ 26 h 97"/>
                <a:gd name="T16" fmla="*/ 0 w 77"/>
                <a:gd name="T17" fmla="*/ 36 h 97"/>
                <a:gd name="T18" fmla="*/ 5 w 77"/>
                <a:gd name="T19" fmla="*/ 51 h 97"/>
                <a:gd name="T20" fmla="*/ 5 w 77"/>
                <a:gd name="T21" fmla="*/ 70 h 97"/>
                <a:gd name="T22" fmla="*/ 13 w 77"/>
                <a:gd name="T23" fmla="*/ 77 h 97"/>
                <a:gd name="T24" fmla="*/ 21 w 77"/>
                <a:gd name="T25" fmla="*/ 94 h 97"/>
                <a:gd name="T26" fmla="*/ 29 w 77"/>
                <a:gd name="T27" fmla="*/ 89 h 97"/>
                <a:gd name="T28" fmla="*/ 36 w 77"/>
                <a:gd name="T29" fmla="*/ 87 h 97"/>
                <a:gd name="T30" fmla="*/ 45 w 77"/>
                <a:gd name="T31" fmla="*/ 88 h 97"/>
                <a:gd name="T32" fmla="*/ 45 w 77"/>
                <a:gd name="T33" fmla="*/ 69 h 97"/>
                <a:gd name="T34" fmla="*/ 50 w 77"/>
                <a:gd name="T35" fmla="*/ 58 h 97"/>
                <a:gd name="T36" fmla="*/ 42 w 77"/>
                <a:gd name="T37" fmla="*/ 41 h 97"/>
                <a:gd name="T38" fmla="*/ 40 w 77"/>
                <a:gd name="T39" fmla="*/ 25 h 97"/>
                <a:gd name="T40" fmla="*/ 30 w 77"/>
                <a:gd name="T41" fmla="*/ 21 h 97"/>
                <a:gd name="T42" fmla="*/ 22 w 77"/>
                <a:gd name="T43" fmla="*/ 9 h 97"/>
                <a:gd name="T44" fmla="*/ 60 w 77"/>
                <a:gd name="T45" fmla="*/ 48 h 97"/>
                <a:gd name="T46" fmla="*/ 49 w 77"/>
                <a:gd name="T47" fmla="*/ 25 h 97"/>
                <a:gd name="T48" fmla="*/ 60 w 77"/>
                <a:gd name="T49" fmla="*/ 12 h 97"/>
                <a:gd name="T50" fmla="*/ 70 w 77"/>
                <a:gd name="T51" fmla="*/ 35 h 97"/>
                <a:gd name="T52" fmla="*/ 58 w 77"/>
                <a:gd name="T53" fmla="*/ 0 h 97"/>
                <a:gd name="T54" fmla="*/ 57 w 77"/>
                <a:gd name="T55" fmla="*/ 5 h 97"/>
                <a:gd name="T56" fmla="*/ 50 w 77"/>
                <a:gd name="T57" fmla="*/ 2 h 97"/>
                <a:gd name="T58" fmla="*/ 48 w 77"/>
                <a:gd name="T59" fmla="*/ 11 h 97"/>
                <a:gd name="T60" fmla="*/ 43 w 77"/>
                <a:gd name="T61" fmla="*/ 18 h 97"/>
                <a:gd name="T62" fmla="*/ 46 w 77"/>
                <a:gd name="T63" fmla="*/ 28 h 97"/>
                <a:gd name="T64" fmla="*/ 46 w 77"/>
                <a:gd name="T65" fmla="*/ 41 h 97"/>
                <a:gd name="T66" fmla="*/ 52 w 77"/>
                <a:gd name="T67" fmla="*/ 46 h 97"/>
                <a:gd name="T68" fmla="*/ 57 w 77"/>
                <a:gd name="T69" fmla="*/ 57 h 97"/>
                <a:gd name="T70" fmla="*/ 62 w 77"/>
                <a:gd name="T71" fmla="*/ 55 h 97"/>
                <a:gd name="T72" fmla="*/ 67 w 77"/>
                <a:gd name="T73" fmla="*/ 53 h 97"/>
                <a:gd name="T74" fmla="*/ 73 w 77"/>
                <a:gd name="T75" fmla="*/ 53 h 97"/>
                <a:gd name="T76" fmla="*/ 73 w 77"/>
                <a:gd name="T77" fmla="*/ 41 h 97"/>
                <a:gd name="T78" fmla="*/ 77 w 77"/>
                <a:gd name="T79" fmla="*/ 33 h 97"/>
                <a:gd name="T80" fmla="*/ 72 w 77"/>
                <a:gd name="T81" fmla="*/ 22 h 97"/>
                <a:gd name="T82" fmla="*/ 70 w 77"/>
                <a:gd name="T83" fmla="*/ 11 h 97"/>
                <a:gd name="T84" fmla="*/ 63 w 77"/>
                <a:gd name="T85" fmla="*/ 8 h 97"/>
                <a:gd name="T86" fmla="*/ 58 w 77"/>
                <a:gd name="T8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7" h="97">
                  <a:moveTo>
                    <a:pt x="29" y="81"/>
                  </a:moveTo>
                  <a:cubicBezTo>
                    <a:pt x="28" y="81"/>
                    <a:pt x="26" y="81"/>
                    <a:pt x="25" y="80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6" y="76"/>
                    <a:pt x="9" y="61"/>
                    <a:pt x="9" y="46"/>
                  </a:cubicBezTo>
                  <a:cubicBezTo>
                    <a:pt x="10" y="34"/>
                    <a:pt x="15" y="26"/>
                    <a:pt x="22" y="26"/>
                  </a:cubicBezTo>
                  <a:cubicBezTo>
                    <a:pt x="23" y="26"/>
                    <a:pt x="24" y="26"/>
                    <a:pt x="25" y="26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4" y="30"/>
                    <a:pt x="41" y="46"/>
                    <a:pt x="41" y="60"/>
                  </a:cubicBezTo>
                  <a:cubicBezTo>
                    <a:pt x="41" y="73"/>
                    <a:pt x="36" y="81"/>
                    <a:pt x="29" y="81"/>
                  </a:cubicBezTo>
                  <a:moveTo>
                    <a:pt x="22" y="9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1" y="17"/>
                    <a:pt x="21" y="17"/>
                    <a:pt x="20" y="17"/>
                  </a:cubicBezTo>
                  <a:cubicBezTo>
                    <a:pt x="18" y="17"/>
                    <a:pt x="16" y="18"/>
                    <a:pt x="14" y="19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9"/>
                    <a:pt x="6" y="33"/>
                    <a:pt x="5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5" y="56"/>
                    <a:pt x="6" y="61"/>
                    <a:pt x="8" y="65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6" y="81"/>
                    <a:pt x="18" y="84"/>
                    <a:pt x="21" y="86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90"/>
                    <a:pt x="30" y="90"/>
                    <a:pt x="30" y="90"/>
                  </a:cubicBezTo>
                  <a:cubicBezTo>
                    <a:pt x="32" y="90"/>
                    <a:pt x="34" y="89"/>
                    <a:pt x="36" y="87"/>
                  </a:cubicBezTo>
                  <a:cubicBezTo>
                    <a:pt x="40" y="94"/>
                    <a:pt x="40" y="94"/>
                    <a:pt x="40" y="94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4" y="77"/>
                    <a:pt x="45" y="73"/>
                    <a:pt x="45" y="69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1"/>
                    <a:pt x="44" y="46"/>
                    <a:pt x="42" y="41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5" y="26"/>
                    <a:pt x="32" y="23"/>
                    <a:pt x="30" y="21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2" y="9"/>
                    <a:pt x="22" y="9"/>
                    <a:pt x="22" y="9"/>
                  </a:cubicBezTo>
                  <a:moveTo>
                    <a:pt x="62" y="49"/>
                  </a:moveTo>
                  <a:cubicBezTo>
                    <a:pt x="61" y="49"/>
                    <a:pt x="61" y="49"/>
                    <a:pt x="60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54" y="46"/>
                    <a:pt x="49" y="35"/>
                    <a:pt x="49" y="25"/>
                  </a:cubicBezTo>
                  <a:cubicBezTo>
                    <a:pt x="49" y="17"/>
                    <a:pt x="53" y="11"/>
                    <a:pt x="57" y="11"/>
                  </a:cubicBezTo>
                  <a:cubicBezTo>
                    <a:pt x="58" y="11"/>
                    <a:pt x="59" y="11"/>
                    <a:pt x="60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6" y="14"/>
                    <a:pt x="71" y="25"/>
                    <a:pt x="70" y="35"/>
                  </a:cubicBezTo>
                  <a:cubicBezTo>
                    <a:pt x="70" y="43"/>
                    <a:pt x="67" y="49"/>
                    <a:pt x="62" y="49"/>
                  </a:cubicBezTo>
                  <a:moveTo>
                    <a:pt x="58" y="0"/>
                  </a:moveTo>
                  <a:cubicBezTo>
                    <a:pt x="57" y="5"/>
                    <a:pt x="57" y="5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5" y="5"/>
                    <a:pt x="54" y="6"/>
                    <a:pt x="52" y="7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4"/>
                    <a:pt x="47" y="16"/>
                    <a:pt x="46" y="19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2"/>
                    <a:pt x="47" y="35"/>
                    <a:pt x="48" y="38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53" y="49"/>
                    <a:pt x="55" y="51"/>
                    <a:pt x="57" y="52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63" y="55"/>
                    <a:pt x="63" y="55"/>
                  </a:cubicBezTo>
                  <a:cubicBezTo>
                    <a:pt x="65" y="55"/>
                    <a:pt x="66" y="54"/>
                    <a:pt x="67" y="53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6"/>
                    <a:pt x="73" y="44"/>
                    <a:pt x="73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3" y="28"/>
                    <a:pt x="73" y="25"/>
                    <a:pt x="72" y="22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6" y="11"/>
                    <a:pt x="65" y="9"/>
                    <a:pt x="63" y="8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74301" y="3951030"/>
            <a:ext cx="1604765" cy="1181433"/>
            <a:chOff x="5220029" y="3611230"/>
            <a:chExt cx="1751943" cy="1289786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Freeform 10"/>
            <p:cNvSpPr/>
            <p:nvPr/>
          </p:nvSpPr>
          <p:spPr bwMode="auto">
            <a:xfrm>
              <a:off x="6096000" y="3986370"/>
              <a:ext cx="875972" cy="914646"/>
            </a:xfrm>
            <a:custGeom>
              <a:avLst/>
              <a:gdLst>
                <a:gd name="T0" fmla="*/ 453 w 453"/>
                <a:gd name="T1" fmla="*/ 0 h 473"/>
                <a:gd name="T2" fmla="*/ 0 w 453"/>
                <a:gd name="T3" fmla="*/ 194 h 473"/>
                <a:gd name="T4" fmla="*/ 0 w 453"/>
                <a:gd name="T5" fmla="*/ 473 h 473"/>
                <a:gd name="T6" fmla="*/ 453 w 453"/>
                <a:gd name="T7" fmla="*/ 277 h 473"/>
                <a:gd name="T8" fmla="*/ 453 w 45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3">
                  <a:moveTo>
                    <a:pt x="453" y="0"/>
                  </a:moveTo>
                  <a:lnTo>
                    <a:pt x="0" y="194"/>
                  </a:lnTo>
                  <a:lnTo>
                    <a:pt x="0" y="473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5220029" y="3986370"/>
              <a:ext cx="875972" cy="914646"/>
            </a:xfrm>
            <a:custGeom>
              <a:avLst/>
              <a:gdLst>
                <a:gd name="T0" fmla="*/ 0 w 453"/>
                <a:gd name="T1" fmla="*/ 0 h 473"/>
                <a:gd name="T2" fmla="*/ 453 w 453"/>
                <a:gd name="T3" fmla="*/ 194 h 473"/>
                <a:gd name="T4" fmla="*/ 453 w 453"/>
                <a:gd name="T5" fmla="*/ 473 h 473"/>
                <a:gd name="T6" fmla="*/ 0 w 453"/>
                <a:gd name="T7" fmla="*/ 277 h 473"/>
                <a:gd name="T8" fmla="*/ 0 w 45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3">
                  <a:moveTo>
                    <a:pt x="0" y="0"/>
                  </a:moveTo>
                  <a:lnTo>
                    <a:pt x="453" y="194"/>
                  </a:lnTo>
                  <a:lnTo>
                    <a:pt x="453" y="473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5220029" y="3611230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43"/>
            <p:cNvSpPr>
              <a:spLocks noEditPoints="1"/>
            </p:cNvSpPr>
            <p:nvPr/>
          </p:nvSpPr>
          <p:spPr bwMode="auto">
            <a:xfrm>
              <a:off x="5500417" y="4191343"/>
              <a:ext cx="320996" cy="485362"/>
            </a:xfrm>
            <a:custGeom>
              <a:avLst/>
              <a:gdLst>
                <a:gd name="T0" fmla="*/ 63 w 70"/>
                <a:gd name="T1" fmla="*/ 23 h 106"/>
                <a:gd name="T2" fmla="*/ 51 w 70"/>
                <a:gd name="T3" fmla="*/ 38 h 106"/>
                <a:gd name="T4" fmla="*/ 42 w 70"/>
                <a:gd name="T5" fmla="*/ 25 h 106"/>
                <a:gd name="T6" fmla="*/ 42 w 70"/>
                <a:gd name="T7" fmla="*/ 24 h 106"/>
                <a:gd name="T8" fmla="*/ 41 w 70"/>
                <a:gd name="T9" fmla="*/ 25 h 106"/>
                <a:gd name="T10" fmla="*/ 33 w 70"/>
                <a:gd name="T11" fmla="*/ 35 h 106"/>
                <a:gd name="T12" fmla="*/ 34 w 70"/>
                <a:gd name="T13" fmla="*/ 37 h 106"/>
                <a:gd name="T14" fmla="*/ 42 w 70"/>
                <a:gd name="T15" fmla="*/ 28 h 106"/>
                <a:gd name="T16" fmla="*/ 51 w 70"/>
                <a:gd name="T17" fmla="*/ 40 h 106"/>
                <a:gd name="T18" fmla="*/ 51 w 70"/>
                <a:gd name="T19" fmla="*/ 41 h 106"/>
                <a:gd name="T20" fmla="*/ 52 w 70"/>
                <a:gd name="T21" fmla="*/ 41 h 106"/>
                <a:gd name="T22" fmla="*/ 64 w 70"/>
                <a:gd name="T23" fmla="*/ 26 h 106"/>
                <a:gd name="T24" fmla="*/ 63 w 70"/>
                <a:gd name="T25" fmla="*/ 23 h 106"/>
                <a:gd name="T26" fmla="*/ 18 w 70"/>
                <a:gd name="T27" fmla="*/ 13 h 106"/>
                <a:gd name="T28" fmla="*/ 8 w 70"/>
                <a:gd name="T29" fmla="*/ 26 h 106"/>
                <a:gd name="T30" fmla="*/ 13 w 70"/>
                <a:gd name="T31" fmla="*/ 43 h 106"/>
                <a:gd name="T32" fmla="*/ 5 w 70"/>
                <a:gd name="T33" fmla="*/ 52 h 106"/>
                <a:gd name="T34" fmla="*/ 29 w 70"/>
                <a:gd name="T35" fmla="*/ 62 h 106"/>
                <a:gd name="T36" fmla="*/ 29 w 70"/>
                <a:gd name="T37" fmla="*/ 98 h 106"/>
                <a:gd name="T38" fmla="*/ 47 w 70"/>
                <a:gd name="T39" fmla="*/ 78 h 106"/>
                <a:gd name="T40" fmla="*/ 47 w 70"/>
                <a:gd name="T41" fmla="*/ 68 h 106"/>
                <a:gd name="T42" fmla="*/ 44 w 70"/>
                <a:gd name="T43" fmla="*/ 66 h 106"/>
                <a:gd name="T44" fmla="*/ 41 w 70"/>
                <a:gd name="T45" fmla="*/ 67 h 106"/>
                <a:gd name="T46" fmla="*/ 33 w 70"/>
                <a:gd name="T47" fmla="*/ 73 h 106"/>
                <a:gd name="T48" fmla="*/ 24 w 70"/>
                <a:gd name="T49" fmla="*/ 48 h 106"/>
                <a:gd name="T50" fmla="*/ 29 w 70"/>
                <a:gd name="T51" fmla="*/ 35 h 106"/>
                <a:gd name="T52" fmla="*/ 18 w 70"/>
                <a:gd name="T53" fmla="*/ 13 h 106"/>
                <a:gd name="T54" fmla="*/ 28 w 70"/>
                <a:gd name="T55" fmla="*/ 64 h 106"/>
                <a:gd name="T56" fmla="*/ 0 w 70"/>
                <a:gd name="T57" fmla="*/ 52 h 106"/>
                <a:gd name="T58" fmla="*/ 0 w 70"/>
                <a:gd name="T59" fmla="*/ 94 h 106"/>
                <a:gd name="T60" fmla="*/ 3 w 70"/>
                <a:gd name="T61" fmla="*/ 96 h 106"/>
                <a:gd name="T62" fmla="*/ 3 w 70"/>
                <a:gd name="T63" fmla="*/ 59 h 106"/>
                <a:gd name="T64" fmla="*/ 25 w 70"/>
                <a:gd name="T65" fmla="*/ 68 h 106"/>
                <a:gd name="T66" fmla="*/ 25 w 70"/>
                <a:gd name="T67" fmla="*/ 105 h 106"/>
                <a:gd name="T68" fmla="*/ 28 w 70"/>
                <a:gd name="T69" fmla="*/ 106 h 106"/>
                <a:gd name="T70" fmla="*/ 28 w 70"/>
                <a:gd name="T71" fmla="*/ 64 h 106"/>
                <a:gd name="T72" fmla="*/ 70 w 70"/>
                <a:gd name="T73" fmla="*/ 17 h 106"/>
                <a:gd name="T74" fmla="*/ 27 w 70"/>
                <a:gd name="T75" fmla="*/ 0 h 106"/>
                <a:gd name="T76" fmla="*/ 27 w 70"/>
                <a:gd name="T77" fmla="*/ 16 h 106"/>
                <a:gd name="T78" fmla="*/ 30 w 70"/>
                <a:gd name="T79" fmla="*/ 23 h 106"/>
                <a:gd name="T80" fmla="*/ 30 w 70"/>
                <a:gd name="T81" fmla="*/ 6 h 106"/>
                <a:gd name="T82" fmla="*/ 67 w 70"/>
                <a:gd name="T83" fmla="*/ 21 h 106"/>
                <a:gd name="T84" fmla="*/ 67 w 70"/>
                <a:gd name="T85" fmla="*/ 53 h 106"/>
                <a:gd name="T86" fmla="*/ 32 w 70"/>
                <a:gd name="T87" fmla="*/ 39 h 106"/>
                <a:gd name="T88" fmla="*/ 31 w 70"/>
                <a:gd name="T89" fmla="*/ 44 h 106"/>
                <a:gd name="T90" fmla="*/ 47 w 70"/>
                <a:gd name="T91" fmla="*/ 50 h 106"/>
                <a:gd name="T92" fmla="*/ 47 w 70"/>
                <a:gd name="T93" fmla="*/ 54 h 106"/>
                <a:gd name="T94" fmla="*/ 43 w 70"/>
                <a:gd name="T95" fmla="*/ 52 h 106"/>
                <a:gd name="T96" fmla="*/ 43 w 70"/>
                <a:gd name="T97" fmla="*/ 57 h 106"/>
                <a:gd name="T98" fmla="*/ 55 w 70"/>
                <a:gd name="T99" fmla="*/ 63 h 106"/>
                <a:gd name="T100" fmla="*/ 55 w 70"/>
                <a:gd name="T101" fmla="*/ 57 h 106"/>
                <a:gd name="T102" fmla="*/ 50 w 70"/>
                <a:gd name="T103" fmla="*/ 55 h 106"/>
                <a:gd name="T104" fmla="*/ 50 w 70"/>
                <a:gd name="T105" fmla="*/ 52 h 106"/>
                <a:gd name="T106" fmla="*/ 70 w 70"/>
                <a:gd name="T107" fmla="*/ 60 h 106"/>
                <a:gd name="T108" fmla="*/ 70 w 70"/>
                <a:gd name="T109" fmla="*/ 1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0" h="106">
                  <a:moveTo>
                    <a:pt x="63" y="23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64" y="26"/>
                    <a:pt x="64" y="26"/>
                    <a:pt x="64" y="26"/>
                  </a:cubicBezTo>
                  <a:lnTo>
                    <a:pt x="63" y="23"/>
                  </a:lnTo>
                  <a:close/>
                  <a:moveTo>
                    <a:pt x="18" y="13"/>
                  </a:moveTo>
                  <a:cubicBezTo>
                    <a:pt x="13" y="10"/>
                    <a:pt x="8" y="16"/>
                    <a:pt x="8" y="26"/>
                  </a:cubicBezTo>
                  <a:cubicBezTo>
                    <a:pt x="8" y="33"/>
                    <a:pt x="10" y="39"/>
                    <a:pt x="13" y="43"/>
                  </a:cubicBezTo>
                  <a:cubicBezTo>
                    <a:pt x="10" y="45"/>
                    <a:pt x="7" y="48"/>
                    <a:pt x="5" y="52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47" y="78"/>
                    <a:pt x="47" y="78"/>
                    <a:pt x="47" y="78"/>
                  </a:cubicBezTo>
                  <a:cubicBezTo>
                    <a:pt x="49" y="76"/>
                    <a:pt x="48" y="72"/>
                    <a:pt x="47" y="68"/>
                  </a:cubicBezTo>
                  <a:cubicBezTo>
                    <a:pt x="46" y="67"/>
                    <a:pt x="45" y="66"/>
                    <a:pt x="44" y="66"/>
                  </a:cubicBezTo>
                  <a:cubicBezTo>
                    <a:pt x="43" y="65"/>
                    <a:pt x="42" y="65"/>
                    <a:pt x="41" y="67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2" y="65"/>
                    <a:pt x="29" y="56"/>
                    <a:pt x="24" y="48"/>
                  </a:cubicBezTo>
                  <a:cubicBezTo>
                    <a:pt x="27" y="46"/>
                    <a:pt x="29" y="41"/>
                    <a:pt x="29" y="35"/>
                  </a:cubicBezTo>
                  <a:cubicBezTo>
                    <a:pt x="29" y="25"/>
                    <a:pt x="24" y="15"/>
                    <a:pt x="18" y="13"/>
                  </a:cubicBezTo>
                  <a:close/>
                  <a:moveTo>
                    <a:pt x="28" y="64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5" y="105"/>
                    <a:pt x="25" y="105"/>
                    <a:pt x="25" y="105"/>
                  </a:cubicBezTo>
                  <a:cubicBezTo>
                    <a:pt x="28" y="106"/>
                    <a:pt x="28" y="106"/>
                    <a:pt x="28" y="106"/>
                  </a:cubicBezTo>
                  <a:lnTo>
                    <a:pt x="28" y="64"/>
                  </a:lnTo>
                  <a:close/>
                  <a:moveTo>
                    <a:pt x="70" y="17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8"/>
                    <a:pt x="29" y="21"/>
                    <a:pt x="30" y="2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40"/>
                    <a:pt x="31" y="42"/>
                    <a:pt x="31" y="44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70" y="60"/>
                    <a:pt x="70" y="60"/>
                    <a:pt x="70" y="60"/>
                  </a:cubicBezTo>
                  <a:lnTo>
                    <a:pt x="70" y="17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76801" y="2976833"/>
            <a:ext cx="1604765" cy="1183205"/>
            <a:chOff x="5220029" y="2547688"/>
            <a:chExt cx="1751943" cy="1291720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Freeform 13"/>
            <p:cNvSpPr/>
            <p:nvPr/>
          </p:nvSpPr>
          <p:spPr bwMode="auto">
            <a:xfrm>
              <a:off x="6096000" y="2922828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4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4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4"/>
            <p:cNvSpPr/>
            <p:nvPr/>
          </p:nvSpPr>
          <p:spPr bwMode="auto">
            <a:xfrm>
              <a:off x="5220029" y="292282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5"/>
            <p:cNvSpPr/>
            <p:nvPr/>
          </p:nvSpPr>
          <p:spPr bwMode="auto">
            <a:xfrm>
              <a:off x="5220029" y="292282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6"/>
            <p:cNvSpPr/>
            <p:nvPr/>
          </p:nvSpPr>
          <p:spPr bwMode="auto">
            <a:xfrm>
              <a:off x="5220029" y="2547688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42"/>
            <p:cNvSpPr>
              <a:spLocks noEditPoints="1"/>
            </p:cNvSpPr>
            <p:nvPr/>
          </p:nvSpPr>
          <p:spPr bwMode="auto">
            <a:xfrm>
              <a:off x="5523622" y="3106531"/>
              <a:ext cx="261051" cy="535638"/>
            </a:xfrm>
            <a:custGeom>
              <a:avLst/>
              <a:gdLst>
                <a:gd name="T0" fmla="*/ 42 w 57"/>
                <a:gd name="T1" fmla="*/ 64 h 117"/>
                <a:gd name="T2" fmla="*/ 43 w 57"/>
                <a:gd name="T3" fmla="*/ 68 h 117"/>
                <a:gd name="T4" fmla="*/ 42 w 57"/>
                <a:gd name="T5" fmla="*/ 71 h 117"/>
                <a:gd name="T6" fmla="*/ 33 w 57"/>
                <a:gd name="T7" fmla="*/ 83 h 117"/>
                <a:gd name="T8" fmla="*/ 32 w 57"/>
                <a:gd name="T9" fmla="*/ 85 h 117"/>
                <a:gd name="T10" fmla="*/ 30 w 57"/>
                <a:gd name="T11" fmla="*/ 83 h 117"/>
                <a:gd name="T12" fmla="*/ 28 w 57"/>
                <a:gd name="T13" fmla="*/ 81 h 117"/>
                <a:gd name="T14" fmla="*/ 29 w 57"/>
                <a:gd name="T15" fmla="*/ 92 h 117"/>
                <a:gd name="T16" fmla="*/ 30 w 57"/>
                <a:gd name="T17" fmla="*/ 92 h 117"/>
                <a:gd name="T18" fmla="*/ 32 w 57"/>
                <a:gd name="T19" fmla="*/ 91 h 117"/>
                <a:gd name="T20" fmla="*/ 33 w 57"/>
                <a:gd name="T21" fmla="*/ 94 h 117"/>
                <a:gd name="T22" fmla="*/ 51 w 57"/>
                <a:gd name="T23" fmla="*/ 117 h 117"/>
                <a:gd name="T24" fmla="*/ 57 w 57"/>
                <a:gd name="T25" fmla="*/ 109 h 117"/>
                <a:gd name="T26" fmla="*/ 48 w 57"/>
                <a:gd name="T27" fmla="*/ 74 h 117"/>
                <a:gd name="T28" fmla="*/ 48 w 57"/>
                <a:gd name="T29" fmla="*/ 70 h 117"/>
                <a:gd name="T30" fmla="*/ 45 w 57"/>
                <a:gd name="T31" fmla="*/ 60 h 117"/>
                <a:gd name="T32" fmla="*/ 11 w 57"/>
                <a:gd name="T33" fmla="*/ 46 h 117"/>
                <a:gd name="T34" fmla="*/ 9 w 57"/>
                <a:gd name="T35" fmla="*/ 54 h 117"/>
                <a:gd name="T36" fmla="*/ 9 w 57"/>
                <a:gd name="T37" fmla="*/ 58 h 117"/>
                <a:gd name="T38" fmla="*/ 0 w 57"/>
                <a:gd name="T39" fmla="*/ 54 h 117"/>
                <a:gd name="T40" fmla="*/ 0 w 57"/>
                <a:gd name="T41" fmla="*/ 70 h 117"/>
                <a:gd name="T42" fmla="*/ 1 w 57"/>
                <a:gd name="T43" fmla="*/ 70 h 117"/>
                <a:gd name="T44" fmla="*/ 3 w 57"/>
                <a:gd name="T45" fmla="*/ 69 h 117"/>
                <a:gd name="T46" fmla="*/ 8 w 57"/>
                <a:gd name="T47" fmla="*/ 78 h 117"/>
                <a:gd name="T48" fmla="*/ 4 w 57"/>
                <a:gd name="T49" fmla="*/ 84 h 117"/>
                <a:gd name="T50" fmla="*/ 1 w 57"/>
                <a:gd name="T51" fmla="*/ 80 h 117"/>
                <a:gd name="T52" fmla="*/ 0 w 57"/>
                <a:gd name="T53" fmla="*/ 80 h 117"/>
                <a:gd name="T54" fmla="*/ 0 w 57"/>
                <a:gd name="T55" fmla="*/ 85 h 117"/>
                <a:gd name="T56" fmla="*/ 24 w 57"/>
                <a:gd name="T57" fmla="*/ 106 h 117"/>
                <a:gd name="T58" fmla="*/ 24 w 57"/>
                <a:gd name="T59" fmla="*/ 89 h 117"/>
                <a:gd name="T60" fmla="*/ 23 w 57"/>
                <a:gd name="T61" fmla="*/ 89 h 117"/>
                <a:gd name="T62" fmla="*/ 21 w 57"/>
                <a:gd name="T63" fmla="*/ 90 h 117"/>
                <a:gd name="T64" fmla="*/ 16 w 57"/>
                <a:gd name="T65" fmla="*/ 81 h 117"/>
                <a:gd name="T66" fmla="*/ 20 w 57"/>
                <a:gd name="T67" fmla="*/ 76 h 117"/>
                <a:gd name="T68" fmla="*/ 23 w 57"/>
                <a:gd name="T69" fmla="*/ 79 h 117"/>
                <a:gd name="T70" fmla="*/ 24 w 57"/>
                <a:gd name="T71" fmla="*/ 80 h 117"/>
                <a:gd name="T72" fmla="*/ 24 w 57"/>
                <a:gd name="T73" fmla="*/ 64 h 117"/>
                <a:gd name="T74" fmla="*/ 14 w 57"/>
                <a:gd name="T75" fmla="*/ 57 h 117"/>
                <a:gd name="T76" fmla="*/ 15 w 57"/>
                <a:gd name="T77" fmla="*/ 53 h 117"/>
                <a:gd name="T78" fmla="*/ 11 w 57"/>
                <a:gd name="T79" fmla="*/ 46 h 117"/>
                <a:gd name="T80" fmla="*/ 0 w 57"/>
                <a:gd name="T81" fmla="*/ 8 h 117"/>
                <a:gd name="T82" fmla="*/ 9 w 57"/>
                <a:gd name="T83" fmla="*/ 43 h 117"/>
                <a:gd name="T84" fmla="*/ 9 w 57"/>
                <a:gd name="T85" fmla="*/ 41 h 117"/>
                <a:gd name="T86" fmla="*/ 8 w 57"/>
                <a:gd name="T87" fmla="*/ 35 h 117"/>
                <a:gd name="T88" fmla="*/ 12 w 57"/>
                <a:gd name="T89" fmla="*/ 30 h 117"/>
                <a:gd name="T90" fmla="*/ 15 w 57"/>
                <a:gd name="T91" fmla="*/ 42 h 117"/>
                <a:gd name="T92" fmla="*/ 15 w 57"/>
                <a:gd name="T93" fmla="*/ 45 h 117"/>
                <a:gd name="T94" fmla="*/ 24 w 57"/>
                <a:gd name="T95" fmla="*/ 49 h 117"/>
                <a:gd name="T96" fmla="*/ 24 w 57"/>
                <a:gd name="T97" fmla="*/ 33 h 117"/>
                <a:gd name="T98" fmla="*/ 23 w 57"/>
                <a:gd name="T99" fmla="*/ 33 h 117"/>
                <a:gd name="T100" fmla="*/ 21 w 57"/>
                <a:gd name="T101" fmla="*/ 34 h 117"/>
                <a:gd name="T102" fmla="*/ 16 w 57"/>
                <a:gd name="T103" fmla="*/ 25 h 117"/>
                <a:gd name="T104" fmla="*/ 20 w 57"/>
                <a:gd name="T105" fmla="*/ 20 h 117"/>
                <a:gd name="T106" fmla="*/ 23 w 57"/>
                <a:gd name="T107" fmla="*/ 23 h 117"/>
                <a:gd name="T108" fmla="*/ 24 w 57"/>
                <a:gd name="T109" fmla="*/ 24 h 117"/>
                <a:gd name="T110" fmla="*/ 24 w 57"/>
                <a:gd name="T111" fmla="*/ 7 h 117"/>
                <a:gd name="T112" fmla="*/ 4 w 57"/>
                <a:gd name="T11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7" h="117">
                  <a:moveTo>
                    <a:pt x="44" y="59"/>
                  </a:moveTo>
                  <a:cubicBezTo>
                    <a:pt x="43" y="59"/>
                    <a:pt x="42" y="61"/>
                    <a:pt x="42" y="64"/>
                  </a:cubicBezTo>
                  <a:cubicBezTo>
                    <a:pt x="42" y="65"/>
                    <a:pt x="42" y="66"/>
                    <a:pt x="42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71"/>
                    <a:pt x="43" y="71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3" y="84"/>
                    <a:pt x="33" y="85"/>
                    <a:pt x="32" y="8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2" y="85"/>
                    <a:pt x="31" y="84"/>
                    <a:pt x="31" y="84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0" y="82"/>
                    <a:pt x="29" y="81"/>
                    <a:pt x="29" y="81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26" y="81"/>
                    <a:pt x="25" y="83"/>
                    <a:pt x="25" y="85"/>
                  </a:cubicBezTo>
                  <a:cubicBezTo>
                    <a:pt x="25" y="88"/>
                    <a:pt x="27" y="92"/>
                    <a:pt x="29" y="92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30" y="93"/>
                    <a:pt x="30" y="92"/>
                    <a:pt x="30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31" y="91"/>
                    <a:pt x="31" y="91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3" y="92"/>
                    <a:pt x="33" y="93"/>
                    <a:pt x="33" y="94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51" y="117"/>
                    <a:pt x="51" y="117"/>
                    <a:pt x="51" y="117"/>
                  </a:cubicBezTo>
                  <a:cubicBezTo>
                    <a:pt x="52" y="117"/>
                    <a:pt x="52" y="117"/>
                    <a:pt x="53" y="117"/>
                  </a:cubicBezTo>
                  <a:cubicBezTo>
                    <a:pt x="55" y="117"/>
                    <a:pt x="57" y="114"/>
                    <a:pt x="57" y="109"/>
                  </a:cubicBezTo>
                  <a:cubicBezTo>
                    <a:pt x="57" y="78"/>
                    <a:pt x="57" y="78"/>
                    <a:pt x="57" y="78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7" y="73"/>
                    <a:pt x="46" y="72"/>
                    <a:pt x="47" y="70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48" y="69"/>
                    <a:pt x="48" y="68"/>
                    <a:pt x="48" y="67"/>
                  </a:cubicBezTo>
                  <a:cubicBezTo>
                    <a:pt x="48" y="64"/>
                    <a:pt x="47" y="60"/>
                    <a:pt x="45" y="60"/>
                  </a:cubicBezTo>
                  <a:cubicBezTo>
                    <a:pt x="45" y="60"/>
                    <a:pt x="45" y="59"/>
                    <a:pt x="44" y="59"/>
                  </a:cubicBezTo>
                  <a:moveTo>
                    <a:pt x="11" y="46"/>
                  </a:moveTo>
                  <a:cubicBezTo>
                    <a:pt x="10" y="46"/>
                    <a:pt x="9" y="48"/>
                    <a:pt x="9" y="50"/>
                  </a:cubicBezTo>
                  <a:cubicBezTo>
                    <a:pt x="9" y="52"/>
                    <a:pt x="9" y="53"/>
                    <a:pt x="9" y="54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10" y="57"/>
                    <a:pt x="10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2" y="70"/>
                    <a:pt x="2" y="69"/>
                    <a:pt x="3" y="69"/>
                  </a:cubicBezTo>
                  <a:cubicBezTo>
                    <a:pt x="3" y="69"/>
                    <a:pt x="4" y="69"/>
                    <a:pt x="4" y="70"/>
                  </a:cubicBezTo>
                  <a:cubicBezTo>
                    <a:pt x="6" y="70"/>
                    <a:pt x="8" y="74"/>
                    <a:pt x="8" y="78"/>
                  </a:cubicBezTo>
                  <a:cubicBezTo>
                    <a:pt x="8" y="82"/>
                    <a:pt x="7" y="84"/>
                    <a:pt x="5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2" y="82"/>
                    <a:pt x="1" y="81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1"/>
                    <a:pt x="2" y="97"/>
                    <a:pt x="6" y="98"/>
                  </a:cubicBezTo>
                  <a:cubicBezTo>
                    <a:pt x="24" y="106"/>
                    <a:pt x="24" y="106"/>
                    <a:pt x="24" y="106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3" y="89"/>
                    <a:pt x="23" y="89"/>
                    <a:pt x="23" y="89"/>
                  </a:cubicBezTo>
                  <a:cubicBezTo>
                    <a:pt x="23" y="89"/>
                    <a:pt x="23" y="89"/>
                    <a:pt x="23" y="89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1" y="90"/>
                    <a:pt x="21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8" y="89"/>
                    <a:pt x="16" y="85"/>
                    <a:pt x="16" y="81"/>
                  </a:cubicBezTo>
                  <a:cubicBezTo>
                    <a:pt x="16" y="78"/>
                    <a:pt x="17" y="76"/>
                    <a:pt x="19" y="76"/>
                  </a:cubicBezTo>
                  <a:cubicBezTo>
                    <a:pt x="19" y="76"/>
                    <a:pt x="20" y="76"/>
                    <a:pt x="20" y="76"/>
                  </a:cubicBezTo>
                  <a:cubicBezTo>
                    <a:pt x="21" y="76"/>
                    <a:pt x="22" y="77"/>
                    <a:pt x="22" y="78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0"/>
                    <a:pt x="13" y="59"/>
                    <a:pt x="14" y="57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5" y="55"/>
                    <a:pt x="15" y="54"/>
                    <a:pt x="15" y="53"/>
                  </a:cubicBezTo>
                  <a:cubicBezTo>
                    <a:pt x="15" y="50"/>
                    <a:pt x="14" y="47"/>
                    <a:pt x="12" y="46"/>
                  </a:cubicBezTo>
                  <a:cubicBezTo>
                    <a:pt x="12" y="46"/>
                    <a:pt x="11" y="46"/>
                    <a:pt x="11" y="46"/>
                  </a:cubicBezTo>
                  <a:moveTo>
                    <a:pt x="4" y="0"/>
                  </a:moveTo>
                  <a:cubicBezTo>
                    <a:pt x="2" y="0"/>
                    <a:pt x="0" y="3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1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8" y="38"/>
                    <a:pt x="8" y="37"/>
                    <a:pt x="8" y="35"/>
                  </a:cubicBezTo>
                  <a:cubicBezTo>
                    <a:pt x="8" y="32"/>
                    <a:pt x="9" y="30"/>
                    <a:pt x="11" y="30"/>
                  </a:cubicBezTo>
                  <a:cubicBezTo>
                    <a:pt x="11" y="30"/>
                    <a:pt x="12" y="30"/>
                    <a:pt x="12" y="30"/>
                  </a:cubicBezTo>
                  <a:cubicBezTo>
                    <a:pt x="14" y="31"/>
                    <a:pt x="16" y="35"/>
                    <a:pt x="16" y="39"/>
                  </a:cubicBezTo>
                  <a:cubicBezTo>
                    <a:pt x="16" y="40"/>
                    <a:pt x="16" y="41"/>
                    <a:pt x="15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4" y="44"/>
                    <a:pt x="15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4"/>
                    <a:pt x="21" y="34"/>
                    <a:pt x="21" y="34"/>
                  </a:cubicBezTo>
                  <a:cubicBezTo>
                    <a:pt x="21" y="34"/>
                    <a:pt x="20" y="34"/>
                    <a:pt x="20" y="34"/>
                  </a:cubicBezTo>
                  <a:cubicBezTo>
                    <a:pt x="18" y="33"/>
                    <a:pt x="16" y="29"/>
                    <a:pt x="16" y="25"/>
                  </a:cubicBezTo>
                  <a:cubicBezTo>
                    <a:pt x="16" y="22"/>
                    <a:pt x="17" y="19"/>
                    <a:pt x="19" y="19"/>
                  </a:cubicBezTo>
                  <a:cubicBezTo>
                    <a:pt x="19" y="19"/>
                    <a:pt x="20" y="19"/>
                    <a:pt x="20" y="20"/>
                  </a:cubicBezTo>
                  <a:cubicBezTo>
                    <a:pt x="21" y="20"/>
                    <a:pt x="22" y="21"/>
                    <a:pt x="22" y="22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174301" y="2004409"/>
            <a:ext cx="1604765" cy="1183205"/>
            <a:chOff x="5220029" y="1486080"/>
            <a:chExt cx="1751943" cy="1291720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17"/>
            <p:cNvSpPr/>
            <p:nvPr/>
          </p:nvSpPr>
          <p:spPr bwMode="auto">
            <a:xfrm>
              <a:off x="6096000" y="1861220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4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4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5220029" y="1861220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9"/>
            <p:cNvSpPr/>
            <p:nvPr/>
          </p:nvSpPr>
          <p:spPr bwMode="auto">
            <a:xfrm>
              <a:off x="5220029" y="1861220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>
              <a:off x="5220029" y="1486080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44"/>
            <p:cNvSpPr>
              <a:spLocks noEditPoints="1"/>
            </p:cNvSpPr>
            <p:nvPr/>
          </p:nvSpPr>
          <p:spPr bwMode="auto">
            <a:xfrm>
              <a:off x="5463677" y="2085531"/>
              <a:ext cx="421549" cy="471826"/>
            </a:xfrm>
            <a:custGeom>
              <a:avLst/>
              <a:gdLst>
                <a:gd name="T0" fmla="*/ 62 w 92"/>
                <a:gd name="T1" fmla="*/ 36 h 103"/>
                <a:gd name="T2" fmla="*/ 52 w 92"/>
                <a:gd name="T3" fmla="*/ 48 h 103"/>
                <a:gd name="T4" fmla="*/ 50 w 92"/>
                <a:gd name="T5" fmla="*/ 51 h 103"/>
                <a:gd name="T6" fmla="*/ 62 w 92"/>
                <a:gd name="T7" fmla="*/ 77 h 103"/>
                <a:gd name="T8" fmla="*/ 66 w 92"/>
                <a:gd name="T9" fmla="*/ 71 h 103"/>
                <a:gd name="T10" fmla="*/ 62 w 92"/>
                <a:gd name="T11" fmla="*/ 62 h 103"/>
                <a:gd name="T12" fmla="*/ 92 w 92"/>
                <a:gd name="T13" fmla="*/ 74 h 103"/>
                <a:gd name="T14" fmla="*/ 92 w 92"/>
                <a:gd name="T15" fmla="*/ 63 h 103"/>
                <a:gd name="T16" fmla="*/ 62 w 92"/>
                <a:gd name="T17" fmla="*/ 51 h 103"/>
                <a:gd name="T18" fmla="*/ 66 w 92"/>
                <a:gd name="T19" fmla="*/ 45 h 103"/>
                <a:gd name="T20" fmla="*/ 62 w 92"/>
                <a:gd name="T21" fmla="*/ 36 h 103"/>
                <a:gd name="T22" fmla="*/ 35 w 92"/>
                <a:gd name="T23" fmla="*/ 0 h 103"/>
                <a:gd name="T24" fmla="*/ 22 w 92"/>
                <a:gd name="T25" fmla="*/ 21 h 103"/>
                <a:gd name="T26" fmla="*/ 22 w 92"/>
                <a:gd name="T27" fmla="*/ 35 h 103"/>
                <a:gd name="T28" fmla="*/ 13 w 92"/>
                <a:gd name="T29" fmla="*/ 31 h 103"/>
                <a:gd name="T30" fmla="*/ 17 w 92"/>
                <a:gd name="T31" fmla="*/ 25 h 103"/>
                <a:gd name="T32" fmla="*/ 12 w 92"/>
                <a:gd name="T33" fmla="*/ 16 h 103"/>
                <a:gd name="T34" fmla="*/ 3 w 92"/>
                <a:gd name="T35" fmla="*/ 28 h 103"/>
                <a:gd name="T36" fmla="*/ 3 w 92"/>
                <a:gd name="T37" fmla="*/ 28 h 103"/>
                <a:gd name="T38" fmla="*/ 0 w 92"/>
                <a:gd name="T39" fmla="*/ 31 h 103"/>
                <a:gd name="T40" fmla="*/ 12 w 92"/>
                <a:gd name="T41" fmla="*/ 56 h 103"/>
                <a:gd name="T42" fmla="*/ 17 w 92"/>
                <a:gd name="T43" fmla="*/ 51 h 103"/>
                <a:gd name="T44" fmla="*/ 13 w 92"/>
                <a:gd name="T45" fmla="*/ 42 h 103"/>
                <a:gd name="T46" fmla="*/ 22 w 92"/>
                <a:gd name="T47" fmla="*/ 46 h 103"/>
                <a:gd name="T48" fmla="*/ 22 w 92"/>
                <a:gd name="T49" fmla="*/ 59 h 103"/>
                <a:gd name="T50" fmla="*/ 38 w 92"/>
                <a:gd name="T51" fmla="*/ 93 h 103"/>
                <a:gd name="T52" fmla="*/ 61 w 92"/>
                <a:gd name="T53" fmla="*/ 102 h 103"/>
                <a:gd name="T54" fmla="*/ 65 w 92"/>
                <a:gd name="T55" fmla="*/ 103 h 103"/>
                <a:gd name="T56" fmla="*/ 77 w 92"/>
                <a:gd name="T57" fmla="*/ 82 h 103"/>
                <a:gd name="T58" fmla="*/ 77 w 92"/>
                <a:gd name="T59" fmla="*/ 77 h 103"/>
                <a:gd name="T60" fmla="*/ 71 w 92"/>
                <a:gd name="T61" fmla="*/ 74 h 103"/>
                <a:gd name="T62" fmla="*/ 71 w 92"/>
                <a:gd name="T63" fmla="*/ 79 h 103"/>
                <a:gd name="T64" fmla="*/ 63 w 92"/>
                <a:gd name="T65" fmla="*/ 92 h 103"/>
                <a:gd name="T66" fmla="*/ 61 w 92"/>
                <a:gd name="T67" fmla="*/ 91 h 103"/>
                <a:gd name="T68" fmla="*/ 38 w 92"/>
                <a:gd name="T69" fmla="*/ 82 h 103"/>
                <a:gd name="T70" fmla="*/ 29 w 92"/>
                <a:gd name="T71" fmla="*/ 62 h 103"/>
                <a:gd name="T72" fmla="*/ 29 w 92"/>
                <a:gd name="T73" fmla="*/ 24 h 103"/>
                <a:gd name="T74" fmla="*/ 36 w 92"/>
                <a:gd name="T75" fmla="*/ 11 h 103"/>
                <a:gd name="T76" fmla="*/ 38 w 92"/>
                <a:gd name="T77" fmla="*/ 11 h 103"/>
                <a:gd name="T78" fmla="*/ 61 w 92"/>
                <a:gd name="T79" fmla="*/ 21 h 103"/>
                <a:gd name="T80" fmla="*/ 71 w 92"/>
                <a:gd name="T81" fmla="*/ 41 h 103"/>
                <a:gd name="T82" fmla="*/ 71 w 92"/>
                <a:gd name="T83" fmla="*/ 46 h 103"/>
                <a:gd name="T84" fmla="*/ 77 w 92"/>
                <a:gd name="T85" fmla="*/ 48 h 103"/>
                <a:gd name="T86" fmla="*/ 77 w 92"/>
                <a:gd name="T87" fmla="*/ 44 h 103"/>
                <a:gd name="T88" fmla="*/ 61 w 92"/>
                <a:gd name="T89" fmla="*/ 10 h 103"/>
                <a:gd name="T90" fmla="*/ 38 w 92"/>
                <a:gd name="T91" fmla="*/ 0 h 103"/>
                <a:gd name="T92" fmla="*/ 35 w 92"/>
                <a:gd name="T9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2" h="103">
                  <a:moveTo>
                    <a:pt x="62" y="36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2" y="36"/>
                    <a:pt x="62" y="36"/>
                    <a:pt x="62" y="36"/>
                  </a:cubicBezTo>
                  <a:moveTo>
                    <a:pt x="35" y="0"/>
                  </a:moveTo>
                  <a:cubicBezTo>
                    <a:pt x="28" y="0"/>
                    <a:pt x="22" y="8"/>
                    <a:pt x="22" y="21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74"/>
                    <a:pt x="29" y="89"/>
                    <a:pt x="38" y="93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2" y="103"/>
                    <a:pt x="64" y="103"/>
                    <a:pt x="65" y="103"/>
                  </a:cubicBezTo>
                  <a:cubicBezTo>
                    <a:pt x="72" y="103"/>
                    <a:pt x="77" y="95"/>
                    <a:pt x="77" y="82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1" y="79"/>
                    <a:pt x="71" y="79"/>
                    <a:pt x="71" y="79"/>
                  </a:cubicBezTo>
                  <a:cubicBezTo>
                    <a:pt x="71" y="87"/>
                    <a:pt x="68" y="92"/>
                    <a:pt x="63" y="92"/>
                  </a:cubicBezTo>
                  <a:cubicBezTo>
                    <a:pt x="63" y="92"/>
                    <a:pt x="62" y="92"/>
                    <a:pt x="61" y="91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3" y="80"/>
                    <a:pt x="29" y="71"/>
                    <a:pt x="29" y="62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16"/>
                    <a:pt x="32" y="11"/>
                    <a:pt x="36" y="11"/>
                  </a:cubicBezTo>
                  <a:cubicBezTo>
                    <a:pt x="37" y="11"/>
                    <a:pt x="38" y="11"/>
                    <a:pt x="38" y="1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7" y="23"/>
                    <a:pt x="71" y="32"/>
                    <a:pt x="71" y="41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44"/>
                    <a:pt x="77" y="44"/>
                    <a:pt x="77" y="44"/>
                  </a:cubicBezTo>
                  <a:cubicBezTo>
                    <a:pt x="77" y="29"/>
                    <a:pt x="70" y="13"/>
                    <a:pt x="61" y="1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6" y="0"/>
                    <a:pt x="35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文本框 1"/>
          <p:cNvSpPr txBox="1"/>
          <p:nvPr/>
        </p:nvSpPr>
        <p:spPr>
          <a:xfrm>
            <a:off x="1344352" y="2218131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išļîďè"/>
          <p:cNvSpPr txBox="1"/>
          <p:nvPr/>
        </p:nvSpPr>
        <p:spPr bwMode="auto">
          <a:xfrm>
            <a:off x="1328469" y="187330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38" name="文本框 1"/>
          <p:cNvSpPr txBox="1"/>
          <p:nvPr/>
        </p:nvSpPr>
        <p:spPr>
          <a:xfrm>
            <a:off x="7068087" y="3246048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išļîďè"/>
          <p:cNvSpPr txBox="1"/>
          <p:nvPr/>
        </p:nvSpPr>
        <p:spPr bwMode="auto">
          <a:xfrm>
            <a:off x="7052204" y="290122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0" name="文本框 1"/>
          <p:cNvSpPr txBox="1"/>
          <p:nvPr/>
        </p:nvSpPr>
        <p:spPr>
          <a:xfrm>
            <a:off x="1240293" y="4114576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išļîďè"/>
          <p:cNvSpPr txBox="1"/>
          <p:nvPr/>
        </p:nvSpPr>
        <p:spPr bwMode="auto">
          <a:xfrm>
            <a:off x="1224410" y="376975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2" name="文本框 1"/>
          <p:cNvSpPr txBox="1"/>
          <p:nvPr/>
        </p:nvSpPr>
        <p:spPr>
          <a:xfrm>
            <a:off x="7169558" y="498310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išļîďè"/>
          <p:cNvSpPr txBox="1"/>
          <p:nvPr/>
        </p:nvSpPr>
        <p:spPr bwMode="auto">
          <a:xfrm>
            <a:off x="7153675" y="463828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1137623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7" y="206003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809716" y="2610008"/>
            <a:ext cx="8434950" cy="3179773"/>
            <a:chOff x="2741050" y="2164265"/>
            <a:chExt cx="6709899" cy="2529470"/>
          </a:xfrm>
        </p:grpSpPr>
        <p:grpSp>
          <p:nvGrpSpPr>
            <p:cNvPr id="13" name="组合 12"/>
            <p:cNvGrpSpPr/>
            <p:nvPr/>
          </p:nvGrpSpPr>
          <p:grpSpPr>
            <a:xfrm>
              <a:off x="5438275" y="2227741"/>
              <a:ext cx="1176039" cy="1060333"/>
              <a:chOff x="3720691" y="2824413"/>
              <a:chExt cx="1341120" cy="1209172"/>
            </a:xfrm>
          </p:grpSpPr>
          <p:sp>
            <p:nvSpPr>
              <p:cNvPr id="4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14" name="Freeform 5"/>
            <p:cNvSpPr/>
            <p:nvPr/>
          </p:nvSpPr>
          <p:spPr bwMode="auto">
            <a:xfrm rot="1855731">
              <a:off x="5518805" y="2306047"/>
              <a:ext cx="1014977" cy="91511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5621355" y="2501174"/>
              <a:ext cx="809879" cy="523875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500" b="1" dirty="0" smtClean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500" b="1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500" b="1" dirty="0" smtClean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en-US" altLang="zh-CN" sz="150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568013" y="2693385"/>
              <a:ext cx="772099" cy="696135"/>
              <a:chOff x="3720691" y="2824413"/>
              <a:chExt cx="1341120" cy="1209172"/>
            </a:xfrm>
          </p:grpSpPr>
          <p:sp>
            <p:nvSpPr>
              <p:cNvPr id="4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5122522" y="3406080"/>
              <a:ext cx="772099" cy="696135"/>
              <a:chOff x="3720691" y="2824413"/>
              <a:chExt cx="1341120" cy="1209172"/>
            </a:xfrm>
          </p:grpSpPr>
          <p:sp>
            <p:nvSpPr>
              <p:cNvPr id="3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096165" y="3406080"/>
              <a:ext cx="772099" cy="696135"/>
              <a:chOff x="3720691" y="2824413"/>
              <a:chExt cx="1341120" cy="1209172"/>
            </a:xfrm>
          </p:grpSpPr>
          <p:sp>
            <p:nvSpPr>
              <p:cNvPr id="3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673699" y="2704185"/>
              <a:ext cx="772099" cy="696135"/>
              <a:chOff x="3720691" y="2824413"/>
              <a:chExt cx="1341120" cy="1209172"/>
            </a:xfrm>
          </p:grpSpPr>
          <p:sp>
            <p:nvSpPr>
              <p:cNvPr id="35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6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20" name="Freeform 66"/>
            <p:cNvSpPr>
              <a:spLocks noEditPoints="1"/>
            </p:cNvSpPr>
            <p:nvPr/>
          </p:nvSpPr>
          <p:spPr bwMode="auto">
            <a:xfrm>
              <a:off x="5378589" y="3634060"/>
              <a:ext cx="259966" cy="228368"/>
            </a:xfrm>
            <a:custGeom>
              <a:avLst/>
              <a:gdLst>
                <a:gd name="T0" fmla="*/ 180 w 200"/>
                <a:gd name="T1" fmla="*/ 176 h 176"/>
                <a:gd name="T2" fmla="*/ 20 w 200"/>
                <a:gd name="T3" fmla="*/ 176 h 176"/>
                <a:gd name="T4" fmla="*/ 0 w 200"/>
                <a:gd name="T5" fmla="*/ 156 h 176"/>
                <a:gd name="T6" fmla="*/ 0 w 200"/>
                <a:gd name="T7" fmla="*/ 20 h 176"/>
                <a:gd name="T8" fmla="*/ 20 w 200"/>
                <a:gd name="T9" fmla="*/ 0 h 176"/>
                <a:gd name="T10" fmla="*/ 180 w 200"/>
                <a:gd name="T11" fmla="*/ 0 h 176"/>
                <a:gd name="T12" fmla="*/ 200 w 200"/>
                <a:gd name="T13" fmla="*/ 20 h 176"/>
                <a:gd name="T14" fmla="*/ 200 w 200"/>
                <a:gd name="T15" fmla="*/ 156 h 176"/>
                <a:gd name="T16" fmla="*/ 180 w 200"/>
                <a:gd name="T17" fmla="*/ 176 h 176"/>
                <a:gd name="T18" fmla="*/ 36 w 200"/>
                <a:gd name="T19" fmla="*/ 160 h 176"/>
                <a:gd name="T20" fmla="*/ 164 w 200"/>
                <a:gd name="T21" fmla="*/ 160 h 176"/>
                <a:gd name="T22" fmla="*/ 182 w 200"/>
                <a:gd name="T23" fmla="*/ 147 h 176"/>
                <a:gd name="T24" fmla="*/ 131 w 200"/>
                <a:gd name="T25" fmla="*/ 103 h 176"/>
                <a:gd name="T26" fmla="*/ 100 w 200"/>
                <a:gd name="T27" fmla="*/ 129 h 176"/>
                <a:gd name="T28" fmla="*/ 69 w 200"/>
                <a:gd name="T29" fmla="*/ 103 h 176"/>
                <a:gd name="T30" fmla="*/ 18 w 200"/>
                <a:gd name="T31" fmla="*/ 148 h 176"/>
                <a:gd name="T32" fmla="*/ 36 w 200"/>
                <a:gd name="T33" fmla="*/ 160 h 176"/>
                <a:gd name="T34" fmla="*/ 145 w 200"/>
                <a:gd name="T35" fmla="*/ 90 h 176"/>
                <a:gd name="T36" fmla="*/ 184 w 200"/>
                <a:gd name="T37" fmla="*/ 125 h 176"/>
                <a:gd name="T38" fmla="*/ 184 w 200"/>
                <a:gd name="T39" fmla="*/ 56 h 176"/>
                <a:gd name="T40" fmla="*/ 145 w 200"/>
                <a:gd name="T41" fmla="*/ 90 h 176"/>
                <a:gd name="T42" fmla="*/ 55 w 200"/>
                <a:gd name="T43" fmla="*/ 90 h 176"/>
                <a:gd name="T44" fmla="*/ 16 w 200"/>
                <a:gd name="T45" fmla="*/ 55 h 176"/>
                <a:gd name="T46" fmla="*/ 16 w 200"/>
                <a:gd name="T47" fmla="*/ 126 h 176"/>
                <a:gd name="T48" fmla="*/ 55 w 200"/>
                <a:gd name="T49" fmla="*/ 90 h 176"/>
                <a:gd name="T50" fmla="*/ 164 w 200"/>
                <a:gd name="T51" fmla="*/ 16 h 176"/>
                <a:gd name="T52" fmla="*/ 36 w 200"/>
                <a:gd name="T53" fmla="*/ 16 h 176"/>
                <a:gd name="T54" fmla="*/ 16 w 200"/>
                <a:gd name="T55" fmla="*/ 31 h 176"/>
                <a:gd name="T56" fmla="*/ 100 w 200"/>
                <a:gd name="T57" fmla="*/ 106 h 176"/>
                <a:gd name="T58" fmla="*/ 183 w 200"/>
                <a:gd name="T59" fmla="*/ 33 h 176"/>
                <a:gd name="T60" fmla="*/ 164 w 200"/>
                <a:gd name="T61" fmla="*/ 1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00" h="176">
                  <a:moveTo>
                    <a:pt x="180" y="176"/>
                  </a:moveTo>
                  <a:cubicBezTo>
                    <a:pt x="20" y="176"/>
                    <a:pt x="20" y="176"/>
                    <a:pt x="20" y="176"/>
                  </a:cubicBezTo>
                  <a:cubicBezTo>
                    <a:pt x="8" y="176"/>
                    <a:pt x="0" y="167"/>
                    <a:pt x="0" y="15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2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91" y="0"/>
                    <a:pt x="200" y="9"/>
                    <a:pt x="200" y="20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67"/>
                    <a:pt x="191" y="176"/>
                    <a:pt x="180" y="176"/>
                  </a:cubicBezTo>
                  <a:close/>
                  <a:moveTo>
                    <a:pt x="36" y="160"/>
                  </a:moveTo>
                  <a:cubicBezTo>
                    <a:pt x="164" y="160"/>
                    <a:pt x="164" y="160"/>
                    <a:pt x="164" y="160"/>
                  </a:cubicBezTo>
                  <a:cubicBezTo>
                    <a:pt x="172" y="160"/>
                    <a:pt x="179" y="154"/>
                    <a:pt x="182" y="147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00" y="129"/>
                    <a:pt x="100" y="129"/>
                    <a:pt x="100" y="129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1" y="155"/>
                    <a:pt x="28" y="160"/>
                    <a:pt x="36" y="160"/>
                  </a:cubicBezTo>
                  <a:close/>
                  <a:moveTo>
                    <a:pt x="145" y="90"/>
                  </a:moveTo>
                  <a:cubicBezTo>
                    <a:pt x="184" y="125"/>
                    <a:pt x="184" y="125"/>
                    <a:pt x="184" y="125"/>
                  </a:cubicBezTo>
                  <a:cubicBezTo>
                    <a:pt x="184" y="56"/>
                    <a:pt x="184" y="56"/>
                    <a:pt x="184" y="56"/>
                  </a:cubicBezTo>
                  <a:lnTo>
                    <a:pt x="145" y="90"/>
                  </a:lnTo>
                  <a:close/>
                  <a:moveTo>
                    <a:pt x="55" y="90"/>
                  </a:moveTo>
                  <a:cubicBezTo>
                    <a:pt x="16" y="55"/>
                    <a:pt x="16" y="55"/>
                    <a:pt x="16" y="55"/>
                  </a:cubicBezTo>
                  <a:cubicBezTo>
                    <a:pt x="16" y="126"/>
                    <a:pt x="16" y="126"/>
                    <a:pt x="16" y="126"/>
                  </a:cubicBezTo>
                  <a:lnTo>
                    <a:pt x="55" y="90"/>
                  </a:lnTo>
                  <a:close/>
                  <a:moveTo>
                    <a:pt x="164" y="16"/>
                  </a:moveTo>
                  <a:cubicBezTo>
                    <a:pt x="36" y="16"/>
                    <a:pt x="36" y="16"/>
                    <a:pt x="36" y="16"/>
                  </a:cubicBezTo>
                  <a:cubicBezTo>
                    <a:pt x="26" y="16"/>
                    <a:pt x="18" y="22"/>
                    <a:pt x="16" y="31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2" y="23"/>
                    <a:pt x="174" y="16"/>
                    <a:pt x="164" y="16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1" name="Freeform 123"/>
            <p:cNvSpPr>
              <a:spLocks noEditPoints="1"/>
            </p:cNvSpPr>
            <p:nvPr/>
          </p:nvSpPr>
          <p:spPr bwMode="auto">
            <a:xfrm>
              <a:off x="6335900" y="3590675"/>
              <a:ext cx="292627" cy="315136"/>
            </a:xfrm>
            <a:custGeom>
              <a:avLst/>
              <a:gdLst>
                <a:gd name="T0" fmla="*/ 173 w 186"/>
                <a:gd name="T1" fmla="*/ 88 h 200"/>
                <a:gd name="T2" fmla="*/ 112 w 186"/>
                <a:gd name="T3" fmla="*/ 36 h 200"/>
                <a:gd name="T4" fmla="*/ 146 w 186"/>
                <a:gd name="T5" fmla="*/ 18 h 200"/>
                <a:gd name="T6" fmla="*/ 186 w 186"/>
                <a:gd name="T7" fmla="*/ 59 h 200"/>
                <a:gd name="T8" fmla="*/ 173 w 186"/>
                <a:gd name="T9" fmla="*/ 88 h 200"/>
                <a:gd name="T10" fmla="*/ 95 w 186"/>
                <a:gd name="T11" fmla="*/ 20 h 200"/>
                <a:gd name="T12" fmla="*/ 95 w 186"/>
                <a:gd name="T13" fmla="*/ 45 h 200"/>
                <a:gd name="T14" fmla="*/ 165 w 186"/>
                <a:gd name="T15" fmla="*/ 118 h 200"/>
                <a:gd name="T16" fmla="*/ 151 w 186"/>
                <a:gd name="T17" fmla="*/ 162 h 200"/>
                <a:gd name="T18" fmla="*/ 168 w 186"/>
                <a:gd name="T19" fmla="*/ 191 h 200"/>
                <a:gd name="T20" fmla="*/ 154 w 186"/>
                <a:gd name="T21" fmla="*/ 199 h 200"/>
                <a:gd name="T22" fmla="*/ 139 w 186"/>
                <a:gd name="T23" fmla="*/ 174 h 200"/>
                <a:gd name="T24" fmla="*/ 92 w 186"/>
                <a:gd name="T25" fmla="*/ 191 h 200"/>
                <a:gd name="T26" fmla="*/ 46 w 186"/>
                <a:gd name="T27" fmla="*/ 174 h 200"/>
                <a:gd name="T28" fmla="*/ 31 w 186"/>
                <a:gd name="T29" fmla="*/ 200 h 200"/>
                <a:gd name="T30" fmla="*/ 17 w 186"/>
                <a:gd name="T31" fmla="*/ 192 h 200"/>
                <a:gd name="T32" fmla="*/ 34 w 186"/>
                <a:gd name="T33" fmla="*/ 162 h 200"/>
                <a:gd name="T34" fmla="*/ 19 w 186"/>
                <a:gd name="T35" fmla="*/ 118 h 200"/>
                <a:gd name="T36" fmla="*/ 89 w 186"/>
                <a:gd name="T37" fmla="*/ 45 h 200"/>
                <a:gd name="T38" fmla="*/ 89 w 186"/>
                <a:gd name="T39" fmla="*/ 20 h 200"/>
                <a:gd name="T40" fmla="*/ 82 w 186"/>
                <a:gd name="T41" fmla="*/ 10 h 200"/>
                <a:gd name="T42" fmla="*/ 92 w 186"/>
                <a:gd name="T43" fmla="*/ 0 h 200"/>
                <a:gd name="T44" fmla="*/ 102 w 186"/>
                <a:gd name="T45" fmla="*/ 10 h 200"/>
                <a:gd name="T46" fmla="*/ 95 w 186"/>
                <a:gd name="T47" fmla="*/ 20 h 200"/>
                <a:gd name="T48" fmla="*/ 36 w 186"/>
                <a:gd name="T49" fmla="*/ 118 h 200"/>
                <a:gd name="T50" fmla="*/ 92 w 186"/>
                <a:gd name="T51" fmla="*/ 175 h 200"/>
                <a:gd name="T52" fmla="*/ 149 w 186"/>
                <a:gd name="T53" fmla="*/ 118 h 200"/>
                <a:gd name="T54" fmla="*/ 92 w 186"/>
                <a:gd name="T55" fmla="*/ 61 h 200"/>
                <a:gd name="T56" fmla="*/ 36 w 186"/>
                <a:gd name="T57" fmla="*/ 118 h 200"/>
                <a:gd name="T58" fmla="*/ 109 w 186"/>
                <a:gd name="T59" fmla="*/ 130 h 200"/>
                <a:gd name="T60" fmla="*/ 89 w 186"/>
                <a:gd name="T61" fmla="*/ 130 h 200"/>
                <a:gd name="T62" fmla="*/ 82 w 186"/>
                <a:gd name="T63" fmla="*/ 124 h 200"/>
                <a:gd name="T64" fmla="*/ 82 w 186"/>
                <a:gd name="T65" fmla="*/ 96 h 200"/>
                <a:gd name="T66" fmla="*/ 89 w 186"/>
                <a:gd name="T67" fmla="*/ 90 h 200"/>
                <a:gd name="T68" fmla="*/ 96 w 186"/>
                <a:gd name="T69" fmla="*/ 96 h 200"/>
                <a:gd name="T70" fmla="*/ 96 w 186"/>
                <a:gd name="T71" fmla="*/ 117 h 200"/>
                <a:gd name="T72" fmla="*/ 109 w 186"/>
                <a:gd name="T73" fmla="*/ 117 h 200"/>
                <a:gd name="T74" fmla="*/ 116 w 186"/>
                <a:gd name="T75" fmla="*/ 124 h 200"/>
                <a:gd name="T76" fmla="*/ 109 w 186"/>
                <a:gd name="T77" fmla="*/ 130 h 200"/>
                <a:gd name="T78" fmla="*/ 12 w 186"/>
                <a:gd name="T79" fmla="*/ 88 h 200"/>
                <a:gd name="T80" fmla="*/ 0 w 186"/>
                <a:gd name="T81" fmla="*/ 59 h 200"/>
                <a:gd name="T82" fmla="*/ 40 w 186"/>
                <a:gd name="T83" fmla="*/ 18 h 200"/>
                <a:gd name="T84" fmla="*/ 73 w 186"/>
                <a:gd name="T85" fmla="*/ 36 h 200"/>
                <a:gd name="T86" fmla="*/ 12 w 186"/>
                <a:gd name="T87" fmla="*/ 88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6" h="200">
                  <a:moveTo>
                    <a:pt x="173" y="88"/>
                  </a:moveTo>
                  <a:cubicBezTo>
                    <a:pt x="164" y="62"/>
                    <a:pt x="141" y="42"/>
                    <a:pt x="112" y="36"/>
                  </a:cubicBezTo>
                  <a:cubicBezTo>
                    <a:pt x="120" y="25"/>
                    <a:pt x="132" y="18"/>
                    <a:pt x="146" y="18"/>
                  </a:cubicBezTo>
                  <a:cubicBezTo>
                    <a:pt x="168" y="18"/>
                    <a:pt x="186" y="36"/>
                    <a:pt x="186" y="59"/>
                  </a:cubicBezTo>
                  <a:cubicBezTo>
                    <a:pt x="186" y="70"/>
                    <a:pt x="181" y="81"/>
                    <a:pt x="173" y="88"/>
                  </a:cubicBezTo>
                  <a:close/>
                  <a:moveTo>
                    <a:pt x="95" y="20"/>
                  </a:moveTo>
                  <a:cubicBezTo>
                    <a:pt x="95" y="45"/>
                    <a:pt x="95" y="45"/>
                    <a:pt x="95" y="45"/>
                  </a:cubicBezTo>
                  <a:cubicBezTo>
                    <a:pt x="134" y="47"/>
                    <a:pt x="165" y="79"/>
                    <a:pt x="165" y="118"/>
                  </a:cubicBezTo>
                  <a:cubicBezTo>
                    <a:pt x="165" y="134"/>
                    <a:pt x="160" y="150"/>
                    <a:pt x="151" y="162"/>
                  </a:cubicBezTo>
                  <a:cubicBezTo>
                    <a:pt x="168" y="191"/>
                    <a:pt x="168" y="191"/>
                    <a:pt x="168" y="191"/>
                  </a:cubicBezTo>
                  <a:cubicBezTo>
                    <a:pt x="154" y="199"/>
                    <a:pt x="154" y="199"/>
                    <a:pt x="154" y="199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26" y="185"/>
                    <a:pt x="110" y="191"/>
                    <a:pt x="92" y="191"/>
                  </a:cubicBezTo>
                  <a:cubicBezTo>
                    <a:pt x="75" y="191"/>
                    <a:pt x="58" y="185"/>
                    <a:pt x="46" y="174"/>
                  </a:cubicBezTo>
                  <a:cubicBezTo>
                    <a:pt x="31" y="200"/>
                    <a:pt x="31" y="200"/>
                    <a:pt x="31" y="200"/>
                  </a:cubicBezTo>
                  <a:cubicBezTo>
                    <a:pt x="17" y="192"/>
                    <a:pt x="17" y="192"/>
                    <a:pt x="17" y="192"/>
                  </a:cubicBezTo>
                  <a:cubicBezTo>
                    <a:pt x="34" y="162"/>
                    <a:pt x="34" y="162"/>
                    <a:pt x="34" y="162"/>
                  </a:cubicBezTo>
                  <a:cubicBezTo>
                    <a:pt x="25" y="150"/>
                    <a:pt x="19" y="135"/>
                    <a:pt x="19" y="118"/>
                  </a:cubicBezTo>
                  <a:cubicBezTo>
                    <a:pt x="19" y="79"/>
                    <a:pt x="50" y="47"/>
                    <a:pt x="89" y="45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5" y="18"/>
                    <a:pt x="82" y="15"/>
                    <a:pt x="82" y="10"/>
                  </a:cubicBezTo>
                  <a:cubicBezTo>
                    <a:pt x="82" y="5"/>
                    <a:pt x="86" y="0"/>
                    <a:pt x="92" y="0"/>
                  </a:cubicBezTo>
                  <a:cubicBezTo>
                    <a:pt x="98" y="0"/>
                    <a:pt x="102" y="5"/>
                    <a:pt x="102" y="10"/>
                  </a:cubicBezTo>
                  <a:cubicBezTo>
                    <a:pt x="102" y="15"/>
                    <a:pt x="99" y="18"/>
                    <a:pt x="95" y="20"/>
                  </a:cubicBezTo>
                  <a:close/>
                  <a:moveTo>
                    <a:pt x="36" y="118"/>
                  </a:moveTo>
                  <a:cubicBezTo>
                    <a:pt x="36" y="149"/>
                    <a:pt x="61" y="175"/>
                    <a:pt x="92" y="175"/>
                  </a:cubicBezTo>
                  <a:cubicBezTo>
                    <a:pt x="124" y="175"/>
                    <a:pt x="149" y="149"/>
                    <a:pt x="149" y="118"/>
                  </a:cubicBezTo>
                  <a:cubicBezTo>
                    <a:pt x="149" y="87"/>
                    <a:pt x="124" y="61"/>
                    <a:pt x="92" y="61"/>
                  </a:cubicBezTo>
                  <a:cubicBezTo>
                    <a:pt x="61" y="61"/>
                    <a:pt x="36" y="87"/>
                    <a:pt x="36" y="118"/>
                  </a:cubicBezTo>
                  <a:close/>
                  <a:moveTo>
                    <a:pt x="109" y="130"/>
                  </a:moveTo>
                  <a:cubicBezTo>
                    <a:pt x="89" y="130"/>
                    <a:pt x="89" y="130"/>
                    <a:pt x="89" y="130"/>
                  </a:cubicBezTo>
                  <a:cubicBezTo>
                    <a:pt x="85" y="130"/>
                    <a:pt x="82" y="127"/>
                    <a:pt x="82" y="124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3"/>
                    <a:pt x="85" y="90"/>
                    <a:pt x="89" y="90"/>
                  </a:cubicBezTo>
                  <a:cubicBezTo>
                    <a:pt x="93" y="90"/>
                    <a:pt x="96" y="93"/>
                    <a:pt x="96" y="96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3" y="117"/>
                    <a:pt x="116" y="120"/>
                    <a:pt x="116" y="124"/>
                  </a:cubicBezTo>
                  <a:cubicBezTo>
                    <a:pt x="116" y="127"/>
                    <a:pt x="113" y="130"/>
                    <a:pt x="109" y="130"/>
                  </a:cubicBezTo>
                  <a:close/>
                  <a:moveTo>
                    <a:pt x="12" y="88"/>
                  </a:moveTo>
                  <a:cubicBezTo>
                    <a:pt x="4" y="81"/>
                    <a:pt x="0" y="70"/>
                    <a:pt x="0" y="59"/>
                  </a:cubicBezTo>
                  <a:cubicBezTo>
                    <a:pt x="0" y="36"/>
                    <a:pt x="18" y="18"/>
                    <a:pt x="40" y="18"/>
                  </a:cubicBezTo>
                  <a:cubicBezTo>
                    <a:pt x="54" y="18"/>
                    <a:pt x="66" y="25"/>
                    <a:pt x="73" y="36"/>
                  </a:cubicBezTo>
                  <a:cubicBezTo>
                    <a:pt x="45" y="42"/>
                    <a:pt x="22" y="62"/>
                    <a:pt x="12" y="88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2" name="Freeform 78"/>
            <p:cNvSpPr>
              <a:spLocks noEditPoints="1"/>
            </p:cNvSpPr>
            <p:nvPr/>
          </p:nvSpPr>
          <p:spPr bwMode="auto">
            <a:xfrm>
              <a:off x="6949953" y="2907716"/>
              <a:ext cx="226090" cy="289072"/>
            </a:xfrm>
            <a:custGeom>
              <a:avLst/>
              <a:gdLst>
                <a:gd name="T0" fmla="*/ 153 w 154"/>
                <a:gd name="T1" fmla="*/ 85 h 197"/>
                <a:gd name="T2" fmla="*/ 78 w 154"/>
                <a:gd name="T3" fmla="*/ 197 h 197"/>
                <a:gd name="T4" fmla="*/ 4 w 154"/>
                <a:gd name="T5" fmla="*/ 101 h 197"/>
                <a:gd name="T6" fmla="*/ 0 w 154"/>
                <a:gd name="T7" fmla="*/ 77 h 197"/>
                <a:gd name="T8" fmla="*/ 77 w 154"/>
                <a:gd name="T9" fmla="*/ 0 h 197"/>
                <a:gd name="T10" fmla="*/ 154 w 154"/>
                <a:gd name="T11" fmla="*/ 77 h 197"/>
                <a:gd name="T12" fmla="*/ 153 w 154"/>
                <a:gd name="T13" fmla="*/ 85 h 197"/>
                <a:gd name="T14" fmla="*/ 77 w 154"/>
                <a:gd name="T15" fmla="*/ 28 h 197"/>
                <a:gd name="T16" fmla="*/ 34 w 154"/>
                <a:gd name="T17" fmla="*/ 71 h 197"/>
                <a:gd name="T18" fmla="*/ 77 w 154"/>
                <a:gd name="T19" fmla="*/ 114 h 197"/>
                <a:gd name="T20" fmla="*/ 120 w 154"/>
                <a:gd name="T21" fmla="*/ 71 h 197"/>
                <a:gd name="T22" fmla="*/ 77 w 154"/>
                <a:gd name="T23" fmla="*/ 28 h 197"/>
                <a:gd name="T24" fmla="*/ 97 w 154"/>
                <a:gd name="T25" fmla="*/ 99 h 197"/>
                <a:gd name="T26" fmla="*/ 77 w 154"/>
                <a:gd name="T27" fmla="*/ 89 h 197"/>
                <a:gd name="T28" fmla="*/ 58 w 154"/>
                <a:gd name="T29" fmla="*/ 99 h 197"/>
                <a:gd name="T30" fmla="*/ 60 w 154"/>
                <a:gd name="T31" fmla="*/ 77 h 197"/>
                <a:gd name="T32" fmla="*/ 46 w 154"/>
                <a:gd name="T33" fmla="*/ 61 h 197"/>
                <a:gd name="T34" fmla="*/ 67 w 154"/>
                <a:gd name="T35" fmla="*/ 57 h 197"/>
                <a:gd name="T36" fmla="*/ 77 w 154"/>
                <a:gd name="T37" fmla="*/ 38 h 197"/>
                <a:gd name="T38" fmla="*/ 88 w 154"/>
                <a:gd name="T39" fmla="*/ 57 h 197"/>
                <a:gd name="T40" fmla="*/ 109 w 154"/>
                <a:gd name="T41" fmla="*/ 61 h 197"/>
                <a:gd name="T42" fmla="*/ 94 w 154"/>
                <a:gd name="T43" fmla="*/ 77 h 197"/>
                <a:gd name="T44" fmla="*/ 97 w 154"/>
                <a:gd name="T45" fmla="*/ 9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4" h="197">
                  <a:moveTo>
                    <a:pt x="153" y="85"/>
                  </a:moveTo>
                  <a:cubicBezTo>
                    <a:pt x="151" y="153"/>
                    <a:pt x="78" y="197"/>
                    <a:pt x="78" y="197"/>
                  </a:cubicBezTo>
                  <a:cubicBezTo>
                    <a:pt x="78" y="197"/>
                    <a:pt x="16" y="159"/>
                    <a:pt x="4" y="101"/>
                  </a:cubicBezTo>
                  <a:cubicBezTo>
                    <a:pt x="1" y="93"/>
                    <a:pt x="0" y="85"/>
                    <a:pt x="0" y="77"/>
                  </a:cubicBezTo>
                  <a:cubicBezTo>
                    <a:pt x="0" y="34"/>
                    <a:pt x="34" y="0"/>
                    <a:pt x="77" y="0"/>
                  </a:cubicBezTo>
                  <a:cubicBezTo>
                    <a:pt x="119" y="0"/>
                    <a:pt x="154" y="34"/>
                    <a:pt x="154" y="77"/>
                  </a:cubicBezTo>
                  <a:cubicBezTo>
                    <a:pt x="154" y="79"/>
                    <a:pt x="154" y="82"/>
                    <a:pt x="153" y="85"/>
                  </a:cubicBezTo>
                  <a:close/>
                  <a:moveTo>
                    <a:pt x="77" y="28"/>
                  </a:moveTo>
                  <a:cubicBezTo>
                    <a:pt x="53" y="28"/>
                    <a:pt x="34" y="47"/>
                    <a:pt x="34" y="71"/>
                  </a:cubicBezTo>
                  <a:cubicBezTo>
                    <a:pt x="34" y="94"/>
                    <a:pt x="53" y="114"/>
                    <a:pt x="77" y="114"/>
                  </a:cubicBezTo>
                  <a:cubicBezTo>
                    <a:pt x="101" y="114"/>
                    <a:pt x="120" y="94"/>
                    <a:pt x="120" y="71"/>
                  </a:cubicBezTo>
                  <a:cubicBezTo>
                    <a:pt x="120" y="47"/>
                    <a:pt x="101" y="28"/>
                    <a:pt x="77" y="28"/>
                  </a:cubicBezTo>
                  <a:close/>
                  <a:moveTo>
                    <a:pt x="97" y="99"/>
                  </a:moveTo>
                  <a:cubicBezTo>
                    <a:pt x="77" y="89"/>
                    <a:pt x="77" y="89"/>
                    <a:pt x="77" y="8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109" y="61"/>
                    <a:pt x="109" y="61"/>
                    <a:pt x="109" y="61"/>
                  </a:cubicBezTo>
                  <a:cubicBezTo>
                    <a:pt x="94" y="77"/>
                    <a:pt x="94" y="77"/>
                    <a:pt x="94" y="77"/>
                  </a:cubicBezTo>
                  <a:lnTo>
                    <a:pt x="97" y="99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3" name="Freeform 6"/>
            <p:cNvSpPr>
              <a:spLocks noEditPoints="1"/>
            </p:cNvSpPr>
            <p:nvPr/>
          </p:nvSpPr>
          <p:spPr bwMode="auto">
            <a:xfrm>
              <a:off x="4789056" y="2863275"/>
              <a:ext cx="330012" cy="333720"/>
            </a:xfrm>
            <a:custGeom>
              <a:avLst/>
              <a:gdLst>
                <a:gd name="T0" fmla="*/ 99 w 197"/>
                <a:gd name="T1" fmla="*/ 30 h 199"/>
                <a:gd name="T2" fmla="*/ 106 w 197"/>
                <a:gd name="T3" fmla="*/ 15 h 199"/>
                <a:gd name="T4" fmla="*/ 99 w 197"/>
                <a:gd name="T5" fmla="*/ 0 h 199"/>
                <a:gd name="T6" fmla="*/ 91 w 197"/>
                <a:gd name="T7" fmla="*/ 15 h 199"/>
                <a:gd name="T8" fmla="*/ 99 w 197"/>
                <a:gd name="T9" fmla="*/ 30 h 199"/>
                <a:gd name="T10" fmla="*/ 64 w 197"/>
                <a:gd name="T11" fmla="*/ 39 h 199"/>
                <a:gd name="T12" fmla="*/ 63 w 197"/>
                <a:gd name="T13" fmla="*/ 22 h 199"/>
                <a:gd name="T14" fmla="*/ 49 w 197"/>
                <a:gd name="T15" fmla="*/ 13 h 199"/>
                <a:gd name="T16" fmla="*/ 50 w 197"/>
                <a:gd name="T17" fmla="*/ 30 h 199"/>
                <a:gd name="T18" fmla="*/ 64 w 197"/>
                <a:gd name="T19" fmla="*/ 39 h 199"/>
                <a:gd name="T20" fmla="*/ 175 w 197"/>
                <a:gd name="T21" fmla="*/ 63 h 199"/>
                <a:gd name="T22" fmla="*/ 184 w 197"/>
                <a:gd name="T23" fmla="*/ 49 h 199"/>
                <a:gd name="T24" fmla="*/ 167 w 197"/>
                <a:gd name="T25" fmla="*/ 50 h 199"/>
                <a:gd name="T26" fmla="*/ 158 w 197"/>
                <a:gd name="T27" fmla="*/ 64 h 199"/>
                <a:gd name="T28" fmla="*/ 175 w 197"/>
                <a:gd name="T29" fmla="*/ 63 h 199"/>
                <a:gd name="T30" fmla="*/ 133 w 197"/>
                <a:gd name="T31" fmla="*/ 39 h 199"/>
                <a:gd name="T32" fmla="*/ 147 w 197"/>
                <a:gd name="T33" fmla="*/ 30 h 199"/>
                <a:gd name="T34" fmla="*/ 148 w 197"/>
                <a:gd name="T35" fmla="*/ 13 h 199"/>
                <a:gd name="T36" fmla="*/ 134 w 197"/>
                <a:gd name="T37" fmla="*/ 22 h 199"/>
                <a:gd name="T38" fmla="*/ 133 w 197"/>
                <a:gd name="T39" fmla="*/ 39 h 199"/>
                <a:gd name="T40" fmla="*/ 47 w 197"/>
                <a:gd name="T41" fmla="*/ 119 h 199"/>
                <a:gd name="T42" fmla="*/ 100 w 197"/>
                <a:gd name="T43" fmla="*/ 74 h 199"/>
                <a:gd name="T44" fmla="*/ 153 w 197"/>
                <a:gd name="T45" fmla="*/ 123 h 199"/>
                <a:gd name="T46" fmla="*/ 155 w 197"/>
                <a:gd name="T47" fmla="*/ 123 h 199"/>
                <a:gd name="T48" fmla="*/ 161 w 197"/>
                <a:gd name="T49" fmla="*/ 99 h 199"/>
                <a:gd name="T50" fmla="*/ 101 w 197"/>
                <a:gd name="T51" fmla="*/ 39 h 199"/>
                <a:gd name="T52" fmla="*/ 40 w 197"/>
                <a:gd name="T53" fmla="*/ 99 h 199"/>
                <a:gd name="T54" fmla="*/ 45 w 197"/>
                <a:gd name="T55" fmla="*/ 119 h 199"/>
                <a:gd name="T56" fmla="*/ 47 w 197"/>
                <a:gd name="T57" fmla="*/ 119 h 199"/>
                <a:gd name="T58" fmla="*/ 22 w 197"/>
                <a:gd name="T59" fmla="*/ 63 h 199"/>
                <a:gd name="T60" fmla="*/ 39 w 197"/>
                <a:gd name="T61" fmla="*/ 64 h 199"/>
                <a:gd name="T62" fmla="*/ 30 w 197"/>
                <a:gd name="T63" fmla="*/ 50 h 199"/>
                <a:gd name="T64" fmla="*/ 13 w 197"/>
                <a:gd name="T65" fmla="*/ 49 h 199"/>
                <a:gd name="T66" fmla="*/ 22 w 197"/>
                <a:gd name="T67" fmla="*/ 63 h 199"/>
                <a:gd name="T68" fmla="*/ 183 w 197"/>
                <a:gd name="T69" fmla="*/ 91 h 199"/>
                <a:gd name="T70" fmla="*/ 168 w 197"/>
                <a:gd name="T71" fmla="*/ 99 h 199"/>
                <a:gd name="T72" fmla="*/ 183 w 197"/>
                <a:gd name="T73" fmla="*/ 107 h 199"/>
                <a:gd name="T74" fmla="*/ 197 w 197"/>
                <a:gd name="T75" fmla="*/ 99 h 199"/>
                <a:gd name="T76" fmla="*/ 183 w 197"/>
                <a:gd name="T77" fmla="*/ 91 h 199"/>
                <a:gd name="T78" fmla="*/ 29 w 197"/>
                <a:gd name="T79" fmla="*/ 99 h 199"/>
                <a:gd name="T80" fmla="*/ 15 w 197"/>
                <a:gd name="T81" fmla="*/ 91 h 199"/>
                <a:gd name="T82" fmla="*/ 0 w 197"/>
                <a:gd name="T83" fmla="*/ 99 h 199"/>
                <a:gd name="T84" fmla="*/ 15 w 197"/>
                <a:gd name="T85" fmla="*/ 107 h 199"/>
                <a:gd name="T86" fmla="*/ 29 w 197"/>
                <a:gd name="T87" fmla="*/ 99 h 199"/>
                <a:gd name="T88" fmla="*/ 176 w 197"/>
                <a:gd name="T89" fmla="*/ 158 h 199"/>
                <a:gd name="T90" fmla="*/ 175 w 197"/>
                <a:gd name="T91" fmla="*/ 158 h 199"/>
                <a:gd name="T92" fmla="*/ 175 w 197"/>
                <a:gd name="T93" fmla="*/ 157 h 199"/>
                <a:gd name="T94" fmla="*/ 147 w 197"/>
                <a:gd name="T95" fmla="*/ 129 h 199"/>
                <a:gd name="T96" fmla="*/ 144 w 197"/>
                <a:gd name="T97" fmla="*/ 130 h 199"/>
                <a:gd name="T98" fmla="*/ 102 w 197"/>
                <a:gd name="T99" fmla="*/ 89 h 199"/>
                <a:gd name="T100" fmla="*/ 61 w 197"/>
                <a:gd name="T101" fmla="*/ 127 h 199"/>
                <a:gd name="T102" fmla="*/ 41 w 197"/>
                <a:gd name="T103" fmla="*/ 140 h 199"/>
                <a:gd name="T104" fmla="*/ 42 w 197"/>
                <a:gd name="T105" fmla="*/ 141 h 199"/>
                <a:gd name="T106" fmla="*/ 16 w 197"/>
                <a:gd name="T107" fmla="*/ 169 h 199"/>
                <a:gd name="T108" fmla="*/ 43 w 197"/>
                <a:gd name="T109" fmla="*/ 199 h 199"/>
                <a:gd name="T110" fmla="*/ 176 w 197"/>
                <a:gd name="T111" fmla="*/ 199 h 199"/>
                <a:gd name="T112" fmla="*/ 195 w 197"/>
                <a:gd name="T113" fmla="*/ 177 h 199"/>
                <a:gd name="T114" fmla="*/ 176 w 197"/>
                <a:gd name="T115" fmla="*/ 158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7" h="199">
                  <a:moveTo>
                    <a:pt x="99" y="30"/>
                  </a:moveTo>
                  <a:cubicBezTo>
                    <a:pt x="103" y="30"/>
                    <a:pt x="106" y="23"/>
                    <a:pt x="106" y="15"/>
                  </a:cubicBezTo>
                  <a:cubicBezTo>
                    <a:pt x="106" y="7"/>
                    <a:pt x="103" y="0"/>
                    <a:pt x="99" y="0"/>
                  </a:cubicBezTo>
                  <a:cubicBezTo>
                    <a:pt x="94" y="0"/>
                    <a:pt x="91" y="7"/>
                    <a:pt x="91" y="15"/>
                  </a:cubicBezTo>
                  <a:cubicBezTo>
                    <a:pt x="91" y="23"/>
                    <a:pt x="94" y="30"/>
                    <a:pt x="99" y="30"/>
                  </a:cubicBezTo>
                  <a:close/>
                  <a:moveTo>
                    <a:pt x="64" y="39"/>
                  </a:moveTo>
                  <a:cubicBezTo>
                    <a:pt x="68" y="37"/>
                    <a:pt x="67" y="29"/>
                    <a:pt x="63" y="22"/>
                  </a:cubicBezTo>
                  <a:cubicBezTo>
                    <a:pt x="59" y="15"/>
                    <a:pt x="53" y="11"/>
                    <a:pt x="49" y="13"/>
                  </a:cubicBezTo>
                  <a:cubicBezTo>
                    <a:pt x="45" y="15"/>
                    <a:pt x="46" y="23"/>
                    <a:pt x="50" y="30"/>
                  </a:cubicBezTo>
                  <a:cubicBezTo>
                    <a:pt x="54" y="37"/>
                    <a:pt x="60" y="41"/>
                    <a:pt x="64" y="39"/>
                  </a:cubicBezTo>
                  <a:close/>
                  <a:moveTo>
                    <a:pt x="175" y="63"/>
                  </a:moveTo>
                  <a:cubicBezTo>
                    <a:pt x="182" y="59"/>
                    <a:pt x="186" y="53"/>
                    <a:pt x="184" y="49"/>
                  </a:cubicBezTo>
                  <a:cubicBezTo>
                    <a:pt x="182" y="46"/>
                    <a:pt x="175" y="46"/>
                    <a:pt x="167" y="50"/>
                  </a:cubicBezTo>
                  <a:cubicBezTo>
                    <a:pt x="160" y="54"/>
                    <a:pt x="156" y="61"/>
                    <a:pt x="158" y="64"/>
                  </a:cubicBezTo>
                  <a:cubicBezTo>
                    <a:pt x="161" y="68"/>
                    <a:pt x="168" y="68"/>
                    <a:pt x="175" y="63"/>
                  </a:cubicBezTo>
                  <a:close/>
                  <a:moveTo>
                    <a:pt x="133" y="39"/>
                  </a:moveTo>
                  <a:cubicBezTo>
                    <a:pt x="137" y="41"/>
                    <a:pt x="143" y="37"/>
                    <a:pt x="147" y="30"/>
                  </a:cubicBezTo>
                  <a:cubicBezTo>
                    <a:pt x="151" y="23"/>
                    <a:pt x="152" y="15"/>
                    <a:pt x="148" y="13"/>
                  </a:cubicBezTo>
                  <a:cubicBezTo>
                    <a:pt x="144" y="11"/>
                    <a:pt x="138" y="15"/>
                    <a:pt x="134" y="22"/>
                  </a:cubicBezTo>
                  <a:cubicBezTo>
                    <a:pt x="130" y="29"/>
                    <a:pt x="129" y="37"/>
                    <a:pt x="133" y="39"/>
                  </a:cubicBezTo>
                  <a:close/>
                  <a:moveTo>
                    <a:pt x="47" y="119"/>
                  </a:moveTo>
                  <a:cubicBezTo>
                    <a:pt x="50" y="92"/>
                    <a:pt x="73" y="74"/>
                    <a:pt x="100" y="74"/>
                  </a:cubicBezTo>
                  <a:cubicBezTo>
                    <a:pt x="129" y="74"/>
                    <a:pt x="153" y="95"/>
                    <a:pt x="153" y="123"/>
                  </a:cubicBezTo>
                  <a:cubicBezTo>
                    <a:pt x="154" y="123"/>
                    <a:pt x="155" y="123"/>
                    <a:pt x="155" y="123"/>
                  </a:cubicBezTo>
                  <a:cubicBezTo>
                    <a:pt x="159" y="115"/>
                    <a:pt x="161" y="109"/>
                    <a:pt x="161" y="99"/>
                  </a:cubicBezTo>
                  <a:cubicBezTo>
                    <a:pt x="161" y="66"/>
                    <a:pt x="134" y="39"/>
                    <a:pt x="101" y="39"/>
                  </a:cubicBezTo>
                  <a:cubicBezTo>
                    <a:pt x="67" y="39"/>
                    <a:pt x="40" y="66"/>
                    <a:pt x="40" y="99"/>
                  </a:cubicBezTo>
                  <a:cubicBezTo>
                    <a:pt x="40" y="107"/>
                    <a:pt x="42" y="112"/>
                    <a:pt x="45" y="119"/>
                  </a:cubicBezTo>
                  <a:cubicBezTo>
                    <a:pt x="45" y="119"/>
                    <a:pt x="46" y="119"/>
                    <a:pt x="47" y="119"/>
                  </a:cubicBezTo>
                  <a:close/>
                  <a:moveTo>
                    <a:pt x="22" y="63"/>
                  </a:moveTo>
                  <a:cubicBezTo>
                    <a:pt x="29" y="68"/>
                    <a:pt x="37" y="68"/>
                    <a:pt x="39" y="64"/>
                  </a:cubicBezTo>
                  <a:cubicBezTo>
                    <a:pt x="41" y="61"/>
                    <a:pt x="37" y="54"/>
                    <a:pt x="30" y="50"/>
                  </a:cubicBezTo>
                  <a:cubicBezTo>
                    <a:pt x="23" y="46"/>
                    <a:pt x="15" y="46"/>
                    <a:pt x="13" y="49"/>
                  </a:cubicBezTo>
                  <a:cubicBezTo>
                    <a:pt x="11" y="53"/>
                    <a:pt x="15" y="59"/>
                    <a:pt x="22" y="63"/>
                  </a:cubicBezTo>
                  <a:close/>
                  <a:moveTo>
                    <a:pt x="183" y="91"/>
                  </a:moveTo>
                  <a:cubicBezTo>
                    <a:pt x="174" y="91"/>
                    <a:pt x="168" y="95"/>
                    <a:pt x="168" y="99"/>
                  </a:cubicBezTo>
                  <a:cubicBezTo>
                    <a:pt x="168" y="103"/>
                    <a:pt x="174" y="107"/>
                    <a:pt x="183" y="107"/>
                  </a:cubicBezTo>
                  <a:cubicBezTo>
                    <a:pt x="191" y="107"/>
                    <a:pt x="197" y="103"/>
                    <a:pt x="197" y="99"/>
                  </a:cubicBezTo>
                  <a:cubicBezTo>
                    <a:pt x="197" y="95"/>
                    <a:pt x="191" y="91"/>
                    <a:pt x="183" y="91"/>
                  </a:cubicBezTo>
                  <a:close/>
                  <a:moveTo>
                    <a:pt x="29" y="99"/>
                  </a:moveTo>
                  <a:cubicBezTo>
                    <a:pt x="29" y="95"/>
                    <a:pt x="23" y="91"/>
                    <a:pt x="15" y="91"/>
                  </a:cubicBezTo>
                  <a:cubicBezTo>
                    <a:pt x="6" y="91"/>
                    <a:pt x="0" y="95"/>
                    <a:pt x="0" y="99"/>
                  </a:cubicBezTo>
                  <a:cubicBezTo>
                    <a:pt x="0" y="103"/>
                    <a:pt x="6" y="107"/>
                    <a:pt x="15" y="107"/>
                  </a:cubicBezTo>
                  <a:cubicBezTo>
                    <a:pt x="23" y="107"/>
                    <a:pt x="29" y="103"/>
                    <a:pt x="29" y="99"/>
                  </a:cubicBezTo>
                  <a:close/>
                  <a:moveTo>
                    <a:pt x="176" y="158"/>
                  </a:moveTo>
                  <a:cubicBezTo>
                    <a:pt x="175" y="158"/>
                    <a:pt x="175" y="158"/>
                    <a:pt x="175" y="158"/>
                  </a:cubicBezTo>
                  <a:cubicBezTo>
                    <a:pt x="175" y="158"/>
                    <a:pt x="175" y="157"/>
                    <a:pt x="175" y="157"/>
                  </a:cubicBezTo>
                  <a:cubicBezTo>
                    <a:pt x="175" y="142"/>
                    <a:pt x="162" y="129"/>
                    <a:pt x="147" y="129"/>
                  </a:cubicBezTo>
                  <a:cubicBezTo>
                    <a:pt x="146" y="129"/>
                    <a:pt x="145" y="129"/>
                    <a:pt x="144" y="130"/>
                  </a:cubicBezTo>
                  <a:cubicBezTo>
                    <a:pt x="143" y="107"/>
                    <a:pt x="125" y="89"/>
                    <a:pt x="102" y="89"/>
                  </a:cubicBezTo>
                  <a:cubicBezTo>
                    <a:pt x="74" y="89"/>
                    <a:pt x="63" y="106"/>
                    <a:pt x="61" y="127"/>
                  </a:cubicBezTo>
                  <a:cubicBezTo>
                    <a:pt x="55" y="128"/>
                    <a:pt x="43" y="125"/>
                    <a:pt x="41" y="140"/>
                  </a:cubicBezTo>
                  <a:cubicBezTo>
                    <a:pt x="41" y="141"/>
                    <a:pt x="41" y="141"/>
                    <a:pt x="42" y="141"/>
                  </a:cubicBezTo>
                  <a:cubicBezTo>
                    <a:pt x="27" y="142"/>
                    <a:pt x="16" y="154"/>
                    <a:pt x="16" y="169"/>
                  </a:cubicBezTo>
                  <a:cubicBezTo>
                    <a:pt x="16" y="184"/>
                    <a:pt x="28" y="199"/>
                    <a:pt x="43" y="199"/>
                  </a:cubicBezTo>
                  <a:cubicBezTo>
                    <a:pt x="90" y="199"/>
                    <a:pt x="152" y="199"/>
                    <a:pt x="176" y="199"/>
                  </a:cubicBezTo>
                  <a:cubicBezTo>
                    <a:pt x="186" y="199"/>
                    <a:pt x="195" y="188"/>
                    <a:pt x="195" y="177"/>
                  </a:cubicBezTo>
                  <a:cubicBezTo>
                    <a:pt x="195" y="167"/>
                    <a:pt x="186" y="158"/>
                    <a:pt x="176" y="158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24" name="矩形 23"/>
            <p:cNvSpPr/>
            <p:nvPr/>
          </p:nvSpPr>
          <p:spPr>
            <a:xfrm>
              <a:off x="2741565" y="2729090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/>
            <p:cNvSpPr>
              <a:spLocks noChangeArrowheads="1"/>
            </p:cNvSpPr>
            <p:nvPr/>
          </p:nvSpPr>
          <p:spPr bwMode="auto">
            <a:xfrm>
              <a:off x="2741050" y="2971276"/>
              <a:ext cx="1727742" cy="642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443460" y="3808929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>
              <a:spLocks noChangeArrowheads="1"/>
            </p:cNvSpPr>
            <p:nvPr/>
          </p:nvSpPr>
          <p:spPr bwMode="auto">
            <a:xfrm>
              <a:off x="3442945" y="4051115"/>
              <a:ext cx="1727742" cy="642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006928" y="3808929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>
              <a:spLocks noChangeArrowheads="1"/>
            </p:cNvSpPr>
            <p:nvPr/>
          </p:nvSpPr>
          <p:spPr bwMode="auto">
            <a:xfrm>
              <a:off x="7006413" y="4051115"/>
              <a:ext cx="1727742" cy="642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662281" y="2729090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>
              <a:spLocks noChangeArrowheads="1"/>
            </p:cNvSpPr>
            <p:nvPr/>
          </p:nvSpPr>
          <p:spPr bwMode="auto">
            <a:xfrm>
              <a:off x="7661766" y="2971276"/>
              <a:ext cx="1727742" cy="642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6365924" y="2164265"/>
              <a:ext cx="208733" cy="138347"/>
              <a:chOff x="9482595" y="2565731"/>
              <a:chExt cx="278384" cy="18451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9482595" y="2565731"/>
                <a:ext cx="71376" cy="713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9625979" y="2615242"/>
                <a:ext cx="135000" cy="135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/>
              </a:p>
            </p:txBody>
          </p:sp>
        </p:grpSp>
      </p:grpSp>
      <p:sp>
        <p:nvSpPr>
          <p:cNvPr id="46" name="文本框 1"/>
          <p:cNvSpPr txBox="1"/>
          <p:nvPr/>
        </p:nvSpPr>
        <p:spPr>
          <a:xfrm>
            <a:off x="1017713" y="1089429"/>
            <a:ext cx="935577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747549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7" y="206003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6284475" y="3177041"/>
            <a:ext cx="1877500" cy="1236553"/>
          </a:xfrm>
          <a:prstGeom prst="rect">
            <a:avLst/>
          </a:prstGeom>
          <a:noFill/>
        </p:spPr>
        <p:txBody>
          <a:bodyPr wrap="square" lIns="51421" tIns="25710" rIns="51421" bIns="25710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1958064" y="3177041"/>
            <a:ext cx="8407931" cy="1262468"/>
            <a:chOff x="1568597" y="2835451"/>
            <a:chExt cx="8407931" cy="1262468"/>
          </a:xfrm>
        </p:grpSpPr>
        <p:sp>
          <p:nvSpPr>
            <p:cNvPr id="16" name="文本框 9"/>
            <p:cNvSpPr txBox="1"/>
            <p:nvPr/>
          </p:nvSpPr>
          <p:spPr>
            <a:xfrm>
              <a:off x="1568597" y="2861366"/>
              <a:ext cx="1877500" cy="1236553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在此录入上述图表的描述说明，在此录入上述图表的描述说明。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9"/>
            <p:cNvSpPr txBox="1"/>
            <p:nvPr/>
          </p:nvSpPr>
          <p:spPr>
            <a:xfrm>
              <a:off x="3772617" y="2835451"/>
              <a:ext cx="1877500" cy="1236553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在此录入上述图表的描述说明，在此录入上述图表的描述说明。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文本框 9"/>
            <p:cNvSpPr txBox="1"/>
            <p:nvPr/>
          </p:nvSpPr>
          <p:spPr>
            <a:xfrm>
              <a:off x="8099028" y="2835451"/>
              <a:ext cx="1877500" cy="1236553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在此录入上述图表的描述说明，在此录入上述图表的描述说明。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71691" y="4764328"/>
            <a:ext cx="596906" cy="538179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4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4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30" name="文本框 9"/>
          <p:cNvSpPr txBox="1"/>
          <p:nvPr/>
        </p:nvSpPr>
        <p:spPr>
          <a:xfrm>
            <a:off x="1692463" y="4780391"/>
            <a:ext cx="2122390" cy="409944"/>
          </a:xfrm>
          <a:prstGeom prst="rect">
            <a:avLst/>
          </a:prstGeom>
          <a:noFill/>
        </p:spPr>
        <p:txBody>
          <a:bodyPr wrap="square" lIns="51421" tIns="25710" rIns="51421" bIns="25710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1774094" y="5188544"/>
            <a:ext cx="9258760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11194818" y="5040691"/>
            <a:ext cx="293292" cy="264436"/>
            <a:chOff x="3720691" y="2824413"/>
            <a:chExt cx="1341120" cy="1209172"/>
          </a:xfrm>
        </p:grpSpPr>
        <p:sp>
          <p:nvSpPr>
            <p:cNvPr id="3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33" name="TextBox 75"/>
          <p:cNvSpPr txBox="1"/>
          <p:nvPr/>
        </p:nvSpPr>
        <p:spPr>
          <a:xfrm>
            <a:off x="1664596" y="5355819"/>
            <a:ext cx="9687136" cy="76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2039694" y="1820330"/>
            <a:ext cx="8081410" cy="1439681"/>
            <a:chOff x="1650227" y="1478740"/>
            <a:chExt cx="8081410" cy="1439681"/>
          </a:xfrm>
        </p:grpSpPr>
        <p:grpSp>
          <p:nvGrpSpPr>
            <p:cNvPr id="13" name="组合 12"/>
            <p:cNvGrpSpPr/>
            <p:nvPr/>
          </p:nvGrpSpPr>
          <p:grpSpPr>
            <a:xfrm>
              <a:off x="2114517" y="1636910"/>
              <a:ext cx="760167" cy="685376"/>
              <a:chOff x="5424755" y="1340768"/>
              <a:chExt cx="670560" cy="604586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0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61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59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14" name="Freeform 126"/>
            <p:cNvSpPr>
              <a:spLocks noChangeAspect="1" noEditPoints="1"/>
            </p:cNvSpPr>
            <p:nvPr/>
          </p:nvSpPr>
          <p:spPr bwMode="auto">
            <a:xfrm>
              <a:off x="2341076" y="1797151"/>
              <a:ext cx="303701" cy="380024"/>
            </a:xfrm>
            <a:custGeom>
              <a:avLst/>
              <a:gdLst>
                <a:gd name="T0" fmla="*/ 48 w 81"/>
                <a:gd name="T1" fmla="*/ 27 h 101"/>
                <a:gd name="T2" fmla="*/ 4 w 81"/>
                <a:gd name="T3" fmla="*/ 48 h 101"/>
                <a:gd name="T4" fmla="*/ 0 w 81"/>
                <a:gd name="T5" fmla="*/ 31 h 101"/>
                <a:gd name="T6" fmla="*/ 58 w 81"/>
                <a:gd name="T7" fmla="*/ 90 h 101"/>
                <a:gd name="T8" fmla="*/ 81 w 81"/>
                <a:gd name="T9" fmla="*/ 98 h 101"/>
                <a:gd name="T10" fmla="*/ 58 w 81"/>
                <a:gd name="T11" fmla="*/ 90 h 101"/>
                <a:gd name="T12" fmla="*/ 53 w 81"/>
                <a:gd name="T13" fmla="*/ 101 h 101"/>
                <a:gd name="T14" fmla="*/ 29 w 81"/>
                <a:gd name="T15" fmla="*/ 98 h 101"/>
                <a:gd name="T16" fmla="*/ 0 w 81"/>
                <a:gd name="T17" fmla="*/ 90 h 101"/>
                <a:gd name="T18" fmla="*/ 29 w 81"/>
                <a:gd name="T19" fmla="*/ 87 h 101"/>
                <a:gd name="T20" fmla="*/ 38 w 81"/>
                <a:gd name="T21" fmla="*/ 76 h 101"/>
                <a:gd name="T22" fmla="*/ 0 w 81"/>
                <a:gd name="T23" fmla="*/ 72 h 101"/>
                <a:gd name="T24" fmla="*/ 4 w 81"/>
                <a:gd name="T25" fmla="*/ 54 h 101"/>
                <a:gd name="T26" fmla="*/ 48 w 81"/>
                <a:gd name="T27" fmla="*/ 76 h 101"/>
                <a:gd name="T28" fmla="*/ 44 w 81"/>
                <a:gd name="T29" fmla="*/ 87 h 101"/>
                <a:gd name="T30" fmla="*/ 53 w 81"/>
                <a:gd name="T31" fmla="*/ 90 h 101"/>
                <a:gd name="T32" fmla="*/ 4 w 81"/>
                <a:gd name="T33" fmla="*/ 0 h 101"/>
                <a:gd name="T34" fmla="*/ 48 w 81"/>
                <a:gd name="T35" fmla="*/ 21 h 101"/>
                <a:gd name="T36" fmla="*/ 0 w 81"/>
                <a:gd name="T37" fmla="*/ 17 h 101"/>
                <a:gd name="T38" fmla="*/ 4 w 81"/>
                <a:gd name="T39" fmla="*/ 0 h 101"/>
                <a:gd name="T40" fmla="*/ 53 w 81"/>
                <a:gd name="T41" fmla="*/ 76 h 101"/>
                <a:gd name="T42" fmla="*/ 81 w 81"/>
                <a:gd name="T43" fmla="*/ 72 h 101"/>
                <a:gd name="T44" fmla="*/ 77 w 81"/>
                <a:gd name="T45" fmla="*/ 54 h 101"/>
                <a:gd name="T46" fmla="*/ 59 w 81"/>
                <a:gd name="T47" fmla="*/ 8 h 101"/>
                <a:gd name="T48" fmla="*/ 69 w 81"/>
                <a:gd name="T49" fmla="*/ 13 h 101"/>
                <a:gd name="T50" fmla="*/ 59 w 81"/>
                <a:gd name="T51" fmla="*/ 8 h 101"/>
                <a:gd name="T52" fmla="*/ 69 w 81"/>
                <a:gd name="T53" fmla="*/ 63 h 101"/>
                <a:gd name="T54" fmla="*/ 59 w 81"/>
                <a:gd name="T55" fmla="*/ 67 h 101"/>
                <a:gd name="T56" fmla="*/ 59 w 81"/>
                <a:gd name="T57" fmla="*/ 35 h 101"/>
                <a:gd name="T58" fmla="*/ 69 w 81"/>
                <a:gd name="T59" fmla="*/ 40 h 101"/>
                <a:gd name="T60" fmla="*/ 59 w 81"/>
                <a:gd name="T61" fmla="*/ 35 h 101"/>
                <a:gd name="T62" fmla="*/ 53 w 81"/>
                <a:gd name="T63" fmla="*/ 21 h 101"/>
                <a:gd name="T64" fmla="*/ 81 w 81"/>
                <a:gd name="T65" fmla="*/ 17 h 101"/>
                <a:gd name="T66" fmla="*/ 77 w 81"/>
                <a:gd name="T67" fmla="*/ 0 h 101"/>
                <a:gd name="T68" fmla="*/ 53 w 81"/>
                <a:gd name="T69" fmla="*/ 27 h 101"/>
                <a:gd name="T70" fmla="*/ 77 w 81"/>
                <a:gd name="T71" fmla="*/ 48 h 101"/>
                <a:gd name="T72" fmla="*/ 81 w 81"/>
                <a:gd name="T73" fmla="*/ 31 h 101"/>
                <a:gd name="T74" fmla="*/ 53 w 81"/>
                <a:gd name="T75" fmla="*/ 2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1" h="101">
                  <a:moveTo>
                    <a:pt x="4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46"/>
                    <a:pt x="0" y="4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29"/>
                    <a:pt x="2" y="27"/>
                    <a:pt x="4" y="27"/>
                  </a:cubicBezTo>
                  <a:close/>
                  <a:moveTo>
                    <a:pt x="58" y="90"/>
                  </a:moveTo>
                  <a:cubicBezTo>
                    <a:pt x="81" y="90"/>
                    <a:pt x="81" y="90"/>
                    <a:pt x="81" y="90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0"/>
                    <a:pt x="58" y="90"/>
                    <a:pt x="58" y="90"/>
                  </a:cubicBezTo>
                  <a:close/>
                  <a:moveTo>
                    <a:pt x="53" y="98"/>
                  </a:moveTo>
                  <a:cubicBezTo>
                    <a:pt x="53" y="101"/>
                    <a:pt x="53" y="101"/>
                    <a:pt x="53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2" y="76"/>
                    <a:pt x="0" y="74"/>
                    <a:pt x="0" y="72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6"/>
                    <a:pt x="2" y="54"/>
                    <a:pt x="4" y="54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3" y="98"/>
                    <a:pt x="53" y="98"/>
                    <a:pt x="53" y="98"/>
                  </a:cubicBezTo>
                  <a:close/>
                  <a:moveTo>
                    <a:pt x="4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2" y="21"/>
                    <a:pt x="0" y="19"/>
                    <a:pt x="0" y="1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lose/>
                  <a:moveTo>
                    <a:pt x="53" y="54"/>
                  </a:moveTo>
                  <a:cubicBezTo>
                    <a:pt x="53" y="76"/>
                    <a:pt x="53" y="76"/>
                    <a:pt x="53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9" y="76"/>
                    <a:pt x="81" y="74"/>
                    <a:pt x="81" y="7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6"/>
                    <a:pt x="79" y="54"/>
                    <a:pt x="77" y="54"/>
                  </a:cubicBezTo>
                  <a:cubicBezTo>
                    <a:pt x="53" y="54"/>
                    <a:pt x="53" y="54"/>
                    <a:pt x="53" y="54"/>
                  </a:cubicBezTo>
                  <a:close/>
                  <a:moveTo>
                    <a:pt x="59" y="8"/>
                  </a:moveTo>
                  <a:cubicBezTo>
                    <a:pt x="69" y="8"/>
                    <a:pt x="69" y="8"/>
                    <a:pt x="69" y="8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59" y="63"/>
                  </a:moveTo>
                  <a:cubicBezTo>
                    <a:pt x="69" y="63"/>
                    <a:pt x="69" y="63"/>
                    <a:pt x="69" y="63"/>
                  </a:cubicBezTo>
                  <a:cubicBezTo>
                    <a:pt x="69" y="67"/>
                    <a:pt x="69" y="67"/>
                    <a:pt x="6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3"/>
                    <a:pt x="59" y="63"/>
                    <a:pt x="59" y="63"/>
                  </a:cubicBezTo>
                  <a:close/>
                  <a:moveTo>
                    <a:pt x="59" y="35"/>
                  </a:moveTo>
                  <a:cubicBezTo>
                    <a:pt x="69" y="35"/>
                    <a:pt x="69" y="35"/>
                    <a:pt x="69" y="35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53" y="0"/>
                  </a:moveTo>
                  <a:cubicBezTo>
                    <a:pt x="53" y="21"/>
                    <a:pt x="53" y="21"/>
                    <a:pt x="53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1"/>
                    <a:pt x="81" y="19"/>
                    <a:pt x="81" y="17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53" y="27"/>
                  </a:moveTo>
                  <a:cubicBezTo>
                    <a:pt x="53" y="48"/>
                    <a:pt x="53" y="48"/>
                    <a:pt x="53" y="48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9" y="48"/>
                    <a:pt x="81" y="46"/>
                    <a:pt x="81" y="44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1" y="29"/>
                    <a:pt x="79" y="27"/>
                    <a:pt x="77" y="27"/>
                  </a:cubicBezTo>
                  <a:lnTo>
                    <a:pt x="53" y="27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1650227" y="2508477"/>
              <a:ext cx="1550978" cy="409944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/>
              <a:r>
                <a:rPr lang="zh-CN" altLang="en-US" sz="1350" dirty="0" smtClean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236906" y="1636910"/>
              <a:ext cx="760167" cy="685376"/>
              <a:chOff x="5424755" y="1340768"/>
              <a:chExt cx="670560" cy="604586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6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57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55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18" name="Freeform 261"/>
            <p:cNvSpPr/>
            <p:nvPr/>
          </p:nvSpPr>
          <p:spPr bwMode="auto">
            <a:xfrm>
              <a:off x="4430606" y="1831468"/>
              <a:ext cx="369422" cy="36942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文本框 9"/>
            <p:cNvSpPr txBox="1"/>
            <p:nvPr/>
          </p:nvSpPr>
          <p:spPr>
            <a:xfrm>
              <a:off x="3854248" y="2482563"/>
              <a:ext cx="1550978" cy="409944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/>
              <a:r>
                <a:rPr lang="zh-CN" altLang="en-US" sz="1350" dirty="0" smtClean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359298" y="1636910"/>
              <a:ext cx="760167" cy="685376"/>
              <a:chOff x="5424755" y="1340768"/>
              <a:chExt cx="670560" cy="604586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2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53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51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6541785" y="1818050"/>
              <a:ext cx="401636" cy="344527"/>
              <a:chOff x="5084763" y="971548"/>
              <a:chExt cx="323865" cy="277813"/>
            </a:xfrm>
            <a:solidFill>
              <a:srgbClr val="414455"/>
            </a:solidFill>
          </p:grpSpPr>
          <p:sp>
            <p:nvSpPr>
              <p:cNvPr id="47" name="Freeform 301"/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8" name="Freeform 302"/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9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1C5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23" name="文本框 9"/>
            <p:cNvSpPr txBox="1"/>
            <p:nvPr/>
          </p:nvSpPr>
          <p:spPr>
            <a:xfrm>
              <a:off x="5976639" y="2482563"/>
              <a:ext cx="1550978" cy="409944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/>
              <a:r>
                <a:rPr lang="zh-CN" altLang="en-US" sz="1350" dirty="0" smtClean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8563318" y="1636910"/>
              <a:ext cx="760167" cy="685376"/>
              <a:chOff x="5424755" y="1340768"/>
              <a:chExt cx="670560" cy="604586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5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  <p:sp>
              <p:nvSpPr>
                <p:cNvPr id="46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/>
                </a:p>
              </p:txBody>
            </p:sp>
          </p:grpSp>
          <p:sp>
            <p:nvSpPr>
              <p:cNvPr id="44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26" name="Freeform 206"/>
            <p:cNvSpPr>
              <a:spLocks noChangeAspect="1" noEditPoints="1"/>
            </p:cNvSpPr>
            <p:nvPr/>
          </p:nvSpPr>
          <p:spPr bwMode="auto">
            <a:xfrm>
              <a:off x="8773936" y="1774699"/>
              <a:ext cx="345328" cy="41742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文本框 9"/>
            <p:cNvSpPr txBox="1"/>
            <p:nvPr/>
          </p:nvSpPr>
          <p:spPr>
            <a:xfrm>
              <a:off x="8180659" y="2482563"/>
              <a:ext cx="1550978" cy="409944"/>
            </a:xfrm>
            <a:prstGeom prst="rect">
              <a:avLst/>
            </a:prstGeom>
            <a:noFill/>
          </p:spPr>
          <p:txBody>
            <a:bodyPr wrap="square" lIns="51421" tIns="25710" rIns="51421" bIns="25710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1" algn="ctr"/>
              <a:r>
                <a:rPr lang="zh-CN" altLang="en-US" sz="1350" dirty="0" smtClean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171107" y="1478740"/>
              <a:ext cx="315583" cy="209167"/>
              <a:chOff x="9482595" y="2565731"/>
              <a:chExt cx="278384" cy="184511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9482595" y="2565731"/>
                <a:ext cx="71376" cy="713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9625979" y="2615242"/>
                <a:ext cx="135000" cy="135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64652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7" y="206003"/>
            <a:ext cx="2798379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关键技术与实践难点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092078" y="1757632"/>
            <a:ext cx="8308535" cy="3981905"/>
            <a:chOff x="2723532" y="1812729"/>
            <a:chExt cx="6744935" cy="3232542"/>
          </a:xfrm>
        </p:grpSpPr>
        <p:sp>
          <p:nvSpPr>
            <p:cNvPr id="13" name="Line 23"/>
            <p:cNvSpPr>
              <a:spLocks noChangeShapeType="1"/>
            </p:cNvSpPr>
            <p:nvPr/>
          </p:nvSpPr>
          <p:spPr bwMode="auto">
            <a:xfrm flipH="1">
              <a:off x="2723532" y="2299195"/>
              <a:ext cx="2371588" cy="0"/>
            </a:xfrm>
            <a:prstGeom prst="line">
              <a:avLst/>
            </a:prstGeom>
            <a:noFill/>
            <a:ln w="5" cap="flat">
              <a:solidFill>
                <a:srgbClr val="414455"/>
              </a:solidFill>
              <a:prstDash val="dash"/>
              <a:miter lim="800000"/>
              <a:headEnd type="none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56605" tIns="28302" rIns="56605" bIns="28302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4771168" y="1974704"/>
              <a:ext cx="820879" cy="740115"/>
              <a:chOff x="3720691" y="2824413"/>
              <a:chExt cx="1341120" cy="1209172"/>
            </a:xfrm>
          </p:grpSpPr>
          <p:sp>
            <p:nvSpPr>
              <p:cNvPr id="3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15" name="KSO_Shape"/>
            <p:cNvSpPr/>
            <p:nvPr/>
          </p:nvSpPr>
          <p:spPr bwMode="auto">
            <a:xfrm>
              <a:off x="4991329" y="2162095"/>
              <a:ext cx="380556" cy="36533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350">
                <a:solidFill>
                  <a:srgbClr val="414455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Freeform 27"/>
            <p:cNvSpPr/>
            <p:nvPr/>
          </p:nvSpPr>
          <p:spPr bwMode="auto">
            <a:xfrm>
              <a:off x="4382256" y="2370372"/>
              <a:ext cx="1306774" cy="1109827"/>
            </a:xfrm>
            <a:custGeom>
              <a:avLst/>
              <a:gdLst>
                <a:gd name="T0" fmla="*/ 172 w 223"/>
                <a:gd name="T1" fmla="*/ 172 h 190"/>
                <a:gd name="T2" fmla="*/ 50 w 223"/>
                <a:gd name="T3" fmla="*/ 122 h 190"/>
                <a:gd name="T4" fmla="*/ 0 w 223"/>
                <a:gd name="T5" fmla="*/ 0 h 190"/>
                <a:gd name="T6" fmla="*/ 22 w 223"/>
                <a:gd name="T7" fmla="*/ 0 h 190"/>
                <a:gd name="T8" fmla="*/ 66 w 223"/>
                <a:gd name="T9" fmla="*/ 106 h 190"/>
                <a:gd name="T10" fmla="*/ 172 w 223"/>
                <a:gd name="T11" fmla="*/ 150 h 190"/>
                <a:gd name="T12" fmla="*/ 172 w 223"/>
                <a:gd name="T13" fmla="*/ 132 h 190"/>
                <a:gd name="T14" fmla="*/ 223 w 223"/>
                <a:gd name="T15" fmla="*/ 163 h 190"/>
                <a:gd name="T16" fmla="*/ 172 w 223"/>
                <a:gd name="T17" fmla="*/ 190 h 190"/>
                <a:gd name="T18" fmla="*/ 172 w 223"/>
                <a:gd name="T19" fmla="*/ 17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3" h="190">
                  <a:moveTo>
                    <a:pt x="172" y="172"/>
                  </a:moveTo>
                  <a:cubicBezTo>
                    <a:pt x="124" y="172"/>
                    <a:pt x="81" y="153"/>
                    <a:pt x="50" y="122"/>
                  </a:cubicBezTo>
                  <a:cubicBezTo>
                    <a:pt x="19" y="91"/>
                    <a:pt x="0" y="48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1"/>
                    <a:pt x="39" y="79"/>
                    <a:pt x="66" y="106"/>
                  </a:cubicBezTo>
                  <a:cubicBezTo>
                    <a:pt x="93" y="133"/>
                    <a:pt x="131" y="150"/>
                    <a:pt x="172" y="150"/>
                  </a:cubicBezTo>
                  <a:cubicBezTo>
                    <a:pt x="172" y="132"/>
                    <a:pt x="172" y="132"/>
                    <a:pt x="172" y="132"/>
                  </a:cubicBezTo>
                  <a:cubicBezTo>
                    <a:pt x="223" y="163"/>
                    <a:pt x="223" y="163"/>
                    <a:pt x="223" y="163"/>
                  </a:cubicBezTo>
                  <a:cubicBezTo>
                    <a:pt x="172" y="190"/>
                    <a:pt x="172" y="190"/>
                    <a:pt x="172" y="190"/>
                  </a:cubicBezTo>
                  <a:lnTo>
                    <a:pt x="172" y="172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56605" tIns="28302" rIns="56605" bIns="28302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Freeform 28"/>
            <p:cNvSpPr/>
            <p:nvPr/>
          </p:nvSpPr>
          <p:spPr bwMode="auto">
            <a:xfrm>
              <a:off x="3720191" y="2370373"/>
              <a:ext cx="1968840" cy="1769791"/>
            </a:xfrm>
            <a:custGeom>
              <a:avLst/>
              <a:gdLst>
                <a:gd name="T0" fmla="*/ 285 w 336"/>
                <a:gd name="T1" fmla="*/ 285 h 303"/>
                <a:gd name="T2" fmla="*/ 84 w 336"/>
                <a:gd name="T3" fmla="*/ 202 h 303"/>
                <a:gd name="T4" fmla="*/ 0 w 336"/>
                <a:gd name="T5" fmla="*/ 0 h 303"/>
                <a:gd name="T6" fmla="*/ 23 w 336"/>
                <a:gd name="T7" fmla="*/ 0 h 303"/>
                <a:gd name="T8" fmla="*/ 100 w 336"/>
                <a:gd name="T9" fmla="*/ 186 h 303"/>
                <a:gd name="T10" fmla="*/ 285 w 336"/>
                <a:gd name="T11" fmla="*/ 262 h 303"/>
                <a:gd name="T12" fmla="*/ 285 w 336"/>
                <a:gd name="T13" fmla="*/ 245 h 303"/>
                <a:gd name="T14" fmla="*/ 336 w 336"/>
                <a:gd name="T15" fmla="*/ 275 h 303"/>
                <a:gd name="T16" fmla="*/ 285 w 336"/>
                <a:gd name="T17" fmla="*/ 303 h 303"/>
                <a:gd name="T18" fmla="*/ 285 w 336"/>
                <a:gd name="T19" fmla="*/ 285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303">
                  <a:moveTo>
                    <a:pt x="285" y="285"/>
                  </a:moveTo>
                  <a:cubicBezTo>
                    <a:pt x="206" y="285"/>
                    <a:pt x="135" y="253"/>
                    <a:pt x="84" y="202"/>
                  </a:cubicBezTo>
                  <a:cubicBezTo>
                    <a:pt x="32" y="150"/>
                    <a:pt x="0" y="79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72"/>
                    <a:pt x="52" y="138"/>
                    <a:pt x="100" y="186"/>
                  </a:cubicBezTo>
                  <a:cubicBezTo>
                    <a:pt x="147" y="233"/>
                    <a:pt x="213" y="262"/>
                    <a:pt x="285" y="262"/>
                  </a:cubicBezTo>
                  <a:cubicBezTo>
                    <a:pt x="285" y="245"/>
                    <a:pt x="285" y="245"/>
                    <a:pt x="285" y="245"/>
                  </a:cubicBezTo>
                  <a:cubicBezTo>
                    <a:pt x="336" y="275"/>
                    <a:pt x="336" y="275"/>
                    <a:pt x="336" y="275"/>
                  </a:cubicBezTo>
                  <a:cubicBezTo>
                    <a:pt x="285" y="303"/>
                    <a:pt x="285" y="303"/>
                    <a:pt x="285" y="303"/>
                  </a:cubicBezTo>
                  <a:lnTo>
                    <a:pt x="285" y="28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56605" tIns="28302" rIns="56605" bIns="28302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Freeform 29"/>
            <p:cNvSpPr/>
            <p:nvPr/>
          </p:nvSpPr>
          <p:spPr bwMode="auto">
            <a:xfrm>
              <a:off x="3077963" y="2370372"/>
              <a:ext cx="2611068" cy="2412453"/>
            </a:xfrm>
            <a:custGeom>
              <a:avLst/>
              <a:gdLst>
                <a:gd name="T0" fmla="*/ 395 w 446"/>
                <a:gd name="T1" fmla="*/ 395 h 413"/>
                <a:gd name="T2" fmla="*/ 116 w 446"/>
                <a:gd name="T3" fmla="*/ 279 h 413"/>
                <a:gd name="T4" fmla="*/ 0 w 446"/>
                <a:gd name="T5" fmla="*/ 0 h 413"/>
                <a:gd name="T6" fmla="*/ 23 w 446"/>
                <a:gd name="T7" fmla="*/ 0 h 413"/>
                <a:gd name="T8" fmla="*/ 132 w 446"/>
                <a:gd name="T9" fmla="*/ 263 h 413"/>
                <a:gd name="T10" fmla="*/ 395 w 446"/>
                <a:gd name="T11" fmla="*/ 373 h 413"/>
                <a:gd name="T12" fmla="*/ 395 w 446"/>
                <a:gd name="T13" fmla="*/ 355 h 413"/>
                <a:gd name="T14" fmla="*/ 446 w 446"/>
                <a:gd name="T15" fmla="*/ 385 h 413"/>
                <a:gd name="T16" fmla="*/ 395 w 446"/>
                <a:gd name="T17" fmla="*/ 413 h 413"/>
                <a:gd name="T18" fmla="*/ 395 w 446"/>
                <a:gd name="T19" fmla="*/ 395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6" h="413">
                  <a:moveTo>
                    <a:pt x="395" y="395"/>
                  </a:moveTo>
                  <a:cubicBezTo>
                    <a:pt x="286" y="395"/>
                    <a:pt x="187" y="351"/>
                    <a:pt x="116" y="279"/>
                  </a:cubicBezTo>
                  <a:cubicBezTo>
                    <a:pt x="44" y="208"/>
                    <a:pt x="0" y="109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03"/>
                    <a:pt x="64" y="196"/>
                    <a:pt x="132" y="263"/>
                  </a:cubicBezTo>
                  <a:cubicBezTo>
                    <a:pt x="199" y="331"/>
                    <a:pt x="292" y="372"/>
                    <a:pt x="395" y="373"/>
                  </a:cubicBezTo>
                  <a:cubicBezTo>
                    <a:pt x="395" y="355"/>
                    <a:pt x="395" y="355"/>
                    <a:pt x="395" y="355"/>
                  </a:cubicBezTo>
                  <a:cubicBezTo>
                    <a:pt x="446" y="385"/>
                    <a:pt x="446" y="385"/>
                    <a:pt x="446" y="385"/>
                  </a:cubicBezTo>
                  <a:cubicBezTo>
                    <a:pt x="395" y="413"/>
                    <a:pt x="395" y="413"/>
                    <a:pt x="395" y="413"/>
                  </a:cubicBezTo>
                  <a:lnTo>
                    <a:pt x="395" y="395"/>
                  </a:lnTo>
                  <a:close/>
                </a:path>
              </a:pathLst>
            </a:custGeom>
            <a:solidFill>
              <a:srgbClr val="1C50A2"/>
            </a:solidFill>
            <a:ln>
              <a:noFill/>
            </a:ln>
          </p:spPr>
          <p:txBody>
            <a:bodyPr vert="horz" wrap="square" lIns="56605" tIns="28302" rIns="56605" bIns="28302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4339232" y="2211743"/>
              <a:ext cx="193989" cy="174903"/>
              <a:chOff x="3720691" y="2824413"/>
              <a:chExt cx="1341120" cy="1209172"/>
            </a:xfrm>
          </p:grpSpPr>
          <p:sp>
            <p:nvSpPr>
              <p:cNvPr id="35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6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691329" y="2232276"/>
              <a:ext cx="193989" cy="174903"/>
              <a:chOff x="3720691" y="2824413"/>
              <a:chExt cx="1341120" cy="1209172"/>
            </a:xfrm>
          </p:grpSpPr>
          <p:sp>
            <p:nvSpPr>
              <p:cNvPr id="3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043426" y="2232276"/>
              <a:ext cx="193989" cy="174903"/>
              <a:chOff x="3720691" y="2824413"/>
              <a:chExt cx="1341120" cy="1209172"/>
            </a:xfrm>
          </p:grpSpPr>
          <p:sp>
            <p:nvSpPr>
              <p:cNvPr id="3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22" name="TextBox 100"/>
            <p:cNvSpPr txBox="1"/>
            <p:nvPr/>
          </p:nvSpPr>
          <p:spPr>
            <a:xfrm>
              <a:off x="5706256" y="3088850"/>
              <a:ext cx="333549" cy="468032"/>
            </a:xfrm>
            <a:prstGeom prst="rect">
              <a:avLst/>
            </a:prstGeom>
            <a:noFill/>
          </p:spPr>
          <p:txBody>
            <a:bodyPr wrap="none" lIns="56605" tIns="28302" rIns="56605" bIns="28302" rtlCol="0" anchor="ctr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3375" dirty="0">
                  <a:solidFill>
                    <a:srgbClr val="1C50A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A</a:t>
              </a:r>
              <a:endParaRPr lang="zh-CN" altLang="en-US" sz="3375" dirty="0">
                <a:solidFill>
                  <a:srgbClr val="1C50A2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TextBox 101"/>
            <p:cNvSpPr txBox="1"/>
            <p:nvPr/>
          </p:nvSpPr>
          <p:spPr>
            <a:xfrm>
              <a:off x="5706256" y="3735373"/>
              <a:ext cx="333549" cy="468032"/>
            </a:xfrm>
            <a:prstGeom prst="rect">
              <a:avLst/>
            </a:prstGeom>
            <a:noFill/>
          </p:spPr>
          <p:txBody>
            <a:bodyPr wrap="none" lIns="56605" tIns="28302" rIns="56605" bIns="28302" rtlCol="0" anchor="ctr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3375" dirty="0">
                  <a:solidFill>
                    <a:srgbClr val="1C50A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B</a:t>
              </a:r>
              <a:endParaRPr lang="zh-CN" altLang="en-US" sz="3375" dirty="0">
                <a:solidFill>
                  <a:srgbClr val="1C50A2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4" name="TextBox 102"/>
            <p:cNvSpPr txBox="1"/>
            <p:nvPr/>
          </p:nvSpPr>
          <p:spPr>
            <a:xfrm>
              <a:off x="5706256" y="4402961"/>
              <a:ext cx="338754" cy="468032"/>
            </a:xfrm>
            <a:prstGeom prst="rect">
              <a:avLst/>
            </a:prstGeom>
            <a:noFill/>
          </p:spPr>
          <p:txBody>
            <a:bodyPr wrap="none" lIns="56605" tIns="28302" rIns="56605" bIns="28302" rtlCol="0" anchor="ctr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3375">
                  <a:solidFill>
                    <a:srgbClr val="1C50A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C</a:t>
              </a:r>
              <a:endParaRPr lang="zh-CN" altLang="en-US" sz="3375">
                <a:solidFill>
                  <a:srgbClr val="1C50A2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TextBox 103"/>
            <p:cNvSpPr txBox="1"/>
            <p:nvPr/>
          </p:nvSpPr>
          <p:spPr>
            <a:xfrm>
              <a:off x="6188426" y="3031042"/>
              <a:ext cx="3280041" cy="631190"/>
            </a:xfrm>
            <a:prstGeom prst="rect">
              <a:avLst/>
            </a:prstGeom>
            <a:noFill/>
          </p:spPr>
          <p:txBody>
            <a:bodyPr wrap="square" lIns="56605" tIns="28302" rIns="56605" bIns="28302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文字，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录入上述图表的综合描述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说明。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TextBox 104"/>
            <p:cNvSpPr txBox="1"/>
            <p:nvPr/>
          </p:nvSpPr>
          <p:spPr>
            <a:xfrm>
              <a:off x="6188426" y="3722562"/>
              <a:ext cx="3280041" cy="631190"/>
            </a:xfrm>
            <a:prstGeom prst="rect">
              <a:avLst/>
            </a:prstGeom>
            <a:noFill/>
          </p:spPr>
          <p:txBody>
            <a:bodyPr wrap="square" lIns="56605" tIns="28302" rIns="56605" bIns="28302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文字，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录入上述图表的综合描述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说明。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105"/>
            <p:cNvSpPr txBox="1"/>
            <p:nvPr/>
          </p:nvSpPr>
          <p:spPr>
            <a:xfrm>
              <a:off x="6188426" y="4414081"/>
              <a:ext cx="3280041" cy="631190"/>
            </a:xfrm>
            <a:prstGeom prst="rect">
              <a:avLst/>
            </a:prstGeom>
            <a:noFill/>
          </p:spPr>
          <p:txBody>
            <a:bodyPr wrap="square" lIns="56605" tIns="28302" rIns="56605" bIns="28302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录入上述图表的综合描述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说明。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5311052" y="1812729"/>
              <a:ext cx="208733" cy="138347"/>
              <a:chOff x="9482595" y="2565731"/>
              <a:chExt cx="278384" cy="184511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9482595" y="2565731"/>
                <a:ext cx="71376" cy="713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9625979" y="2615242"/>
                <a:ext cx="135000" cy="135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34346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518" y="1992284"/>
            <a:ext cx="12192518" cy="2375427"/>
            <a:chOff x="-135" y="2292"/>
            <a:chExt cx="14536" cy="2832"/>
          </a:xfrm>
        </p:grpSpPr>
        <p:sp>
          <p:nvSpPr>
            <p:cNvPr id="3" name="梯形 2"/>
            <p:cNvSpPr/>
            <p:nvPr/>
          </p:nvSpPr>
          <p:spPr>
            <a:xfrm rot="16200000">
              <a:off x="8795" y="-543"/>
              <a:ext cx="2707" cy="8504"/>
            </a:xfrm>
            <a:prstGeom prst="trapezoid">
              <a:avLst>
                <a:gd name="adj" fmla="val 16935"/>
              </a:avLst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" name="梯形 3"/>
            <p:cNvSpPr/>
            <p:nvPr/>
          </p:nvSpPr>
          <p:spPr>
            <a:xfrm rot="5400000">
              <a:off x="1474" y="683"/>
              <a:ext cx="2832" cy="6049"/>
            </a:xfrm>
            <a:prstGeom prst="trapezoid">
              <a:avLst>
                <a:gd name="adj" fmla="val 17865"/>
              </a:avLst>
            </a:prstGeom>
            <a:solidFill>
              <a:schemeClr val="bg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" name="文本框 2"/>
            <p:cNvSpPr txBox="1"/>
            <p:nvPr/>
          </p:nvSpPr>
          <p:spPr>
            <a:xfrm>
              <a:off x="4404" y="3019"/>
              <a:ext cx="1040" cy="107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Part</a:t>
              </a: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534" y="3282"/>
              <a:ext cx="4018" cy="743"/>
            </a:xfrm>
            <a:prstGeom prst="rect">
              <a:avLst/>
            </a:prstGeom>
          </p:spPr>
          <p:txBody>
            <a:bodyPr wrap="none" lIns="68580" tIns="34290" rIns="68580" bIns="3429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342900">
                <a:defRPr/>
              </a:pPr>
              <a:r>
                <a:rPr lang="zh-CN" altLang="en-US" sz="3600" b="1" dirty="0">
                  <a:solidFill>
                    <a:prstClr val="white"/>
                  </a:solidFill>
                  <a:latin typeface="Arial" panose="020B0604020202020204"/>
                </a:rPr>
                <a:t>研究成果与应用</a:t>
              </a: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50" y="2677"/>
              <a:ext cx="2064" cy="2064"/>
            </a:xfrm>
            <a:prstGeom prst="rect">
              <a:avLst/>
            </a:prstGeom>
          </p:spPr>
        </p:pic>
        <p:grpSp>
          <p:nvGrpSpPr>
            <p:cNvPr id="8" name="组合 7"/>
            <p:cNvGrpSpPr/>
            <p:nvPr/>
          </p:nvGrpSpPr>
          <p:grpSpPr>
            <a:xfrm>
              <a:off x="10782" y="3025"/>
              <a:ext cx="1443" cy="1460"/>
              <a:chOff x="9140243" y="2604870"/>
              <a:chExt cx="1223442" cy="1235911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9140243" y="2604870"/>
                <a:ext cx="1222984" cy="3106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4-1 </a:t>
                </a:r>
                <a:r>
                  <a:rPr lang="zh-CN" altLang="en-US" dirty="0">
                    <a:solidFill>
                      <a:prstClr val="white"/>
                    </a:solidFill>
                    <a:latin typeface="Arial" panose="020B0604020202020204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研</a:t>
                </a:r>
                <a:r>
                  <a:rPr lang="zh-CN" altLang="en-US" dirty="0" smtClean="0">
                    <a:solidFill>
                      <a:prstClr val="white"/>
                    </a:solidFill>
                    <a:latin typeface="Arial" panose="020B0604020202020204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究目标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9140243" y="2917263"/>
                <a:ext cx="1223213" cy="3106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4-2 </a:t>
                </a:r>
                <a:r>
                  <a:rPr kumimoji="0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成果形式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9140243" y="3214491"/>
                <a:ext cx="1223442" cy="3106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4-3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应用前景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140243" y="3530296"/>
                <a:ext cx="1222523" cy="3104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4-4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案例分析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131407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37"/>
          <p:cNvGrpSpPr/>
          <p:nvPr/>
        </p:nvGrpSpPr>
        <p:grpSpPr>
          <a:xfrm>
            <a:off x="6189900" y="1863661"/>
            <a:ext cx="3554453" cy="3435478"/>
            <a:chOff x="3372577" y="418419"/>
            <a:chExt cx="6568281" cy="6348412"/>
          </a:xfrm>
          <a:solidFill>
            <a:sysClr val="window" lastClr="FFFFFF"/>
          </a:solidFill>
        </p:grpSpPr>
        <p:sp>
          <p:nvSpPr>
            <p:cNvPr id="14" name="梯形 2"/>
            <p:cNvSpPr/>
            <p:nvPr/>
          </p:nvSpPr>
          <p:spPr>
            <a:xfrm rot="9515397">
              <a:off x="8798652" y="4987244"/>
              <a:ext cx="654050" cy="452437"/>
            </a:xfrm>
            <a:custGeom>
              <a:avLst/>
              <a:gdLst/>
              <a:ahLst/>
              <a:cxnLst/>
              <a:rect l="l" t="t" r="r" b="b"/>
              <a:pathLst>
                <a:path w="1673569" h="1159396">
                  <a:moveTo>
                    <a:pt x="238714" y="0"/>
                  </a:moveTo>
                  <a:lnTo>
                    <a:pt x="1358427" y="0"/>
                  </a:lnTo>
                  <a:cubicBezTo>
                    <a:pt x="1298580" y="183626"/>
                    <a:pt x="1302125" y="424075"/>
                    <a:pt x="1379974" y="668159"/>
                  </a:cubicBezTo>
                  <a:cubicBezTo>
                    <a:pt x="1444682" y="871041"/>
                    <a:pt x="1549792" y="1042153"/>
                    <a:pt x="1673569" y="1159396"/>
                  </a:cubicBezTo>
                  <a:lnTo>
                    <a:pt x="0" y="1159396"/>
                  </a:lnTo>
                  <a:cubicBezTo>
                    <a:pt x="121244" y="1027568"/>
                    <a:pt x="217761" y="835364"/>
                    <a:pt x="264199" y="611606"/>
                  </a:cubicBezTo>
                  <a:cubicBezTo>
                    <a:pt x="310990" y="386150"/>
                    <a:pt x="298390" y="169853"/>
                    <a:pt x="238714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梯形 2"/>
            <p:cNvSpPr/>
            <p:nvPr/>
          </p:nvSpPr>
          <p:spPr>
            <a:xfrm rot="12193735">
              <a:off x="7077802" y="5007881"/>
              <a:ext cx="825500" cy="571500"/>
            </a:xfrm>
            <a:custGeom>
              <a:avLst/>
              <a:gdLst/>
              <a:ahLst/>
              <a:cxnLst/>
              <a:rect l="l" t="t" r="r" b="b"/>
              <a:pathLst>
                <a:path w="1673569" h="1159396">
                  <a:moveTo>
                    <a:pt x="238714" y="0"/>
                  </a:moveTo>
                  <a:lnTo>
                    <a:pt x="1358427" y="0"/>
                  </a:lnTo>
                  <a:cubicBezTo>
                    <a:pt x="1298580" y="183626"/>
                    <a:pt x="1302125" y="424075"/>
                    <a:pt x="1379974" y="668159"/>
                  </a:cubicBezTo>
                  <a:cubicBezTo>
                    <a:pt x="1444682" y="871041"/>
                    <a:pt x="1549792" y="1042153"/>
                    <a:pt x="1673569" y="1159396"/>
                  </a:cubicBezTo>
                  <a:lnTo>
                    <a:pt x="0" y="1159396"/>
                  </a:lnTo>
                  <a:cubicBezTo>
                    <a:pt x="121244" y="1027568"/>
                    <a:pt x="217761" y="835364"/>
                    <a:pt x="264199" y="611606"/>
                  </a:cubicBezTo>
                  <a:cubicBezTo>
                    <a:pt x="310990" y="386150"/>
                    <a:pt x="298390" y="169853"/>
                    <a:pt x="238714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6" name="梯形 2"/>
            <p:cNvSpPr/>
            <p:nvPr/>
          </p:nvSpPr>
          <p:spPr>
            <a:xfrm rot="15420804">
              <a:off x="5346633" y="3421175"/>
              <a:ext cx="1333500" cy="922338"/>
            </a:xfrm>
            <a:custGeom>
              <a:avLst/>
              <a:gdLst/>
              <a:ahLst/>
              <a:cxnLst/>
              <a:rect l="l" t="t" r="r" b="b"/>
              <a:pathLst>
                <a:path w="1673569" h="1159396">
                  <a:moveTo>
                    <a:pt x="238714" y="0"/>
                  </a:moveTo>
                  <a:lnTo>
                    <a:pt x="1358427" y="0"/>
                  </a:lnTo>
                  <a:cubicBezTo>
                    <a:pt x="1298580" y="183626"/>
                    <a:pt x="1302125" y="424075"/>
                    <a:pt x="1379974" y="668159"/>
                  </a:cubicBezTo>
                  <a:cubicBezTo>
                    <a:pt x="1444682" y="871041"/>
                    <a:pt x="1549792" y="1042153"/>
                    <a:pt x="1673569" y="1159396"/>
                  </a:cubicBezTo>
                  <a:lnTo>
                    <a:pt x="0" y="1159396"/>
                  </a:lnTo>
                  <a:cubicBezTo>
                    <a:pt x="121244" y="1027568"/>
                    <a:pt x="217761" y="835364"/>
                    <a:pt x="264199" y="611606"/>
                  </a:cubicBezTo>
                  <a:cubicBezTo>
                    <a:pt x="310990" y="386150"/>
                    <a:pt x="298390" y="169853"/>
                    <a:pt x="238714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梯形 2"/>
            <p:cNvSpPr/>
            <p:nvPr/>
          </p:nvSpPr>
          <p:spPr>
            <a:xfrm rot="18285329">
              <a:off x="5954645" y="1657463"/>
              <a:ext cx="1019175" cy="706438"/>
            </a:xfrm>
            <a:custGeom>
              <a:avLst/>
              <a:gdLst/>
              <a:ahLst/>
              <a:cxnLst/>
              <a:rect l="l" t="t" r="r" b="b"/>
              <a:pathLst>
                <a:path w="1673569" h="1159396">
                  <a:moveTo>
                    <a:pt x="238714" y="0"/>
                  </a:moveTo>
                  <a:lnTo>
                    <a:pt x="1358427" y="0"/>
                  </a:lnTo>
                  <a:cubicBezTo>
                    <a:pt x="1298580" y="183626"/>
                    <a:pt x="1302125" y="424075"/>
                    <a:pt x="1379974" y="668159"/>
                  </a:cubicBezTo>
                  <a:cubicBezTo>
                    <a:pt x="1444682" y="871041"/>
                    <a:pt x="1549792" y="1042153"/>
                    <a:pt x="1673569" y="1159396"/>
                  </a:cubicBezTo>
                  <a:lnTo>
                    <a:pt x="0" y="1159396"/>
                  </a:lnTo>
                  <a:cubicBezTo>
                    <a:pt x="121244" y="1027568"/>
                    <a:pt x="217761" y="835364"/>
                    <a:pt x="264199" y="611606"/>
                  </a:cubicBezTo>
                  <a:cubicBezTo>
                    <a:pt x="310990" y="386150"/>
                    <a:pt x="298390" y="169853"/>
                    <a:pt x="238714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8" name="椭圆 17"/>
            <p:cNvSpPr/>
            <p:nvPr/>
          </p:nvSpPr>
          <p:spPr bwMode="auto">
            <a:xfrm>
              <a:off x="6013382" y="1452713"/>
              <a:ext cx="3927476" cy="3925888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 bwMode="auto">
            <a:xfrm>
              <a:off x="6411939" y="1827251"/>
              <a:ext cx="3155617" cy="3154342"/>
            </a:xfrm>
            <a:prstGeom prst="ellipse">
              <a:avLst/>
            </a:prstGeom>
            <a:solidFill>
              <a:srgbClr val="1C50A2"/>
            </a:solidFill>
            <a:ln w="57150" cap="flat" cmpd="sng" algn="ctr">
              <a:solidFill>
                <a:srgbClr val="1C50A2"/>
              </a:solidFill>
              <a:prstDash val="solid"/>
            </a:ln>
            <a:effectLst>
              <a:outerShdw blurRad="254000" dist="1016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4683852" y="418419"/>
              <a:ext cx="1765300" cy="1765300"/>
            </a:xfrm>
            <a:prstGeom prst="ellipse">
              <a:avLst/>
            </a:prstGeom>
            <a:solidFill>
              <a:srgbClr val="1C50A2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1" name="椭圆 20"/>
            <p:cNvSpPr/>
            <p:nvPr/>
          </p:nvSpPr>
          <p:spPr bwMode="auto">
            <a:xfrm>
              <a:off x="3372577" y="2886981"/>
              <a:ext cx="2500312" cy="2500313"/>
            </a:xfrm>
            <a:prstGeom prst="ellipse">
              <a:avLst/>
            </a:prstGeom>
            <a:solidFill>
              <a:srgbClr val="1C50A2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2" name="椭圆 21"/>
            <p:cNvSpPr/>
            <p:nvPr/>
          </p:nvSpPr>
          <p:spPr bwMode="auto">
            <a:xfrm>
              <a:off x="6439627" y="5371419"/>
              <a:ext cx="1395412" cy="1395412"/>
            </a:xfrm>
            <a:prstGeom prst="ellipse">
              <a:avLst/>
            </a:prstGeom>
            <a:solidFill>
              <a:srgbClr val="1C50A2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3" name="椭圆 22"/>
            <p:cNvSpPr/>
            <p:nvPr/>
          </p:nvSpPr>
          <p:spPr bwMode="auto">
            <a:xfrm>
              <a:off x="8874852" y="5233306"/>
              <a:ext cx="1022350" cy="1022350"/>
            </a:xfrm>
            <a:prstGeom prst="ellipse">
              <a:avLst/>
            </a:prstGeom>
            <a:solidFill>
              <a:srgbClr val="1C50A2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 bwMode="auto">
          <a:xfrm>
            <a:off x="8374083" y="3101332"/>
            <a:ext cx="782531" cy="714103"/>
            <a:chOff x="4121150" y="192088"/>
            <a:chExt cx="752475" cy="755650"/>
          </a:xfrm>
          <a:solidFill>
            <a:sysClr val="window" lastClr="FFFFFF"/>
          </a:solidFill>
        </p:grpSpPr>
        <p:sp>
          <p:nvSpPr>
            <p:cNvPr id="25" name="Freeform 50"/>
            <p:cNvSpPr>
              <a:spLocks noEditPoints="1"/>
            </p:cNvSpPr>
            <p:nvPr/>
          </p:nvSpPr>
          <p:spPr bwMode="auto">
            <a:xfrm>
              <a:off x="4121150" y="192088"/>
              <a:ext cx="752475" cy="755650"/>
            </a:xfrm>
            <a:custGeom>
              <a:avLst/>
              <a:gdLst>
                <a:gd name="T0" fmla="*/ 160 w 474"/>
                <a:gd name="T1" fmla="*/ 2 h 476"/>
                <a:gd name="T2" fmla="*/ 130 w 474"/>
                <a:gd name="T3" fmla="*/ 26 h 476"/>
                <a:gd name="T4" fmla="*/ 102 w 474"/>
                <a:gd name="T5" fmla="*/ 72 h 476"/>
                <a:gd name="T6" fmla="*/ 74 w 474"/>
                <a:gd name="T7" fmla="*/ 120 h 476"/>
                <a:gd name="T8" fmla="*/ 172 w 474"/>
                <a:gd name="T9" fmla="*/ 174 h 476"/>
                <a:gd name="T10" fmla="*/ 240 w 474"/>
                <a:gd name="T11" fmla="*/ 58 h 476"/>
                <a:gd name="T12" fmla="*/ 216 w 474"/>
                <a:gd name="T13" fmla="*/ 18 h 476"/>
                <a:gd name="T14" fmla="*/ 188 w 474"/>
                <a:gd name="T15" fmla="*/ 0 h 476"/>
                <a:gd name="T16" fmla="*/ 226 w 474"/>
                <a:gd name="T17" fmla="*/ 26 h 476"/>
                <a:gd name="T18" fmla="*/ 254 w 474"/>
                <a:gd name="T19" fmla="*/ 74 h 476"/>
                <a:gd name="T20" fmla="*/ 274 w 474"/>
                <a:gd name="T21" fmla="*/ 130 h 476"/>
                <a:gd name="T22" fmla="*/ 252 w 474"/>
                <a:gd name="T23" fmla="*/ 142 h 476"/>
                <a:gd name="T24" fmla="*/ 360 w 474"/>
                <a:gd name="T25" fmla="*/ 144 h 476"/>
                <a:gd name="T26" fmla="*/ 416 w 474"/>
                <a:gd name="T27" fmla="*/ 46 h 476"/>
                <a:gd name="T28" fmla="*/ 390 w 474"/>
                <a:gd name="T29" fmla="*/ 62 h 476"/>
                <a:gd name="T30" fmla="*/ 372 w 474"/>
                <a:gd name="T31" fmla="*/ 52 h 476"/>
                <a:gd name="T32" fmla="*/ 350 w 474"/>
                <a:gd name="T33" fmla="*/ 10 h 476"/>
                <a:gd name="T34" fmla="*/ 340 w 474"/>
                <a:gd name="T35" fmla="*/ 4 h 476"/>
                <a:gd name="T36" fmla="*/ 290 w 474"/>
                <a:gd name="T37" fmla="*/ 0 h 476"/>
                <a:gd name="T38" fmla="*/ 200 w 474"/>
                <a:gd name="T39" fmla="*/ 2 h 476"/>
                <a:gd name="T40" fmla="*/ 222 w 474"/>
                <a:gd name="T41" fmla="*/ 18 h 476"/>
                <a:gd name="T42" fmla="*/ 442 w 474"/>
                <a:gd name="T43" fmla="*/ 318 h 476"/>
                <a:gd name="T44" fmla="*/ 470 w 474"/>
                <a:gd name="T45" fmla="*/ 270 h 476"/>
                <a:gd name="T46" fmla="*/ 474 w 474"/>
                <a:gd name="T47" fmla="*/ 254 h 476"/>
                <a:gd name="T48" fmla="*/ 460 w 474"/>
                <a:gd name="T49" fmla="*/ 220 h 476"/>
                <a:gd name="T50" fmla="*/ 426 w 474"/>
                <a:gd name="T51" fmla="*/ 156 h 476"/>
                <a:gd name="T52" fmla="*/ 318 w 474"/>
                <a:gd name="T53" fmla="*/ 196 h 476"/>
                <a:gd name="T54" fmla="*/ 362 w 474"/>
                <a:gd name="T55" fmla="*/ 276 h 476"/>
                <a:gd name="T56" fmla="*/ 390 w 474"/>
                <a:gd name="T57" fmla="*/ 324 h 476"/>
                <a:gd name="T58" fmla="*/ 406 w 474"/>
                <a:gd name="T59" fmla="*/ 378 h 476"/>
                <a:gd name="T60" fmla="*/ 442 w 474"/>
                <a:gd name="T61" fmla="*/ 318 h 476"/>
                <a:gd name="T62" fmla="*/ 34 w 474"/>
                <a:gd name="T63" fmla="*/ 188 h 476"/>
                <a:gd name="T64" fmla="*/ 12 w 474"/>
                <a:gd name="T65" fmla="*/ 222 h 476"/>
                <a:gd name="T66" fmla="*/ 0 w 474"/>
                <a:gd name="T67" fmla="*/ 248 h 476"/>
                <a:gd name="T68" fmla="*/ 2 w 474"/>
                <a:gd name="T69" fmla="*/ 268 h 476"/>
                <a:gd name="T70" fmla="*/ 18 w 474"/>
                <a:gd name="T71" fmla="*/ 298 h 476"/>
                <a:gd name="T72" fmla="*/ 66 w 474"/>
                <a:gd name="T73" fmla="*/ 384 h 476"/>
                <a:gd name="T74" fmla="*/ 70 w 474"/>
                <a:gd name="T75" fmla="*/ 350 h 476"/>
                <a:gd name="T76" fmla="*/ 102 w 474"/>
                <a:gd name="T77" fmla="*/ 296 h 476"/>
                <a:gd name="T78" fmla="*/ 132 w 474"/>
                <a:gd name="T79" fmla="*/ 244 h 476"/>
                <a:gd name="T80" fmla="*/ 136 w 474"/>
                <a:gd name="T81" fmla="*/ 214 h 476"/>
                <a:gd name="T82" fmla="*/ 0 w 474"/>
                <a:gd name="T83" fmla="*/ 164 h 476"/>
                <a:gd name="T84" fmla="*/ 16 w 474"/>
                <a:gd name="T85" fmla="*/ 176 h 476"/>
                <a:gd name="T86" fmla="*/ 34 w 474"/>
                <a:gd name="T87" fmla="*/ 188 h 476"/>
                <a:gd name="T88" fmla="*/ 274 w 474"/>
                <a:gd name="T89" fmla="*/ 428 h 476"/>
                <a:gd name="T90" fmla="*/ 302 w 474"/>
                <a:gd name="T91" fmla="*/ 454 h 476"/>
                <a:gd name="T92" fmla="*/ 324 w 474"/>
                <a:gd name="T93" fmla="*/ 434 h 476"/>
                <a:gd name="T94" fmla="*/ 374 w 474"/>
                <a:gd name="T95" fmla="*/ 422 h 476"/>
                <a:gd name="T96" fmla="*/ 400 w 474"/>
                <a:gd name="T97" fmla="*/ 388 h 476"/>
                <a:gd name="T98" fmla="*/ 400 w 474"/>
                <a:gd name="T99" fmla="*/ 356 h 476"/>
                <a:gd name="T100" fmla="*/ 382 w 474"/>
                <a:gd name="T101" fmla="*/ 318 h 476"/>
                <a:gd name="T102" fmla="*/ 302 w 474"/>
                <a:gd name="T103" fmla="*/ 316 h 476"/>
                <a:gd name="T104" fmla="*/ 302 w 474"/>
                <a:gd name="T105" fmla="*/ 290 h 476"/>
                <a:gd name="T106" fmla="*/ 288 w 474"/>
                <a:gd name="T107" fmla="*/ 306 h 476"/>
                <a:gd name="T108" fmla="*/ 248 w 474"/>
                <a:gd name="T109" fmla="*/ 378 h 476"/>
                <a:gd name="T110" fmla="*/ 80 w 474"/>
                <a:gd name="T111" fmla="*/ 340 h 476"/>
                <a:gd name="T112" fmla="*/ 70 w 474"/>
                <a:gd name="T113" fmla="*/ 372 h 476"/>
                <a:gd name="T114" fmla="*/ 74 w 474"/>
                <a:gd name="T115" fmla="*/ 404 h 476"/>
                <a:gd name="T116" fmla="*/ 86 w 474"/>
                <a:gd name="T117" fmla="*/ 418 h 476"/>
                <a:gd name="T118" fmla="*/ 118 w 474"/>
                <a:gd name="T119" fmla="*/ 432 h 476"/>
                <a:gd name="T120" fmla="*/ 180 w 474"/>
                <a:gd name="T121" fmla="*/ 434 h 476"/>
                <a:gd name="T122" fmla="*/ 222 w 474"/>
                <a:gd name="T123" fmla="*/ 320 h 476"/>
                <a:gd name="T124" fmla="*/ 92 w 474"/>
                <a:gd name="T125" fmla="*/ 32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74" h="476">
                  <a:moveTo>
                    <a:pt x="174" y="0"/>
                  </a:moveTo>
                  <a:lnTo>
                    <a:pt x="174" y="0"/>
                  </a:lnTo>
                  <a:lnTo>
                    <a:pt x="160" y="2"/>
                  </a:lnTo>
                  <a:lnTo>
                    <a:pt x="148" y="8"/>
                  </a:lnTo>
                  <a:lnTo>
                    <a:pt x="138" y="16"/>
                  </a:lnTo>
                  <a:lnTo>
                    <a:pt x="130" y="26"/>
                  </a:lnTo>
                  <a:lnTo>
                    <a:pt x="122" y="38"/>
                  </a:lnTo>
                  <a:lnTo>
                    <a:pt x="114" y="48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88" y="96"/>
                  </a:lnTo>
                  <a:lnTo>
                    <a:pt x="74" y="120"/>
                  </a:lnTo>
                  <a:lnTo>
                    <a:pt x="74" y="120"/>
                  </a:lnTo>
                  <a:lnTo>
                    <a:pt x="172" y="174"/>
                  </a:lnTo>
                  <a:lnTo>
                    <a:pt x="172" y="174"/>
                  </a:lnTo>
                  <a:lnTo>
                    <a:pt x="206" y="11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30" y="36"/>
                  </a:lnTo>
                  <a:lnTo>
                    <a:pt x="224" y="26"/>
                  </a:lnTo>
                  <a:lnTo>
                    <a:pt x="216" y="18"/>
                  </a:lnTo>
                  <a:lnTo>
                    <a:pt x="208" y="10"/>
                  </a:lnTo>
                  <a:lnTo>
                    <a:pt x="200" y="4"/>
                  </a:lnTo>
                  <a:lnTo>
                    <a:pt x="188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226" y="26"/>
                  </a:moveTo>
                  <a:lnTo>
                    <a:pt x="226" y="26"/>
                  </a:lnTo>
                  <a:lnTo>
                    <a:pt x="240" y="48"/>
                  </a:lnTo>
                  <a:lnTo>
                    <a:pt x="254" y="74"/>
                  </a:lnTo>
                  <a:lnTo>
                    <a:pt x="280" y="124"/>
                  </a:lnTo>
                  <a:lnTo>
                    <a:pt x="280" y="124"/>
                  </a:lnTo>
                  <a:lnTo>
                    <a:pt x="274" y="130"/>
                  </a:lnTo>
                  <a:lnTo>
                    <a:pt x="266" y="134"/>
                  </a:lnTo>
                  <a:lnTo>
                    <a:pt x="258" y="138"/>
                  </a:lnTo>
                  <a:lnTo>
                    <a:pt x="252" y="142"/>
                  </a:lnTo>
                  <a:lnTo>
                    <a:pt x="252" y="142"/>
                  </a:lnTo>
                  <a:lnTo>
                    <a:pt x="308" y="144"/>
                  </a:lnTo>
                  <a:lnTo>
                    <a:pt x="360" y="144"/>
                  </a:lnTo>
                  <a:lnTo>
                    <a:pt x="360" y="144"/>
                  </a:lnTo>
                  <a:lnTo>
                    <a:pt x="416" y="46"/>
                  </a:lnTo>
                  <a:lnTo>
                    <a:pt x="416" y="46"/>
                  </a:lnTo>
                  <a:lnTo>
                    <a:pt x="406" y="52"/>
                  </a:lnTo>
                  <a:lnTo>
                    <a:pt x="398" y="56"/>
                  </a:lnTo>
                  <a:lnTo>
                    <a:pt x="390" y="62"/>
                  </a:lnTo>
                  <a:lnTo>
                    <a:pt x="380" y="66"/>
                  </a:lnTo>
                  <a:lnTo>
                    <a:pt x="380" y="66"/>
                  </a:lnTo>
                  <a:lnTo>
                    <a:pt x="372" y="52"/>
                  </a:lnTo>
                  <a:lnTo>
                    <a:pt x="364" y="38"/>
                  </a:lnTo>
                  <a:lnTo>
                    <a:pt x="358" y="24"/>
                  </a:lnTo>
                  <a:lnTo>
                    <a:pt x="350" y="10"/>
                  </a:lnTo>
                  <a:lnTo>
                    <a:pt x="350" y="10"/>
                  </a:lnTo>
                  <a:lnTo>
                    <a:pt x="344" y="6"/>
                  </a:lnTo>
                  <a:lnTo>
                    <a:pt x="340" y="4"/>
                  </a:lnTo>
                  <a:lnTo>
                    <a:pt x="324" y="2"/>
                  </a:lnTo>
                  <a:lnTo>
                    <a:pt x="290" y="0"/>
                  </a:lnTo>
                  <a:lnTo>
                    <a:pt x="290" y="0"/>
                  </a:lnTo>
                  <a:lnTo>
                    <a:pt x="240" y="0"/>
                  </a:lnTo>
                  <a:lnTo>
                    <a:pt x="200" y="2"/>
                  </a:lnTo>
                  <a:lnTo>
                    <a:pt x="200" y="2"/>
                  </a:lnTo>
                  <a:lnTo>
                    <a:pt x="208" y="6"/>
                  </a:lnTo>
                  <a:lnTo>
                    <a:pt x="216" y="10"/>
                  </a:lnTo>
                  <a:lnTo>
                    <a:pt x="222" y="18"/>
                  </a:lnTo>
                  <a:lnTo>
                    <a:pt x="226" y="26"/>
                  </a:lnTo>
                  <a:lnTo>
                    <a:pt x="226" y="26"/>
                  </a:lnTo>
                  <a:close/>
                  <a:moveTo>
                    <a:pt x="442" y="318"/>
                  </a:moveTo>
                  <a:lnTo>
                    <a:pt x="442" y="318"/>
                  </a:lnTo>
                  <a:lnTo>
                    <a:pt x="460" y="288"/>
                  </a:lnTo>
                  <a:lnTo>
                    <a:pt x="470" y="270"/>
                  </a:lnTo>
                  <a:lnTo>
                    <a:pt x="472" y="262"/>
                  </a:lnTo>
                  <a:lnTo>
                    <a:pt x="474" y="254"/>
                  </a:lnTo>
                  <a:lnTo>
                    <a:pt x="474" y="254"/>
                  </a:lnTo>
                  <a:lnTo>
                    <a:pt x="472" y="244"/>
                  </a:lnTo>
                  <a:lnTo>
                    <a:pt x="470" y="236"/>
                  </a:lnTo>
                  <a:lnTo>
                    <a:pt x="460" y="220"/>
                  </a:lnTo>
                  <a:lnTo>
                    <a:pt x="460" y="220"/>
                  </a:lnTo>
                  <a:lnTo>
                    <a:pt x="438" y="178"/>
                  </a:lnTo>
                  <a:lnTo>
                    <a:pt x="426" y="156"/>
                  </a:lnTo>
                  <a:lnTo>
                    <a:pt x="416" y="138"/>
                  </a:lnTo>
                  <a:lnTo>
                    <a:pt x="416" y="138"/>
                  </a:lnTo>
                  <a:lnTo>
                    <a:pt x="318" y="196"/>
                  </a:lnTo>
                  <a:lnTo>
                    <a:pt x="318" y="196"/>
                  </a:lnTo>
                  <a:lnTo>
                    <a:pt x="340" y="236"/>
                  </a:lnTo>
                  <a:lnTo>
                    <a:pt x="362" y="276"/>
                  </a:lnTo>
                  <a:lnTo>
                    <a:pt x="362" y="276"/>
                  </a:lnTo>
                  <a:lnTo>
                    <a:pt x="376" y="298"/>
                  </a:lnTo>
                  <a:lnTo>
                    <a:pt x="390" y="324"/>
                  </a:lnTo>
                  <a:lnTo>
                    <a:pt x="400" y="350"/>
                  </a:lnTo>
                  <a:lnTo>
                    <a:pt x="404" y="364"/>
                  </a:lnTo>
                  <a:lnTo>
                    <a:pt x="406" y="378"/>
                  </a:lnTo>
                  <a:lnTo>
                    <a:pt x="406" y="378"/>
                  </a:lnTo>
                  <a:lnTo>
                    <a:pt x="422" y="348"/>
                  </a:lnTo>
                  <a:lnTo>
                    <a:pt x="442" y="318"/>
                  </a:lnTo>
                  <a:lnTo>
                    <a:pt x="442" y="318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28" y="196"/>
                  </a:lnTo>
                  <a:lnTo>
                    <a:pt x="24" y="204"/>
                  </a:lnTo>
                  <a:lnTo>
                    <a:pt x="12" y="222"/>
                  </a:lnTo>
                  <a:lnTo>
                    <a:pt x="6" y="230"/>
                  </a:lnTo>
                  <a:lnTo>
                    <a:pt x="2" y="238"/>
                  </a:lnTo>
                  <a:lnTo>
                    <a:pt x="0" y="248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2" y="268"/>
                  </a:lnTo>
                  <a:lnTo>
                    <a:pt x="6" y="278"/>
                  </a:lnTo>
                  <a:lnTo>
                    <a:pt x="18" y="298"/>
                  </a:lnTo>
                  <a:lnTo>
                    <a:pt x="18" y="298"/>
                  </a:lnTo>
                  <a:lnTo>
                    <a:pt x="42" y="342"/>
                  </a:lnTo>
                  <a:lnTo>
                    <a:pt x="66" y="384"/>
                  </a:lnTo>
                  <a:lnTo>
                    <a:pt x="66" y="384"/>
                  </a:lnTo>
                  <a:lnTo>
                    <a:pt x="66" y="376"/>
                  </a:lnTo>
                  <a:lnTo>
                    <a:pt x="66" y="366"/>
                  </a:lnTo>
                  <a:lnTo>
                    <a:pt x="70" y="350"/>
                  </a:lnTo>
                  <a:lnTo>
                    <a:pt x="70" y="350"/>
                  </a:lnTo>
                  <a:lnTo>
                    <a:pt x="86" y="324"/>
                  </a:lnTo>
                  <a:lnTo>
                    <a:pt x="102" y="296"/>
                  </a:lnTo>
                  <a:lnTo>
                    <a:pt x="116" y="270"/>
                  </a:lnTo>
                  <a:lnTo>
                    <a:pt x="132" y="244"/>
                  </a:lnTo>
                  <a:lnTo>
                    <a:pt x="132" y="244"/>
                  </a:lnTo>
                  <a:lnTo>
                    <a:pt x="160" y="260"/>
                  </a:lnTo>
                  <a:lnTo>
                    <a:pt x="160" y="260"/>
                  </a:lnTo>
                  <a:lnTo>
                    <a:pt x="136" y="214"/>
                  </a:lnTo>
                  <a:lnTo>
                    <a:pt x="110" y="164"/>
                  </a:lnTo>
                  <a:lnTo>
                    <a:pt x="110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8" y="170"/>
                  </a:lnTo>
                  <a:lnTo>
                    <a:pt x="16" y="176"/>
                  </a:lnTo>
                  <a:lnTo>
                    <a:pt x="26" y="180"/>
                  </a:lnTo>
                  <a:lnTo>
                    <a:pt x="34" y="188"/>
                  </a:lnTo>
                  <a:lnTo>
                    <a:pt x="34" y="188"/>
                  </a:lnTo>
                  <a:close/>
                  <a:moveTo>
                    <a:pt x="248" y="378"/>
                  </a:moveTo>
                  <a:lnTo>
                    <a:pt x="248" y="378"/>
                  </a:lnTo>
                  <a:lnTo>
                    <a:pt x="274" y="428"/>
                  </a:lnTo>
                  <a:lnTo>
                    <a:pt x="302" y="476"/>
                  </a:lnTo>
                  <a:lnTo>
                    <a:pt x="302" y="476"/>
                  </a:lnTo>
                  <a:lnTo>
                    <a:pt x="302" y="454"/>
                  </a:lnTo>
                  <a:lnTo>
                    <a:pt x="302" y="432"/>
                  </a:lnTo>
                  <a:lnTo>
                    <a:pt x="302" y="432"/>
                  </a:lnTo>
                  <a:lnTo>
                    <a:pt x="324" y="434"/>
                  </a:lnTo>
                  <a:lnTo>
                    <a:pt x="342" y="432"/>
                  </a:lnTo>
                  <a:lnTo>
                    <a:pt x="358" y="428"/>
                  </a:lnTo>
                  <a:lnTo>
                    <a:pt x="374" y="422"/>
                  </a:lnTo>
                  <a:lnTo>
                    <a:pt x="384" y="414"/>
                  </a:lnTo>
                  <a:lnTo>
                    <a:pt x="394" y="402"/>
                  </a:lnTo>
                  <a:lnTo>
                    <a:pt x="400" y="388"/>
                  </a:lnTo>
                  <a:lnTo>
                    <a:pt x="402" y="372"/>
                  </a:lnTo>
                  <a:lnTo>
                    <a:pt x="402" y="372"/>
                  </a:lnTo>
                  <a:lnTo>
                    <a:pt x="400" y="356"/>
                  </a:lnTo>
                  <a:lnTo>
                    <a:pt x="394" y="342"/>
                  </a:lnTo>
                  <a:lnTo>
                    <a:pt x="382" y="318"/>
                  </a:lnTo>
                  <a:lnTo>
                    <a:pt x="382" y="318"/>
                  </a:lnTo>
                  <a:lnTo>
                    <a:pt x="342" y="318"/>
                  </a:lnTo>
                  <a:lnTo>
                    <a:pt x="322" y="318"/>
                  </a:lnTo>
                  <a:lnTo>
                    <a:pt x="302" y="316"/>
                  </a:lnTo>
                  <a:lnTo>
                    <a:pt x="302" y="316"/>
                  </a:lnTo>
                  <a:lnTo>
                    <a:pt x="302" y="298"/>
                  </a:lnTo>
                  <a:lnTo>
                    <a:pt x="302" y="290"/>
                  </a:lnTo>
                  <a:lnTo>
                    <a:pt x="302" y="282"/>
                  </a:lnTo>
                  <a:lnTo>
                    <a:pt x="302" y="282"/>
                  </a:lnTo>
                  <a:lnTo>
                    <a:pt x="288" y="306"/>
                  </a:lnTo>
                  <a:lnTo>
                    <a:pt x="274" y="330"/>
                  </a:lnTo>
                  <a:lnTo>
                    <a:pt x="248" y="378"/>
                  </a:lnTo>
                  <a:lnTo>
                    <a:pt x="248" y="378"/>
                  </a:lnTo>
                  <a:close/>
                  <a:moveTo>
                    <a:pt x="92" y="320"/>
                  </a:moveTo>
                  <a:lnTo>
                    <a:pt x="92" y="320"/>
                  </a:lnTo>
                  <a:lnTo>
                    <a:pt x="80" y="340"/>
                  </a:lnTo>
                  <a:lnTo>
                    <a:pt x="76" y="350"/>
                  </a:lnTo>
                  <a:lnTo>
                    <a:pt x="72" y="360"/>
                  </a:lnTo>
                  <a:lnTo>
                    <a:pt x="70" y="372"/>
                  </a:lnTo>
                  <a:lnTo>
                    <a:pt x="68" y="382"/>
                  </a:lnTo>
                  <a:lnTo>
                    <a:pt x="70" y="394"/>
                  </a:lnTo>
                  <a:lnTo>
                    <a:pt x="74" y="404"/>
                  </a:lnTo>
                  <a:lnTo>
                    <a:pt x="74" y="404"/>
                  </a:lnTo>
                  <a:lnTo>
                    <a:pt x="80" y="412"/>
                  </a:lnTo>
                  <a:lnTo>
                    <a:pt x="86" y="418"/>
                  </a:lnTo>
                  <a:lnTo>
                    <a:pt x="92" y="422"/>
                  </a:lnTo>
                  <a:lnTo>
                    <a:pt x="100" y="426"/>
                  </a:lnTo>
                  <a:lnTo>
                    <a:pt x="118" y="432"/>
                  </a:lnTo>
                  <a:lnTo>
                    <a:pt x="138" y="434"/>
                  </a:lnTo>
                  <a:lnTo>
                    <a:pt x="158" y="434"/>
                  </a:lnTo>
                  <a:lnTo>
                    <a:pt x="180" y="434"/>
                  </a:lnTo>
                  <a:lnTo>
                    <a:pt x="222" y="432"/>
                  </a:lnTo>
                  <a:lnTo>
                    <a:pt x="222" y="432"/>
                  </a:lnTo>
                  <a:lnTo>
                    <a:pt x="222" y="320"/>
                  </a:lnTo>
                  <a:lnTo>
                    <a:pt x="222" y="320"/>
                  </a:lnTo>
                  <a:lnTo>
                    <a:pt x="92" y="320"/>
                  </a:lnTo>
                  <a:lnTo>
                    <a:pt x="92" y="3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51"/>
            <p:cNvSpPr/>
            <p:nvPr/>
          </p:nvSpPr>
          <p:spPr bwMode="auto">
            <a:xfrm>
              <a:off x="4238625" y="192088"/>
              <a:ext cx="263525" cy="276225"/>
            </a:xfrm>
            <a:custGeom>
              <a:avLst/>
              <a:gdLst>
                <a:gd name="T0" fmla="*/ 166 w 166"/>
                <a:gd name="T1" fmla="*/ 58 h 174"/>
                <a:gd name="T2" fmla="*/ 166 w 166"/>
                <a:gd name="T3" fmla="*/ 58 h 174"/>
                <a:gd name="T4" fmla="*/ 132 w 166"/>
                <a:gd name="T5" fmla="*/ 116 h 174"/>
                <a:gd name="T6" fmla="*/ 98 w 166"/>
                <a:gd name="T7" fmla="*/ 174 h 174"/>
                <a:gd name="T8" fmla="*/ 98 w 166"/>
                <a:gd name="T9" fmla="*/ 174 h 174"/>
                <a:gd name="T10" fmla="*/ 0 w 166"/>
                <a:gd name="T11" fmla="*/ 120 h 174"/>
                <a:gd name="T12" fmla="*/ 0 w 166"/>
                <a:gd name="T13" fmla="*/ 120 h 174"/>
                <a:gd name="T14" fmla="*/ 14 w 166"/>
                <a:gd name="T15" fmla="*/ 96 h 174"/>
                <a:gd name="T16" fmla="*/ 28 w 166"/>
                <a:gd name="T17" fmla="*/ 72 h 174"/>
                <a:gd name="T18" fmla="*/ 28 w 166"/>
                <a:gd name="T19" fmla="*/ 72 h 174"/>
                <a:gd name="T20" fmla="*/ 40 w 166"/>
                <a:gd name="T21" fmla="*/ 48 h 174"/>
                <a:gd name="T22" fmla="*/ 48 w 166"/>
                <a:gd name="T23" fmla="*/ 38 h 174"/>
                <a:gd name="T24" fmla="*/ 56 w 166"/>
                <a:gd name="T25" fmla="*/ 26 h 174"/>
                <a:gd name="T26" fmla="*/ 64 w 166"/>
                <a:gd name="T27" fmla="*/ 16 h 174"/>
                <a:gd name="T28" fmla="*/ 74 w 166"/>
                <a:gd name="T29" fmla="*/ 8 h 174"/>
                <a:gd name="T30" fmla="*/ 86 w 166"/>
                <a:gd name="T31" fmla="*/ 2 h 174"/>
                <a:gd name="T32" fmla="*/ 100 w 166"/>
                <a:gd name="T33" fmla="*/ 0 h 174"/>
                <a:gd name="T34" fmla="*/ 100 w 166"/>
                <a:gd name="T35" fmla="*/ 0 h 174"/>
                <a:gd name="T36" fmla="*/ 114 w 166"/>
                <a:gd name="T37" fmla="*/ 0 h 174"/>
                <a:gd name="T38" fmla="*/ 126 w 166"/>
                <a:gd name="T39" fmla="*/ 4 h 174"/>
                <a:gd name="T40" fmla="*/ 134 w 166"/>
                <a:gd name="T41" fmla="*/ 10 h 174"/>
                <a:gd name="T42" fmla="*/ 142 w 166"/>
                <a:gd name="T43" fmla="*/ 18 h 174"/>
                <a:gd name="T44" fmla="*/ 150 w 166"/>
                <a:gd name="T45" fmla="*/ 26 h 174"/>
                <a:gd name="T46" fmla="*/ 156 w 166"/>
                <a:gd name="T47" fmla="*/ 36 h 174"/>
                <a:gd name="T48" fmla="*/ 166 w 166"/>
                <a:gd name="T49" fmla="*/ 58 h 174"/>
                <a:gd name="T50" fmla="*/ 166 w 166"/>
                <a:gd name="T51" fmla="*/ 5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6" h="174">
                  <a:moveTo>
                    <a:pt x="166" y="58"/>
                  </a:moveTo>
                  <a:lnTo>
                    <a:pt x="166" y="58"/>
                  </a:lnTo>
                  <a:lnTo>
                    <a:pt x="132" y="116"/>
                  </a:lnTo>
                  <a:lnTo>
                    <a:pt x="98" y="174"/>
                  </a:lnTo>
                  <a:lnTo>
                    <a:pt x="98" y="174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14" y="96"/>
                  </a:lnTo>
                  <a:lnTo>
                    <a:pt x="28" y="72"/>
                  </a:lnTo>
                  <a:lnTo>
                    <a:pt x="28" y="72"/>
                  </a:lnTo>
                  <a:lnTo>
                    <a:pt x="40" y="48"/>
                  </a:lnTo>
                  <a:lnTo>
                    <a:pt x="48" y="38"/>
                  </a:lnTo>
                  <a:lnTo>
                    <a:pt x="56" y="26"/>
                  </a:lnTo>
                  <a:lnTo>
                    <a:pt x="64" y="16"/>
                  </a:lnTo>
                  <a:lnTo>
                    <a:pt x="74" y="8"/>
                  </a:lnTo>
                  <a:lnTo>
                    <a:pt x="86" y="2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14" y="0"/>
                  </a:lnTo>
                  <a:lnTo>
                    <a:pt x="126" y="4"/>
                  </a:lnTo>
                  <a:lnTo>
                    <a:pt x="134" y="10"/>
                  </a:lnTo>
                  <a:lnTo>
                    <a:pt x="142" y="18"/>
                  </a:lnTo>
                  <a:lnTo>
                    <a:pt x="150" y="26"/>
                  </a:lnTo>
                  <a:lnTo>
                    <a:pt x="156" y="36"/>
                  </a:lnTo>
                  <a:lnTo>
                    <a:pt x="166" y="58"/>
                  </a:lnTo>
                  <a:lnTo>
                    <a:pt x="166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52"/>
            <p:cNvSpPr/>
            <p:nvPr/>
          </p:nvSpPr>
          <p:spPr bwMode="auto">
            <a:xfrm>
              <a:off x="4438650" y="192088"/>
              <a:ext cx="342900" cy="228600"/>
            </a:xfrm>
            <a:custGeom>
              <a:avLst/>
              <a:gdLst>
                <a:gd name="T0" fmla="*/ 0 w 216"/>
                <a:gd name="T1" fmla="*/ 2 h 144"/>
                <a:gd name="T2" fmla="*/ 0 w 216"/>
                <a:gd name="T3" fmla="*/ 2 h 144"/>
                <a:gd name="T4" fmla="*/ 40 w 216"/>
                <a:gd name="T5" fmla="*/ 0 h 144"/>
                <a:gd name="T6" fmla="*/ 90 w 216"/>
                <a:gd name="T7" fmla="*/ 0 h 144"/>
                <a:gd name="T8" fmla="*/ 90 w 216"/>
                <a:gd name="T9" fmla="*/ 0 h 144"/>
                <a:gd name="T10" fmla="*/ 124 w 216"/>
                <a:gd name="T11" fmla="*/ 2 h 144"/>
                <a:gd name="T12" fmla="*/ 140 w 216"/>
                <a:gd name="T13" fmla="*/ 4 h 144"/>
                <a:gd name="T14" fmla="*/ 144 w 216"/>
                <a:gd name="T15" fmla="*/ 6 h 144"/>
                <a:gd name="T16" fmla="*/ 150 w 216"/>
                <a:gd name="T17" fmla="*/ 10 h 144"/>
                <a:gd name="T18" fmla="*/ 150 w 216"/>
                <a:gd name="T19" fmla="*/ 10 h 144"/>
                <a:gd name="T20" fmla="*/ 158 w 216"/>
                <a:gd name="T21" fmla="*/ 24 h 144"/>
                <a:gd name="T22" fmla="*/ 164 w 216"/>
                <a:gd name="T23" fmla="*/ 38 h 144"/>
                <a:gd name="T24" fmla="*/ 172 w 216"/>
                <a:gd name="T25" fmla="*/ 52 h 144"/>
                <a:gd name="T26" fmla="*/ 180 w 216"/>
                <a:gd name="T27" fmla="*/ 66 h 144"/>
                <a:gd name="T28" fmla="*/ 180 w 216"/>
                <a:gd name="T29" fmla="*/ 66 h 144"/>
                <a:gd name="T30" fmla="*/ 190 w 216"/>
                <a:gd name="T31" fmla="*/ 62 h 144"/>
                <a:gd name="T32" fmla="*/ 198 w 216"/>
                <a:gd name="T33" fmla="*/ 56 h 144"/>
                <a:gd name="T34" fmla="*/ 206 w 216"/>
                <a:gd name="T35" fmla="*/ 52 h 144"/>
                <a:gd name="T36" fmla="*/ 216 w 216"/>
                <a:gd name="T37" fmla="*/ 46 h 144"/>
                <a:gd name="T38" fmla="*/ 216 w 216"/>
                <a:gd name="T39" fmla="*/ 46 h 144"/>
                <a:gd name="T40" fmla="*/ 160 w 216"/>
                <a:gd name="T41" fmla="*/ 144 h 144"/>
                <a:gd name="T42" fmla="*/ 160 w 216"/>
                <a:gd name="T43" fmla="*/ 144 h 144"/>
                <a:gd name="T44" fmla="*/ 108 w 216"/>
                <a:gd name="T45" fmla="*/ 144 h 144"/>
                <a:gd name="T46" fmla="*/ 52 w 216"/>
                <a:gd name="T47" fmla="*/ 142 h 144"/>
                <a:gd name="T48" fmla="*/ 52 w 216"/>
                <a:gd name="T49" fmla="*/ 142 h 144"/>
                <a:gd name="T50" fmla="*/ 58 w 216"/>
                <a:gd name="T51" fmla="*/ 138 h 144"/>
                <a:gd name="T52" fmla="*/ 66 w 216"/>
                <a:gd name="T53" fmla="*/ 134 h 144"/>
                <a:gd name="T54" fmla="*/ 74 w 216"/>
                <a:gd name="T55" fmla="*/ 130 h 144"/>
                <a:gd name="T56" fmla="*/ 80 w 216"/>
                <a:gd name="T57" fmla="*/ 124 h 144"/>
                <a:gd name="T58" fmla="*/ 80 w 216"/>
                <a:gd name="T59" fmla="*/ 124 h 144"/>
                <a:gd name="T60" fmla="*/ 54 w 216"/>
                <a:gd name="T61" fmla="*/ 74 h 144"/>
                <a:gd name="T62" fmla="*/ 40 w 216"/>
                <a:gd name="T63" fmla="*/ 48 h 144"/>
                <a:gd name="T64" fmla="*/ 26 w 216"/>
                <a:gd name="T65" fmla="*/ 26 h 144"/>
                <a:gd name="T66" fmla="*/ 26 w 216"/>
                <a:gd name="T67" fmla="*/ 26 h 144"/>
                <a:gd name="T68" fmla="*/ 22 w 216"/>
                <a:gd name="T69" fmla="*/ 18 h 144"/>
                <a:gd name="T70" fmla="*/ 16 w 216"/>
                <a:gd name="T71" fmla="*/ 10 h 144"/>
                <a:gd name="T72" fmla="*/ 8 w 216"/>
                <a:gd name="T73" fmla="*/ 6 h 144"/>
                <a:gd name="T74" fmla="*/ 0 w 216"/>
                <a:gd name="T75" fmla="*/ 2 h 144"/>
                <a:gd name="T76" fmla="*/ 0 w 216"/>
                <a:gd name="T77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6" h="144">
                  <a:moveTo>
                    <a:pt x="0" y="2"/>
                  </a:moveTo>
                  <a:lnTo>
                    <a:pt x="0" y="2"/>
                  </a:lnTo>
                  <a:lnTo>
                    <a:pt x="4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24" y="2"/>
                  </a:lnTo>
                  <a:lnTo>
                    <a:pt x="140" y="4"/>
                  </a:lnTo>
                  <a:lnTo>
                    <a:pt x="144" y="6"/>
                  </a:lnTo>
                  <a:lnTo>
                    <a:pt x="150" y="10"/>
                  </a:lnTo>
                  <a:lnTo>
                    <a:pt x="150" y="10"/>
                  </a:lnTo>
                  <a:lnTo>
                    <a:pt x="158" y="24"/>
                  </a:lnTo>
                  <a:lnTo>
                    <a:pt x="164" y="38"/>
                  </a:lnTo>
                  <a:lnTo>
                    <a:pt x="172" y="52"/>
                  </a:lnTo>
                  <a:lnTo>
                    <a:pt x="180" y="66"/>
                  </a:lnTo>
                  <a:lnTo>
                    <a:pt x="180" y="66"/>
                  </a:lnTo>
                  <a:lnTo>
                    <a:pt x="190" y="62"/>
                  </a:lnTo>
                  <a:lnTo>
                    <a:pt x="198" y="56"/>
                  </a:lnTo>
                  <a:lnTo>
                    <a:pt x="206" y="52"/>
                  </a:lnTo>
                  <a:lnTo>
                    <a:pt x="216" y="46"/>
                  </a:lnTo>
                  <a:lnTo>
                    <a:pt x="216" y="46"/>
                  </a:lnTo>
                  <a:lnTo>
                    <a:pt x="160" y="144"/>
                  </a:lnTo>
                  <a:lnTo>
                    <a:pt x="160" y="144"/>
                  </a:lnTo>
                  <a:lnTo>
                    <a:pt x="108" y="144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8" y="138"/>
                  </a:lnTo>
                  <a:lnTo>
                    <a:pt x="66" y="134"/>
                  </a:lnTo>
                  <a:lnTo>
                    <a:pt x="74" y="130"/>
                  </a:lnTo>
                  <a:lnTo>
                    <a:pt x="80" y="124"/>
                  </a:lnTo>
                  <a:lnTo>
                    <a:pt x="80" y="124"/>
                  </a:lnTo>
                  <a:lnTo>
                    <a:pt x="54" y="74"/>
                  </a:lnTo>
                  <a:lnTo>
                    <a:pt x="40" y="48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2" y="18"/>
                  </a:lnTo>
                  <a:lnTo>
                    <a:pt x="16" y="10"/>
                  </a:lnTo>
                  <a:lnTo>
                    <a:pt x="8" y="6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53"/>
            <p:cNvSpPr/>
            <p:nvPr/>
          </p:nvSpPr>
          <p:spPr bwMode="auto">
            <a:xfrm>
              <a:off x="4625975" y="411163"/>
              <a:ext cx="247650" cy="381000"/>
            </a:xfrm>
            <a:custGeom>
              <a:avLst/>
              <a:gdLst>
                <a:gd name="T0" fmla="*/ 88 w 156"/>
                <a:gd name="T1" fmla="*/ 240 h 240"/>
                <a:gd name="T2" fmla="*/ 88 w 156"/>
                <a:gd name="T3" fmla="*/ 240 h 240"/>
                <a:gd name="T4" fmla="*/ 86 w 156"/>
                <a:gd name="T5" fmla="*/ 226 h 240"/>
                <a:gd name="T6" fmla="*/ 82 w 156"/>
                <a:gd name="T7" fmla="*/ 212 h 240"/>
                <a:gd name="T8" fmla="*/ 72 w 156"/>
                <a:gd name="T9" fmla="*/ 186 h 240"/>
                <a:gd name="T10" fmla="*/ 58 w 156"/>
                <a:gd name="T11" fmla="*/ 160 h 240"/>
                <a:gd name="T12" fmla="*/ 44 w 156"/>
                <a:gd name="T13" fmla="*/ 138 h 240"/>
                <a:gd name="T14" fmla="*/ 44 w 156"/>
                <a:gd name="T15" fmla="*/ 138 h 240"/>
                <a:gd name="T16" fmla="*/ 22 w 156"/>
                <a:gd name="T17" fmla="*/ 98 h 240"/>
                <a:gd name="T18" fmla="*/ 0 w 156"/>
                <a:gd name="T19" fmla="*/ 58 h 240"/>
                <a:gd name="T20" fmla="*/ 0 w 156"/>
                <a:gd name="T21" fmla="*/ 58 h 240"/>
                <a:gd name="T22" fmla="*/ 98 w 156"/>
                <a:gd name="T23" fmla="*/ 0 h 240"/>
                <a:gd name="T24" fmla="*/ 98 w 156"/>
                <a:gd name="T25" fmla="*/ 0 h 240"/>
                <a:gd name="T26" fmla="*/ 108 w 156"/>
                <a:gd name="T27" fmla="*/ 18 h 240"/>
                <a:gd name="T28" fmla="*/ 120 w 156"/>
                <a:gd name="T29" fmla="*/ 40 h 240"/>
                <a:gd name="T30" fmla="*/ 142 w 156"/>
                <a:gd name="T31" fmla="*/ 82 h 240"/>
                <a:gd name="T32" fmla="*/ 142 w 156"/>
                <a:gd name="T33" fmla="*/ 82 h 240"/>
                <a:gd name="T34" fmla="*/ 152 w 156"/>
                <a:gd name="T35" fmla="*/ 98 h 240"/>
                <a:gd name="T36" fmla="*/ 154 w 156"/>
                <a:gd name="T37" fmla="*/ 106 h 240"/>
                <a:gd name="T38" fmla="*/ 156 w 156"/>
                <a:gd name="T39" fmla="*/ 116 h 240"/>
                <a:gd name="T40" fmla="*/ 156 w 156"/>
                <a:gd name="T41" fmla="*/ 116 h 240"/>
                <a:gd name="T42" fmla="*/ 154 w 156"/>
                <a:gd name="T43" fmla="*/ 124 h 240"/>
                <a:gd name="T44" fmla="*/ 152 w 156"/>
                <a:gd name="T45" fmla="*/ 132 h 240"/>
                <a:gd name="T46" fmla="*/ 142 w 156"/>
                <a:gd name="T47" fmla="*/ 150 h 240"/>
                <a:gd name="T48" fmla="*/ 124 w 156"/>
                <a:gd name="T49" fmla="*/ 180 h 240"/>
                <a:gd name="T50" fmla="*/ 124 w 156"/>
                <a:gd name="T51" fmla="*/ 180 h 240"/>
                <a:gd name="T52" fmla="*/ 104 w 156"/>
                <a:gd name="T53" fmla="*/ 210 h 240"/>
                <a:gd name="T54" fmla="*/ 88 w 156"/>
                <a:gd name="T55" fmla="*/ 240 h 240"/>
                <a:gd name="T56" fmla="*/ 88 w 156"/>
                <a:gd name="T57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56" h="240">
                  <a:moveTo>
                    <a:pt x="88" y="240"/>
                  </a:moveTo>
                  <a:lnTo>
                    <a:pt x="88" y="240"/>
                  </a:lnTo>
                  <a:lnTo>
                    <a:pt x="86" y="226"/>
                  </a:lnTo>
                  <a:lnTo>
                    <a:pt x="82" y="212"/>
                  </a:lnTo>
                  <a:lnTo>
                    <a:pt x="72" y="186"/>
                  </a:lnTo>
                  <a:lnTo>
                    <a:pt x="58" y="160"/>
                  </a:lnTo>
                  <a:lnTo>
                    <a:pt x="44" y="138"/>
                  </a:lnTo>
                  <a:lnTo>
                    <a:pt x="44" y="138"/>
                  </a:lnTo>
                  <a:lnTo>
                    <a:pt x="22" y="98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8" y="18"/>
                  </a:lnTo>
                  <a:lnTo>
                    <a:pt x="120" y="40"/>
                  </a:lnTo>
                  <a:lnTo>
                    <a:pt x="142" y="82"/>
                  </a:lnTo>
                  <a:lnTo>
                    <a:pt x="142" y="82"/>
                  </a:lnTo>
                  <a:lnTo>
                    <a:pt x="152" y="98"/>
                  </a:lnTo>
                  <a:lnTo>
                    <a:pt x="154" y="106"/>
                  </a:lnTo>
                  <a:lnTo>
                    <a:pt x="156" y="116"/>
                  </a:lnTo>
                  <a:lnTo>
                    <a:pt x="156" y="116"/>
                  </a:lnTo>
                  <a:lnTo>
                    <a:pt x="154" y="124"/>
                  </a:lnTo>
                  <a:lnTo>
                    <a:pt x="152" y="132"/>
                  </a:lnTo>
                  <a:lnTo>
                    <a:pt x="142" y="150"/>
                  </a:lnTo>
                  <a:lnTo>
                    <a:pt x="124" y="180"/>
                  </a:lnTo>
                  <a:lnTo>
                    <a:pt x="124" y="180"/>
                  </a:lnTo>
                  <a:lnTo>
                    <a:pt x="104" y="210"/>
                  </a:lnTo>
                  <a:lnTo>
                    <a:pt x="88" y="240"/>
                  </a:lnTo>
                  <a:lnTo>
                    <a:pt x="88" y="2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54"/>
            <p:cNvSpPr/>
            <p:nvPr/>
          </p:nvSpPr>
          <p:spPr bwMode="auto">
            <a:xfrm>
              <a:off x="4121150" y="452438"/>
              <a:ext cx="254000" cy="349250"/>
            </a:xfrm>
            <a:custGeom>
              <a:avLst/>
              <a:gdLst>
                <a:gd name="T0" fmla="*/ 0 w 160"/>
                <a:gd name="T1" fmla="*/ 0 h 220"/>
                <a:gd name="T2" fmla="*/ 0 w 160"/>
                <a:gd name="T3" fmla="*/ 0 h 220"/>
                <a:gd name="T4" fmla="*/ 110 w 160"/>
                <a:gd name="T5" fmla="*/ 0 h 220"/>
                <a:gd name="T6" fmla="*/ 110 w 160"/>
                <a:gd name="T7" fmla="*/ 0 h 220"/>
                <a:gd name="T8" fmla="*/ 136 w 160"/>
                <a:gd name="T9" fmla="*/ 50 h 220"/>
                <a:gd name="T10" fmla="*/ 160 w 160"/>
                <a:gd name="T11" fmla="*/ 96 h 220"/>
                <a:gd name="T12" fmla="*/ 160 w 160"/>
                <a:gd name="T13" fmla="*/ 96 h 220"/>
                <a:gd name="T14" fmla="*/ 132 w 160"/>
                <a:gd name="T15" fmla="*/ 80 h 220"/>
                <a:gd name="T16" fmla="*/ 132 w 160"/>
                <a:gd name="T17" fmla="*/ 80 h 220"/>
                <a:gd name="T18" fmla="*/ 116 w 160"/>
                <a:gd name="T19" fmla="*/ 106 h 220"/>
                <a:gd name="T20" fmla="*/ 102 w 160"/>
                <a:gd name="T21" fmla="*/ 132 h 220"/>
                <a:gd name="T22" fmla="*/ 86 w 160"/>
                <a:gd name="T23" fmla="*/ 160 h 220"/>
                <a:gd name="T24" fmla="*/ 70 w 160"/>
                <a:gd name="T25" fmla="*/ 186 h 220"/>
                <a:gd name="T26" fmla="*/ 70 w 160"/>
                <a:gd name="T27" fmla="*/ 186 h 220"/>
                <a:gd name="T28" fmla="*/ 66 w 160"/>
                <a:gd name="T29" fmla="*/ 202 h 220"/>
                <a:gd name="T30" fmla="*/ 66 w 160"/>
                <a:gd name="T31" fmla="*/ 212 h 220"/>
                <a:gd name="T32" fmla="*/ 66 w 160"/>
                <a:gd name="T33" fmla="*/ 220 h 220"/>
                <a:gd name="T34" fmla="*/ 66 w 160"/>
                <a:gd name="T35" fmla="*/ 220 h 220"/>
                <a:gd name="T36" fmla="*/ 42 w 160"/>
                <a:gd name="T37" fmla="*/ 178 h 220"/>
                <a:gd name="T38" fmla="*/ 18 w 160"/>
                <a:gd name="T39" fmla="*/ 134 h 220"/>
                <a:gd name="T40" fmla="*/ 18 w 160"/>
                <a:gd name="T41" fmla="*/ 134 h 220"/>
                <a:gd name="T42" fmla="*/ 6 w 160"/>
                <a:gd name="T43" fmla="*/ 114 h 220"/>
                <a:gd name="T44" fmla="*/ 2 w 160"/>
                <a:gd name="T45" fmla="*/ 104 h 220"/>
                <a:gd name="T46" fmla="*/ 0 w 160"/>
                <a:gd name="T47" fmla="*/ 94 h 220"/>
                <a:gd name="T48" fmla="*/ 0 w 160"/>
                <a:gd name="T49" fmla="*/ 94 h 220"/>
                <a:gd name="T50" fmla="*/ 0 w 160"/>
                <a:gd name="T51" fmla="*/ 84 h 220"/>
                <a:gd name="T52" fmla="*/ 2 w 160"/>
                <a:gd name="T53" fmla="*/ 74 h 220"/>
                <a:gd name="T54" fmla="*/ 6 w 160"/>
                <a:gd name="T55" fmla="*/ 66 h 220"/>
                <a:gd name="T56" fmla="*/ 12 w 160"/>
                <a:gd name="T57" fmla="*/ 58 h 220"/>
                <a:gd name="T58" fmla="*/ 24 w 160"/>
                <a:gd name="T59" fmla="*/ 40 h 220"/>
                <a:gd name="T60" fmla="*/ 28 w 160"/>
                <a:gd name="T61" fmla="*/ 32 h 220"/>
                <a:gd name="T62" fmla="*/ 34 w 160"/>
                <a:gd name="T63" fmla="*/ 24 h 220"/>
                <a:gd name="T64" fmla="*/ 34 w 160"/>
                <a:gd name="T65" fmla="*/ 24 h 220"/>
                <a:gd name="T66" fmla="*/ 26 w 160"/>
                <a:gd name="T67" fmla="*/ 16 h 220"/>
                <a:gd name="T68" fmla="*/ 16 w 160"/>
                <a:gd name="T69" fmla="*/ 12 h 220"/>
                <a:gd name="T70" fmla="*/ 8 w 160"/>
                <a:gd name="T71" fmla="*/ 6 h 220"/>
                <a:gd name="T72" fmla="*/ 0 w 160"/>
                <a:gd name="T73" fmla="*/ 0 h 220"/>
                <a:gd name="T74" fmla="*/ 0 w 160"/>
                <a:gd name="T75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0" h="220">
                  <a:moveTo>
                    <a:pt x="0" y="0"/>
                  </a:moveTo>
                  <a:lnTo>
                    <a:pt x="0" y="0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36" y="50"/>
                  </a:lnTo>
                  <a:lnTo>
                    <a:pt x="160" y="96"/>
                  </a:lnTo>
                  <a:lnTo>
                    <a:pt x="160" y="96"/>
                  </a:lnTo>
                  <a:lnTo>
                    <a:pt x="132" y="80"/>
                  </a:lnTo>
                  <a:lnTo>
                    <a:pt x="132" y="80"/>
                  </a:lnTo>
                  <a:lnTo>
                    <a:pt x="116" y="106"/>
                  </a:lnTo>
                  <a:lnTo>
                    <a:pt x="102" y="132"/>
                  </a:lnTo>
                  <a:lnTo>
                    <a:pt x="86" y="160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66" y="202"/>
                  </a:lnTo>
                  <a:lnTo>
                    <a:pt x="66" y="212"/>
                  </a:lnTo>
                  <a:lnTo>
                    <a:pt x="66" y="220"/>
                  </a:lnTo>
                  <a:lnTo>
                    <a:pt x="66" y="220"/>
                  </a:lnTo>
                  <a:lnTo>
                    <a:pt x="42" y="178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6" y="114"/>
                  </a:lnTo>
                  <a:lnTo>
                    <a:pt x="2" y="104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0" y="84"/>
                  </a:lnTo>
                  <a:lnTo>
                    <a:pt x="2" y="74"/>
                  </a:lnTo>
                  <a:lnTo>
                    <a:pt x="6" y="66"/>
                  </a:lnTo>
                  <a:lnTo>
                    <a:pt x="12" y="58"/>
                  </a:lnTo>
                  <a:lnTo>
                    <a:pt x="24" y="40"/>
                  </a:lnTo>
                  <a:lnTo>
                    <a:pt x="28" y="32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26" y="16"/>
                  </a:lnTo>
                  <a:lnTo>
                    <a:pt x="16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55"/>
            <p:cNvSpPr/>
            <p:nvPr/>
          </p:nvSpPr>
          <p:spPr bwMode="auto">
            <a:xfrm>
              <a:off x="4514850" y="639763"/>
              <a:ext cx="244475" cy="307975"/>
            </a:xfrm>
            <a:custGeom>
              <a:avLst/>
              <a:gdLst>
                <a:gd name="T0" fmla="*/ 54 w 154"/>
                <a:gd name="T1" fmla="*/ 0 h 194"/>
                <a:gd name="T2" fmla="*/ 54 w 154"/>
                <a:gd name="T3" fmla="*/ 0 h 194"/>
                <a:gd name="T4" fmla="*/ 54 w 154"/>
                <a:gd name="T5" fmla="*/ 8 h 194"/>
                <a:gd name="T6" fmla="*/ 54 w 154"/>
                <a:gd name="T7" fmla="*/ 16 h 194"/>
                <a:gd name="T8" fmla="*/ 54 w 154"/>
                <a:gd name="T9" fmla="*/ 34 h 194"/>
                <a:gd name="T10" fmla="*/ 54 w 154"/>
                <a:gd name="T11" fmla="*/ 34 h 194"/>
                <a:gd name="T12" fmla="*/ 74 w 154"/>
                <a:gd name="T13" fmla="*/ 36 h 194"/>
                <a:gd name="T14" fmla="*/ 94 w 154"/>
                <a:gd name="T15" fmla="*/ 36 h 194"/>
                <a:gd name="T16" fmla="*/ 134 w 154"/>
                <a:gd name="T17" fmla="*/ 36 h 194"/>
                <a:gd name="T18" fmla="*/ 134 w 154"/>
                <a:gd name="T19" fmla="*/ 36 h 194"/>
                <a:gd name="T20" fmla="*/ 146 w 154"/>
                <a:gd name="T21" fmla="*/ 60 h 194"/>
                <a:gd name="T22" fmla="*/ 152 w 154"/>
                <a:gd name="T23" fmla="*/ 74 h 194"/>
                <a:gd name="T24" fmla="*/ 154 w 154"/>
                <a:gd name="T25" fmla="*/ 90 h 194"/>
                <a:gd name="T26" fmla="*/ 154 w 154"/>
                <a:gd name="T27" fmla="*/ 90 h 194"/>
                <a:gd name="T28" fmla="*/ 152 w 154"/>
                <a:gd name="T29" fmla="*/ 106 h 194"/>
                <a:gd name="T30" fmla="*/ 146 w 154"/>
                <a:gd name="T31" fmla="*/ 120 h 194"/>
                <a:gd name="T32" fmla="*/ 136 w 154"/>
                <a:gd name="T33" fmla="*/ 132 h 194"/>
                <a:gd name="T34" fmla="*/ 126 w 154"/>
                <a:gd name="T35" fmla="*/ 140 h 194"/>
                <a:gd name="T36" fmla="*/ 110 w 154"/>
                <a:gd name="T37" fmla="*/ 146 h 194"/>
                <a:gd name="T38" fmla="*/ 94 w 154"/>
                <a:gd name="T39" fmla="*/ 150 h 194"/>
                <a:gd name="T40" fmla="*/ 76 w 154"/>
                <a:gd name="T41" fmla="*/ 152 h 194"/>
                <a:gd name="T42" fmla="*/ 54 w 154"/>
                <a:gd name="T43" fmla="*/ 150 h 194"/>
                <a:gd name="T44" fmla="*/ 54 w 154"/>
                <a:gd name="T45" fmla="*/ 150 h 194"/>
                <a:gd name="T46" fmla="*/ 54 w 154"/>
                <a:gd name="T47" fmla="*/ 172 h 194"/>
                <a:gd name="T48" fmla="*/ 54 w 154"/>
                <a:gd name="T49" fmla="*/ 194 h 194"/>
                <a:gd name="T50" fmla="*/ 54 w 154"/>
                <a:gd name="T51" fmla="*/ 194 h 194"/>
                <a:gd name="T52" fmla="*/ 26 w 154"/>
                <a:gd name="T53" fmla="*/ 146 h 194"/>
                <a:gd name="T54" fmla="*/ 0 w 154"/>
                <a:gd name="T55" fmla="*/ 96 h 194"/>
                <a:gd name="T56" fmla="*/ 0 w 154"/>
                <a:gd name="T57" fmla="*/ 96 h 194"/>
                <a:gd name="T58" fmla="*/ 26 w 154"/>
                <a:gd name="T59" fmla="*/ 48 h 194"/>
                <a:gd name="T60" fmla="*/ 40 w 154"/>
                <a:gd name="T61" fmla="*/ 24 h 194"/>
                <a:gd name="T62" fmla="*/ 54 w 154"/>
                <a:gd name="T63" fmla="*/ 0 h 194"/>
                <a:gd name="T64" fmla="*/ 54 w 154"/>
                <a:gd name="T6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4" h="194">
                  <a:moveTo>
                    <a:pt x="54" y="0"/>
                  </a:moveTo>
                  <a:lnTo>
                    <a:pt x="54" y="0"/>
                  </a:lnTo>
                  <a:lnTo>
                    <a:pt x="54" y="8"/>
                  </a:lnTo>
                  <a:lnTo>
                    <a:pt x="54" y="16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74" y="36"/>
                  </a:lnTo>
                  <a:lnTo>
                    <a:pt x="94" y="36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46" y="60"/>
                  </a:lnTo>
                  <a:lnTo>
                    <a:pt x="152" y="74"/>
                  </a:lnTo>
                  <a:lnTo>
                    <a:pt x="154" y="90"/>
                  </a:lnTo>
                  <a:lnTo>
                    <a:pt x="154" y="90"/>
                  </a:lnTo>
                  <a:lnTo>
                    <a:pt x="152" y="106"/>
                  </a:lnTo>
                  <a:lnTo>
                    <a:pt x="146" y="120"/>
                  </a:lnTo>
                  <a:lnTo>
                    <a:pt x="136" y="132"/>
                  </a:lnTo>
                  <a:lnTo>
                    <a:pt x="126" y="140"/>
                  </a:lnTo>
                  <a:lnTo>
                    <a:pt x="110" y="146"/>
                  </a:lnTo>
                  <a:lnTo>
                    <a:pt x="94" y="150"/>
                  </a:lnTo>
                  <a:lnTo>
                    <a:pt x="76" y="152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54" y="172"/>
                  </a:lnTo>
                  <a:lnTo>
                    <a:pt x="54" y="194"/>
                  </a:lnTo>
                  <a:lnTo>
                    <a:pt x="54" y="194"/>
                  </a:lnTo>
                  <a:lnTo>
                    <a:pt x="26" y="14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6" y="48"/>
                  </a:lnTo>
                  <a:lnTo>
                    <a:pt x="40" y="24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6"/>
            <p:cNvSpPr/>
            <p:nvPr/>
          </p:nvSpPr>
          <p:spPr bwMode="auto">
            <a:xfrm>
              <a:off x="4229100" y="700088"/>
              <a:ext cx="244475" cy="180975"/>
            </a:xfrm>
            <a:custGeom>
              <a:avLst/>
              <a:gdLst>
                <a:gd name="T0" fmla="*/ 154 w 154"/>
                <a:gd name="T1" fmla="*/ 0 h 114"/>
                <a:gd name="T2" fmla="*/ 154 w 154"/>
                <a:gd name="T3" fmla="*/ 0 h 114"/>
                <a:gd name="T4" fmla="*/ 154 w 154"/>
                <a:gd name="T5" fmla="*/ 112 h 114"/>
                <a:gd name="T6" fmla="*/ 154 w 154"/>
                <a:gd name="T7" fmla="*/ 112 h 114"/>
                <a:gd name="T8" fmla="*/ 112 w 154"/>
                <a:gd name="T9" fmla="*/ 114 h 114"/>
                <a:gd name="T10" fmla="*/ 90 w 154"/>
                <a:gd name="T11" fmla="*/ 114 h 114"/>
                <a:gd name="T12" fmla="*/ 70 w 154"/>
                <a:gd name="T13" fmla="*/ 114 h 114"/>
                <a:gd name="T14" fmla="*/ 50 w 154"/>
                <a:gd name="T15" fmla="*/ 112 h 114"/>
                <a:gd name="T16" fmla="*/ 32 w 154"/>
                <a:gd name="T17" fmla="*/ 106 h 114"/>
                <a:gd name="T18" fmla="*/ 24 w 154"/>
                <a:gd name="T19" fmla="*/ 102 h 114"/>
                <a:gd name="T20" fmla="*/ 18 w 154"/>
                <a:gd name="T21" fmla="*/ 98 h 114"/>
                <a:gd name="T22" fmla="*/ 12 w 154"/>
                <a:gd name="T23" fmla="*/ 92 h 114"/>
                <a:gd name="T24" fmla="*/ 6 w 154"/>
                <a:gd name="T25" fmla="*/ 84 h 114"/>
                <a:gd name="T26" fmla="*/ 6 w 154"/>
                <a:gd name="T27" fmla="*/ 84 h 114"/>
                <a:gd name="T28" fmla="*/ 2 w 154"/>
                <a:gd name="T29" fmla="*/ 74 h 114"/>
                <a:gd name="T30" fmla="*/ 0 w 154"/>
                <a:gd name="T31" fmla="*/ 62 h 114"/>
                <a:gd name="T32" fmla="*/ 2 w 154"/>
                <a:gd name="T33" fmla="*/ 52 h 114"/>
                <a:gd name="T34" fmla="*/ 4 w 154"/>
                <a:gd name="T35" fmla="*/ 40 h 114"/>
                <a:gd name="T36" fmla="*/ 8 w 154"/>
                <a:gd name="T37" fmla="*/ 30 h 114"/>
                <a:gd name="T38" fmla="*/ 12 w 154"/>
                <a:gd name="T39" fmla="*/ 20 h 114"/>
                <a:gd name="T40" fmla="*/ 24 w 154"/>
                <a:gd name="T41" fmla="*/ 0 h 114"/>
                <a:gd name="T42" fmla="*/ 24 w 154"/>
                <a:gd name="T43" fmla="*/ 0 h 114"/>
                <a:gd name="T44" fmla="*/ 154 w 154"/>
                <a:gd name="T45" fmla="*/ 0 h 114"/>
                <a:gd name="T46" fmla="*/ 154 w 154"/>
                <a:gd name="T47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4" h="114">
                  <a:moveTo>
                    <a:pt x="154" y="0"/>
                  </a:moveTo>
                  <a:lnTo>
                    <a:pt x="154" y="0"/>
                  </a:lnTo>
                  <a:lnTo>
                    <a:pt x="154" y="112"/>
                  </a:lnTo>
                  <a:lnTo>
                    <a:pt x="154" y="112"/>
                  </a:lnTo>
                  <a:lnTo>
                    <a:pt x="112" y="114"/>
                  </a:lnTo>
                  <a:lnTo>
                    <a:pt x="90" y="114"/>
                  </a:lnTo>
                  <a:lnTo>
                    <a:pt x="70" y="114"/>
                  </a:lnTo>
                  <a:lnTo>
                    <a:pt x="50" y="112"/>
                  </a:lnTo>
                  <a:lnTo>
                    <a:pt x="32" y="106"/>
                  </a:lnTo>
                  <a:lnTo>
                    <a:pt x="24" y="102"/>
                  </a:lnTo>
                  <a:lnTo>
                    <a:pt x="18" y="98"/>
                  </a:lnTo>
                  <a:lnTo>
                    <a:pt x="12" y="92"/>
                  </a:lnTo>
                  <a:lnTo>
                    <a:pt x="6" y="84"/>
                  </a:lnTo>
                  <a:lnTo>
                    <a:pt x="6" y="84"/>
                  </a:lnTo>
                  <a:lnTo>
                    <a:pt x="2" y="74"/>
                  </a:lnTo>
                  <a:lnTo>
                    <a:pt x="0" y="62"/>
                  </a:lnTo>
                  <a:lnTo>
                    <a:pt x="2" y="52"/>
                  </a:lnTo>
                  <a:lnTo>
                    <a:pt x="4" y="40"/>
                  </a:lnTo>
                  <a:lnTo>
                    <a:pt x="8" y="30"/>
                  </a:lnTo>
                  <a:lnTo>
                    <a:pt x="12" y="2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8"/>
          <p:cNvGrpSpPr/>
          <p:nvPr/>
        </p:nvGrpSpPr>
        <p:grpSpPr>
          <a:xfrm>
            <a:off x="6644644" y="3628670"/>
            <a:ext cx="489678" cy="490515"/>
            <a:chOff x="7287419" y="3505994"/>
            <a:chExt cx="464344" cy="465138"/>
          </a:xfrm>
          <a:solidFill>
            <a:sysClr val="window" lastClr="FFFFFF"/>
          </a:solidFill>
        </p:grpSpPr>
        <p:sp>
          <p:nvSpPr>
            <p:cNvPr id="33" name="AutoShape 37"/>
            <p:cNvSpPr/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4" name="AutoShape 38"/>
            <p:cNvSpPr/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5" name="AutoShape 39"/>
            <p:cNvSpPr/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6" name="AutoShape 40"/>
            <p:cNvSpPr/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7" name="AutoShape 41"/>
            <p:cNvSpPr/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8" name="AutoShape 42"/>
            <p:cNvSpPr/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AutoShape 59"/>
          <p:cNvSpPr/>
          <p:nvPr/>
        </p:nvSpPr>
        <p:spPr bwMode="auto">
          <a:xfrm>
            <a:off x="8042743" y="4735481"/>
            <a:ext cx="368531" cy="367902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89" tIns="20089" rIns="20089" bIns="2008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241300" eaLnBrk="1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050" b="0" i="0" u="none" strike="noStrike" kern="0" cap="none" spc="0" normalizeH="0" baseline="0" noProof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40" name="Group 46"/>
          <p:cNvGrpSpPr/>
          <p:nvPr/>
        </p:nvGrpSpPr>
        <p:grpSpPr>
          <a:xfrm>
            <a:off x="9315135" y="4594536"/>
            <a:ext cx="304051" cy="304051"/>
            <a:chOff x="4439441" y="2582069"/>
            <a:chExt cx="464344" cy="464344"/>
          </a:xfrm>
          <a:solidFill>
            <a:sysClr val="window" lastClr="FFFFFF"/>
          </a:solidFill>
        </p:grpSpPr>
        <p:sp>
          <p:nvSpPr>
            <p:cNvPr id="41" name="AutoShape 123"/>
            <p:cNvSpPr/>
            <p:nvPr/>
          </p:nvSpPr>
          <p:spPr bwMode="auto">
            <a:xfrm>
              <a:off x="4439441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2" name="AutoShape 124"/>
            <p:cNvSpPr/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3" name="AutoShape 125"/>
            <p:cNvSpPr/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50"/>
          <p:cNvGrpSpPr/>
          <p:nvPr/>
        </p:nvGrpSpPr>
        <p:grpSpPr>
          <a:xfrm>
            <a:off x="7242270" y="2159226"/>
            <a:ext cx="367901" cy="367901"/>
            <a:chOff x="4439444" y="1652588"/>
            <a:chExt cx="464344" cy="464344"/>
          </a:xfrm>
          <a:solidFill>
            <a:sysClr val="window" lastClr="FFFFFF"/>
          </a:solidFill>
        </p:grpSpPr>
        <p:sp>
          <p:nvSpPr>
            <p:cNvPr id="45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6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47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241300" eaLnBrk="1" fontAlgn="auto" latinLnBrk="0" hangingPunct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文本框 1"/>
          <p:cNvSpPr txBox="1"/>
          <p:nvPr/>
        </p:nvSpPr>
        <p:spPr>
          <a:xfrm>
            <a:off x="4001425" y="1882101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išļîďè"/>
          <p:cNvSpPr txBox="1"/>
          <p:nvPr/>
        </p:nvSpPr>
        <p:spPr bwMode="auto">
          <a:xfrm>
            <a:off x="3985542" y="153727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0" name="文本框 1"/>
          <p:cNvSpPr txBox="1"/>
          <p:nvPr/>
        </p:nvSpPr>
        <p:spPr>
          <a:xfrm>
            <a:off x="2485046" y="3272663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išļîďè"/>
          <p:cNvSpPr txBox="1"/>
          <p:nvPr/>
        </p:nvSpPr>
        <p:spPr bwMode="auto">
          <a:xfrm>
            <a:off x="2469163" y="2927839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2" name="文本框 1"/>
          <p:cNvSpPr txBox="1"/>
          <p:nvPr/>
        </p:nvSpPr>
        <p:spPr>
          <a:xfrm>
            <a:off x="3585983" y="466322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išļîďè"/>
          <p:cNvSpPr txBox="1"/>
          <p:nvPr/>
        </p:nvSpPr>
        <p:spPr bwMode="auto">
          <a:xfrm>
            <a:off x="3570100" y="4333047"/>
            <a:ext cx="2875945" cy="40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4" name="文本框 1"/>
          <p:cNvSpPr txBox="1"/>
          <p:nvPr/>
        </p:nvSpPr>
        <p:spPr>
          <a:xfrm>
            <a:off x="8851327" y="556754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išļîďè"/>
          <p:cNvSpPr txBox="1"/>
          <p:nvPr/>
        </p:nvSpPr>
        <p:spPr bwMode="auto">
          <a:xfrm>
            <a:off x="8835444" y="5237366"/>
            <a:ext cx="2875945" cy="40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0564408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50"/>
          <p:cNvGrpSpPr/>
          <p:nvPr/>
        </p:nvGrpSpPr>
        <p:grpSpPr>
          <a:xfrm>
            <a:off x="3730376" y="1578580"/>
            <a:ext cx="4760865" cy="3548440"/>
            <a:chOff x="3091555" y="1666710"/>
            <a:chExt cx="6008884" cy="4478633"/>
          </a:xfrm>
          <a:solidFill>
            <a:sysClr val="window" lastClr="FFFFFF"/>
          </a:solidFill>
        </p:grpSpPr>
        <p:grpSp>
          <p:nvGrpSpPr>
            <p:cNvPr id="14" name="Group 3"/>
            <p:cNvGrpSpPr/>
            <p:nvPr/>
          </p:nvGrpSpPr>
          <p:grpSpPr>
            <a:xfrm>
              <a:off x="3091555" y="1666710"/>
              <a:ext cx="6008884" cy="4478633"/>
              <a:chOff x="5005784" y="1125225"/>
              <a:chExt cx="7270750" cy="5419147"/>
            </a:xfrm>
            <a:grpFill/>
          </p:grpSpPr>
          <p:sp>
            <p:nvSpPr>
              <p:cNvPr id="37" name="椭圆 36"/>
              <p:cNvSpPr/>
              <p:nvPr/>
            </p:nvSpPr>
            <p:spPr bwMode="auto">
              <a:xfrm>
                <a:off x="5005784" y="3063417"/>
                <a:ext cx="2291773" cy="2291773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 bwMode="auto">
              <a:xfrm>
                <a:off x="10028057" y="3782122"/>
                <a:ext cx="1831399" cy="1829956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 bwMode="auto">
              <a:xfrm>
                <a:off x="7486614" y="1125225"/>
                <a:ext cx="3053773" cy="3052329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 bwMode="auto">
              <a:xfrm>
                <a:off x="7703092" y="4379599"/>
                <a:ext cx="2166215" cy="2164773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矩形 4"/>
              <p:cNvSpPr/>
              <p:nvPr/>
            </p:nvSpPr>
            <p:spPr bwMode="auto">
              <a:xfrm rot="19694411">
                <a:off x="5035109" y="2052207"/>
                <a:ext cx="5535672" cy="2702353"/>
              </a:xfrm>
              <a:custGeom>
                <a:avLst/>
                <a:gdLst/>
                <a:ahLst/>
                <a:cxnLst/>
                <a:rect l="l" t="t" r="r" b="b"/>
                <a:pathLst>
                  <a:path w="6636810" h="3240537">
                    <a:moveTo>
                      <a:pt x="5995706" y="329447"/>
                    </a:moveTo>
                    <a:cubicBezTo>
                      <a:pt x="6708608" y="870225"/>
                      <a:pt x="6848141" y="1886532"/>
                      <a:pt x="6307363" y="2599433"/>
                    </a:cubicBezTo>
                    <a:cubicBezTo>
                      <a:pt x="5766586" y="3312335"/>
                      <a:pt x="4750279" y="3451868"/>
                      <a:pt x="4037377" y="2911090"/>
                    </a:cubicBezTo>
                    <a:cubicBezTo>
                      <a:pt x="3834697" y="2757346"/>
                      <a:pt x="3678362" y="2565165"/>
                      <a:pt x="3572521" y="2351592"/>
                    </a:cubicBezTo>
                    <a:cubicBezTo>
                      <a:pt x="3382613" y="2221161"/>
                      <a:pt x="3125137" y="2125355"/>
                      <a:pt x="2835026" y="2089472"/>
                    </a:cubicBezTo>
                    <a:cubicBezTo>
                      <a:pt x="2470925" y="2044438"/>
                      <a:pt x="2133683" y="2103468"/>
                      <a:pt x="1902855" y="2234479"/>
                    </a:cubicBezTo>
                    <a:cubicBezTo>
                      <a:pt x="1508230" y="2603881"/>
                      <a:pt x="893457" y="2645913"/>
                      <a:pt x="448097" y="2308081"/>
                    </a:cubicBezTo>
                    <a:cubicBezTo>
                      <a:pt x="-50183" y="1930106"/>
                      <a:pt x="-147709" y="1219762"/>
                      <a:pt x="230265" y="721482"/>
                    </a:cubicBezTo>
                    <a:cubicBezTo>
                      <a:pt x="608240" y="223202"/>
                      <a:pt x="1318584" y="125676"/>
                      <a:pt x="1816864" y="503651"/>
                    </a:cubicBezTo>
                    <a:cubicBezTo>
                      <a:pt x="1922519" y="583796"/>
                      <a:pt x="2010155" y="678885"/>
                      <a:pt x="2077971" y="784443"/>
                    </a:cubicBezTo>
                    <a:cubicBezTo>
                      <a:pt x="2289760" y="902821"/>
                      <a:pt x="2577725" y="972444"/>
                      <a:pt x="2893769" y="967396"/>
                    </a:cubicBezTo>
                    <a:cubicBezTo>
                      <a:pt x="3168575" y="963007"/>
                      <a:pt x="3420358" y="902868"/>
                      <a:pt x="3617906" y="804590"/>
                    </a:cubicBezTo>
                    <a:cubicBezTo>
                      <a:pt x="3649441" y="748230"/>
                      <a:pt x="3685719" y="693837"/>
                      <a:pt x="3725720" y="641104"/>
                    </a:cubicBezTo>
                    <a:cubicBezTo>
                      <a:pt x="4266498" y="-71797"/>
                      <a:pt x="5282805" y="-211331"/>
                      <a:pt x="5995706" y="329447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矩形 4"/>
              <p:cNvSpPr/>
              <p:nvPr/>
            </p:nvSpPr>
            <p:spPr bwMode="auto">
              <a:xfrm rot="13415964">
                <a:off x="7511547" y="2326114"/>
                <a:ext cx="4764987" cy="2326127"/>
              </a:xfrm>
              <a:custGeom>
                <a:avLst/>
                <a:gdLst/>
                <a:ahLst/>
                <a:cxnLst/>
                <a:rect l="l" t="t" r="r" b="b"/>
                <a:pathLst>
                  <a:path w="6636810" h="3240537">
                    <a:moveTo>
                      <a:pt x="5995706" y="329447"/>
                    </a:moveTo>
                    <a:cubicBezTo>
                      <a:pt x="6708608" y="870225"/>
                      <a:pt x="6848141" y="1886532"/>
                      <a:pt x="6307363" y="2599433"/>
                    </a:cubicBezTo>
                    <a:cubicBezTo>
                      <a:pt x="5766586" y="3312335"/>
                      <a:pt x="4750279" y="3451868"/>
                      <a:pt x="4037377" y="2911090"/>
                    </a:cubicBezTo>
                    <a:cubicBezTo>
                      <a:pt x="3834697" y="2757346"/>
                      <a:pt x="3678362" y="2565165"/>
                      <a:pt x="3572521" y="2351592"/>
                    </a:cubicBezTo>
                    <a:cubicBezTo>
                      <a:pt x="3382613" y="2221161"/>
                      <a:pt x="3125137" y="2125355"/>
                      <a:pt x="2835026" y="2089472"/>
                    </a:cubicBezTo>
                    <a:cubicBezTo>
                      <a:pt x="2470925" y="2044438"/>
                      <a:pt x="2133683" y="2103468"/>
                      <a:pt x="1902855" y="2234479"/>
                    </a:cubicBezTo>
                    <a:cubicBezTo>
                      <a:pt x="1508230" y="2603881"/>
                      <a:pt x="893457" y="2645913"/>
                      <a:pt x="448097" y="2308081"/>
                    </a:cubicBezTo>
                    <a:cubicBezTo>
                      <a:pt x="-50183" y="1930106"/>
                      <a:pt x="-147709" y="1219762"/>
                      <a:pt x="230265" y="721482"/>
                    </a:cubicBezTo>
                    <a:cubicBezTo>
                      <a:pt x="608240" y="223202"/>
                      <a:pt x="1318584" y="125676"/>
                      <a:pt x="1816864" y="503651"/>
                    </a:cubicBezTo>
                    <a:cubicBezTo>
                      <a:pt x="1922519" y="583796"/>
                      <a:pt x="2010155" y="678885"/>
                      <a:pt x="2077971" y="784443"/>
                    </a:cubicBezTo>
                    <a:cubicBezTo>
                      <a:pt x="2289760" y="902821"/>
                      <a:pt x="2577725" y="972444"/>
                      <a:pt x="2893769" y="967396"/>
                    </a:cubicBezTo>
                    <a:cubicBezTo>
                      <a:pt x="3168575" y="963007"/>
                      <a:pt x="3420358" y="902868"/>
                      <a:pt x="3617906" y="804590"/>
                    </a:cubicBezTo>
                    <a:cubicBezTo>
                      <a:pt x="3649441" y="748230"/>
                      <a:pt x="3685719" y="693837"/>
                      <a:pt x="3725720" y="641104"/>
                    </a:cubicBezTo>
                    <a:cubicBezTo>
                      <a:pt x="4266498" y="-71797"/>
                      <a:pt x="5282805" y="-211331"/>
                      <a:pt x="5995706" y="329447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矩形 4"/>
              <p:cNvSpPr/>
              <p:nvPr/>
            </p:nvSpPr>
            <p:spPr bwMode="auto">
              <a:xfrm rot="9397107">
                <a:off x="7762262" y="4118384"/>
                <a:ext cx="3867727" cy="1887682"/>
              </a:xfrm>
              <a:custGeom>
                <a:avLst/>
                <a:gdLst/>
                <a:ahLst/>
                <a:cxnLst/>
                <a:rect l="l" t="t" r="r" b="b"/>
                <a:pathLst>
                  <a:path w="6636810" h="3240537">
                    <a:moveTo>
                      <a:pt x="5995706" y="329447"/>
                    </a:moveTo>
                    <a:cubicBezTo>
                      <a:pt x="6708608" y="870225"/>
                      <a:pt x="6848141" y="1886532"/>
                      <a:pt x="6307363" y="2599433"/>
                    </a:cubicBezTo>
                    <a:cubicBezTo>
                      <a:pt x="5766586" y="3312335"/>
                      <a:pt x="4750279" y="3451868"/>
                      <a:pt x="4037377" y="2911090"/>
                    </a:cubicBezTo>
                    <a:cubicBezTo>
                      <a:pt x="3834697" y="2757346"/>
                      <a:pt x="3678362" y="2565165"/>
                      <a:pt x="3572521" y="2351592"/>
                    </a:cubicBezTo>
                    <a:cubicBezTo>
                      <a:pt x="3382613" y="2221161"/>
                      <a:pt x="3125137" y="2125355"/>
                      <a:pt x="2835026" y="2089472"/>
                    </a:cubicBezTo>
                    <a:cubicBezTo>
                      <a:pt x="2470925" y="2044438"/>
                      <a:pt x="2133683" y="2103468"/>
                      <a:pt x="1902855" y="2234479"/>
                    </a:cubicBezTo>
                    <a:cubicBezTo>
                      <a:pt x="1508230" y="2603881"/>
                      <a:pt x="893457" y="2645913"/>
                      <a:pt x="448097" y="2308081"/>
                    </a:cubicBezTo>
                    <a:cubicBezTo>
                      <a:pt x="-50183" y="1930106"/>
                      <a:pt x="-147709" y="1219762"/>
                      <a:pt x="230265" y="721482"/>
                    </a:cubicBezTo>
                    <a:cubicBezTo>
                      <a:pt x="608240" y="223202"/>
                      <a:pt x="1318584" y="125676"/>
                      <a:pt x="1816864" y="503651"/>
                    </a:cubicBezTo>
                    <a:cubicBezTo>
                      <a:pt x="1922519" y="583796"/>
                      <a:pt x="2010155" y="678885"/>
                      <a:pt x="2077971" y="784443"/>
                    </a:cubicBezTo>
                    <a:cubicBezTo>
                      <a:pt x="2289760" y="902821"/>
                      <a:pt x="2577725" y="972444"/>
                      <a:pt x="2893769" y="967396"/>
                    </a:cubicBezTo>
                    <a:cubicBezTo>
                      <a:pt x="3168575" y="963007"/>
                      <a:pt x="3420358" y="902868"/>
                      <a:pt x="3617906" y="804590"/>
                    </a:cubicBezTo>
                    <a:cubicBezTo>
                      <a:pt x="3649441" y="748230"/>
                      <a:pt x="3685719" y="693837"/>
                      <a:pt x="3725720" y="641104"/>
                    </a:cubicBezTo>
                    <a:cubicBezTo>
                      <a:pt x="4266498" y="-71797"/>
                      <a:pt x="5282805" y="-211331"/>
                      <a:pt x="5995706" y="329447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Freeform 21"/>
            <p:cNvSpPr>
              <a:spLocks noEditPoints="1"/>
            </p:cNvSpPr>
            <p:nvPr/>
          </p:nvSpPr>
          <p:spPr bwMode="auto">
            <a:xfrm>
              <a:off x="5978518" y="2554767"/>
              <a:ext cx="837133" cy="745198"/>
            </a:xfrm>
            <a:custGeom>
              <a:avLst/>
              <a:gdLst>
                <a:gd name="T0" fmla="*/ 62 w 401"/>
                <a:gd name="T1" fmla="*/ 116 h 357"/>
                <a:gd name="T2" fmla="*/ 117 w 401"/>
                <a:gd name="T3" fmla="*/ 135 h 357"/>
                <a:gd name="T4" fmla="*/ 124 w 401"/>
                <a:gd name="T5" fmla="*/ 133 h 357"/>
                <a:gd name="T6" fmla="*/ 155 w 401"/>
                <a:gd name="T7" fmla="*/ 106 h 357"/>
                <a:gd name="T8" fmla="*/ 156 w 401"/>
                <a:gd name="T9" fmla="*/ 100 h 357"/>
                <a:gd name="T10" fmla="*/ 141 w 401"/>
                <a:gd name="T11" fmla="*/ 81 h 357"/>
                <a:gd name="T12" fmla="*/ 219 w 401"/>
                <a:gd name="T13" fmla="*/ 1 h 357"/>
                <a:gd name="T14" fmla="*/ 160 w 401"/>
                <a:gd name="T15" fmla="*/ 1 h 357"/>
                <a:gd name="T16" fmla="*/ 86 w 401"/>
                <a:gd name="T17" fmla="*/ 39 h 357"/>
                <a:gd name="T18" fmla="*/ 55 w 401"/>
                <a:gd name="T19" fmla="*/ 63 h 357"/>
                <a:gd name="T20" fmla="*/ 43 w 401"/>
                <a:gd name="T21" fmla="*/ 90 h 357"/>
                <a:gd name="T22" fmla="*/ 18 w 401"/>
                <a:gd name="T23" fmla="*/ 98 h 357"/>
                <a:gd name="T24" fmla="*/ 3 w 401"/>
                <a:gd name="T25" fmla="*/ 110 h 357"/>
                <a:gd name="T26" fmla="*/ 2 w 401"/>
                <a:gd name="T27" fmla="*/ 120 h 357"/>
                <a:gd name="T28" fmla="*/ 30 w 401"/>
                <a:gd name="T29" fmla="*/ 150 h 357"/>
                <a:gd name="T30" fmla="*/ 41 w 401"/>
                <a:gd name="T31" fmla="*/ 152 h 357"/>
                <a:gd name="T32" fmla="*/ 55 w 401"/>
                <a:gd name="T33" fmla="*/ 139 h 357"/>
                <a:gd name="T34" fmla="*/ 62 w 401"/>
                <a:gd name="T35" fmla="*/ 116 h 357"/>
                <a:gd name="T36" fmla="*/ 177 w 401"/>
                <a:gd name="T37" fmla="*/ 126 h 357"/>
                <a:gd name="T38" fmla="*/ 169 w 401"/>
                <a:gd name="T39" fmla="*/ 125 h 357"/>
                <a:gd name="T40" fmla="*/ 140 w 401"/>
                <a:gd name="T41" fmla="*/ 150 h 357"/>
                <a:gd name="T42" fmla="*/ 139 w 401"/>
                <a:gd name="T43" fmla="*/ 158 h 357"/>
                <a:gd name="T44" fmla="*/ 305 w 401"/>
                <a:gd name="T45" fmla="*/ 347 h 357"/>
                <a:gd name="T46" fmla="*/ 320 w 401"/>
                <a:gd name="T47" fmla="*/ 348 h 357"/>
                <a:gd name="T48" fmla="*/ 340 w 401"/>
                <a:gd name="T49" fmla="*/ 332 h 357"/>
                <a:gd name="T50" fmla="*/ 341 w 401"/>
                <a:gd name="T51" fmla="*/ 317 h 357"/>
                <a:gd name="T52" fmla="*/ 177 w 401"/>
                <a:gd name="T53" fmla="*/ 126 h 357"/>
                <a:gd name="T54" fmla="*/ 398 w 401"/>
                <a:gd name="T55" fmla="*/ 46 h 357"/>
                <a:gd name="T56" fmla="*/ 389 w 401"/>
                <a:gd name="T57" fmla="*/ 42 h 357"/>
                <a:gd name="T58" fmla="*/ 369 w 401"/>
                <a:gd name="T59" fmla="*/ 72 h 357"/>
                <a:gd name="T60" fmla="*/ 331 w 401"/>
                <a:gd name="T61" fmla="*/ 80 h 357"/>
                <a:gd name="T62" fmla="*/ 320 w 401"/>
                <a:gd name="T63" fmla="*/ 45 h 357"/>
                <a:gd name="T64" fmla="*/ 338 w 401"/>
                <a:gd name="T65" fmla="*/ 13 h 357"/>
                <a:gd name="T66" fmla="*/ 330 w 401"/>
                <a:gd name="T67" fmla="*/ 6 h 357"/>
                <a:gd name="T68" fmla="*/ 274 w 401"/>
                <a:gd name="T69" fmla="*/ 51 h 357"/>
                <a:gd name="T70" fmla="*/ 257 w 401"/>
                <a:gd name="T71" fmla="*/ 121 h 357"/>
                <a:gd name="T72" fmla="*/ 230 w 401"/>
                <a:gd name="T73" fmla="*/ 149 h 357"/>
                <a:gd name="T74" fmla="*/ 257 w 401"/>
                <a:gd name="T75" fmla="*/ 181 h 357"/>
                <a:gd name="T76" fmla="*/ 290 w 401"/>
                <a:gd name="T77" fmla="*/ 149 h 357"/>
                <a:gd name="T78" fmla="*/ 330 w 401"/>
                <a:gd name="T79" fmla="*/ 137 h 357"/>
                <a:gd name="T80" fmla="*/ 391 w 401"/>
                <a:gd name="T81" fmla="*/ 112 h 357"/>
                <a:gd name="T82" fmla="*/ 398 w 401"/>
                <a:gd name="T83" fmla="*/ 46 h 357"/>
                <a:gd name="T84" fmla="*/ 55 w 401"/>
                <a:gd name="T85" fmla="*/ 319 h 357"/>
                <a:gd name="T86" fmla="*/ 55 w 401"/>
                <a:gd name="T87" fmla="*/ 334 h 357"/>
                <a:gd name="T88" fmla="*/ 74 w 401"/>
                <a:gd name="T89" fmla="*/ 353 h 357"/>
                <a:gd name="T90" fmla="*/ 89 w 401"/>
                <a:gd name="T91" fmla="*/ 351 h 357"/>
                <a:gd name="T92" fmla="*/ 187 w 401"/>
                <a:gd name="T93" fmla="*/ 254 h 357"/>
                <a:gd name="T94" fmla="*/ 157 w 401"/>
                <a:gd name="T95" fmla="*/ 220 h 357"/>
                <a:gd name="T96" fmla="*/ 55 w 401"/>
                <a:gd name="T97" fmla="*/ 319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1" h="357">
                  <a:moveTo>
                    <a:pt x="62" y="116"/>
                  </a:moveTo>
                  <a:cubicBezTo>
                    <a:pt x="81" y="101"/>
                    <a:pt x="97" y="111"/>
                    <a:pt x="117" y="135"/>
                  </a:cubicBezTo>
                  <a:cubicBezTo>
                    <a:pt x="120" y="138"/>
                    <a:pt x="123" y="135"/>
                    <a:pt x="124" y="133"/>
                  </a:cubicBezTo>
                  <a:cubicBezTo>
                    <a:pt x="126" y="132"/>
                    <a:pt x="154" y="107"/>
                    <a:pt x="155" y="106"/>
                  </a:cubicBezTo>
                  <a:cubicBezTo>
                    <a:pt x="156" y="105"/>
                    <a:pt x="158" y="102"/>
                    <a:pt x="156" y="100"/>
                  </a:cubicBezTo>
                  <a:cubicBezTo>
                    <a:pt x="154" y="98"/>
                    <a:pt x="146" y="88"/>
                    <a:pt x="141" y="81"/>
                  </a:cubicBezTo>
                  <a:cubicBezTo>
                    <a:pt x="105" y="34"/>
                    <a:pt x="240" y="2"/>
                    <a:pt x="219" y="1"/>
                  </a:cubicBezTo>
                  <a:cubicBezTo>
                    <a:pt x="208" y="1"/>
                    <a:pt x="166" y="0"/>
                    <a:pt x="160" y="1"/>
                  </a:cubicBezTo>
                  <a:cubicBezTo>
                    <a:pt x="134" y="4"/>
                    <a:pt x="102" y="28"/>
                    <a:pt x="86" y="39"/>
                  </a:cubicBezTo>
                  <a:cubicBezTo>
                    <a:pt x="64" y="53"/>
                    <a:pt x="57" y="62"/>
                    <a:pt x="55" y="63"/>
                  </a:cubicBezTo>
                  <a:cubicBezTo>
                    <a:pt x="49" y="68"/>
                    <a:pt x="54" y="80"/>
                    <a:pt x="43" y="90"/>
                  </a:cubicBezTo>
                  <a:cubicBezTo>
                    <a:pt x="32" y="100"/>
                    <a:pt x="25" y="92"/>
                    <a:pt x="18" y="98"/>
                  </a:cubicBezTo>
                  <a:cubicBezTo>
                    <a:pt x="15" y="101"/>
                    <a:pt x="5" y="108"/>
                    <a:pt x="3" y="110"/>
                  </a:cubicBezTo>
                  <a:cubicBezTo>
                    <a:pt x="0" y="113"/>
                    <a:pt x="0" y="117"/>
                    <a:pt x="2" y="120"/>
                  </a:cubicBezTo>
                  <a:cubicBezTo>
                    <a:pt x="2" y="120"/>
                    <a:pt x="28" y="148"/>
                    <a:pt x="30" y="150"/>
                  </a:cubicBezTo>
                  <a:cubicBezTo>
                    <a:pt x="32" y="153"/>
                    <a:pt x="38" y="155"/>
                    <a:pt x="41" y="152"/>
                  </a:cubicBezTo>
                  <a:cubicBezTo>
                    <a:pt x="45" y="149"/>
                    <a:pt x="54" y="141"/>
                    <a:pt x="55" y="139"/>
                  </a:cubicBezTo>
                  <a:cubicBezTo>
                    <a:pt x="57" y="138"/>
                    <a:pt x="54" y="122"/>
                    <a:pt x="62" y="116"/>
                  </a:cubicBezTo>
                  <a:close/>
                  <a:moveTo>
                    <a:pt x="177" y="126"/>
                  </a:moveTo>
                  <a:cubicBezTo>
                    <a:pt x="174" y="123"/>
                    <a:pt x="171" y="123"/>
                    <a:pt x="169" y="125"/>
                  </a:cubicBezTo>
                  <a:cubicBezTo>
                    <a:pt x="140" y="150"/>
                    <a:pt x="140" y="150"/>
                    <a:pt x="140" y="150"/>
                  </a:cubicBezTo>
                  <a:cubicBezTo>
                    <a:pt x="138" y="152"/>
                    <a:pt x="137" y="156"/>
                    <a:pt x="139" y="158"/>
                  </a:cubicBezTo>
                  <a:cubicBezTo>
                    <a:pt x="305" y="347"/>
                    <a:pt x="305" y="347"/>
                    <a:pt x="305" y="347"/>
                  </a:cubicBezTo>
                  <a:cubicBezTo>
                    <a:pt x="309" y="352"/>
                    <a:pt x="316" y="352"/>
                    <a:pt x="320" y="348"/>
                  </a:cubicBezTo>
                  <a:cubicBezTo>
                    <a:pt x="340" y="332"/>
                    <a:pt x="340" y="332"/>
                    <a:pt x="340" y="332"/>
                  </a:cubicBezTo>
                  <a:cubicBezTo>
                    <a:pt x="344" y="328"/>
                    <a:pt x="345" y="321"/>
                    <a:pt x="341" y="317"/>
                  </a:cubicBezTo>
                  <a:lnTo>
                    <a:pt x="177" y="126"/>
                  </a:lnTo>
                  <a:close/>
                  <a:moveTo>
                    <a:pt x="398" y="46"/>
                  </a:moveTo>
                  <a:cubicBezTo>
                    <a:pt x="396" y="36"/>
                    <a:pt x="391" y="38"/>
                    <a:pt x="389" y="42"/>
                  </a:cubicBezTo>
                  <a:cubicBezTo>
                    <a:pt x="386" y="46"/>
                    <a:pt x="374" y="64"/>
                    <a:pt x="369" y="72"/>
                  </a:cubicBezTo>
                  <a:cubicBezTo>
                    <a:pt x="364" y="80"/>
                    <a:pt x="353" y="96"/>
                    <a:pt x="331" y="80"/>
                  </a:cubicBezTo>
                  <a:cubicBezTo>
                    <a:pt x="308" y="64"/>
                    <a:pt x="316" y="53"/>
                    <a:pt x="320" y="45"/>
                  </a:cubicBezTo>
                  <a:cubicBezTo>
                    <a:pt x="324" y="38"/>
                    <a:pt x="336" y="16"/>
                    <a:pt x="338" y="13"/>
                  </a:cubicBezTo>
                  <a:cubicBezTo>
                    <a:pt x="340" y="11"/>
                    <a:pt x="338" y="3"/>
                    <a:pt x="330" y="6"/>
                  </a:cubicBezTo>
                  <a:cubicBezTo>
                    <a:pt x="323" y="9"/>
                    <a:pt x="280" y="27"/>
                    <a:pt x="274" y="51"/>
                  </a:cubicBezTo>
                  <a:cubicBezTo>
                    <a:pt x="268" y="76"/>
                    <a:pt x="279" y="99"/>
                    <a:pt x="257" y="121"/>
                  </a:cubicBezTo>
                  <a:cubicBezTo>
                    <a:pt x="230" y="149"/>
                    <a:pt x="230" y="149"/>
                    <a:pt x="230" y="149"/>
                  </a:cubicBezTo>
                  <a:cubicBezTo>
                    <a:pt x="257" y="181"/>
                    <a:pt x="257" y="181"/>
                    <a:pt x="257" y="181"/>
                  </a:cubicBezTo>
                  <a:cubicBezTo>
                    <a:pt x="290" y="149"/>
                    <a:pt x="290" y="149"/>
                    <a:pt x="290" y="149"/>
                  </a:cubicBezTo>
                  <a:cubicBezTo>
                    <a:pt x="298" y="141"/>
                    <a:pt x="315" y="134"/>
                    <a:pt x="330" y="137"/>
                  </a:cubicBezTo>
                  <a:cubicBezTo>
                    <a:pt x="363" y="144"/>
                    <a:pt x="381" y="132"/>
                    <a:pt x="391" y="112"/>
                  </a:cubicBezTo>
                  <a:cubicBezTo>
                    <a:pt x="401" y="94"/>
                    <a:pt x="399" y="56"/>
                    <a:pt x="398" y="46"/>
                  </a:cubicBezTo>
                  <a:close/>
                  <a:moveTo>
                    <a:pt x="55" y="319"/>
                  </a:moveTo>
                  <a:cubicBezTo>
                    <a:pt x="50" y="323"/>
                    <a:pt x="50" y="330"/>
                    <a:pt x="55" y="334"/>
                  </a:cubicBezTo>
                  <a:cubicBezTo>
                    <a:pt x="74" y="353"/>
                    <a:pt x="74" y="353"/>
                    <a:pt x="74" y="353"/>
                  </a:cubicBezTo>
                  <a:cubicBezTo>
                    <a:pt x="78" y="357"/>
                    <a:pt x="84" y="355"/>
                    <a:pt x="89" y="351"/>
                  </a:cubicBezTo>
                  <a:cubicBezTo>
                    <a:pt x="187" y="254"/>
                    <a:pt x="187" y="254"/>
                    <a:pt x="187" y="254"/>
                  </a:cubicBezTo>
                  <a:cubicBezTo>
                    <a:pt x="157" y="220"/>
                    <a:pt x="157" y="220"/>
                    <a:pt x="157" y="220"/>
                  </a:cubicBezTo>
                  <a:lnTo>
                    <a:pt x="55" y="3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grpSp>
          <p:nvGrpSpPr>
            <p:cNvPr id="16" name="Group 18"/>
            <p:cNvGrpSpPr/>
            <p:nvPr/>
          </p:nvGrpSpPr>
          <p:grpSpPr>
            <a:xfrm>
              <a:off x="7720651" y="4331747"/>
              <a:ext cx="561856" cy="562817"/>
              <a:chOff x="9145588" y="4435475"/>
              <a:chExt cx="464344" cy="465138"/>
            </a:xfrm>
            <a:grpFill/>
          </p:grpSpPr>
          <p:sp>
            <p:nvSpPr>
              <p:cNvPr id="28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28"/>
            <p:cNvGrpSpPr/>
            <p:nvPr/>
          </p:nvGrpSpPr>
          <p:grpSpPr>
            <a:xfrm>
              <a:off x="5911816" y="4960280"/>
              <a:ext cx="619099" cy="580010"/>
              <a:chOff x="5368132" y="3540125"/>
              <a:chExt cx="465138" cy="435769"/>
            </a:xfrm>
            <a:grpFill/>
          </p:grpSpPr>
          <p:sp>
            <p:nvSpPr>
              <p:cNvPr id="26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31"/>
            <p:cNvGrpSpPr/>
            <p:nvPr/>
          </p:nvGrpSpPr>
          <p:grpSpPr>
            <a:xfrm>
              <a:off x="3731154" y="3974129"/>
              <a:ext cx="618042" cy="482812"/>
              <a:chOff x="2581275" y="1710532"/>
              <a:chExt cx="464344" cy="362744"/>
            </a:xfrm>
            <a:grpFill/>
          </p:grpSpPr>
          <p:sp>
            <p:nvSpPr>
              <p:cNvPr id="19" name="AutoShape 140"/>
              <p:cNvSpPr/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141"/>
              <p:cNvSpPr/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42"/>
              <p:cNvSpPr/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143"/>
              <p:cNvSpPr/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144"/>
              <p:cNvSpPr/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AutoShape 145"/>
              <p:cNvSpPr/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AutoShape 146"/>
              <p:cNvSpPr/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241300" eaLnBrk="1" fontAlgn="auto" latinLnBrk="0" hangingPunct="0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05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4" name="文本框 1"/>
          <p:cNvSpPr txBox="1"/>
          <p:nvPr/>
        </p:nvSpPr>
        <p:spPr>
          <a:xfrm>
            <a:off x="1033596" y="3409357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išļîďè"/>
          <p:cNvSpPr txBox="1"/>
          <p:nvPr/>
        </p:nvSpPr>
        <p:spPr bwMode="auto">
          <a:xfrm>
            <a:off x="1017713" y="306453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6" name="文本框 1"/>
          <p:cNvSpPr txBox="1"/>
          <p:nvPr/>
        </p:nvSpPr>
        <p:spPr>
          <a:xfrm>
            <a:off x="8641231" y="3561700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išļîďè"/>
          <p:cNvSpPr txBox="1"/>
          <p:nvPr/>
        </p:nvSpPr>
        <p:spPr bwMode="auto">
          <a:xfrm>
            <a:off x="8625348" y="321687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8" name="文本框 1"/>
          <p:cNvSpPr txBox="1"/>
          <p:nvPr/>
        </p:nvSpPr>
        <p:spPr>
          <a:xfrm>
            <a:off x="7811374" y="1650562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išļîďè"/>
          <p:cNvSpPr txBox="1"/>
          <p:nvPr/>
        </p:nvSpPr>
        <p:spPr bwMode="auto">
          <a:xfrm>
            <a:off x="7795491" y="130573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50" name="文本框 1"/>
          <p:cNvSpPr txBox="1"/>
          <p:nvPr/>
        </p:nvSpPr>
        <p:spPr>
          <a:xfrm>
            <a:off x="6889611" y="527592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išļîďè"/>
          <p:cNvSpPr txBox="1"/>
          <p:nvPr/>
        </p:nvSpPr>
        <p:spPr bwMode="auto">
          <a:xfrm>
            <a:off x="6873728" y="493110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4159351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013864" y="1514556"/>
            <a:ext cx="4079598" cy="3408527"/>
            <a:chOff x="3796533" y="1507778"/>
            <a:chExt cx="4598941" cy="3842444"/>
          </a:xfrm>
        </p:grpSpPr>
        <p:sp>
          <p:nvSpPr>
            <p:cNvPr id="14" name="矩形 2"/>
            <p:cNvSpPr/>
            <p:nvPr/>
          </p:nvSpPr>
          <p:spPr>
            <a:xfrm rot="1299601">
              <a:off x="6525322" y="2141740"/>
              <a:ext cx="783974" cy="538278"/>
            </a:xfrm>
            <a:custGeom>
              <a:avLst/>
              <a:gdLst/>
              <a:ahLst/>
              <a:cxnLst/>
              <a:rect l="l" t="t" r="r" b="b"/>
              <a:pathLst>
                <a:path w="2404337" h="1013447">
                  <a:moveTo>
                    <a:pt x="2404337" y="0"/>
                  </a:moveTo>
                  <a:lnTo>
                    <a:pt x="2404337" y="1013447"/>
                  </a:lnTo>
                  <a:cubicBezTo>
                    <a:pt x="1580832" y="549916"/>
                    <a:pt x="647382" y="523488"/>
                    <a:pt x="0" y="944007"/>
                  </a:cubicBezTo>
                  <a:lnTo>
                    <a:pt x="0" y="0"/>
                  </a:lnTo>
                  <a:lnTo>
                    <a:pt x="61272" y="0"/>
                  </a:lnTo>
                  <a:cubicBezTo>
                    <a:pt x="395627" y="149555"/>
                    <a:pt x="785812" y="234382"/>
                    <a:pt x="1202168" y="234382"/>
                  </a:cubicBezTo>
                  <a:cubicBezTo>
                    <a:pt x="1618527" y="234382"/>
                    <a:pt x="2008712" y="149555"/>
                    <a:pt x="2343067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="horz" wrap="square" lIns="96429" tIns="48214" rIns="96429" bIns="48214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5" name="矩形 2"/>
            <p:cNvSpPr/>
            <p:nvPr/>
          </p:nvSpPr>
          <p:spPr>
            <a:xfrm rot="18439371">
              <a:off x="6878459" y="3156989"/>
              <a:ext cx="763430" cy="538278"/>
            </a:xfrm>
            <a:custGeom>
              <a:avLst/>
              <a:gdLst/>
              <a:ahLst/>
              <a:cxnLst/>
              <a:rect l="l" t="t" r="r" b="b"/>
              <a:pathLst>
                <a:path w="2404337" h="1013447">
                  <a:moveTo>
                    <a:pt x="2404337" y="0"/>
                  </a:moveTo>
                  <a:lnTo>
                    <a:pt x="2404337" y="1013447"/>
                  </a:lnTo>
                  <a:cubicBezTo>
                    <a:pt x="1580832" y="549916"/>
                    <a:pt x="647382" y="523488"/>
                    <a:pt x="0" y="944007"/>
                  </a:cubicBezTo>
                  <a:lnTo>
                    <a:pt x="0" y="0"/>
                  </a:lnTo>
                  <a:lnTo>
                    <a:pt x="61272" y="0"/>
                  </a:lnTo>
                  <a:cubicBezTo>
                    <a:pt x="395627" y="149555"/>
                    <a:pt x="785812" y="234382"/>
                    <a:pt x="1202168" y="234382"/>
                  </a:cubicBezTo>
                  <a:cubicBezTo>
                    <a:pt x="1618527" y="234382"/>
                    <a:pt x="2008712" y="149555"/>
                    <a:pt x="2343067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="horz" wrap="square" lIns="96429" tIns="48214" rIns="96429" bIns="48214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6" name="矩形 2"/>
            <p:cNvSpPr/>
            <p:nvPr/>
          </p:nvSpPr>
          <p:spPr>
            <a:xfrm rot="19965802">
              <a:off x="5471134" y="4198046"/>
              <a:ext cx="941614" cy="538278"/>
            </a:xfrm>
            <a:custGeom>
              <a:avLst/>
              <a:gdLst/>
              <a:ahLst/>
              <a:cxnLst/>
              <a:rect l="l" t="t" r="r" b="b"/>
              <a:pathLst>
                <a:path w="2404337" h="1013447">
                  <a:moveTo>
                    <a:pt x="2404337" y="0"/>
                  </a:moveTo>
                  <a:lnTo>
                    <a:pt x="2404337" y="1013447"/>
                  </a:lnTo>
                  <a:cubicBezTo>
                    <a:pt x="1580832" y="549916"/>
                    <a:pt x="647382" y="523488"/>
                    <a:pt x="0" y="944007"/>
                  </a:cubicBezTo>
                  <a:lnTo>
                    <a:pt x="0" y="0"/>
                  </a:lnTo>
                  <a:lnTo>
                    <a:pt x="61272" y="0"/>
                  </a:lnTo>
                  <a:cubicBezTo>
                    <a:pt x="395627" y="149555"/>
                    <a:pt x="785812" y="234382"/>
                    <a:pt x="1202168" y="234382"/>
                  </a:cubicBezTo>
                  <a:cubicBezTo>
                    <a:pt x="1618527" y="234382"/>
                    <a:pt x="2008712" y="149555"/>
                    <a:pt x="2343067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="horz" wrap="square" lIns="96429" tIns="48214" rIns="96429" bIns="48214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矩形 2"/>
            <p:cNvSpPr/>
            <p:nvPr/>
          </p:nvSpPr>
          <p:spPr>
            <a:xfrm rot="14845537">
              <a:off x="4245667" y="3670382"/>
              <a:ext cx="941614" cy="538278"/>
            </a:xfrm>
            <a:custGeom>
              <a:avLst/>
              <a:gdLst/>
              <a:ahLst/>
              <a:cxnLst/>
              <a:rect l="l" t="t" r="r" b="b"/>
              <a:pathLst>
                <a:path w="2404337" h="1013447">
                  <a:moveTo>
                    <a:pt x="2404337" y="0"/>
                  </a:moveTo>
                  <a:lnTo>
                    <a:pt x="2404337" y="1013447"/>
                  </a:lnTo>
                  <a:cubicBezTo>
                    <a:pt x="1580832" y="549916"/>
                    <a:pt x="647382" y="523488"/>
                    <a:pt x="0" y="944007"/>
                  </a:cubicBezTo>
                  <a:lnTo>
                    <a:pt x="0" y="0"/>
                  </a:lnTo>
                  <a:lnTo>
                    <a:pt x="61272" y="0"/>
                  </a:lnTo>
                  <a:cubicBezTo>
                    <a:pt x="395627" y="149555"/>
                    <a:pt x="785812" y="234382"/>
                    <a:pt x="1202168" y="234382"/>
                  </a:cubicBezTo>
                  <a:cubicBezTo>
                    <a:pt x="1618527" y="234382"/>
                    <a:pt x="2008712" y="149555"/>
                    <a:pt x="2343067" y="0"/>
                  </a:cubicBezTo>
                  <a:close/>
                </a:path>
              </a:pathLst>
            </a:custGeom>
            <a:solidFill>
              <a:srgbClr val="1C50A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="horz" wrap="square" lIns="96429" tIns="48214" rIns="96429" bIns="48214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6456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grpSp>
          <p:nvGrpSpPr>
            <p:cNvPr id="18" name="Group 16"/>
            <p:cNvGrpSpPr/>
            <p:nvPr/>
          </p:nvGrpSpPr>
          <p:grpSpPr>
            <a:xfrm>
              <a:off x="4328628" y="4241086"/>
              <a:ext cx="1311787" cy="1109136"/>
              <a:chOff x="3865326" y="4847662"/>
              <a:chExt cx="1655660" cy="1399886"/>
            </a:xfrm>
          </p:grpSpPr>
          <p:grpSp>
            <p:nvGrpSpPr>
              <p:cNvPr id="57" name="组合 56"/>
              <p:cNvGrpSpPr/>
              <p:nvPr/>
            </p:nvGrpSpPr>
            <p:grpSpPr>
              <a:xfrm rot="759468">
                <a:off x="4121100" y="4847662"/>
                <a:ext cx="1399886" cy="1399886"/>
                <a:chOff x="3239852" y="1844824"/>
                <a:chExt cx="2664296" cy="2664296"/>
              </a:xfrm>
            </p:grpSpPr>
            <p:sp>
              <p:nvSpPr>
                <p:cNvPr id="70" name="椭圆 69"/>
                <p:cNvSpPr/>
                <p:nvPr/>
              </p:nvSpPr>
              <p:spPr>
                <a:xfrm>
                  <a:off x="3239852" y="1844824"/>
                  <a:ext cx="2664296" cy="2664296"/>
                </a:xfrm>
                <a:prstGeom prst="ellipse">
                  <a:avLst/>
                </a:prstGeom>
                <a:solidFill>
                  <a:sysClr val="window" lastClr="FFFFFF">
                    <a:lumMod val="95000"/>
                  </a:sysClr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0" dist="1270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椭圆 70"/>
                <p:cNvSpPr/>
                <p:nvPr/>
              </p:nvSpPr>
              <p:spPr>
                <a:xfrm>
                  <a:off x="3546002" y="2150974"/>
                  <a:ext cx="2051997" cy="2051997"/>
                </a:xfrm>
                <a:prstGeom prst="ellipse">
                  <a:avLst/>
                </a:prstGeom>
                <a:solidFill>
                  <a:srgbClr val="1C50A2"/>
                </a:solidFill>
                <a:ln w="25400" cap="flat" cmpd="sng" algn="ctr">
                  <a:solidFill>
                    <a:sysClr val="window" lastClr="FFFFFF">
                      <a:lumMod val="9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8" name="椭圆 57"/>
              <p:cNvSpPr/>
              <p:nvPr/>
            </p:nvSpPr>
            <p:spPr>
              <a:xfrm>
                <a:off x="3865326" y="5619034"/>
                <a:ext cx="438612" cy="43861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TextBox 81"/>
              <p:cNvSpPr txBox="1"/>
              <p:nvPr/>
            </p:nvSpPr>
            <p:spPr>
              <a:xfrm flipH="1">
                <a:off x="3897133" y="5652677"/>
                <a:ext cx="412673" cy="392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2</a:t>
                </a:r>
                <a:endParaRPr kumimoji="0" lang="zh-CN" altLang="en-US" sz="11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grpSp>
            <p:nvGrpSpPr>
              <p:cNvPr id="60" name="Group 41"/>
              <p:cNvGrpSpPr/>
              <p:nvPr/>
            </p:nvGrpSpPr>
            <p:grpSpPr>
              <a:xfrm>
                <a:off x="4588871" y="5315036"/>
                <a:ext cx="464344" cy="465138"/>
                <a:chOff x="9145588" y="4435475"/>
                <a:chExt cx="464344" cy="465138"/>
              </a:xfrm>
              <a:solidFill>
                <a:srgbClr val="E7E6E6"/>
              </a:solidFill>
            </p:grpSpPr>
            <p:sp>
              <p:nvSpPr>
                <p:cNvPr id="61" name="AutoShape 7"/>
                <p:cNvSpPr/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AutoShape 8"/>
                <p:cNvSpPr/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AutoShape 9"/>
                <p:cNvSpPr/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AutoShape 10"/>
                <p:cNvSpPr/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AutoShape 11"/>
                <p:cNvSpPr/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AutoShape 12"/>
                <p:cNvSpPr/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AutoShape 13"/>
                <p:cNvSpPr/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AutoShape 14"/>
                <p:cNvSpPr/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9" name="AutoShape 15"/>
                <p:cNvSpPr/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" name="Group 14"/>
            <p:cNvGrpSpPr/>
            <p:nvPr/>
          </p:nvGrpSpPr>
          <p:grpSpPr>
            <a:xfrm>
              <a:off x="7166408" y="2161404"/>
              <a:ext cx="1229066" cy="1133807"/>
              <a:chOff x="7446998" y="2222810"/>
              <a:chExt cx="1551254" cy="1431024"/>
            </a:xfrm>
          </p:grpSpPr>
          <p:grpSp>
            <p:nvGrpSpPr>
              <p:cNvPr id="48" name="组合 47"/>
              <p:cNvGrpSpPr/>
              <p:nvPr/>
            </p:nvGrpSpPr>
            <p:grpSpPr>
              <a:xfrm rot="759468">
                <a:off x="7446998" y="2253948"/>
                <a:ext cx="1399886" cy="1399886"/>
                <a:chOff x="3239852" y="1844824"/>
                <a:chExt cx="2664296" cy="2664296"/>
              </a:xfrm>
            </p:grpSpPr>
            <p:sp>
              <p:nvSpPr>
                <p:cNvPr id="55" name="椭圆 54"/>
                <p:cNvSpPr/>
                <p:nvPr/>
              </p:nvSpPr>
              <p:spPr>
                <a:xfrm>
                  <a:off x="3239852" y="1844824"/>
                  <a:ext cx="2664296" cy="2664296"/>
                </a:xfrm>
                <a:prstGeom prst="ellipse">
                  <a:avLst/>
                </a:prstGeom>
                <a:solidFill>
                  <a:sysClr val="window" lastClr="FFFFFF">
                    <a:lumMod val="95000"/>
                  </a:sysClr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0" dist="1270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椭圆 55"/>
                <p:cNvSpPr/>
                <p:nvPr/>
              </p:nvSpPr>
              <p:spPr>
                <a:xfrm>
                  <a:off x="3546002" y="2150974"/>
                  <a:ext cx="2051997" cy="2051997"/>
                </a:xfrm>
                <a:prstGeom prst="ellipse">
                  <a:avLst/>
                </a:prstGeom>
                <a:solidFill>
                  <a:srgbClr val="1C50A2"/>
                </a:solidFill>
                <a:ln w="25400" cap="flat" cmpd="sng" algn="ctr">
                  <a:solidFill>
                    <a:sysClr val="window" lastClr="FFFFFF">
                      <a:lumMod val="9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9" name="椭圆 48"/>
              <p:cNvSpPr/>
              <p:nvPr/>
            </p:nvSpPr>
            <p:spPr>
              <a:xfrm>
                <a:off x="8559640" y="2222810"/>
                <a:ext cx="438612" cy="43861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TextBox 97"/>
              <p:cNvSpPr txBox="1"/>
              <p:nvPr/>
            </p:nvSpPr>
            <p:spPr>
              <a:xfrm flipH="1">
                <a:off x="8566138" y="2245759"/>
                <a:ext cx="412675" cy="392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4</a:t>
                </a:r>
                <a:endParaRPr kumimoji="0" lang="zh-CN" altLang="en-US" sz="11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grpSp>
            <p:nvGrpSpPr>
              <p:cNvPr id="51" name="Group 51"/>
              <p:cNvGrpSpPr/>
              <p:nvPr/>
            </p:nvGrpSpPr>
            <p:grpSpPr>
              <a:xfrm>
                <a:off x="7914769" y="2744044"/>
                <a:ext cx="464344" cy="464344"/>
                <a:chOff x="7287419" y="2577307"/>
                <a:chExt cx="464344" cy="464344"/>
              </a:xfrm>
              <a:solidFill>
                <a:srgbClr val="E7E6E6"/>
              </a:solidFill>
            </p:grpSpPr>
            <p:sp>
              <p:nvSpPr>
                <p:cNvPr id="52" name="AutoShape 56"/>
                <p:cNvSpPr/>
                <p:nvPr/>
              </p:nvSpPr>
              <p:spPr bwMode="auto">
                <a:xfrm>
                  <a:off x="7287419" y="2577307"/>
                  <a:ext cx="145256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88" y="7316"/>
                      </a:moveTo>
                      <a:cubicBezTo>
                        <a:pt x="16954" y="7352"/>
                        <a:pt x="16923" y="7387"/>
                        <a:pt x="16883" y="7423"/>
                      </a:cubicBezTo>
                      <a:cubicBezTo>
                        <a:pt x="16677" y="7601"/>
                        <a:pt x="16414" y="7770"/>
                        <a:pt x="16066" y="7920"/>
                      </a:cubicBezTo>
                      <a:cubicBezTo>
                        <a:pt x="16057" y="7924"/>
                        <a:pt x="16044" y="7927"/>
                        <a:pt x="16038" y="7931"/>
                      </a:cubicBezTo>
                      <a:cubicBezTo>
                        <a:pt x="15662" y="8092"/>
                        <a:pt x="15214" y="8234"/>
                        <a:pt x="14705" y="8354"/>
                      </a:cubicBezTo>
                      <a:cubicBezTo>
                        <a:pt x="14697" y="8357"/>
                        <a:pt x="14692" y="8358"/>
                        <a:pt x="14686" y="8359"/>
                      </a:cubicBezTo>
                      <a:cubicBezTo>
                        <a:pt x="14163" y="8482"/>
                        <a:pt x="13584" y="8581"/>
                        <a:pt x="12960" y="8649"/>
                      </a:cubicBezTo>
                      <a:cubicBezTo>
                        <a:pt x="12279" y="8726"/>
                        <a:pt x="11560" y="8774"/>
                        <a:pt x="10800" y="8774"/>
                      </a:cubicBezTo>
                      <a:cubicBezTo>
                        <a:pt x="10037" y="8774"/>
                        <a:pt x="9318" y="8726"/>
                        <a:pt x="8640" y="8649"/>
                      </a:cubicBezTo>
                      <a:cubicBezTo>
                        <a:pt x="8016" y="8581"/>
                        <a:pt x="7435" y="8482"/>
                        <a:pt x="6914" y="8359"/>
                      </a:cubicBezTo>
                      <a:cubicBezTo>
                        <a:pt x="6908" y="8358"/>
                        <a:pt x="6901" y="8357"/>
                        <a:pt x="6893" y="8354"/>
                      </a:cubicBezTo>
                      <a:cubicBezTo>
                        <a:pt x="6385" y="8234"/>
                        <a:pt x="5937" y="8092"/>
                        <a:pt x="5562" y="7931"/>
                      </a:cubicBezTo>
                      <a:cubicBezTo>
                        <a:pt x="5553" y="7927"/>
                        <a:pt x="5541" y="7924"/>
                        <a:pt x="5531" y="7920"/>
                      </a:cubicBezTo>
                      <a:cubicBezTo>
                        <a:pt x="5184" y="7770"/>
                        <a:pt x="4921" y="7601"/>
                        <a:pt x="4715" y="7423"/>
                      </a:cubicBezTo>
                      <a:cubicBezTo>
                        <a:pt x="4676" y="7387"/>
                        <a:pt x="4644" y="7352"/>
                        <a:pt x="4612" y="7316"/>
                      </a:cubicBezTo>
                      <a:cubicBezTo>
                        <a:pt x="4437" y="7136"/>
                        <a:pt x="4320" y="6947"/>
                        <a:pt x="4320" y="6750"/>
                      </a:cubicBezTo>
                      <a:cubicBezTo>
                        <a:pt x="4320" y="6550"/>
                        <a:pt x="4437" y="6362"/>
                        <a:pt x="4612" y="6181"/>
                      </a:cubicBezTo>
                      <a:cubicBezTo>
                        <a:pt x="4644" y="6146"/>
                        <a:pt x="4676" y="6110"/>
                        <a:pt x="4715" y="6076"/>
                      </a:cubicBezTo>
                      <a:cubicBezTo>
                        <a:pt x="4921" y="5898"/>
                        <a:pt x="5184" y="5729"/>
                        <a:pt x="5531" y="5577"/>
                      </a:cubicBezTo>
                      <a:cubicBezTo>
                        <a:pt x="5541" y="5574"/>
                        <a:pt x="5553" y="5571"/>
                        <a:pt x="5562" y="5567"/>
                      </a:cubicBezTo>
                      <a:cubicBezTo>
                        <a:pt x="5937" y="5407"/>
                        <a:pt x="6385" y="5264"/>
                        <a:pt x="6893" y="5144"/>
                      </a:cubicBezTo>
                      <a:cubicBezTo>
                        <a:pt x="6901" y="5142"/>
                        <a:pt x="6908" y="5140"/>
                        <a:pt x="6914" y="5138"/>
                      </a:cubicBezTo>
                      <a:cubicBezTo>
                        <a:pt x="7435" y="5017"/>
                        <a:pt x="8016" y="4918"/>
                        <a:pt x="8640" y="4848"/>
                      </a:cubicBezTo>
                      <a:cubicBezTo>
                        <a:pt x="9318" y="4773"/>
                        <a:pt x="10037" y="4725"/>
                        <a:pt x="10800" y="4725"/>
                      </a:cubicBezTo>
                      <a:cubicBezTo>
                        <a:pt x="11560" y="4725"/>
                        <a:pt x="12279" y="4773"/>
                        <a:pt x="12960" y="4848"/>
                      </a:cubicBezTo>
                      <a:cubicBezTo>
                        <a:pt x="13584" y="4918"/>
                        <a:pt x="14163" y="5017"/>
                        <a:pt x="14686" y="5138"/>
                      </a:cubicBezTo>
                      <a:cubicBezTo>
                        <a:pt x="14692" y="5140"/>
                        <a:pt x="14697" y="5142"/>
                        <a:pt x="14705" y="5144"/>
                      </a:cubicBezTo>
                      <a:cubicBezTo>
                        <a:pt x="15214" y="5264"/>
                        <a:pt x="15662" y="5407"/>
                        <a:pt x="16038" y="5567"/>
                      </a:cubicBezTo>
                      <a:cubicBezTo>
                        <a:pt x="16044" y="5571"/>
                        <a:pt x="16057" y="5574"/>
                        <a:pt x="16066" y="5577"/>
                      </a:cubicBezTo>
                      <a:cubicBezTo>
                        <a:pt x="16414" y="5729"/>
                        <a:pt x="16677" y="5898"/>
                        <a:pt x="16883" y="6076"/>
                      </a:cubicBezTo>
                      <a:cubicBezTo>
                        <a:pt x="16923" y="6110"/>
                        <a:pt x="16954" y="6146"/>
                        <a:pt x="16988" y="6181"/>
                      </a:cubicBezTo>
                      <a:cubicBezTo>
                        <a:pt x="17161" y="6362"/>
                        <a:pt x="17280" y="6550"/>
                        <a:pt x="17280" y="6750"/>
                      </a:cubicBezTo>
                      <a:cubicBezTo>
                        <a:pt x="17280" y="6947"/>
                        <a:pt x="17161" y="7136"/>
                        <a:pt x="16988" y="7316"/>
                      </a:cubicBezTo>
                      <a:moveTo>
                        <a:pt x="12960" y="19575"/>
                      </a:moveTo>
                      <a:cubicBezTo>
                        <a:pt x="12960" y="19948"/>
                        <a:pt x="11992" y="20249"/>
                        <a:pt x="10800" y="20249"/>
                      </a:cubicBezTo>
                      <a:cubicBezTo>
                        <a:pt x="9606" y="20249"/>
                        <a:pt x="8640" y="19948"/>
                        <a:pt x="8640" y="19575"/>
                      </a:cubicBezTo>
                      <a:lnTo>
                        <a:pt x="8640" y="10056"/>
                      </a:lnTo>
                      <a:cubicBezTo>
                        <a:pt x="9338" y="10101"/>
                        <a:pt x="10059" y="10124"/>
                        <a:pt x="10800" y="10124"/>
                      </a:cubicBezTo>
                      <a:cubicBezTo>
                        <a:pt x="11541" y="10124"/>
                        <a:pt x="12262" y="10101"/>
                        <a:pt x="12960" y="10056"/>
                      </a:cubicBezTo>
                      <a:cubicBezTo>
                        <a:pt x="12960" y="10056"/>
                        <a:pt x="12960" y="19575"/>
                        <a:pt x="12960" y="19575"/>
                      </a:cubicBezTo>
                      <a:close/>
                      <a:moveTo>
                        <a:pt x="8640" y="2025"/>
                      </a:moveTo>
                      <a:cubicBezTo>
                        <a:pt x="8640" y="1651"/>
                        <a:pt x="9606" y="1350"/>
                        <a:pt x="10800" y="1350"/>
                      </a:cubicBezTo>
                      <a:cubicBezTo>
                        <a:pt x="11992" y="1350"/>
                        <a:pt x="12960" y="1651"/>
                        <a:pt x="12960" y="2025"/>
                      </a:cubicBezTo>
                      <a:lnTo>
                        <a:pt x="12960" y="3442"/>
                      </a:lnTo>
                      <a:cubicBezTo>
                        <a:pt x="12262" y="3398"/>
                        <a:pt x="11541" y="3375"/>
                        <a:pt x="10800" y="3375"/>
                      </a:cubicBezTo>
                      <a:cubicBezTo>
                        <a:pt x="10059" y="3375"/>
                        <a:pt x="9338" y="3398"/>
                        <a:pt x="8640" y="3442"/>
                      </a:cubicBezTo>
                      <a:cubicBezTo>
                        <a:pt x="8640" y="3442"/>
                        <a:pt x="8640" y="2025"/>
                        <a:pt x="8640" y="2025"/>
                      </a:cubicBezTo>
                      <a:close/>
                      <a:moveTo>
                        <a:pt x="17280" y="4064"/>
                      </a:moveTo>
                      <a:lnTo>
                        <a:pt x="17280" y="2025"/>
                      </a:lnTo>
                      <a:cubicBezTo>
                        <a:pt x="17280" y="908"/>
                        <a:pt x="14373" y="0"/>
                        <a:pt x="10800" y="0"/>
                      </a:cubicBezTo>
                      <a:cubicBezTo>
                        <a:pt x="7225" y="0"/>
                        <a:pt x="4320" y="908"/>
                        <a:pt x="4320" y="2025"/>
                      </a:cubicBezTo>
                      <a:lnTo>
                        <a:pt x="4320" y="4064"/>
                      </a:lnTo>
                      <a:cubicBezTo>
                        <a:pt x="1710" y="4681"/>
                        <a:pt x="0" y="5649"/>
                        <a:pt x="0" y="6750"/>
                      </a:cubicBezTo>
                      <a:cubicBezTo>
                        <a:pt x="0" y="7850"/>
                        <a:pt x="1710" y="8818"/>
                        <a:pt x="4320" y="9434"/>
                      </a:cubicBezTo>
                      <a:lnTo>
                        <a:pt x="4320" y="19575"/>
                      </a:lnTo>
                      <a:cubicBezTo>
                        <a:pt x="4320" y="20691"/>
                        <a:pt x="7225" y="21599"/>
                        <a:pt x="10800" y="21599"/>
                      </a:cubicBezTo>
                      <a:cubicBezTo>
                        <a:pt x="14373" y="21599"/>
                        <a:pt x="17280" y="20691"/>
                        <a:pt x="17280" y="19575"/>
                      </a:cubicBezTo>
                      <a:lnTo>
                        <a:pt x="17280" y="9434"/>
                      </a:lnTo>
                      <a:cubicBezTo>
                        <a:pt x="19889" y="8818"/>
                        <a:pt x="21600" y="7850"/>
                        <a:pt x="21600" y="6750"/>
                      </a:cubicBezTo>
                      <a:cubicBezTo>
                        <a:pt x="21600" y="5649"/>
                        <a:pt x="19889" y="4681"/>
                        <a:pt x="17280" y="4064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3" name="AutoShape 57"/>
                <p:cNvSpPr/>
                <p:nvPr/>
              </p:nvSpPr>
              <p:spPr bwMode="auto">
                <a:xfrm>
                  <a:off x="7606507" y="2577307"/>
                  <a:ext cx="145256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88" y="7316"/>
                      </a:moveTo>
                      <a:cubicBezTo>
                        <a:pt x="16954" y="7352"/>
                        <a:pt x="16923" y="7387"/>
                        <a:pt x="16883" y="7423"/>
                      </a:cubicBezTo>
                      <a:cubicBezTo>
                        <a:pt x="16677" y="7601"/>
                        <a:pt x="16414" y="7770"/>
                        <a:pt x="16066" y="7920"/>
                      </a:cubicBezTo>
                      <a:cubicBezTo>
                        <a:pt x="16057" y="7924"/>
                        <a:pt x="16044" y="7927"/>
                        <a:pt x="16038" y="7931"/>
                      </a:cubicBezTo>
                      <a:cubicBezTo>
                        <a:pt x="15662" y="8092"/>
                        <a:pt x="15214" y="8234"/>
                        <a:pt x="14705" y="8354"/>
                      </a:cubicBezTo>
                      <a:cubicBezTo>
                        <a:pt x="14697" y="8357"/>
                        <a:pt x="14692" y="8358"/>
                        <a:pt x="14686" y="8359"/>
                      </a:cubicBezTo>
                      <a:cubicBezTo>
                        <a:pt x="14163" y="8482"/>
                        <a:pt x="13584" y="8581"/>
                        <a:pt x="12960" y="8649"/>
                      </a:cubicBezTo>
                      <a:cubicBezTo>
                        <a:pt x="12279" y="8726"/>
                        <a:pt x="11560" y="8774"/>
                        <a:pt x="10800" y="8774"/>
                      </a:cubicBezTo>
                      <a:cubicBezTo>
                        <a:pt x="10037" y="8774"/>
                        <a:pt x="9318" y="8726"/>
                        <a:pt x="8640" y="8649"/>
                      </a:cubicBezTo>
                      <a:cubicBezTo>
                        <a:pt x="8016" y="8581"/>
                        <a:pt x="7435" y="8482"/>
                        <a:pt x="6914" y="8359"/>
                      </a:cubicBezTo>
                      <a:cubicBezTo>
                        <a:pt x="6908" y="8358"/>
                        <a:pt x="6901" y="8357"/>
                        <a:pt x="6893" y="8354"/>
                      </a:cubicBezTo>
                      <a:cubicBezTo>
                        <a:pt x="6385" y="8234"/>
                        <a:pt x="5937" y="8092"/>
                        <a:pt x="5562" y="7931"/>
                      </a:cubicBezTo>
                      <a:cubicBezTo>
                        <a:pt x="5553" y="7927"/>
                        <a:pt x="5541" y="7924"/>
                        <a:pt x="5531" y="7920"/>
                      </a:cubicBezTo>
                      <a:cubicBezTo>
                        <a:pt x="5184" y="7770"/>
                        <a:pt x="4921" y="7601"/>
                        <a:pt x="4715" y="7423"/>
                      </a:cubicBezTo>
                      <a:cubicBezTo>
                        <a:pt x="4676" y="7387"/>
                        <a:pt x="4644" y="7352"/>
                        <a:pt x="4612" y="7316"/>
                      </a:cubicBezTo>
                      <a:cubicBezTo>
                        <a:pt x="4437" y="7136"/>
                        <a:pt x="4320" y="6947"/>
                        <a:pt x="4320" y="6750"/>
                      </a:cubicBezTo>
                      <a:cubicBezTo>
                        <a:pt x="4320" y="6550"/>
                        <a:pt x="4437" y="6362"/>
                        <a:pt x="4612" y="6181"/>
                      </a:cubicBezTo>
                      <a:cubicBezTo>
                        <a:pt x="4644" y="6146"/>
                        <a:pt x="4676" y="6110"/>
                        <a:pt x="4715" y="6076"/>
                      </a:cubicBezTo>
                      <a:cubicBezTo>
                        <a:pt x="4921" y="5898"/>
                        <a:pt x="5184" y="5729"/>
                        <a:pt x="5531" y="5577"/>
                      </a:cubicBezTo>
                      <a:cubicBezTo>
                        <a:pt x="5541" y="5574"/>
                        <a:pt x="5553" y="5571"/>
                        <a:pt x="5562" y="5567"/>
                      </a:cubicBezTo>
                      <a:cubicBezTo>
                        <a:pt x="5937" y="5407"/>
                        <a:pt x="6385" y="5264"/>
                        <a:pt x="6893" y="5144"/>
                      </a:cubicBezTo>
                      <a:cubicBezTo>
                        <a:pt x="6901" y="5142"/>
                        <a:pt x="6908" y="5140"/>
                        <a:pt x="6914" y="5138"/>
                      </a:cubicBezTo>
                      <a:cubicBezTo>
                        <a:pt x="7435" y="5017"/>
                        <a:pt x="8016" y="4918"/>
                        <a:pt x="8640" y="4848"/>
                      </a:cubicBezTo>
                      <a:cubicBezTo>
                        <a:pt x="9318" y="4773"/>
                        <a:pt x="10037" y="4725"/>
                        <a:pt x="10800" y="4725"/>
                      </a:cubicBezTo>
                      <a:cubicBezTo>
                        <a:pt x="11560" y="4725"/>
                        <a:pt x="12279" y="4773"/>
                        <a:pt x="12960" y="4848"/>
                      </a:cubicBezTo>
                      <a:cubicBezTo>
                        <a:pt x="13584" y="4918"/>
                        <a:pt x="14163" y="5017"/>
                        <a:pt x="14686" y="5138"/>
                      </a:cubicBezTo>
                      <a:cubicBezTo>
                        <a:pt x="14692" y="5140"/>
                        <a:pt x="14697" y="5142"/>
                        <a:pt x="14705" y="5144"/>
                      </a:cubicBezTo>
                      <a:cubicBezTo>
                        <a:pt x="15214" y="5264"/>
                        <a:pt x="15662" y="5407"/>
                        <a:pt x="16038" y="5567"/>
                      </a:cubicBezTo>
                      <a:cubicBezTo>
                        <a:pt x="16044" y="5571"/>
                        <a:pt x="16057" y="5574"/>
                        <a:pt x="16066" y="5577"/>
                      </a:cubicBezTo>
                      <a:cubicBezTo>
                        <a:pt x="16414" y="5729"/>
                        <a:pt x="16677" y="5898"/>
                        <a:pt x="16883" y="6076"/>
                      </a:cubicBezTo>
                      <a:cubicBezTo>
                        <a:pt x="16923" y="6110"/>
                        <a:pt x="16954" y="6146"/>
                        <a:pt x="16988" y="6181"/>
                      </a:cubicBezTo>
                      <a:cubicBezTo>
                        <a:pt x="17161" y="6362"/>
                        <a:pt x="17280" y="6550"/>
                        <a:pt x="17280" y="6750"/>
                      </a:cubicBezTo>
                      <a:cubicBezTo>
                        <a:pt x="17280" y="6947"/>
                        <a:pt x="17161" y="7136"/>
                        <a:pt x="16988" y="7316"/>
                      </a:cubicBezTo>
                      <a:moveTo>
                        <a:pt x="12960" y="19575"/>
                      </a:moveTo>
                      <a:cubicBezTo>
                        <a:pt x="12960" y="19948"/>
                        <a:pt x="11992" y="20249"/>
                        <a:pt x="10800" y="20249"/>
                      </a:cubicBezTo>
                      <a:cubicBezTo>
                        <a:pt x="9606" y="20249"/>
                        <a:pt x="8640" y="19948"/>
                        <a:pt x="8640" y="19575"/>
                      </a:cubicBezTo>
                      <a:lnTo>
                        <a:pt x="8640" y="10056"/>
                      </a:lnTo>
                      <a:cubicBezTo>
                        <a:pt x="9338" y="10101"/>
                        <a:pt x="10059" y="10124"/>
                        <a:pt x="10800" y="10124"/>
                      </a:cubicBezTo>
                      <a:cubicBezTo>
                        <a:pt x="11541" y="10124"/>
                        <a:pt x="12262" y="10101"/>
                        <a:pt x="12960" y="10056"/>
                      </a:cubicBezTo>
                      <a:cubicBezTo>
                        <a:pt x="12960" y="10056"/>
                        <a:pt x="12960" y="19575"/>
                        <a:pt x="12960" y="19575"/>
                      </a:cubicBezTo>
                      <a:close/>
                      <a:moveTo>
                        <a:pt x="8640" y="2025"/>
                      </a:moveTo>
                      <a:cubicBezTo>
                        <a:pt x="8640" y="1651"/>
                        <a:pt x="9606" y="1350"/>
                        <a:pt x="10800" y="1350"/>
                      </a:cubicBezTo>
                      <a:cubicBezTo>
                        <a:pt x="11992" y="1350"/>
                        <a:pt x="12960" y="1651"/>
                        <a:pt x="12960" y="2025"/>
                      </a:cubicBezTo>
                      <a:lnTo>
                        <a:pt x="12960" y="3442"/>
                      </a:lnTo>
                      <a:cubicBezTo>
                        <a:pt x="12262" y="3398"/>
                        <a:pt x="11541" y="3375"/>
                        <a:pt x="10800" y="3375"/>
                      </a:cubicBezTo>
                      <a:cubicBezTo>
                        <a:pt x="10059" y="3375"/>
                        <a:pt x="9338" y="3398"/>
                        <a:pt x="8640" y="3442"/>
                      </a:cubicBezTo>
                      <a:cubicBezTo>
                        <a:pt x="8640" y="3442"/>
                        <a:pt x="8640" y="2025"/>
                        <a:pt x="8640" y="2025"/>
                      </a:cubicBezTo>
                      <a:close/>
                      <a:moveTo>
                        <a:pt x="17280" y="4064"/>
                      </a:moveTo>
                      <a:lnTo>
                        <a:pt x="17280" y="2025"/>
                      </a:lnTo>
                      <a:cubicBezTo>
                        <a:pt x="17280" y="908"/>
                        <a:pt x="14373" y="0"/>
                        <a:pt x="10800" y="0"/>
                      </a:cubicBezTo>
                      <a:cubicBezTo>
                        <a:pt x="7225" y="0"/>
                        <a:pt x="4320" y="908"/>
                        <a:pt x="4320" y="2025"/>
                      </a:cubicBezTo>
                      <a:lnTo>
                        <a:pt x="4320" y="4064"/>
                      </a:lnTo>
                      <a:cubicBezTo>
                        <a:pt x="1710" y="4681"/>
                        <a:pt x="0" y="5649"/>
                        <a:pt x="0" y="6750"/>
                      </a:cubicBezTo>
                      <a:cubicBezTo>
                        <a:pt x="0" y="7850"/>
                        <a:pt x="1710" y="8818"/>
                        <a:pt x="4320" y="9434"/>
                      </a:cubicBezTo>
                      <a:lnTo>
                        <a:pt x="4320" y="19575"/>
                      </a:lnTo>
                      <a:cubicBezTo>
                        <a:pt x="4320" y="20691"/>
                        <a:pt x="7225" y="21599"/>
                        <a:pt x="10800" y="21599"/>
                      </a:cubicBezTo>
                      <a:cubicBezTo>
                        <a:pt x="14373" y="21599"/>
                        <a:pt x="17280" y="20691"/>
                        <a:pt x="17280" y="19575"/>
                      </a:cubicBezTo>
                      <a:lnTo>
                        <a:pt x="17280" y="9434"/>
                      </a:lnTo>
                      <a:cubicBezTo>
                        <a:pt x="19889" y="8818"/>
                        <a:pt x="21600" y="7850"/>
                        <a:pt x="21600" y="6750"/>
                      </a:cubicBezTo>
                      <a:cubicBezTo>
                        <a:pt x="21600" y="5649"/>
                        <a:pt x="19889" y="4681"/>
                        <a:pt x="17280" y="4064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4" name="AutoShape 58"/>
                <p:cNvSpPr/>
                <p:nvPr/>
              </p:nvSpPr>
              <p:spPr bwMode="auto">
                <a:xfrm>
                  <a:off x="7446963" y="2577307"/>
                  <a:ext cx="145257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88" y="15416"/>
                      </a:moveTo>
                      <a:cubicBezTo>
                        <a:pt x="16954" y="15452"/>
                        <a:pt x="16923" y="15487"/>
                        <a:pt x="16883" y="15523"/>
                      </a:cubicBezTo>
                      <a:cubicBezTo>
                        <a:pt x="16677" y="15701"/>
                        <a:pt x="16414" y="15870"/>
                        <a:pt x="16066" y="16020"/>
                      </a:cubicBezTo>
                      <a:cubicBezTo>
                        <a:pt x="16057" y="16024"/>
                        <a:pt x="16044" y="16027"/>
                        <a:pt x="16038" y="16031"/>
                      </a:cubicBezTo>
                      <a:cubicBezTo>
                        <a:pt x="15662" y="16192"/>
                        <a:pt x="15214" y="16334"/>
                        <a:pt x="14705" y="16454"/>
                      </a:cubicBezTo>
                      <a:cubicBezTo>
                        <a:pt x="14697" y="16457"/>
                        <a:pt x="14692" y="16458"/>
                        <a:pt x="14686" y="16459"/>
                      </a:cubicBezTo>
                      <a:cubicBezTo>
                        <a:pt x="14163" y="16582"/>
                        <a:pt x="13584" y="16681"/>
                        <a:pt x="12960" y="16749"/>
                      </a:cubicBezTo>
                      <a:cubicBezTo>
                        <a:pt x="12279" y="16826"/>
                        <a:pt x="11560" y="16875"/>
                        <a:pt x="10800" y="16875"/>
                      </a:cubicBezTo>
                      <a:cubicBezTo>
                        <a:pt x="10037" y="16875"/>
                        <a:pt x="9318" y="16826"/>
                        <a:pt x="8640" y="16749"/>
                      </a:cubicBezTo>
                      <a:cubicBezTo>
                        <a:pt x="8016" y="16681"/>
                        <a:pt x="7435" y="16582"/>
                        <a:pt x="6914" y="16459"/>
                      </a:cubicBezTo>
                      <a:cubicBezTo>
                        <a:pt x="6908" y="16458"/>
                        <a:pt x="6901" y="16457"/>
                        <a:pt x="6893" y="16454"/>
                      </a:cubicBezTo>
                      <a:cubicBezTo>
                        <a:pt x="6385" y="16334"/>
                        <a:pt x="5937" y="16192"/>
                        <a:pt x="5562" y="16031"/>
                      </a:cubicBezTo>
                      <a:cubicBezTo>
                        <a:pt x="5553" y="16027"/>
                        <a:pt x="5541" y="16024"/>
                        <a:pt x="5531" y="16020"/>
                      </a:cubicBezTo>
                      <a:cubicBezTo>
                        <a:pt x="5184" y="15870"/>
                        <a:pt x="4921" y="15701"/>
                        <a:pt x="4715" y="15523"/>
                      </a:cubicBezTo>
                      <a:cubicBezTo>
                        <a:pt x="4676" y="15487"/>
                        <a:pt x="4644" y="15452"/>
                        <a:pt x="4612" y="15416"/>
                      </a:cubicBezTo>
                      <a:cubicBezTo>
                        <a:pt x="4437" y="15236"/>
                        <a:pt x="4320" y="15047"/>
                        <a:pt x="4320" y="14850"/>
                      </a:cubicBezTo>
                      <a:cubicBezTo>
                        <a:pt x="4320" y="14650"/>
                        <a:pt x="4437" y="14462"/>
                        <a:pt x="4612" y="14281"/>
                      </a:cubicBezTo>
                      <a:cubicBezTo>
                        <a:pt x="4644" y="14246"/>
                        <a:pt x="4676" y="14210"/>
                        <a:pt x="4715" y="14176"/>
                      </a:cubicBezTo>
                      <a:cubicBezTo>
                        <a:pt x="4921" y="13998"/>
                        <a:pt x="5184" y="13829"/>
                        <a:pt x="5531" y="13677"/>
                      </a:cubicBezTo>
                      <a:cubicBezTo>
                        <a:pt x="5541" y="13674"/>
                        <a:pt x="5553" y="13671"/>
                        <a:pt x="5562" y="13667"/>
                      </a:cubicBezTo>
                      <a:cubicBezTo>
                        <a:pt x="5937" y="13507"/>
                        <a:pt x="6385" y="13364"/>
                        <a:pt x="6893" y="13244"/>
                      </a:cubicBezTo>
                      <a:cubicBezTo>
                        <a:pt x="6901" y="13242"/>
                        <a:pt x="6908" y="13240"/>
                        <a:pt x="6914" y="13238"/>
                      </a:cubicBezTo>
                      <a:cubicBezTo>
                        <a:pt x="7435" y="13117"/>
                        <a:pt x="8016" y="13018"/>
                        <a:pt x="8640" y="12948"/>
                      </a:cubicBezTo>
                      <a:cubicBezTo>
                        <a:pt x="9318" y="12873"/>
                        <a:pt x="10037" y="12825"/>
                        <a:pt x="10800" y="12825"/>
                      </a:cubicBezTo>
                      <a:cubicBezTo>
                        <a:pt x="11560" y="12825"/>
                        <a:pt x="12279" y="12873"/>
                        <a:pt x="12960" y="12948"/>
                      </a:cubicBezTo>
                      <a:cubicBezTo>
                        <a:pt x="13584" y="13018"/>
                        <a:pt x="14163" y="13117"/>
                        <a:pt x="14686" y="13238"/>
                      </a:cubicBezTo>
                      <a:cubicBezTo>
                        <a:pt x="14692" y="13240"/>
                        <a:pt x="14697" y="13242"/>
                        <a:pt x="14705" y="13244"/>
                      </a:cubicBezTo>
                      <a:cubicBezTo>
                        <a:pt x="15214" y="13364"/>
                        <a:pt x="15662" y="13507"/>
                        <a:pt x="16038" y="13667"/>
                      </a:cubicBezTo>
                      <a:cubicBezTo>
                        <a:pt x="16044" y="13671"/>
                        <a:pt x="16057" y="13674"/>
                        <a:pt x="16066" y="13677"/>
                      </a:cubicBezTo>
                      <a:cubicBezTo>
                        <a:pt x="16414" y="13829"/>
                        <a:pt x="16677" y="13998"/>
                        <a:pt x="16883" y="14176"/>
                      </a:cubicBezTo>
                      <a:cubicBezTo>
                        <a:pt x="16923" y="14210"/>
                        <a:pt x="16954" y="14246"/>
                        <a:pt x="16988" y="14281"/>
                      </a:cubicBezTo>
                      <a:cubicBezTo>
                        <a:pt x="17161" y="14462"/>
                        <a:pt x="17280" y="14650"/>
                        <a:pt x="17280" y="14850"/>
                      </a:cubicBezTo>
                      <a:cubicBezTo>
                        <a:pt x="17280" y="15047"/>
                        <a:pt x="17161" y="15236"/>
                        <a:pt x="16988" y="15416"/>
                      </a:cubicBezTo>
                      <a:moveTo>
                        <a:pt x="12960" y="19575"/>
                      </a:moveTo>
                      <a:cubicBezTo>
                        <a:pt x="12960" y="19948"/>
                        <a:pt x="11992" y="20249"/>
                        <a:pt x="10800" y="20249"/>
                      </a:cubicBezTo>
                      <a:cubicBezTo>
                        <a:pt x="9606" y="20249"/>
                        <a:pt x="8640" y="19948"/>
                        <a:pt x="8640" y="19575"/>
                      </a:cubicBezTo>
                      <a:lnTo>
                        <a:pt x="8640" y="18156"/>
                      </a:lnTo>
                      <a:cubicBezTo>
                        <a:pt x="9338" y="18201"/>
                        <a:pt x="10059" y="18225"/>
                        <a:pt x="10800" y="18225"/>
                      </a:cubicBezTo>
                      <a:cubicBezTo>
                        <a:pt x="11541" y="18225"/>
                        <a:pt x="12262" y="18201"/>
                        <a:pt x="12960" y="18156"/>
                      </a:cubicBezTo>
                      <a:cubicBezTo>
                        <a:pt x="12960" y="18156"/>
                        <a:pt x="12960" y="19575"/>
                        <a:pt x="12960" y="19575"/>
                      </a:cubicBezTo>
                      <a:close/>
                      <a:moveTo>
                        <a:pt x="8640" y="2025"/>
                      </a:moveTo>
                      <a:cubicBezTo>
                        <a:pt x="8640" y="1651"/>
                        <a:pt x="9606" y="1350"/>
                        <a:pt x="10800" y="1350"/>
                      </a:cubicBezTo>
                      <a:cubicBezTo>
                        <a:pt x="11992" y="1350"/>
                        <a:pt x="12960" y="1651"/>
                        <a:pt x="12960" y="2025"/>
                      </a:cubicBezTo>
                      <a:lnTo>
                        <a:pt x="12960" y="11542"/>
                      </a:lnTo>
                      <a:cubicBezTo>
                        <a:pt x="12262" y="11498"/>
                        <a:pt x="11541" y="11475"/>
                        <a:pt x="10800" y="11475"/>
                      </a:cubicBezTo>
                      <a:cubicBezTo>
                        <a:pt x="10059" y="11475"/>
                        <a:pt x="9338" y="11498"/>
                        <a:pt x="8640" y="11542"/>
                      </a:cubicBezTo>
                      <a:cubicBezTo>
                        <a:pt x="8640" y="11542"/>
                        <a:pt x="8640" y="2025"/>
                        <a:pt x="8640" y="2025"/>
                      </a:cubicBezTo>
                      <a:close/>
                      <a:moveTo>
                        <a:pt x="17280" y="12164"/>
                      </a:moveTo>
                      <a:lnTo>
                        <a:pt x="17280" y="2025"/>
                      </a:lnTo>
                      <a:cubicBezTo>
                        <a:pt x="17280" y="908"/>
                        <a:pt x="14373" y="0"/>
                        <a:pt x="10800" y="0"/>
                      </a:cubicBezTo>
                      <a:cubicBezTo>
                        <a:pt x="7225" y="0"/>
                        <a:pt x="4320" y="908"/>
                        <a:pt x="4320" y="2025"/>
                      </a:cubicBezTo>
                      <a:lnTo>
                        <a:pt x="4320" y="12164"/>
                      </a:lnTo>
                      <a:cubicBezTo>
                        <a:pt x="1710" y="12781"/>
                        <a:pt x="0" y="13749"/>
                        <a:pt x="0" y="14850"/>
                      </a:cubicBezTo>
                      <a:cubicBezTo>
                        <a:pt x="0" y="15950"/>
                        <a:pt x="1710" y="16918"/>
                        <a:pt x="4320" y="17534"/>
                      </a:cubicBezTo>
                      <a:lnTo>
                        <a:pt x="4320" y="19575"/>
                      </a:lnTo>
                      <a:cubicBezTo>
                        <a:pt x="4320" y="20691"/>
                        <a:pt x="7225" y="21599"/>
                        <a:pt x="10800" y="21599"/>
                      </a:cubicBezTo>
                      <a:cubicBezTo>
                        <a:pt x="14373" y="21599"/>
                        <a:pt x="17280" y="20691"/>
                        <a:pt x="17280" y="19575"/>
                      </a:cubicBezTo>
                      <a:lnTo>
                        <a:pt x="17280" y="17534"/>
                      </a:lnTo>
                      <a:cubicBezTo>
                        <a:pt x="19889" y="16918"/>
                        <a:pt x="21600" y="15950"/>
                        <a:pt x="21600" y="14850"/>
                      </a:cubicBezTo>
                      <a:cubicBezTo>
                        <a:pt x="21600" y="13749"/>
                        <a:pt x="19889" y="12781"/>
                        <a:pt x="17280" y="12164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" name="Group 17"/>
            <p:cNvGrpSpPr/>
            <p:nvPr/>
          </p:nvGrpSpPr>
          <p:grpSpPr>
            <a:xfrm>
              <a:off x="3796533" y="2434615"/>
              <a:ext cx="1228014" cy="1218895"/>
              <a:chOff x="3193747" y="2567639"/>
              <a:chExt cx="1549927" cy="1538417"/>
            </a:xfrm>
          </p:grpSpPr>
          <p:grpSp>
            <p:nvGrpSpPr>
              <p:cNvPr id="40" name="组合 39"/>
              <p:cNvGrpSpPr/>
              <p:nvPr/>
            </p:nvGrpSpPr>
            <p:grpSpPr>
              <a:xfrm rot="759468">
                <a:off x="3193747" y="2706170"/>
                <a:ext cx="1399886" cy="1399886"/>
                <a:chOff x="3239852" y="1844824"/>
                <a:chExt cx="2664296" cy="2664296"/>
              </a:xfrm>
            </p:grpSpPr>
            <p:sp>
              <p:nvSpPr>
                <p:cNvPr id="46" name="椭圆 45"/>
                <p:cNvSpPr/>
                <p:nvPr/>
              </p:nvSpPr>
              <p:spPr>
                <a:xfrm>
                  <a:off x="3239852" y="1844824"/>
                  <a:ext cx="2664296" cy="2664296"/>
                </a:xfrm>
                <a:prstGeom prst="ellipse">
                  <a:avLst/>
                </a:prstGeom>
                <a:solidFill>
                  <a:sysClr val="window" lastClr="FFFFFF">
                    <a:lumMod val="95000"/>
                  </a:sysClr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0" dist="1270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椭圆 46"/>
                <p:cNvSpPr/>
                <p:nvPr/>
              </p:nvSpPr>
              <p:spPr>
                <a:xfrm>
                  <a:off x="3546002" y="2150974"/>
                  <a:ext cx="2051997" cy="2051997"/>
                </a:xfrm>
                <a:prstGeom prst="ellipse">
                  <a:avLst/>
                </a:prstGeom>
                <a:solidFill>
                  <a:srgbClr val="1C50A2"/>
                </a:solidFill>
                <a:ln w="25400" cap="flat" cmpd="sng" algn="ctr">
                  <a:solidFill>
                    <a:sysClr val="window" lastClr="FFFFFF">
                      <a:lumMod val="95000"/>
                      <a:alpha val="94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1" name="椭圆 40"/>
              <p:cNvSpPr/>
              <p:nvPr/>
            </p:nvSpPr>
            <p:spPr>
              <a:xfrm>
                <a:off x="4305062" y="2567639"/>
                <a:ext cx="438612" cy="43861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TextBox 107"/>
              <p:cNvSpPr txBox="1"/>
              <p:nvPr/>
            </p:nvSpPr>
            <p:spPr>
              <a:xfrm flipH="1">
                <a:off x="4292794" y="2571159"/>
                <a:ext cx="412673" cy="392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1</a:t>
                </a:r>
                <a:endParaRPr kumimoji="0" lang="zh-CN" altLang="en-US" sz="11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grpSp>
            <p:nvGrpSpPr>
              <p:cNvPr id="43" name="Group 55"/>
              <p:cNvGrpSpPr/>
              <p:nvPr/>
            </p:nvGrpSpPr>
            <p:grpSpPr>
              <a:xfrm>
                <a:off x="3661121" y="3204364"/>
                <a:ext cx="465138" cy="435769"/>
                <a:chOff x="5368132" y="3540125"/>
                <a:chExt cx="465138" cy="435769"/>
              </a:xfrm>
              <a:solidFill>
                <a:srgbClr val="E7E6E6"/>
              </a:solidFill>
            </p:grpSpPr>
            <p:sp>
              <p:nvSpPr>
                <p:cNvPr id="44" name="AutoShape 110"/>
                <p:cNvSpPr/>
                <p:nvPr/>
              </p:nvSpPr>
              <p:spPr bwMode="auto">
                <a:xfrm>
                  <a:off x="5426869" y="3598069"/>
                  <a:ext cx="347663" cy="23256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699" y="20255"/>
                      </a:moveTo>
                      <a:lnTo>
                        <a:pt x="899" y="20255"/>
                      </a:lnTo>
                      <a:lnTo>
                        <a:pt x="899" y="1350"/>
                      </a:lnTo>
                      <a:lnTo>
                        <a:pt x="20699" y="1350"/>
                      </a:lnTo>
                      <a:cubicBezTo>
                        <a:pt x="20699" y="1350"/>
                        <a:pt x="20699" y="20255"/>
                        <a:pt x="20699" y="20255"/>
                      </a:cubicBezTo>
                      <a:close/>
                      <a:moveTo>
                        <a:pt x="20699" y="0"/>
                      </a:moveTo>
                      <a:lnTo>
                        <a:pt x="899" y="5"/>
                      </a:lnTo>
                      <a:cubicBezTo>
                        <a:pt x="402" y="5"/>
                        <a:pt x="0" y="603"/>
                        <a:pt x="0" y="1350"/>
                      </a:cubicBezTo>
                      <a:lnTo>
                        <a:pt x="0" y="20249"/>
                      </a:lnTo>
                      <a:cubicBezTo>
                        <a:pt x="0" y="20996"/>
                        <a:pt x="402" y="21599"/>
                        <a:pt x="899" y="21599"/>
                      </a:cubicBezTo>
                      <a:lnTo>
                        <a:pt x="20699" y="21599"/>
                      </a:lnTo>
                      <a:cubicBezTo>
                        <a:pt x="21197" y="21599"/>
                        <a:pt x="21600" y="20996"/>
                        <a:pt x="21600" y="20249"/>
                      </a:cubicBezTo>
                      <a:lnTo>
                        <a:pt x="21600" y="1350"/>
                      </a:lnTo>
                      <a:cubicBezTo>
                        <a:pt x="21600" y="603"/>
                        <a:pt x="21197" y="0"/>
                        <a:pt x="20699" y="0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5" name="AutoShape 111"/>
                <p:cNvSpPr/>
                <p:nvPr/>
              </p:nvSpPr>
              <p:spPr bwMode="auto">
                <a:xfrm>
                  <a:off x="5368132" y="3540125"/>
                  <a:ext cx="465138" cy="43576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6562"/>
                      </a:moveTo>
                      <a:cubicBezTo>
                        <a:pt x="20249" y="16959"/>
                        <a:pt x="19946" y="17282"/>
                        <a:pt x="19575" y="17282"/>
                      </a:cubicBezTo>
                      <a:lnTo>
                        <a:pt x="13499" y="17282"/>
                      </a:lnTo>
                      <a:lnTo>
                        <a:pt x="8099" y="17282"/>
                      </a:lnTo>
                      <a:lnTo>
                        <a:pt x="2024" y="17282"/>
                      </a:lnTo>
                      <a:cubicBezTo>
                        <a:pt x="1651" y="17282"/>
                        <a:pt x="1349" y="16959"/>
                        <a:pt x="1349" y="16562"/>
                      </a:cubicBezTo>
                      <a:lnTo>
                        <a:pt x="1349" y="2160"/>
                      </a:lnTo>
                      <a:cubicBezTo>
                        <a:pt x="1349" y="1762"/>
                        <a:pt x="1651" y="1440"/>
                        <a:pt x="2024" y="1440"/>
                      </a:cubicBezTo>
                      <a:lnTo>
                        <a:pt x="19575" y="1440"/>
                      </a:lnTo>
                      <a:cubicBezTo>
                        <a:pt x="19946" y="1440"/>
                        <a:pt x="20249" y="1762"/>
                        <a:pt x="20249" y="2160"/>
                      </a:cubicBezTo>
                      <a:cubicBezTo>
                        <a:pt x="20249" y="2160"/>
                        <a:pt x="20249" y="16562"/>
                        <a:pt x="20249" y="16562"/>
                      </a:cubicBezTo>
                      <a:close/>
                      <a:moveTo>
                        <a:pt x="19575" y="0"/>
                      </a:moveTo>
                      <a:lnTo>
                        <a:pt x="2024" y="0"/>
                      </a:lnTo>
                      <a:cubicBezTo>
                        <a:pt x="905" y="0"/>
                        <a:pt x="0" y="966"/>
                        <a:pt x="0" y="2160"/>
                      </a:cubicBezTo>
                      <a:lnTo>
                        <a:pt x="0" y="16562"/>
                      </a:lnTo>
                      <a:cubicBezTo>
                        <a:pt x="0" y="17753"/>
                        <a:pt x="903" y="18718"/>
                        <a:pt x="2018" y="18721"/>
                      </a:cubicBezTo>
                      <a:lnTo>
                        <a:pt x="8774" y="18721"/>
                      </a:lnTo>
                      <a:lnTo>
                        <a:pt x="8774" y="19597"/>
                      </a:lnTo>
                      <a:lnTo>
                        <a:pt x="4561" y="20181"/>
                      </a:lnTo>
                      <a:cubicBezTo>
                        <a:pt x="4260" y="20262"/>
                        <a:pt x="4049" y="20549"/>
                        <a:pt x="4049" y="20879"/>
                      </a:cubicBezTo>
                      <a:cubicBezTo>
                        <a:pt x="4049" y="21277"/>
                        <a:pt x="4351" y="21599"/>
                        <a:pt x="4724" y="21599"/>
                      </a:cubicBezTo>
                      <a:lnTo>
                        <a:pt x="16874" y="21599"/>
                      </a:lnTo>
                      <a:cubicBezTo>
                        <a:pt x="17248" y="21599"/>
                        <a:pt x="17549" y="21277"/>
                        <a:pt x="17549" y="20879"/>
                      </a:cubicBezTo>
                      <a:cubicBezTo>
                        <a:pt x="17549" y="20549"/>
                        <a:pt x="17339" y="20262"/>
                        <a:pt x="17038" y="20181"/>
                      </a:cubicBezTo>
                      <a:lnTo>
                        <a:pt x="12824" y="19597"/>
                      </a:lnTo>
                      <a:lnTo>
                        <a:pt x="12824" y="18721"/>
                      </a:lnTo>
                      <a:lnTo>
                        <a:pt x="19581" y="18721"/>
                      </a:lnTo>
                      <a:cubicBezTo>
                        <a:pt x="20696" y="18718"/>
                        <a:pt x="21600" y="17753"/>
                        <a:pt x="21600" y="16562"/>
                      </a:cubicBezTo>
                      <a:lnTo>
                        <a:pt x="21600" y="2160"/>
                      </a:lnTo>
                      <a:cubicBezTo>
                        <a:pt x="21600" y="966"/>
                        <a:pt x="20692" y="0"/>
                        <a:pt x="19575" y="0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" name="Group 15"/>
            <p:cNvGrpSpPr/>
            <p:nvPr/>
          </p:nvGrpSpPr>
          <p:grpSpPr>
            <a:xfrm>
              <a:off x="6137029" y="3501674"/>
              <a:ext cx="1397841" cy="1109136"/>
              <a:chOff x="6147783" y="3914419"/>
              <a:chExt cx="1764273" cy="1399886"/>
            </a:xfrm>
          </p:grpSpPr>
          <p:grpSp>
            <p:nvGrpSpPr>
              <p:cNvPr id="32" name="组合 31"/>
              <p:cNvGrpSpPr/>
              <p:nvPr/>
            </p:nvGrpSpPr>
            <p:grpSpPr>
              <a:xfrm rot="759468">
                <a:off x="6147783" y="3914419"/>
                <a:ext cx="1399886" cy="1399886"/>
                <a:chOff x="3239853" y="1844824"/>
                <a:chExt cx="2664296" cy="2664295"/>
              </a:xfrm>
            </p:grpSpPr>
            <p:sp>
              <p:nvSpPr>
                <p:cNvPr id="38" name="椭圆 37"/>
                <p:cNvSpPr/>
                <p:nvPr/>
              </p:nvSpPr>
              <p:spPr>
                <a:xfrm>
                  <a:off x="3239853" y="1844824"/>
                  <a:ext cx="2664296" cy="2664295"/>
                </a:xfrm>
                <a:prstGeom prst="ellipse">
                  <a:avLst/>
                </a:prstGeom>
                <a:solidFill>
                  <a:sysClr val="window" lastClr="FFFFFF">
                    <a:lumMod val="95000"/>
                  </a:sysClr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0" dist="1270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3546002" y="2150974"/>
                  <a:ext cx="2051997" cy="2051997"/>
                </a:xfrm>
                <a:prstGeom prst="ellipse">
                  <a:avLst/>
                </a:prstGeom>
                <a:solidFill>
                  <a:srgbClr val="1C50A2"/>
                </a:solidFill>
                <a:ln w="25400" cap="flat" cmpd="sng" algn="ctr">
                  <a:solidFill>
                    <a:sysClr val="window" lastClr="FFFFFF">
                      <a:lumMod val="9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3" name="椭圆 32"/>
              <p:cNvSpPr/>
              <p:nvPr/>
            </p:nvSpPr>
            <p:spPr>
              <a:xfrm>
                <a:off x="7473444" y="4502191"/>
                <a:ext cx="438612" cy="43861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TextBox 116"/>
              <p:cNvSpPr txBox="1"/>
              <p:nvPr/>
            </p:nvSpPr>
            <p:spPr>
              <a:xfrm flipH="1">
                <a:off x="7485946" y="4518208"/>
                <a:ext cx="412674" cy="392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3</a:t>
                </a:r>
                <a:endParaRPr kumimoji="0" lang="zh-CN" altLang="en-US" sz="11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grpSp>
            <p:nvGrpSpPr>
              <p:cNvPr id="35" name="Group 58"/>
              <p:cNvGrpSpPr/>
              <p:nvPr/>
            </p:nvGrpSpPr>
            <p:grpSpPr>
              <a:xfrm>
                <a:off x="6608558" y="4382190"/>
                <a:ext cx="465138" cy="464344"/>
                <a:chOff x="2581275" y="2582069"/>
                <a:chExt cx="465138" cy="464344"/>
              </a:xfrm>
              <a:solidFill>
                <a:srgbClr val="E7E6E6"/>
              </a:solidFill>
            </p:grpSpPr>
            <p:sp>
              <p:nvSpPr>
                <p:cNvPr id="36" name="AutoShape 128"/>
                <p:cNvSpPr/>
                <p:nvPr/>
              </p:nvSpPr>
              <p:spPr bwMode="auto">
                <a:xfrm>
                  <a:off x="2581275" y="2582069"/>
                  <a:ext cx="465138" cy="4643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AutoShape 129"/>
                <p:cNvSpPr/>
                <p:nvPr/>
              </p:nvSpPr>
              <p:spPr bwMode="auto">
                <a:xfrm>
                  <a:off x="2871788" y="2640013"/>
                  <a:ext cx="115888" cy="115888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2" name="Group 3"/>
            <p:cNvGrpSpPr/>
            <p:nvPr/>
          </p:nvGrpSpPr>
          <p:grpSpPr>
            <a:xfrm>
              <a:off x="5361446" y="1507778"/>
              <a:ext cx="1380661" cy="1109136"/>
              <a:chOff x="5168892" y="1397841"/>
              <a:chExt cx="1742591" cy="1399886"/>
            </a:xfrm>
          </p:grpSpPr>
          <p:grpSp>
            <p:nvGrpSpPr>
              <p:cNvPr id="23" name="组合 22"/>
              <p:cNvGrpSpPr/>
              <p:nvPr/>
            </p:nvGrpSpPr>
            <p:grpSpPr>
              <a:xfrm rot="759468">
                <a:off x="5511597" y="1397841"/>
                <a:ext cx="1399886" cy="1399886"/>
                <a:chOff x="3239852" y="1844824"/>
                <a:chExt cx="2664296" cy="2664296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3239852" y="1844824"/>
                  <a:ext cx="2664296" cy="2664296"/>
                </a:xfrm>
                <a:prstGeom prst="ellipse">
                  <a:avLst/>
                </a:prstGeom>
                <a:solidFill>
                  <a:sysClr val="window" lastClr="FFFFFF">
                    <a:lumMod val="95000"/>
                  </a:sysClr>
                </a:solidFill>
                <a:ln w="254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0" dist="1270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椭圆 30"/>
                <p:cNvSpPr/>
                <p:nvPr/>
              </p:nvSpPr>
              <p:spPr>
                <a:xfrm>
                  <a:off x="3546002" y="2150974"/>
                  <a:ext cx="2051997" cy="2051997"/>
                </a:xfrm>
                <a:prstGeom prst="ellipse">
                  <a:avLst/>
                </a:prstGeom>
                <a:solidFill>
                  <a:srgbClr val="1C50A2"/>
                </a:solidFill>
                <a:ln w="25400" cap="flat" cmpd="sng" algn="ctr">
                  <a:solidFill>
                    <a:sysClr val="window" lastClr="FFFFFF">
                      <a:lumMod val="9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64565" eaLnBrk="1" fontAlgn="auto" latinLnBrk="0" hangingPunct="1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4" name="椭圆 23"/>
              <p:cNvSpPr/>
              <p:nvPr/>
            </p:nvSpPr>
            <p:spPr>
              <a:xfrm>
                <a:off x="5174562" y="1609120"/>
                <a:ext cx="438612" cy="438612"/>
              </a:xfrm>
              <a:prstGeom prst="ellipse">
                <a:avLst/>
              </a:prstGeom>
              <a:solidFill>
                <a:srgbClr val="1C50A2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="horz" wrap="square" lIns="96429" tIns="48214" rIns="96429" bIns="48214" numCol="1" spcCol="0" rtlCol="0" fromWordArt="0" anchor="ctr" anchorCtr="0" forceAA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TextBox 125"/>
              <p:cNvSpPr txBox="1"/>
              <p:nvPr/>
            </p:nvSpPr>
            <p:spPr>
              <a:xfrm flipH="1">
                <a:off x="5168892" y="1606199"/>
                <a:ext cx="412674" cy="392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anose="020B0503020202020204" pitchFamily="34" charset="0"/>
                    <a:ea typeface="微软雅黑" panose="020B0503020204020204" charset="-122"/>
                  </a:defRPr>
                </a:lvl1pPr>
              </a:lstStyle>
              <a:p>
                <a:pPr marL="0" marR="0" lvl="0" indent="0" algn="ctr" defTabSz="964565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1" i="0" u="none" strike="noStrike" kern="0" cap="none" spc="0" normalizeH="0" baseline="0" noProof="0" dirty="0">
                    <a:ln w="18415" cmpd="sng">
                      <a:noFill/>
                      <a:prstDash val="solid"/>
                    </a:ln>
                    <a:solidFill>
                      <a:sysClr val="window" lastClr="FFFFFF"/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5</a:t>
                </a:r>
                <a:endParaRPr kumimoji="0" lang="zh-CN" altLang="en-US" sz="11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Group 61"/>
              <p:cNvGrpSpPr/>
              <p:nvPr/>
            </p:nvGrpSpPr>
            <p:grpSpPr>
              <a:xfrm>
                <a:off x="5979368" y="1864772"/>
                <a:ext cx="464344" cy="464344"/>
                <a:chOff x="4439444" y="1652588"/>
                <a:chExt cx="464344" cy="464344"/>
              </a:xfrm>
              <a:solidFill>
                <a:srgbClr val="E7E6E6"/>
              </a:solidFill>
            </p:grpSpPr>
            <p:sp>
              <p:nvSpPr>
                <p:cNvPr id="27" name="AutoShape 136"/>
                <p:cNvSpPr/>
                <p:nvPr/>
              </p:nvSpPr>
              <p:spPr bwMode="auto">
                <a:xfrm>
                  <a:off x="4686300" y="1710532"/>
                  <a:ext cx="152400" cy="15240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538" y="20579"/>
                      </a:moveTo>
                      <a:lnTo>
                        <a:pt x="19542" y="20579"/>
                      </a:lnTo>
                      <a:cubicBezTo>
                        <a:pt x="19546" y="21142"/>
                        <a:pt x="20004" y="21600"/>
                        <a:pt x="20571" y="21600"/>
                      </a:cubicBezTo>
                      <a:cubicBezTo>
                        <a:pt x="21137" y="21600"/>
                        <a:pt x="21599" y="21138"/>
                        <a:pt x="21599" y="20571"/>
                      </a:cubicBezTo>
                      <a:cubicBezTo>
                        <a:pt x="21599" y="20565"/>
                        <a:pt x="21595" y="20561"/>
                        <a:pt x="21595" y="20555"/>
                      </a:cubicBezTo>
                      <a:cubicBezTo>
                        <a:pt x="21583" y="9221"/>
                        <a:pt x="12411" y="41"/>
                        <a:pt x="1080" y="12"/>
                      </a:cubicBezTo>
                      <a:cubicBezTo>
                        <a:pt x="1064" y="10"/>
                        <a:pt x="1048" y="0"/>
                        <a:pt x="1028" y="0"/>
                      </a:cubicBezTo>
                      <a:cubicBezTo>
                        <a:pt x="458" y="0"/>
                        <a:pt x="0" y="461"/>
                        <a:pt x="0" y="1028"/>
                      </a:cubicBezTo>
                      <a:cubicBezTo>
                        <a:pt x="0" y="1594"/>
                        <a:pt x="458" y="2055"/>
                        <a:pt x="1024" y="2057"/>
                      </a:cubicBezTo>
                      <a:lnTo>
                        <a:pt x="1024" y="2065"/>
                      </a:lnTo>
                      <a:cubicBezTo>
                        <a:pt x="11233" y="2065"/>
                        <a:pt x="19538" y="10370"/>
                        <a:pt x="19538" y="20579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AutoShape 137"/>
                <p:cNvSpPr/>
                <p:nvPr/>
              </p:nvSpPr>
              <p:spPr bwMode="auto">
                <a:xfrm>
                  <a:off x="4439444" y="1652588"/>
                  <a:ext cx="464344" cy="464344"/>
                </a:xfrm>
                <a:custGeom>
                  <a:avLst/>
                  <a:gdLst>
                    <a:gd name="T0" fmla="+- 0 10819 195"/>
                    <a:gd name="T1" fmla="*/ T0 w 21248"/>
                    <a:gd name="T2" fmla="*/ 10800 h 21600"/>
                    <a:gd name="T3" fmla="+- 0 10819 195"/>
                    <a:gd name="T4" fmla="*/ T3 w 21248"/>
                    <a:gd name="T5" fmla="*/ 10800 h 21600"/>
                    <a:gd name="T6" fmla="+- 0 10819 195"/>
                    <a:gd name="T7" fmla="*/ T6 w 21248"/>
                    <a:gd name="T8" fmla="*/ 10800 h 21600"/>
                    <a:gd name="T9" fmla="+- 0 10819 195"/>
                    <a:gd name="T10" fmla="*/ T9 w 21248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48" h="21600">
                      <a:moveTo>
                        <a:pt x="19868" y="17133"/>
                      </a:moveTo>
                      <a:cubicBezTo>
                        <a:pt x="19766" y="17386"/>
                        <a:pt x="19525" y="17549"/>
                        <a:pt x="19255" y="17549"/>
                      </a:cubicBezTo>
                      <a:lnTo>
                        <a:pt x="19058" y="17549"/>
                      </a:lnTo>
                      <a:lnTo>
                        <a:pt x="3983" y="2226"/>
                      </a:lnTo>
                      <a:lnTo>
                        <a:pt x="3983" y="2025"/>
                      </a:lnTo>
                      <a:cubicBezTo>
                        <a:pt x="3983" y="1750"/>
                        <a:pt x="4144" y="1506"/>
                        <a:pt x="4393" y="1401"/>
                      </a:cubicBezTo>
                      <a:cubicBezTo>
                        <a:pt x="4475" y="1367"/>
                        <a:pt x="4560" y="1350"/>
                        <a:pt x="4647" y="1350"/>
                      </a:cubicBezTo>
                      <a:cubicBezTo>
                        <a:pt x="4824" y="1350"/>
                        <a:pt x="4991" y="1420"/>
                        <a:pt x="5116" y="1547"/>
                      </a:cubicBezTo>
                      <a:lnTo>
                        <a:pt x="19724" y="16397"/>
                      </a:lnTo>
                      <a:cubicBezTo>
                        <a:pt x="19915" y="16591"/>
                        <a:pt x="19972" y="16880"/>
                        <a:pt x="19868" y="17133"/>
                      </a:cubicBezTo>
                      <a:moveTo>
                        <a:pt x="10121" y="17549"/>
                      </a:moveTo>
                      <a:cubicBezTo>
                        <a:pt x="10017" y="17549"/>
                        <a:pt x="9922" y="17586"/>
                        <a:pt x="9824" y="17609"/>
                      </a:cubicBezTo>
                      <a:lnTo>
                        <a:pt x="3923" y="11612"/>
                      </a:lnTo>
                      <a:cubicBezTo>
                        <a:pt x="3946" y="11512"/>
                        <a:pt x="3982" y="11415"/>
                        <a:pt x="3982" y="11311"/>
                      </a:cubicBezTo>
                      <a:lnTo>
                        <a:pt x="3983" y="3180"/>
                      </a:lnTo>
                      <a:lnTo>
                        <a:pt x="18119" y="17549"/>
                      </a:lnTo>
                      <a:cubicBezTo>
                        <a:pt x="18119" y="17549"/>
                        <a:pt x="10121" y="17549"/>
                        <a:pt x="10121" y="17549"/>
                      </a:cubicBezTo>
                      <a:close/>
                      <a:moveTo>
                        <a:pt x="9182" y="17945"/>
                      </a:moveTo>
                      <a:lnTo>
                        <a:pt x="7109" y="20052"/>
                      </a:lnTo>
                      <a:cubicBezTo>
                        <a:pt x="6939" y="20224"/>
                        <a:pt x="6742" y="20249"/>
                        <a:pt x="6640" y="20249"/>
                      </a:cubicBezTo>
                      <a:cubicBezTo>
                        <a:pt x="6537" y="20249"/>
                        <a:pt x="6339" y="20224"/>
                        <a:pt x="6170" y="20052"/>
                      </a:cubicBezTo>
                      <a:lnTo>
                        <a:pt x="1522" y="15327"/>
                      </a:lnTo>
                      <a:cubicBezTo>
                        <a:pt x="1352" y="15154"/>
                        <a:pt x="1327" y="14953"/>
                        <a:pt x="1327" y="14850"/>
                      </a:cubicBezTo>
                      <a:cubicBezTo>
                        <a:pt x="1327" y="14745"/>
                        <a:pt x="1352" y="14544"/>
                        <a:pt x="1522" y="14373"/>
                      </a:cubicBezTo>
                      <a:lnTo>
                        <a:pt x="3593" y="12266"/>
                      </a:lnTo>
                      <a:cubicBezTo>
                        <a:pt x="3599" y="12260"/>
                        <a:pt x="3601" y="12251"/>
                        <a:pt x="3607" y="12245"/>
                      </a:cubicBezTo>
                      <a:lnTo>
                        <a:pt x="9202" y="17932"/>
                      </a:lnTo>
                      <a:cubicBezTo>
                        <a:pt x="9196" y="17937"/>
                        <a:pt x="9187" y="17939"/>
                        <a:pt x="9182" y="17945"/>
                      </a:cubicBezTo>
                      <a:moveTo>
                        <a:pt x="6056" y="593"/>
                      </a:moveTo>
                      <a:cubicBezTo>
                        <a:pt x="5675" y="205"/>
                        <a:pt x="5165" y="0"/>
                        <a:pt x="4647" y="0"/>
                      </a:cubicBezTo>
                      <a:cubicBezTo>
                        <a:pt x="4390" y="0"/>
                        <a:pt x="4132" y="49"/>
                        <a:pt x="3885" y="154"/>
                      </a:cubicBezTo>
                      <a:cubicBezTo>
                        <a:pt x="3141" y="467"/>
                        <a:pt x="2655" y="1205"/>
                        <a:pt x="2655" y="2025"/>
                      </a:cubicBezTo>
                      <a:lnTo>
                        <a:pt x="2654" y="11311"/>
                      </a:lnTo>
                      <a:lnTo>
                        <a:pt x="583" y="13418"/>
                      </a:lnTo>
                      <a:cubicBezTo>
                        <a:pt x="-195" y="14208"/>
                        <a:pt x="-195" y="15491"/>
                        <a:pt x="583" y="16281"/>
                      </a:cubicBezTo>
                      <a:lnTo>
                        <a:pt x="5231" y="21006"/>
                      </a:lnTo>
                      <a:cubicBezTo>
                        <a:pt x="5620" y="21402"/>
                        <a:pt x="6131" y="21599"/>
                        <a:pt x="6640" y="21599"/>
                      </a:cubicBezTo>
                      <a:cubicBezTo>
                        <a:pt x="7150" y="21599"/>
                        <a:pt x="7659" y="21402"/>
                        <a:pt x="8048" y="21006"/>
                      </a:cubicBezTo>
                      <a:lnTo>
                        <a:pt x="10121" y="18900"/>
                      </a:lnTo>
                      <a:lnTo>
                        <a:pt x="19255" y="18900"/>
                      </a:lnTo>
                      <a:cubicBezTo>
                        <a:pt x="20062" y="18900"/>
                        <a:pt x="20788" y="18407"/>
                        <a:pt x="21095" y="17650"/>
                      </a:cubicBezTo>
                      <a:cubicBezTo>
                        <a:pt x="21405" y="16893"/>
                        <a:pt x="21234" y="16022"/>
                        <a:pt x="20663" y="15443"/>
                      </a:cubicBezTo>
                      <a:cubicBezTo>
                        <a:pt x="20663" y="15443"/>
                        <a:pt x="6056" y="593"/>
                        <a:pt x="6056" y="593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AutoShape 138"/>
                <p:cNvSpPr/>
                <p:nvPr/>
              </p:nvSpPr>
              <p:spPr bwMode="auto">
                <a:xfrm>
                  <a:off x="4686300" y="1652588"/>
                  <a:ext cx="217488" cy="2174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37" y="2880"/>
                      </a:moveTo>
                      <a:lnTo>
                        <a:pt x="1437" y="2885"/>
                      </a:lnTo>
                      <a:cubicBezTo>
                        <a:pt x="10965" y="2885"/>
                        <a:pt x="18717" y="10637"/>
                        <a:pt x="18717" y="20165"/>
                      </a:cubicBezTo>
                      <a:lnTo>
                        <a:pt x="18720" y="20165"/>
                      </a:lnTo>
                      <a:cubicBezTo>
                        <a:pt x="18722" y="20959"/>
                        <a:pt x="19366" y="21600"/>
                        <a:pt x="20160" y="21600"/>
                      </a:cubicBezTo>
                      <a:cubicBezTo>
                        <a:pt x="20955" y="21600"/>
                        <a:pt x="21599" y="20956"/>
                        <a:pt x="21599" y="20160"/>
                      </a:cubicBezTo>
                      <a:cubicBezTo>
                        <a:pt x="21599" y="20155"/>
                        <a:pt x="21597" y="20152"/>
                        <a:pt x="21597" y="20148"/>
                      </a:cubicBezTo>
                      <a:cubicBezTo>
                        <a:pt x="21588" y="9034"/>
                        <a:pt x="12588" y="28"/>
                        <a:pt x="1476" y="8"/>
                      </a:cubicBezTo>
                      <a:cubicBezTo>
                        <a:pt x="1465" y="7"/>
                        <a:pt x="1454" y="0"/>
                        <a:pt x="1440" y="0"/>
                      </a:cubicBezTo>
                      <a:cubicBezTo>
                        <a:pt x="644" y="0"/>
                        <a:pt x="0" y="644"/>
                        <a:pt x="0" y="1440"/>
                      </a:cubicBezTo>
                      <a:cubicBezTo>
                        <a:pt x="0" y="2234"/>
                        <a:pt x="644" y="2878"/>
                        <a:pt x="1437" y="2880"/>
                      </a:cubicBezTo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241300" eaLnBrk="1" fontAlgn="auto" latinLnBrk="0" hangingPunct="0">
                    <a:lnSpc>
                      <a:spcPct val="13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9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72" name="文本框 1"/>
          <p:cNvSpPr txBox="1"/>
          <p:nvPr/>
        </p:nvSpPr>
        <p:spPr>
          <a:xfrm>
            <a:off x="1874278" y="166436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3" name="išļîďè"/>
          <p:cNvSpPr txBox="1"/>
          <p:nvPr/>
        </p:nvSpPr>
        <p:spPr bwMode="auto">
          <a:xfrm>
            <a:off x="1858395" y="131954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4" name="文本框 1"/>
          <p:cNvSpPr txBox="1"/>
          <p:nvPr/>
        </p:nvSpPr>
        <p:spPr>
          <a:xfrm>
            <a:off x="6892971" y="1138978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5" name="išļîďè"/>
          <p:cNvSpPr txBox="1"/>
          <p:nvPr/>
        </p:nvSpPr>
        <p:spPr bwMode="auto">
          <a:xfrm>
            <a:off x="6877088" y="79415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6" name="文本框 1"/>
          <p:cNvSpPr txBox="1"/>
          <p:nvPr/>
        </p:nvSpPr>
        <p:spPr>
          <a:xfrm>
            <a:off x="8153742" y="274746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7" name="išļîďè"/>
          <p:cNvSpPr txBox="1"/>
          <p:nvPr/>
        </p:nvSpPr>
        <p:spPr bwMode="auto">
          <a:xfrm>
            <a:off x="8137859" y="240264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8" name="文本框 1"/>
          <p:cNvSpPr txBox="1"/>
          <p:nvPr/>
        </p:nvSpPr>
        <p:spPr>
          <a:xfrm>
            <a:off x="7466622" y="4182446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9" name="išļîďè"/>
          <p:cNvSpPr txBox="1"/>
          <p:nvPr/>
        </p:nvSpPr>
        <p:spPr bwMode="auto">
          <a:xfrm>
            <a:off x="7450739" y="3837622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80" name="文本框 1"/>
          <p:cNvSpPr txBox="1"/>
          <p:nvPr/>
        </p:nvSpPr>
        <p:spPr>
          <a:xfrm>
            <a:off x="1589900" y="3904029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1" name="išļîďè"/>
          <p:cNvSpPr txBox="1"/>
          <p:nvPr/>
        </p:nvSpPr>
        <p:spPr bwMode="auto">
          <a:xfrm>
            <a:off x="1574017" y="355920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grpSp>
        <p:nvGrpSpPr>
          <p:cNvPr id="82" name="组合 81"/>
          <p:cNvGrpSpPr/>
          <p:nvPr/>
        </p:nvGrpSpPr>
        <p:grpSpPr>
          <a:xfrm>
            <a:off x="1017713" y="5198428"/>
            <a:ext cx="596906" cy="538179"/>
            <a:chOff x="5424755" y="1340768"/>
            <a:chExt cx="670560" cy="604586"/>
          </a:xfrm>
        </p:grpSpPr>
        <p:grpSp>
          <p:nvGrpSpPr>
            <p:cNvPr id="83" name="组合 8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5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86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8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87" name="文本框 9"/>
          <p:cNvSpPr txBox="1"/>
          <p:nvPr/>
        </p:nvSpPr>
        <p:spPr>
          <a:xfrm>
            <a:off x="1738485" y="5214491"/>
            <a:ext cx="2122390" cy="409944"/>
          </a:xfrm>
          <a:prstGeom prst="rect">
            <a:avLst/>
          </a:prstGeom>
          <a:noFill/>
        </p:spPr>
        <p:txBody>
          <a:bodyPr wrap="square" lIns="51421" tIns="25710" rIns="51421" bIns="25710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88" name="直接连接符 87"/>
          <p:cNvCxnSpPr/>
          <p:nvPr/>
        </p:nvCxnSpPr>
        <p:spPr>
          <a:xfrm>
            <a:off x="1820116" y="5622644"/>
            <a:ext cx="9258760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组合 88"/>
          <p:cNvGrpSpPr/>
          <p:nvPr/>
        </p:nvGrpSpPr>
        <p:grpSpPr>
          <a:xfrm>
            <a:off x="11240840" y="5474791"/>
            <a:ext cx="293292" cy="264436"/>
            <a:chOff x="3720691" y="2824413"/>
            <a:chExt cx="1341120" cy="1209172"/>
          </a:xfrm>
        </p:grpSpPr>
        <p:sp>
          <p:nvSpPr>
            <p:cNvPr id="90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91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92" name="TextBox 75"/>
          <p:cNvSpPr txBox="1"/>
          <p:nvPr/>
        </p:nvSpPr>
        <p:spPr>
          <a:xfrm>
            <a:off x="1710618" y="5789919"/>
            <a:ext cx="9687136" cy="76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31611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448257" y="1934754"/>
            <a:ext cx="3244688" cy="3039292"/>
            <a:chOff x="3160" y="1776"/>
            <a:chExt cx="7867" cy="7369"/>
          </a:xfrm>
        </p:grpSpPr>
        <p:grpSp>
          <p:nvGrpSpPr>
            <p:cNvPr id="14" name="组合 13"/>
            <p:cNvGrpSpPr/>
            <p:nvPr/>
          </p:nvGrpSpPr>
          <p:grpSpPr>
            <a:xfrm>
              <a:off x="5402" y="1776"/>
              <a:ext cx="1743" cy="2172"/>
              <a:chOff x="3616783" y="701768"/>
              <a:chExt cx="975122" cy="1215000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3616783" y="701768"/>
                <a:ext cx="975122" cy="1215000"/>
              </a:xfrm>
              <a:prstGeom prst="rect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1778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1" name="Freeform 5"/>
              <p:cNvSpPr>
                <a:spLocks noEditPoints="1"/>
              </p:cNvSpPr>
              <p:nvPr/>
            </p:nvSpPr>
            <p:spPr bwMode="auto">
              <a:xfrm>
                <a:off x="3995686" y="1226216"/>
                <a:ext cx="183320" cy="185926"/>
              </a:xfrm>
              <a:custGeom>
                <a:avLst/>
                <a:gdLst>
                  <a:gd name="T0" fmla="*/ 44 w 88"/>
                  <a:gd name="T1" fmla="*/ 79 h 89"/>
                  <a:gd name="T2" fmla="*/ 10 w 88"/>
                  <a:gd name="T3" fmla="*/ 45 h 89"/>
                  <a:gd name="T4" fmla="*/ 44 w 88"/>
                  <a:gd name="T5" fmla="*/ 11 h 89"/>
                  <a:gd name="T6" fmla="*/ 78 w 88"/>
                  <a:gd name="T7" fmla="*/ 45 h 89"/>
                  <a:gd name="T8" fmla="*/ 44 w 88"/>
                  <a:gd name="T9" fmla="*/ 79 h 89"/>
                  <a:gd name="T10" fmla="*/ 44 w 88"/>
                  <a:gd name="T11" fmla="*/ 0 h 89"/>
                  <a:gd name="T12" fmla="*/ 0 w 88"/>
                  <a:gd name="T13" fmla="*/ 45 h 89"/>
                  <a:gd name="T14" fmla="*/ 44 w 88"/>
                  <a:gd name="T15" fmla="*/ 89 h 89"/>
                  <a:gd name="T16" fmla="*/ 88 w 88"/>
                  <a:gd name="T17" fmla="*/ 45 h 89"/>
                  <a:gd name="T18" fmla="*/ 44 w 88"/>
                  <a:gd name="T1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89">
                    <a:moveTo>
                      <a:pt x="44" y="79"/>
                    </a:moveTo>
                    <a:cubicBezTo>
                      <a:pt x="26" y="79"/>
                      <a:pt x="10" y="63"/>
                      <a:pt x="10" y="45"/>
                    </a:cubicBezTo>
                    <a:cubicBezTo>
                      <a:pt x="10" y="26"/>
                      <a:pt x="26" y="11"/>
                      <a:pt x="44" y="11"/>
                    </a:cubicBezTo>
                    <a:cubicBezTo>
                      <a:pt x="63" y="11"/>
                      <a:pt x="78" y="26"/>
                      <a:pt x="78" y="45"/>
                    </a:cubicBezTo>
                    <a:cubicBezTo>
                      <a:pt x="78" y="63"/>
                      <a:pt x="63" y="79"/>
                      <a:pt x="44" y="79"/>
                    </a:cubicBezTo>
                    <a:moveTo>
                      <a:pt x="44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9"/>
                      <a:pt x="20" y="89"/>
                      <a:pt x="44" y="89"/>
                    </a:cubicBezTo>
                    <a:cubicBezTo>
                      <a:pt x="69" y="89"/>
                      <a:pt x="88" y="69"/>
                      <a:pt x="88" y="45"/>
                    </a:cubicBezTo>
                    <a:cubicBezTo>
                      <a:pt x="88" y="20"/>
                      <a:pt x="69" y="0"/>
                      <a:pt x="44" y="0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Freeform 6"/>
              <p:cNvSpPr>
                <a:spLocks noEditPoints="1"/>
              </p:cNvSpPr>
              <p:nvPr/>
            </p:nvSpPr>
            <p:spPr bwMode="auto">
              <a:xfrm>
                <a:off x="3831480" y="1131515"/>
                <a:ext cx="513469" cy="351000"/>
              </a:xfrm>
              <a:custGeom>
                <a:avLst/>
                <a:gdLst>
                  <a:gd name="T0" fmla="*/ 187 w 247"/>
                  <a:gd name="T1" fmla="*/ 54 h 168"/>
                  <a:gd name="T2" fmla="*/ 184 w 247"/>
                  <a:gd name="T3" fmla="*/ 51 h 168"/>
                  <a:gd name="T4" fmla="*/ 184 w 247"/>
                  <a:gd name="T5" fmla="*/ 40 h 168"/>
                  <a:gd name="T6" fmla="*/ 187 w 247"/>
                  <a:gd name="T7" fmla="*/ 37 h 168"/>
                  <a:gd name="T8" fmla="*/ 219 w 247"/>
                  <a:gd name="T9" fmla="*/ 37 h 168"/>
                  <a:gd name="T10" fmla="*/ 222 w 247"/>
                  <a:gd name="T11" fmla="*/ 40 h 168"/>
                  <a:gd name="T12" fmla="*/ 222 w 247"/>
                  <a:gd name="T13" fmla="*/ 51 h 168"/>
                  <a:gd name="T14" fmla="*/ 219 w 247"/>
                  <a:gd name="T15" fmla="*/ 54 h 168"/>
                  <a:gd name="T16" fmla="*/ 187 w 247"/>
                  <a:gd name="T17" fmla="*/ 54 h 168"/>
                  <a:gd name="T18" fmla="*/ 123 w 247"/>
                  <a:gd name="T19" fmla="*/ 144 h 168"/>
                  <a:gd name="T20" fmla="*/ 69 w 247"/>
                  <a:gd name="T21" fmla="*/ 90 h 168"/>
                  <a:gd name="T22" fmla="*/ 123 w 247"/>
                  <a:gd name="T23" fmla="*/ 35 h 168"/>
                  <a:gd name="T24" fmla="*/ 178 w 247"/>
                  <a:gd name="T25" fmla="*/ 90 h 168"/>
                  <a:gd name="T26" fmla="*/ 123 w 247"/>
                  <a:gd name="T27" fmla="*/ 144 h 168"/>
                  <a:gd name="T28" fmla="*/ 71 w 247"/>
                  <a:gd name="T29" fmla="*/ 0 h 168"/>
                  <a:gd name="T30" fmla="*/ 11 w 247"/>
                  <a:gd name="T31" fmla="*/ 0 h 168"/>
                  <a:gd name="T32" fmla="*/ 0 w 247"/>
                  <a:gd name="T33" fmla="*/ 12 h 168"/>
                  <a:gd name="T34" fmla="*/ 0 w 247"/>
                  <a:gd name="T35" fmla="*/ 156 h 168"/>
                  <a:gd name="T36" fmla="*/ 11 w 247"/>
                  <a:gd name="T37" fmla="*/ 168 h 168"/>
                  <a:gd name="T38" fmla="*/ 235 w 247"/>
                  <a:gd name="T39" fmla="*/ 168 h 168"/>
                  <a:gd name="T40" fmla="*/ 247 w 247"/>
                  <a:gd name="T41" fmla="*/ 156 h 168"/>
                  <a:gd name="T42" fmla="*/ 247 w 247"/>
                  <a:gd name="T43" fmla="*/ 23 h 168"/>
                  <a:gd name="T44" fmla="*/ 235 w 247"/>
                  <a:gd name="T45" fmla="*/ 12 h 168"/>
                  <a:gd name="T46" fmla="*/ 93 w 247"/>
                  <a:gd name="T47" fmla="*/ 12 h 168"/>
                  <a:gd name="T48" fmla="*/ 71 w 247"/>
                  <a:gd name="T49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47" h="168">
                    <a:moveTo>
                      <a:pt x="187" y="54"/>
                    </a:moveTo>
                    <a:cubicBezTo>
                      <a:pt x="185" y="54"/>
                      <a:pt x="184" y="53"/>
                      <a:pt x="184" y="51"/>
                    </a:cubicBezTo>
                    <a:cubicBezTo>
                      <a:pt x="184" y="40"/>
                      <a:pt x="184" y="40"/>
                      <a:pt x="184" y="40"/>
                    </a:cubicBezTo>
                    <a:cubicBezTo>
                      <a:pt x="184" y="38"/>
                      <a:pt x="185" y="37"/>
                      <a:pt x="187" y="37"/>
                    </a:cubicBezTo>
                    <a:cubicBezTo>
                      <a:pt x="219" y="37"/>
                      <a:pt x="219" y="37"/>
                      <a:pt x="219" y="37"/>
                    </a:cubicBezTo>
                    <a:cubicBezTo>
                      <a:pt x="220" y="37"/>
                      <a:pt x="222" y="38"/>
                      <a:pt x="222" y="40"/>
                    </a:cubicBezTo>
                    <a:cubicBezTo>
                      <a:pt x="222" y="51"/>
                      <a:pt x="222" y="51"/>
                      <a:pt x="222" y="51"/>
                    </a:cubicBezTo>
                    <a:cubicBezTo>
                      <a:pt x="222" y="53"/>
                      <a:pt x="220" y="54"/>
                      <a:pt x="219" y="54"/>
                    </a:cubicBezTo>
                    <a:cubicBezTo>
                      <a:pt x="187" y="54"/>
                      <a:pt x="187" y="54"/>
                      <a:pt x="187" y="54"/>
                    </a:cubicBezTo>
                    <a:moveTo>
                      <a:pt x="123" y="144"/>
                    </a:moveTo>
                    <a:cubicBezTo>
                      <a:pt x="93" y="144"/>
                      <a:pt x="69" y="120"/>
                      <a:pt x="69" y="90"/>
                    </a:cubicBezTo>
                    <a:cubicBezTo>
                      <a:pt x="69" y="60"/>
                      <a:pt x="93" y="35"/>
                      <a:pt x="123" y="35"/>
                    </a:cubicBezTo>
                    <a:cubicBezTo>
                      <a:pt x="153" y="35"/>
                      <a:pt x="178" y="60"/>
                      <a:pt x="178" y="90"/>
                    </a:cubicBezTo>
                    <a:cubicBezTo>
                      <a:pt x="178" y="120"/>
                      <a:pt x="153" y="144"/>
                      <a:pt x="123" y="144"/>
                    </a:cubicBezTo>
                    <a:moveTo>
                      <a:pt x="7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0" y="162"/>
                      <a:pt x="5" y="168"/>
                      <a:pt x="11" y="168"/>
                    </a:cubicBezTo>
                    <a:cubicBezTo>
                      <a:pt x="235" y="168"/>
                      <a:pt x="235" y="168"/>
                      <a:pt x="235" y="168"/>
                    </a:cubicBezTo>
                    <a:cubicBezTo>
                      <a:pt x="242" y="168"/>
                      <a:pt x="247" y="162"/>
                      <a:pt x="247" y="156"/>
                    </a:cubicBezTo>
                    <a:cubicBezTo>
                      <a:pt x="247" y="23"/>
                      <a:pt x="247" y="23"/>
                      <a:pt x="247" y="23"/>
                    </a:cubicBezTo>
                    <a:cubicBezTo>
                      <a:pt x="247" y="17"/>
                      <a:pt x="242" y="12"/>
                      <a:pt x="235" y="12"/>
                    </a:cubicBezTo>
                    <a:cubicBezTo>
                      <a:pt x="93" y="12"/>
                      <a:pt x="93" y="12"/>
                      <a:pt x="93" y="12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3160" y="5377"/>
              <a:ext cx="2414" cy="1743"/>
              <a:chOff x="2363044" y="2715953"/>
              <a:chExt cx="1350000" cy="975122"/>
            </a:xfrm>
          </p:grpSpPr>
          <p:sp>
            <p:nvSpPr>
              <p:cNvPr id="38" name="矩形 37"/>
              <p:cNvSpPr/>
              <p:nvPr/>
            </p:nvSpPr>
            <p:spPr>
              <a:xfrm rot="16200000">
                <a:off x="2550483" y="2528514"/>
                <a:ext cx="975122" cy="1350000"/>
              </a:xfrm>
              <a:prstGeom prst="rect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1778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9" name="Freeform 123"/>
              <p:cNvSpPr>
                <a:spLocks noChangeAspect="1" noEditPoints="1"/>
              </p:cNvSpPr>
              <p:nvPr/>
            </p:nvSpPr>
            <p:spPr bwMode="auto">
              <a:xfrm>
                <a:off x="2841817" y="2987514"/>
                <a:ext cx="342338" cy="432000"/>
              </a:xfrm>
              <a:custGeom>
                <a:avLst/>
                <a:gdLst>
                  <a:gd name="T0" fmla="*/ 6 w 53"/>
                  <a:gd name="T1" fmla="*/ 6 h 67"/>
                  <a:gd name="T2" fmla="*/ 6 w 53"/>
                  <a:gd name="T3" fmla="*/ 56 h 67"/>
                  <a:gd name="T4" fmla="*/ 39 w 53"/>
                  <a:gd name="T5" fmla="*/ 56 h 67"/>
                  <a:gd name="T6" fmla="*/ 39 w 53"/>
                  <a:gd name="T7" fmla="*/ 51 h 67"/>
                  <a:gd name="T8" fmla="*/ 45 w 53"/>
                  <a:gd name="T9" fmla="*/ 49 h 67"/>
                  <a:gd name="T10" fmla="*/ 45 w 53"/>
                  <a:gd name="T11" fmla="*/ 64 h 67"/>
                  <a:gd name="T12" fmla="*/ 42 w 53"/>
                  <a:gd name="T13" fmla="*/ 67 h 67"/>
                  <a:gd name="T14" fmla="*/ 2 w 53"/>
                  <a:gd name="T15" fmla="*/ 67 h 67"/>
                  <a:gd name="T16" fmla="*/ 0 w 53"/>
                  <a:gd name="T17" fmla="*/ 64 h 67"/>
                  <a:gd name="T18" fmla="*/ 0 w 53"/>
                  <a:gd name="T19" fmla="*/ 3 h 67"/>
                  <a:gd name="T20" fmla="*/ 2 w 53"/>
                  <a:gd name="T21" fmla="*/ 0 h 67"/>
                  <a:gd name="T22" fmla="*/ 2 w 53"/>
                  <a:gd name="T23" fmla="*/ 0 h 67"/>
                  <a:gd name="T24" fmla="*/ 42 w 53"/>
                  <a:gd name="T25" fmla="*/ 0 h 67"/>
                  <a:gd name="T26" fmla="*/ 45 w 53"/>
                  <a:gd name="T27" fmla="*/ 3 h 67"/>
                  <a:gd name="T28" fmla="*/ 45 w 53"/>
                  <a:gd name="T29" fmla="*/ 13 h 67"/>
                  <a:gd name="T30" fmla="*/ 39 w 53"/>
                  <a:gd name="T31" fmla="*/ 11 h 67"/>
                  <a:gd name="T32" fmla="*/ 39 w 53"/>
                  <a:gd name="T33" fmla="*/ 6 h 67"/>
                  <a:gd name="T34" fmla="*/ 6 w 53"/>
                  <a:gd name="T35" fmla="*/ 6 h 67"/>
                  <a:gd name="T36" fmla="*/ 28 w 53"/>
                  <a:gd name="T37" fmla="*/ 33 h 67"/>
                  <a:gd name="T38" fmla="*/ 19 w 53"/>
                  <a:gd name="T39" fmla="*/ 42 h 67"/>
                  <a:gd name="T40" fmla="*/ 28 w 53"/>
                  <a:gd name="T41" fmla="*/ 50 h 67"/>
                  <a:gd name="T42" fmla="*/ 37 w 53"/>
                  <a:gd name="T43" fmla="*/ 42 h 67"/>
                  <a:gd name="T44" fmla="*/ 37 w 53"/>
                  <a:gd name="T45" fmla="*/ 24 h 67"/>
                  <a:gd name="T46" fmla="*/ 44 w 53"/>
                  <a:gd name="T47" fmla="*/ 27 h 67"/>
                  <a:gd name="T48" fmla="*/ 44 w 53"/>
                  <a:gd name="T49" fmla="*/ 36 h 67"/>
                  <a:gd name="T50" fmla="*/ 46 w 53"/>
                  <a:gd name="T51" fmla="*/ 37 h 67"/>
                  <a:gd name="T52" fmla="*/ 51 w 53"/>
                  <a:gd name="T53" fmla="*/ 24 h 67"/>
                  <a:gd name="T54" fmla="*/ 31 w 53"/>
                  <a:gd name="T55" fmla="*/ 13 h 67"/>
                  <a:gd name="T56" fmla="*/ 31 w 53"/>
                  <a:gd name="T57" fmla="*/ 33 h 67"/>
                  <a:gd name="T58" fmla="*/ 28 w 53"/>
                  <a:gd name="T59" fmla="*/ 33 h 67"/>
                  <a:gd name="T60" fmla="*/ 18 w 53"/>
                  <a:gd name="T61" fmla="*/ 60 h 67"/>
                  <a:gd name="T62" fmla="*/ 17 w 53"/>
                  <a:gd name="T63" fmla="*/ 61 h 67"/>
                  <a:gd name="T64" fmla="*/ 17 w 53"/>
                  <a:gd name="T65" fmla="*/ 62 h 67"/>
                  <a:gd name="T66" fmla="*/ 18 w 53"/>
                  <a:gd name="T67" fmla="*/ 63 h 67"/>
                  <a:gd name="T68" fmla="*/ 27 w 53"/>
                  <a:gd name="T69" fmla="*/ 63 h 67"/>
                  <a:gd name="T70" fmla="*/ 28 w 53"/>
                  <a:gd name="T71" fmla="*/ 62 h 67"/>
                  <a:gd name="T72" fmla="*/ 28 w 53"/>
                  <a:gd name="T73" fmla="*/ 61 h 67"/>
                  <a:gd name="T74" fmla="*/ 27 w 53"/>
                  <a:gd name="T75" fmla="*/ 60 h 67"/>
                  <a:gd name="T76" fmla="*/ 18 w 53"/>
                  <a:gd name="T77" fmla="*/ 6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3" h="67">
                    <a:moveTo>
                      <a:pt x="6" y="6"/>
                    </a:moveTo>
                    <a:cubicBezTo>
                      <a:pt x="6" y="56"/>
                      <a:pt x="6" y="56"/>
                      <a:pt x="6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64"/>
                      <a:pt x="45" y="64"/>
                      <a:pt x="45" y="64"/>
                    </a:cubicBezTo>
                    <a:cubicBezTo>
                      <a:pt x="45" y="65"/>
                      <a:pt x="44" y="67"/>
                      <a:pt x="42" y="67"/>
                    </a:cubicBezTo>
                    <a:cubicBezTo>
                      <a:pt x="2" y="67"/>
                      <a:pt x="2" y="67"/>
                      <a:pt x="2" y="67"/>
                    </a:cubicBezTo>
                    <a:cubicBezTo>
                      <a:pt x="1" y="67"/>
                      <a:pt x="0" y="65"/>
                      <a:pt x="0" y="6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5" y="3"/>
                    </a:cubicBezTo>
                    <a:cubicBezTo>
                      <a:pt x="45" y="13"/>
                      <a:pt x="45" y="13"/>
                      <a:pt x="45" y="13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  <a:moveTo>
                      <a:pt x="28" y="33"/>
                    </a:moveTo>
                    <a:cubicBezTo>
                      <a:pt x="23" y="33"/>
                      <a:pt x="19" y="37"/>
                      <a:pt x="19" y="42"/>
                    </a:cubicBezTo>
                    <a:cubicBezTo>
                      <a:pt x="19" y="46"/>
                      <a:pt x="23" y="50"/>
                      <a:pt x="28" y="50"/>
                    </a:cubicBezTo>
                    <a:cubicBezTo>
                      <a:pt x="33" y="50"/>
                      <a:pt x="37" y="46"/>
                      <a:pt x="37" y="42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40" y="24"/>
                      <a:pt x="43" y="25"/>
                      <a:pt x="44" y="27"/>
                    </a:cubicBezTo>
                    <a:cubicBezTo>
                      <a:pt x="47" y="30"/>
                      <a:pt x="44" y="36"/>
                      <a:pt x="44" y="36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6" y="37"/>
                      <a:pt x="53" y="29"/>
                      <a:pt x="51" y="24"/>
                    </a:cubicBezTo>
                    <a:cubicBezTo>
                      <a:pt x="48" y="19"/>
                      <a:pt x="31" y="13"/>
                      <a:pt x="31" y="1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0" y="33"/>
                      <a:pt x="29" y="33"/>
                      <a:pt x="28" y="33"/>
                    </a:cubicBezTo>
                    <a:close/>
                    <a:moveTo>
                      <a:pt x="18" y="60"/>
                    </a:moveTo>
                    <a:cubicBezTo>
                      <a:pt x="17" y="60"/>
                      <a:pt x="17" y="60"/>
                      <a:pt x="17" y="61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7" y="62"/>
                      <a:pt x="17" y="63"/>
                      <a:pt x="18" y="63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28" y="63"/>
                      <a:pt x="28" y="62"/>
                      <a:pt x="28" y="62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0"/>
                      <a:pt x="28" y="60"/>
                      <a:pt x="27" y="60"/>
                    </a:cubicBezTo>
                    <a:lnTo>
                      <a:pt x="18" y="6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613" y="3634"/>
              <a:ext cx="2414" cy="1743"/>
              <a:chOff x="5412657" y="1740831"/>
              <a:chExt cx="1350000" cy="975122"/>
            </a:xfrm>
          </p:grpSpPr>
          <p:sp>
            <p:nvSpPr>
              <p:cNvPr id="36" name="矩形 35"/>
              <p:cNvSpPr/>
              <p:nvPr/>
            </p:nvSpPr>
            <p:spPr>
              <a:xfrm rot="16200000">
                <a:off x="5600096" y="1553392"/>
                <a:ext cx="975122" cy="1350000"/>
              </a:xfrm>
              <a:prstGeom prst="rect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1778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7" name="Freeform 810"/>
              <p:cNvSpPr>
                <a:spLocks noEditPoints="1"/>
              </p:cNvSpPr>
              <p:nvPr/>
            </p:nvSpPr>
            <p:spPr bwMode="auto">
              <a:xfrm>
                <a:off x="5920395" y="2045631"/>
                <a:ext cx="489347" cy="365522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146" y="6973"/>
              <a:ext cx="1743" cy="2172"/>
              <a:chOff x="4592357" y="3608636"/>
              <a:chExt cx="975122" cy="1215000"/>
            </a:xfrm>
          </p:grpSpPr>
          <p:sp>
            <p:nvSpPr>
              <p:cNvPr id="34" name="矩形 33"/>
              <p:cNvSpPr/>
              <p:nvPr/>
            </p:nvSpPr>
            <p:spPr>
              <a:xfrm rot="10800000">
                <a:off x="4592357" y="3608636"/>
                <a:ext cx="975122" cy="1215000"/>
              </a:xfrm>
              <a:prstGeom prst="rect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outerShdw blurRad="1778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Freeform 843"/>
              <p:cNvSpPr>
                <a:spLocks noEditPoints="1"/>
              </p:cNvSpPr>
              <p:nvPr/>
            </p:nvSpPr>
            <p:spPr bwMode="auto">
              <a:xfrm>
                <a:off x="4845916" y="4002419"/>
                <a:ext cx="489347" cy="427435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373" y="3634"/>
              <a:ext cx="1743" cy="1743"/>
              <a:chOff x="3600654" y="1740831"/>
              <a:chExt cx="975122" cy="975122"/>
            </a:xfrm>
          </p:grpSpPr>
          <p:sp>
            <p:nvSpPr>
              <p:cNvPr id="31" name="圆角矩形 30"/>
              <p:cNvSpPr/>
              <p:nvPr/>
            </p:nvSpPr>
            <p:spPr>
              <a:xfrm>
                <a:off x="3600654" y="1740831"/>
                <a:ext cx="975122" cy="975122"/>
              </a:xfrm>
              <a:prstGeom prst="roundRect">
                <a:avLst/>
              </a:prstGeom>
              <a:solidFill>
                <a:srgbClr val="1C50A2"/>
              </a:solidFill>
              <a:ln w="34925" cap="flat" cmpd="sng" algn="ctr">
                <a:gradFill flip="none" rotWithShape="1">
                  <a:gsLst>
                    <a:gs pos="0">
                      <a:srgbClr val="2683C6">
                        <a:lumMod val="5000"/>
                        <a:lumOff val="95000"/>
                      </a:srgb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1778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圆角矩形 31"/>
              <p:cNvSpPr>
                <a:spLocks noChangeAspect="1"/>
              </p:cNvSpPr>
              <p:nvPr/>
            </p:nvSpPr>
            <p:spPr>
              <a:xfrm>
                <a:off x="3804715" y="1944892"/>
                <a:ext cx="567000" cy="567000"/>
              </a:xfrm>
              <a:prstGeom prst="roundRect">
                <a:avLst/>
              </a:prstGeom>
              <a:solidFill>
                <a:sysClr val="window" lastClr="FFFFFF"/>
              </a:solidFill>
              <a:ln w="34925" cap="flat" cmpd="sng" algn="ctr">
                <a:noFill/>
                <a:prstDash val="solid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3" name="文本框 3"/>
              <p:cNvSpPr txBox="1"/>
              <p:nvPr/>
            </p:nvSpPr>
            <p:spPr>
              <a:xfrm>
                <a:off x="3804715" y="1966745"/>
                <a:ext cx="637523" cy="5009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1C50A2"/>
                    </a:solidFill>
                    <a:effectLst/>
                    <a:uLnTx/>
                    <a:uFillTx/>
                    <a:latin typeface="+mn-ea"/>
                  </a:rPr>
                  <a:t>01</a:t>
                </a:r>
                <a:endPara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7146" y="3634"/>
              <a:ext cx="1743" cy="1743"/>
              <a:chOff x="4592769" y="1740870"/>
              <a:chExt cx="975168" cy="97524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4592769" y="1740870"/>
                <a:ext cx="975168" cy="975248"/>
              </a:xfrm>
              <a:prstGeom prst="roundRect">
                <a:avLst/>
              </a:prstGeom>
              <a:solidFill>
                <a:srgbClr val="1C50A2"/>
              </a:solidFill>
              <a:ln w="34925" cap="flat" cmpd="sng" algn="ctr">
                <a:gradFill flip="none" rotWithShape="1">
                  <a:gsLst>
                    <a:gs pos="0">
                      <a:srgbClr val="2683C6">
                        <a:lumMod val="5000"/>
                        <a:lumOff val="95000"/>
                      </a:srgb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1778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9" name="圆角矩形 28"/>
              <p:cNvSpPr>
                <a:spLocks noChangeAspect="1"/>
              </p:cNvSpPr>
              <p:nvPr/>
            </p:nvSpPr>
            <p:spPr>
              <a:xfrm>
                <a:off x="4796418" y="1944892"/>
                <a:ext cx="567000" cy="567000"/>
              </a:xfrm>
              <a:prstGeom prst="roundRect">
                <a:avLst/>
              </a:prstGeom>
              <a:solidFill>
                <a:sysClr val="window" lastClr="FFFFFF"/>
              </a:solidFill>
              <a:ln w="34925" cap="flat" cmpd="sng" algn="ctr">
                <a:noFill/>
                <a:prstDash val="solid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0" name="文本框 7"/>
              <p:cNvSpPr txBox="1"/>
              <p:nvPr/>
            </p:nvSpPr>
            <p:spPr>
              <a:xfrm>
                <a:off x="4796418" y="1966744"/>
                <a:ext cx="637553" cy="5010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1C50A2"/>
                    </a:solidFill>
                    <a:effectLst/>
                    <a:uLnTx/>
                    <a:uFillTx/>
                    <a:latin typeface="+mn-ea"/>
                  </a:rPr>
                  <a:t>02</a:t>
                </a:r>
                <a:endPara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5373" y="5377"/>
              <a:ext cx="1743" cy="1743"/>
              <a:chOff x="3600654" y="2715952"/>
              <a:chExt cx="975122" cy="975122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3600654" y="2715952"/>
                <a:ext cx="975122" cy="975122"/>
              </a:xfrm>
              <a:prstGeom prst="roundRect">
                <a:avLst/>
              </a:prstGeom>
              <a:solidFill>
                <a:srgbClr val="1C50A2"/>
              </a:solidFill>
              <a:ln w="34925" cap="flat" cmpd="sng" algn="ctr">
                <a:gradFill flip="none" rotWithShape="1">
                  <a:gsLst>
                    <a:gs pos="0">
                      <a:srgbClr val="2683C6">
                        <a:lumMod val="5000"/>
                        <a:lumOff val="95000"/>
                      </a:srgb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1778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圆角矩形 25"/>
              <p:cNvSpPr>
                <a:spLocks noChangeAspect="1"/>
              </p:cNvSpPr>
              <p:nvPr/>
            </p:nvSpPr>
            <p:spPr>
              <a:xfrm>
                <a:off x="3804715" y="2920014"/>
                <a:ext cx="567000" cy="567000"/>
              </a:xfrm>
              <a:prstGeom prst="roundRect">
                <a:avLst/>
              </a:prstGeom>
              <a:solidFill>
                <a:sysClr val="window" lastClr="FFFFFF"/>
              </a:solidFill>
              <a:ln w="34925" cap="flat" cmpd="sng" algn="ctr">
                <a:noFill/>
                <a:prstDash val="solid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文本框 11"/>
              <p:cNvSpPr txBox="1"/>
              <p:nvPr/>
            </p:nvSpPr>
            <p:spPr>
              <a:xfrm>
                <a:off x="3804715" y="2941866"/>
                <a:ext cx="637523" cy="5009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1C50A2"/>
                    </a:solidFill>
                    <a:effectLst/>
                    <a:uLnTx/>
                    <a:uFillTx/>
                    <a:latin typeface="+mn-ea"/>
                  </a:rPr>
                  <a:t>04</a:t>
                </a:r>
                <a:endPara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7146" y="5377"/>
              <a:ext cx="1743" cy="1743"/>
              <a:chOff x="4592357" y="2715952"/>
              <a:chExt cx="975122" cy="975122"/>
            </a:xfrm>
          </p:grpSpPr>
          <p:sp>
            <p:nvSpPr>
              <p:cNvPr id="22" name="圆角矩形 21"/>
              <p:cNvSpPr/>
              <p:nvPr/>
            </p:nvSpPr>
            <p:spPr>
              <a:xfrm>
                <a:off x="4592357" y="2715952"/>
                <a:ext cx="975122" cy="975122"/>
              </a:xfrm>
              <a:prstGeom prst="roundRect">
                <a:avLst/>
              </a:prstGeom>
              <a:solidFill>
                <a:srgbClr val="1C50A2"/>
              </a:solidFill>
              <a:ln w="34925" cap="flat" cmpd="sng" algn="ctr">
                <a:gradFill flip="none" rotWithShape="1">
                  <a:gsLst>
                    <a:gs pos="0">
                      <a:srgbClr val="2683C6">
                        <a:lumMod val="5000"/>
                        <a:lumOff val="95000"/>
                      </a:srgbClr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1778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圆角矩形 22"/>
              <p:cNvSpPr>
                <a:spLocks noChangeAspect="1"/>
              </p:cNvSpPr>
              <p:nvPr/>
            </p:nvSpPr>
            <p:spPr>
              <a:xfrm>
                <a:off x="4796418" y="2920013"/>
                <a:ext cx="567000" cy="567000"/>
              </a:xfrm>
              <a:prstGeom prst="roundRect">
                <a:avLst/>
              </a:prstGeom>
              <a:solidFill>
                <a:sysClr val="window" lastClr="FFFFFF"/>
              </a:solidFill>
              <a:ln w="34925" cap="flat" cmpd="sng" algn="ctr">
                <a:noFill/>
                <a:prstDash val="solid"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文本框 14"/>
              <p:cNvSpPr txBox="1"/>
              <p:nvPr/>
            </p:nvSpPr>
            <p:spPr>
              <a:xfrm>
                <a:off x="4796418" y="2941866"/>
                <a:ext cx="637523" cy="5009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1C50A2"/>
                    </a:solidFill>
                    <a:effectLst/>
                    <a:uLnTx/>
                    <a:uFillTx/>
                    <a:latin typeface="+mn-ea"/>
                  </a:rPr>
                  <a:t>03</a:t>
                </a:r>
                <a:endParaRPr kumimoji="0" lang="zh-CN" altLang="en-US" b="1" i="0" u="none" strike="noStrike" kern="0" cap="none" spc="0" normalizeH="0" baseline="0" noProof="0" dirty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</p:grpSp>
      <p:sp>
        <p:nvSpPr>
          <p:cNvPr id="43" name="文本框 1"/>
          <p:cNvSpPr txBox="1"/>
          <p:nvPr/>
        </p:nvSpPr>
        <p:spPr>
          <a:xfrm>
            <a:off x="2610644" y="1928119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išļîďè"/>
          <p:cNvSpPr txBox="1"/>
          <p:nvPr/>
        </p:nvSpPr>
        <p:spPr bwMode="auto">
          <a:xfrm>
            <a:off x="2594761" y="158329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5" name="文本框 1"/>
          <p:cNvSpPr txBox="1"/>
          <p:nvPr/>
        </p:nvSpPr>
        <p:spPr>
          <a:xfrm>
            <a:off x="1457881" y="3330460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išļîďè"/>
          <p:cNvSpPr txBox="1"/>
          <p:nvPr/>
        </p:nvSpPr>
        <p:spPr bwMode="auto">
          <a:xfrm>
            <a:off x="1441998" y="2985636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7" name="文本框 1"/>
          <p:cNvSpPr txBox="1"/>
          <p:nvPr/>
        </p:nvSpPr>
        <p:spPr>
          <a:xfrm>
            <a:off x="7087652" y="391522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išļîďè"/>
          <p:cNvSpPr txBox="1"/>
          <p:nvPr/>
        </p:nvSpPr>
        <p:spPr bwMode="auto">
          <a:xfrm>
            <a:off x="7071769" y="357040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49" name="文本框 1"/>
          <p:cNvSpPr txBox="1"/>
          <p:nvPr/>
        </p:nvSpPr>
        <p:spPr>
          <a:xfrm>
            <a:off x="7172319" y="1676002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išļîďè"/>
          <p:cNvSpPr txBox="1"/>
          <p:nvPr/>
        </p:nvSpPr>
        <p:spPr bwMode="auto">
          <a:xfrm>
            <a:off x="7156436" y="133117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1017713" y="5198428"/>
            <a:ext cx="596906" cy="538179"/>
            <a:chOff x="5424755" y="1340768"/>
            <a:chExt cx="670560" cy="604586"/>
          </a:xfrm>
        </p:grpSpPr>
        <p:grpSp>
          <p:nvGrpSpPr>
            <p:cNvPr id="52" name="组合 5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5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5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56" name="文本框 9"/>
          <p:cNvSpPr txBox="1"/>
          <p:nvPr/>
        </p:nvSpPr>
        <p:spPr>
          <a:xfrm>
            <a:off x="1738485" y="5214491"/>
            <a:ext cx="2122390" cy="409944"/>
          </a:xfrm>
          <a:prstGeom prst="rect">
            <a:avLst/>
          </a:prstGeom>
          <a:noFill/>
        </p:spPr>
        <p:txBody>
          <a:bodyPr wrap="square" lIns="51421" tIns="25710" rIns="51421" bIns="25710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1820116" y="5622644"/>
            <a:ext cx="9258760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11240840" y="5474791"/>
            <a:ext cx="293292" cy="264436"/>
            <a:chOff x="3720691" y="2824413"/>
            <a:chExt cx="1341120" cy="1209172"/>
          </a:xfrm>
        </p:grpSpPr>
        <p:sp>
          <p:nvSpPr>
            <p:cNvPr id="59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60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61" name="TextBox 75"/>
          <p:cNvSpPr txBox="1"/>
          <p:nvPr/>
        </p:nvSpPr>
        <p:spPr>
          <a:xfrm>
            <a:off x="1710618" y="5789919"/>
            <a:ext cx="9687136" cy="76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7312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研究成果与应用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51699" y="1871133"/>
            <a:ext cx="4019592" cy="2914355"/>
            <a:chOff x="3067052" y="1230937"/>
            <a:chExt cx="6059803" cy="4393583"/>
          </a:xfrm>
        </p:grpSpPr>
        <p:grpSp>
          <p:nvGrpSpPr>
            <p:cNvPr id="14" name="组合 13"/>
            <p:cNvGrpSpPr/>
            <p:nvPr/>
          </p:nvGrpSpPr>
          <p:grpSpPr>
            <a:xfrm rot="1200000" flipH="1">
              <a:off x="3180226" y="1230937"/>
              <a:ext cx="994269" cy="672500"/>
              <a:chOff x="911201" y="1824478"/>
              <a:chExt cx="2283025" cy="1544910"/>
            </a:xfrm>
            <a:solidFill>
              <a:srgbClr val="1C50A2"/>
            </a:solidFill>
          </p:grpSpPr>
          <p:sp>
            <p:nvSpPr>
              <p:cNvPr id="88" name="矩形 87"/>
              <p:cNvSpPr/>
              <p:nvPr/>
            </p:nvSpPr>
            <p:spPr>
              <a:xfrm rot="17400000">
                <a:off x="1340906" y="1872051"/>
                <a:ext cx="60758" cy="489620"/>
              </a:xfrm>
              <a:prstGeom prst="rect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 rot="-2700000" flipV="1">
                <a:off x="1283460" y="1824478"/>
                <a:ext cx="1547880" cy="1544910"/>
              </a:xfrm>
              <a:custGeom>
                <a:avLst/>
                <a:gdLst>
                  <a:gd name="connsiteX0" fmla="*/ 871669 w 901730"/>
                  <a:gd name="connsiteY0" fmla="*/ 0 h 900000"/>
                  <a:gd name="connsiteX1" fmla="*/ 901730 w 901730"/>
                  <a:gd name="connsiteY1" fmla="*/ 0 h 900000"/>
                  <a:gd name="connsiteX2" fmla="*/ 1730 w 901730"/>
                  <a:gd name="connsiteY2" fmla="*/ 900000 h 900000"/>
                  <a:gd name="connsiteX3" fmla="*/ 0 w 901730"/>
                  <a:gd name="connsiteY3" fmla="*/ 899913 h 900000"/>
                  <a:gd name="connsiteX4" fmla="*/ 0 w 901730"/>
                  <a:gd name="connsiteY4" fmla="*/ 869852 h 900000"/>
                  <a:gd name="connsiteX5" fmla="*/ 1731 w 901730"/>
                  <a:gd name="connsiteY5" fmla="*/ 869939 h 900000"/>
                  <a:gd name="connsiteX6" fmla="*/ 871669 w 901730"/>
                  <a:gd name="connsiteY6" fmla="*/ 1 h 9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01730" h="900000">
                    <a:moveTo>
                      <a:pt x="871669" y="0"/>
                    </a:moveTo>
                    <a:lnTo>
                      <a:pt x="901730" y="0"/>
                    </a:lnTo>
                    <a:cubicBezTo>
                      <a:pt x="901730" y="497056"/>
                      <a:pt x="498786" y="900000"/>
                      <a:pt x="1730" y="900000"/>
                    </a:cubicBezTo>
                    <a:lnTo>
                      <a:pt x="0" y="899913"/>
                    </a:lnTo>
                    <a:lnTo>
                      <a:pt x="0" y="869852"/>
                    </a:lnTo>
                    <a:lnTo>
                      <a:pt x="1731" y="869939"/>
                    </a:lnTo>
                    <a:cubicBezTo>
                      <a:pt x="482184" y="869939"/>
                      <a:pt x="871669" y="480454"/>
                      <a:pt x="871669" y="1"/>
                    </a:cubicBezTo>
                    <a:close/>
                  </a:path>
                </a:pathLst>
              </a:cu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911201" y="2587444"/>
                <a:ext cx="98933" cy="98933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095293" y="2587444"/>
                <a:ext cx="98933" cy="98933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1526843" y="2124151"/>
                <a:ext cx="209662" cy="209660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1582206" y="2182455"/>
                <a:ext cx="98933" cy="98934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1062963" y="1964312"/>
                <a:ext cx="98933" cy="98934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3067052" y="1461453"/>
              <a:ext cx="6059803" cy="4163067"/>
              <a:chOff x="3067052" y="1461453"/>
              <a:chExt cx="6059803" cy="416306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3071495" y="1461453"/>
                <a:ext cx="5339080" cy="4114165"/>
              </a:xfrm>
              <a:custGeom>
                <a:avLst/>
                <a:gdLst>
                  <a:gd name="connsiteX0" fmla="*/ 6128642 w 6460402"/>
                  <a:gd name="connsiteY0" fmla="*/ 2544539 h 4978287"/>
                  <a:gd name="connsiteX1" fmla="*/ 6128642 w 6460402"/>
                  <a:gd name="connsiteY1" fmla="*/ 2578165 h 4978287"/>
                  <a:gd name="connsiteX2" fmla="*/ 6205767 w 6460402"/>
                  <a:gd name="connsiteY2" fmla="*/ 2578165 h 4978287"/>
                  <a:gd name="connsiteX3" fmla="*/ 6205767 w 6460402"/>
                  <a:gd name="connsiteY3" fmla="*/ 2544539 h 4978287"/>
                  <a:gd name="connsiteX4" fmla="*/ 6128642 w 6460402"/>
                  <a:gd name="connsiteY4" fmla="*/ 2359082 h 4978287"/>
                  <a:gd name="connsiteX5" fmla="*/ 6128642 w 6460402"/>
                  <a:gd name="connsiteY5" fmla="*/ 2374918 h 4978287"/>
                  <a:gd name="connsiteX6" fmla="*/ 6205767 w 6460402"/>
                  <a:gd name="connsiteY6" fmla="*/ 2374918 h 4978287"/>
                  <a:gd name="connsiteX7" fmla="*/ 6205767 w 6460402"/>
                  <a:gd name="connsiteY7" fmla="*/ 2359082 h 4978287"/>
                  <a:gd name="connsiteX8" fmla="*/ 6128642 w 6460402"/>
                  <a:gd name="connsiteY8" fmla="*/ 2175435 h 4978287"/>
                  <a:gd name="connsiteX9" fmla="*/ 6128642 w 6460402"/>
                  <a:gd name="connsiteY9" fmla="*/ 2189461 h 4978287"/>
                  <a:gd name="connsiteX10" fmla="*/ 6205767 w 6460402"/>
                  <a:gd name="connsiteY10" fmla="*/ 2189461 h 4978287"/>
                  <a:gd name="connsiteX11" fmla="*/ 6205767 w 6460402"/>
                  <a:gd name="connsiteY11" fmla="*/ 2175435 h 4978287"/>
                  <a:gd name="connsiteX12" fmla="*/ 550566 w 6460402"/>
                  <a:gd name="connsiteY12" fmla="*/ 0 h 4978287"/>
                  <a:gd name="connsiteX13" fmla="*/ 1089947 w 6460402"/>
                  <a:gd name="connsiteY13" fmla="*/ 439608 h 4978287"/>
                  <a:gd name="connsiteX14" fmla="*/ 1094328 w 6460402"/>
                  <a:gd name="connsiteY14" fmla="*/ 483067 h 4978287"/>
                  <a:gd name="connsiteX15" fmla="*/ 3355244 w 6460402"/>
                  <a:gd name="connsiteY15" fmla="*/ 483067 h 4978287"/>
                  <a:gd name="connsiteX16" fmla="*/ 3774352 w 6460402"/>
                  <a:gd name="connsiteY16" fmla="*/ 902175 h 4978287"/>
                  <a:gd name="connsiteX17" fmla="*/ 3774352 w 6460402"/>
                  <a:gd name="connsiteY17" fmla="*/ 1433662 h 4978287"/>
                  <a:gd name="connsiteX18" fmla="*/ 3776218 w 6460402"/>
                  <a:gd name="connsiteY18" fmla="*/ 1433662 h 4978287"/>
                  <a:gd name="connsiteX19" fmla="*/ 3776218 w 6460402"/>
                  <a:gd name="connsiteY19" fmla="*/ 1732154 h 4978287"/>
                  <a:gd name="connsiteX20" fmla="*/ 4049878 w 6460402"/>
                  <a:gd name="connsiteY20" fmla="*/ 2005814 h 4978287"/>
                  <a:gd name="connsiteX21" fmla="*/ 5752319 w 6460402"/>
                  <a:gd name="connsiteY21" fmla="*/ 2005814 h 4978287"/>
                  <a:gd name="connsiteX22" fmla="*/ 5752319 w 6460402"/>
                  <a:gd name="connsiteY22" fmla="*/ 1999666 h 4978287"/>
                  <a:gd name="connsiteX23" fmla="*/ 6128642 w 6460402"/>
                  <a:gd name="connsiteY23" fmla="*/ 1999666 h 4978287"/>
                  <a:gd name="connsiteX24" fmla="*/ 6128642 w 6460402"/>
                  <a:gd name="connsiteY24" fmla="*/ 2005814 h 4978287"/>
                  <a:gd name="connsiteX25" fmla="*/ 6205767 w 6460402"/>
                  <a:gd name="connsiteY25" fmla="*/ 2005814 h 4978287"/>
                  <a:gd name="connsiteX26" fmla="*/ 6205767 w 6460402"/>
                  <a:gd name="connsiteY26" fmla="*/ 2005162 h 4978287"/>
                  <a:gd name="connsiteX27" fmla="*/ 6460402 w 6460402"/>
                  <a:gd name="connsiteY27" fmla="*/ 2005162 h 4978287"/>
                  <a:gd name="connsiteX28" fmla="*/ 6460402 w 6460402"/>
                  <a:gd name="connsiteY28" fmla="*/ 2740090 h 4978287"/>
                  <a:gd name="connsiteX29" fmla="*/ 6227992 w 6460402"/>
                  <a:gd name="connsiteY29" fmla="*/ 2740090 h 4978287"/>
                  <a:gd name="connsiteX30" fmla="*/ 4948699 w 6460402"/>
                  <a:gd name="connsiteY30" fmla="*/ 2747786 h 4978287"/>
                  <a:gd name="connsiteX31" fmla="*/ 4699917 w 6460402"/>
                  <a:gd name="connsiteY31" fmla="*/ 3021446 h 4978287"/>
                  <a:gd name="connsiteX32" fmla="*/ 4699917 w 6460402"/>
                  <a:gd name="connsiteY32" fmla="*/ 3886050 h 4978287"/>
                  <a:gd name="connsiteX33" fmla="*/ 4722636 w 6460402"/>
                  <a:gd name="connsiteY33" fmla="*/ 3888341 h 4978287"/>
                  <a:gd name="connsiteX34" fmla="*/ 5162244 w 6460402"/>
                  <a:gd name="connsiteY34" fmla="*/ 4427721 h 4978287"/>
                  <a:gd name="connsiteX35" fmla="*/ 4611678 w 6460402"/>
                  <a:gd name="connsiteY35" fmla="*/ 4978287 h 4978287"/>
                  <a:gd name="connsiteX36" fmla="*/ 4061112 w 6460402"/>
                  <a:gd name="connsiteY36" fmla="*/ 4427721 h 4978287"/>
                  <a:gd name="connsiteX37" fmla="*/ 4500720 w 6460402"/>
                  <a:gd name="connsiteY37" fmla="*/ 3888341 h 4978287"/>
                  <a:gd name="connsiteX38" fmla="*/ 4525038 w 6460402"/>
                  <a:gd name="connsiteY38" fmla="*/ 3885889 h 4978287"/>
                  <a:gd name="connsiteX39" fmla="*/ 4525038 w 6460402"/>
                  <a:gd name="connsiteY39" fmla="*/ 2997273 h 4978287"/>
                  <a:gd name="connsiteX40" fmla="*/ 4906045 w 6460402"/>
                  <a:gd name="connsiteY40" fmla="*/ 2578165 h 4978287"/>
                  <a:gd name="connsiteX41" fmla="*/ 5752319 w 6460402"/>
                  <a:gd name="connsiteY41" fmla="*/ 2578165 h 4978287"/>
                  <a:gd name="connsiteX42" fmla="*/ 5752319 w 6460402"/>
                  <a:gd name="connsiteY42" fmla="*/ 2544539 h 4978287"/>
                  <a:gd name="connsiteX43" fmla="*/ 4621379 w 6460402"/>
                  <a:gd name="connsiteY43" fmla="*/ 2544539 h 4978287"/>
                  <a:gd name="connsiteX44" fmla="*/ 4347719 w 6460402"/>
                  <a:gd name="connsiteY44" fmla="*/ 2818199 h 4978287"/>
                  <a:gd name="connsiteX45" fmla="*/ 4347719 w 6460402"/>
                  <a:gd name="connsiteY45" fmla="*/ 3200314 h 4978287"/>
                  <a:gd name="connsiteX46" fmla="*/ 4345853 w 6460402"/>
                  <a:gd name="connsiteY46" fmla="*/ 3200314 h 4978287"/>
                  <a:gd name="connsiteX47" fmla="*/ 4345853 w 6460402"/>
                  <a:gd name="connsiteY47" fmla="*/ 3217647 h 4978287"/>
                  <a:gd name="connsiteX48" fmla="*/ 3926745 w 6460402"/>
                  <a:gd name="connsiteY48" fmla="*/ 3636755 h 4978287"/>
                  <a:gd name="connsiteX49" fmla="*/ 1502623 w 6460402"/>
                  <a:gd name="connsiteY49" fmla="*/ 3636755 h 4978287"/>
                  <a:gd name="connsiteX50" fmla="*/ 1500080 w 6460402"/>
                  <a:gd name="connsiteY50" fmla="*/ 3661988 h 4978287"/>
                  <a:gd name="connsiteX51" fmla="*/ 960699 w 6460402"/>
                  <a:gd name="connsiteY51" fmla="*/ 4101596 h 4978287"/>
                  <a:gd name="connsiteX52" fmla="*/ 410133 w 6460402"/>
                  <a:gd name="connsiteY52" fmla="*/ 3551030 h 4978287"/>
                  <a:gd name="connsiteX53" fmla="*/ 960699 w 6460402"/>
                  <a:gd name="connsiteY53" fmla="*/ 3000464 h 4978287"/>
                  <a:gd name="connsiteX54" fmla="*/ 1500080 w 6460402"/>
                  <a:gd name="connsiteY54" fmla="*/ 3440072 h 4978287"/>
                  <a:gd name="connsiteX55" fmla="*/ 1502808 w 6460402"/>
                  <a:gd name="connsiteY55" fmla="*/ 3467134 h 4978287"/>
                  <a:gd name="connsiteX56" fmla="*/ 3879826 w 6460402"/>
                  <a:gd name="connsiteY56" fmla="*/ 3467134 h 4978287"/>
                  <a:gd name="connsiteX57" fmla="*/ 4153486 w 6460402"/>
                  <a:gd name="connsiteY57" fmla="*/ 3193474 h 4978287"/>
                  <a:gd name="connsiteX58" fmla="*/ 4153486 w 6460402"/>
                  <a:gd name="connsiteY58" fmla="*/ 2935531 h 4978287"/>
                  <a:gd name="connsiteX59" fmla="*/ 4155352 w 6460402"/>
                  <a:gd name="connsiteY59" fmla="*/ 2935531 h 4978287"/>
                  <a:gd name="connsiteX60" fmla="*/ 4155352 w 6460402"/>
                  <a:gd name="connsiteY60" fmla="*/ 2794026 h 4978287"/>
                  <a:gd name="connsiteX61" fmla="*/ 4574460 w 6460402"/>
                  <a:gd name="connsiteY61" fmla="*/ 2374918 h 4978287"/>
                  <a:gd name="connsiteX62" fmla="*/ 5752319 w 6460402"/>
                  <a:gd name="connsiteY62" fmla="*/ 2374918 h 4978287"/>
                  <a:gd name="connsiteX63" fmla="*/ 5752319 w 6460402"/>
                  <a:gd name="connsiteY63" fmla="*/ 2359082 h 4978287"/>
                  <a:gd name="connsiteX64" fmla="*/ 2802547 w 6460402"/>
                  <a:gd name="connsiteY64" fmla="*/ 2359082 h 4978287"/>
                  <a:gd name="connsiteX65" fmla="*/ 2799911 w 6460402"/>
                  <a:gd name="connsiteY65" fmla="*/ 2385229 h 4978287"/>
                  <a:gd name="connsiteX66" fmla="*/ 2260530 w 6460402"/>
                  <a:gd name="connsiteY66" fmla="*/ 2824837 h 4978287"/>
                  <a:gd name="connsiteX67" fmla="*/ 1709964 w 6460402"/>
                  <a:gd name="connsiteY67" fmla="*/ 2274271 h 4978287"/>
                  <a:gd name="connsiteX68" fmla="*/ 2260530 w 6460402"/>
                  <a:gd name="connsiteY68" fmla="*/ 1723705 h 4978287"/>
                  <a:gd name="connsiteX69" fmla="*/ 2799911 w 6460402"/>
                  <a:gd name="connsiteY69" fmla="*/ 2163313 h 4978287"/>
                  <a:gd name="connsiteX70" fmla="*/ 2802547 w 6460402"/>
                  <a:gd name="connsiteY70" fmla="*/ 2189461 h 4978287"/>
                  <a:gd name="connsiteX71" fmla="*/ 5752319 w 6460402"/>
                  <a:gd name="connsiteY71" fmla="*/ 2189461 h 4978287"/>
                  <a:gd name="connsiteX72" fmla="*/ 5752319 w 6460402"/>
                  <a:gd name="connsiteY72" fmla="*/ 2175435 h 4978287"/>
                  <a:gd name="connsiteX73" fmla="*/ 4002959 w 6460402"/>
                  <a:gd name="connsiteY73" fmla="*/ 2175435 h 4978287"/>
                  <a:gd name="connsiteX74" fmla="*/ 3583851 w 6460402"/>
                  <a:gd name="connsiteY74" fmla="*/ 1756327 h 4978287"/>
                  <a:gd name="connsiteX75" fmla="*/ 3583851 w 6460402"/>
                  <a:gd name="connsiteY75" fmla="*/ 1605112 h 4978287"/>
                  <a:gd name="connsiteX76" fmla="*/ 3581985 w 6460402"/>
                  <a:gd name="connsiteY76" fmla="*/ 1605112 h 4978287"/>
                  <a:gd name="connsiteX77" fmla="*/ 3581985 w 6460402"/>
                  <a:gd name="connsiteY77" fmla="*/ 926348 h 4978287"/>
                  <a:gd name="connsiteX78" fmla="*/ 3308325 w 6460402"/>
                  <a:gd name="connsiteY78" fmla="*/ 652688 h 4978287"/>
                  <a:gd name="connsiteX79" fmla="*/ 1090838 w 6460402"/>
                  <a:gd name="connsiteY79" fmla="*/ 652688 h 4978287"/>
                  <a:gd name="connsiteX80" fmla="*/ 1089947 w 6460402"/>
                  <a:gd name="connsiteY80" fmla="*/ 661524 h 4978287"/>
                  <a:gd name="connsiteX81" fmla="*/ 550566 w 6460402"/>
                  <a:gd name="connsiteY81" fmla="*/ 1101132 h 4978287"/>
                  <a:gd name="connsiteX82" fmla="*/ 0 w 6460402"/>
                  <a:gd name="connsiteY82" fmla="*/ 550566 h 4978287"/>
                  <a:gd name="connsiteX83" fmla="*/ 550566 w 6460402"/>
                  <a:gd name="connsiteY83" fmla="*/ 0 h 4978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6460402" h="4978287">
                    <a:moveTo>
                      <a:pt x="6128642" y="2544539"/>
                    </a:moveTo>
                    <a:lnTo>
                      <a:pt x="6128642" y="2578165"/>
                    </a:lnTo>
                    <a:lnTo>
                      <a:pt x="6205767" y="2578165"/>
                    </a:lnTo>
                    <a:lnTo>
                      <a:pt x="6205767" y="2544539"/>
                    </a:lnTo>
                    <a:close/>
                    <a:moveTo>
                      <a:pt x="6128642" y="2359082"/>
                    </a:moveTo>
                    <a:lnTo>
                      <a:pt x="6128642" y="2374918"/>
                    </a:lnTo>
                    <a:lnTo>
                      <a:pt x="6205767" y="2374918"/>
                    </a:lnTo>
                    <a:lnTo>
                      <a:pt x="6205767" y="2359082"/>
                    </a:lnTo>
                    <a:close/>
                    <a:moveTo>
                      <a:pt x="6128642" y="2175435"/>
                    </a:moveTo>
                    <a:lnTo>
                      <a:pt x="6128642" y="2189461"/>
                    </a:lnTo>
                    <a:lnTo>
                      <a:pt x="6205767" y="2189461"/>
                    </a:lnTo>
                    <a:lnTo>
                      <a:pt x="6205767" y="2175435"/>
                    </a:lnTo>
                    <a:close/>
                    <a:moveTo>
                      <a:pt x="550566" y="0"/>
                    </a:moveTo>
                    <a:cubicBezTo>
                      <a:pt x="816627" y="0"/>
                      <a:pt x="1038609" y="188724"/>
                      <a:pt x="1089947" y="439608"/>
                    </a:cubicBezTo>
                    <a:lnTo>
                      <a:pt x="1094328" y="483067"/>
                    </a:lnTo>
                    <a:lnTo>
                      <a:pt x="3355244" y="483067"/>
                    </a:lnTo>
                    <a:cubicBezTo>
                      <a:pt x="3586711" y="483067"/>
                      <a:pt x="3774352" y="670708"/>
                      <a:pt x="3774352" y="902175"/>
                    </a:cubicBezTo>
                    <a:lnTo>
                      <a:pt x="3774352" y="1433662"/>
                    </a:lnTo>
                    <a:lnTo>
                      <a:pt x="3776218" y="1433662"/>
                    </a:lnTo>
                    <a:lnTo>
                      <a:pt x="3776218" y="1732154"/>
                    </a:lnTo>
                    <a:cubicBezTo>
                      <a:pt x="3776218" y="1883292"/>
                      <a:pt x="3898740" y="2005814"/>
                      <a:pt x="4049878" y="2005814"/>
                    </a:cubicBezTo>
                    <a:lnTo>
                      <a:pt x="5752319" y="2005814"/>
                    </a:lnTo>
                    <a:lnTo>
                      <a:pt x="5752319" y="1999666"/>
                    </a:lnTo>
                    <a:lnTo>
                      <a:pt x="6128642" y="1999666"/>
                    </a:lnTo>
                    <a:lnTo>
                      <a:pt x="6128642" y="2005814"/>
                    </a:lnTo>
                    <a:lnTo>
                      <a:pt x="6205767" y="2005814"/>
                    </a:lnTo>
                    <a:lnTo>
                      <a:pt x="6205767" y="2005162"/>
                    </a:lnTo>
                    <a:lnTo>
                      <a:pt x="6460402" y="2005162"/>
                    </a:lnTo>
                    <a:lnTo>
                      <a:pt x="6460402" y="2740090"/>
                    </a:lnTo>
                    <a:lnTo>
                      <a:pt x="6227992" y="2740090"/>
                    </a:lnTo>
                    <a:lnTo>
                      <a:pt x="4948699" y="2747786"/>
                    </a:lnTo>
                    <a:cubicBezTo>
                      <a:pt x="4811301" y="2747786"/>
                      <a:pt x="4699917" y="2870308"/>
                      <a:pt x="4699917" y="3021446"/>
                    </a:cubicBezTo>
                    <a:lnTo>
                      <a:pt x="4699917" y="3886050"/>
                    </a:lnTo>
                    <a:lnTo>
                      <a:pt x="4722636" y="3888341"/>
                    </a:lnTo>
                    <a:cubicBezTo>
                      <a:pt x="4973520" y="3939679"/>
                      <a:pt x="5162244" y="4161661"/>
                      <a:pt x="5162244" y="4427721"/>
                    </a:cubicBezTo>
                    <a:cubicBezTo>
                      <a:pt x="5162244" y="4731790"/>
                      <a:pt x="4915747" y="4978287"/>
                      <a:pt x="4611678" y="4978287"/>
                    </a:cubicBezTo>
                    <a:cubicBezTo>
                      <a:pt x="4307609" y="4978287"/>
                      <a:pt x="4061112" y="4731790"/>
                      <a:pt x="4061112" y="4427721"/>
                    </a:cubicBezTo>
                    <a:cubicBezTo>
                      <a:pt x="4061112" y="4161661"/>
                      <a:pt x="4249837" y="3939679"/>
                      <a:pt x="4500720" y="3888341"/>
                    </a:cubicBezTo>
                    <a:lnTo>
                      <a:pt x="4525038" y="3885889"/>
                    </a:lnTo>
                    <a:lnTo>
                      <a:pt x="4525038" y="2997273"/>
                    </a:lnTo>
                    <a:cubicBezTo>
                      <a:pt x="4525038" y="2765806"/>
                      <a:pt x="4695621" y="2578165"/>
                      <a:pt x="4906045" y="2578165"/>
                    </a:cubicBezTo>
                    <a:lnTo>
                      <a:pt x="5752319" y="2578165"/>
                    </a:lnTo>
                    <a:lnTo>
                      <a:pt x="5752319" y="2544539"/>
                    </a:lnTo>
                    <a:lnTo>
                      <a:pt x="4621379" y="2544539"/>
                    </a:lnTo>
                    <a:cubicBezTo>
                      <a:pt x="4470241" y="2544539"/>
                      <a:pt x="4347719" y="2667061"/>
                      <a:pt x="4347719" y="2818199"/>
                    </a:cubicBezTo>
                    <a:lnTo>
                      <a:pt x="4347719" y="3200314"/>
                    </a:lnTo>
                    <a:lnTo>
                      <a:pt x="4345853" y="3200314"/>
                    </a:lnTo>
                    <a:lnTo>
                      <a:pt x="4345853" y="3217647"/>
                    </a:lnTo>
                    <a:cubicBezTo>
                      <a:pt x="4345853" y="3449114"/>
                      <a:pt x="4158212" y="3636755"/>
                      <a:pt x="3926745" y="3636755"/>
                    </a:cubicBezTo>
                    <a:lnTo>
                      <a:pt x="1502623" y="3636755"/>
                    </a:lnTo>
                    <a:lnTo>
                      <a:pt x="1500080" y="3661988"/>
                    </a:lnTo>
                    <a:cubicBezTo>
                      <a:pt x="1448742" y="3912872"/>
                      <a:pt x="1226760" y="4101596"/>
                      <a:pt x="960699" y="4101596"/>
                    </a:cubicBezTo>
                    <a:cubicBezTo>
                      <a:pt x="656630" y="4101596"/>
                      <a:pt x="410133" y="3855099"/>
                      <a:pt x="410133" y="3551030"/>
                    </a:cubicBezTo>
                    <a:cubicBezTo>
                      <a:pt x="410133" y="3246961"/>
                      <a:pt x="656630" y="3000464"/>
                      <a:pt x="960699" y="3000464"/>
                    </a:cubicBezTo>
                    <a:cubicBezTo>
                      <a:pt x="1226760" y="3000464"/>
                      <a:pt x="1448742" y="3189188"/>
                      <a:pt x="1500080" y="3440072"/>
                    </a:cubicBezTo>
                    <a:lnTo>
                      <a:pt x="1502808" y="3467134"/>
                    </a:lnTo>
                    <a:lnTo>
                      <a:pt x="3879826" y="3467134"/>
                    </a:lnTo>
                    <a:cubicBezTo>
                      <a:pt x="4030964" y="3467134"/>
                      <a:pt x="4153486" y="3344612"/>
                      <a:pt x="4153486" y="3193474"/>
                    </a:cubicBezTo>
                    <a:lnTo>
                      <a:pt x="4153486" y="2935531"/>
                    </a:lnTo>
                    <a:lnTo>
                      <a:pt x="4155352" y="2935531"/>
                    </a:lnTo>
                    <a:lnTo>
                      <a:pt x="4155352" y="2794026"/>
                    </a:lnTo>
                    <a:cubicBezTo>
                      <a:pt x="4155352" y="2562559"/>
                      <a:pt x="4342993" y="2374918"/>
                      <a:pt x="4574460" y="2374918"/>
                    </a:cubicBezTo>
                    <a:lnTo>
                      <a:pt x="5752319" y="2374918"/>
                    </a:lnTo>
                    <a:lnTo>
                      <a:pt x="5752319" y="2359082"/>
                    </a:lnTo>
                    <a:lnTo>
                      <a:pt x="2802547" y="2359082"/>
                    </a:lnTo>
                    <a:lnTo>
                      <a:pt x="2799911" y="2385229"/>
                    </a:lnTo>
                    <a:cubicBezTo>
                      <a:pt x="2748573" y="2636113"/>
                      <a:pt x="2526591" y="2824837"/>
                      <a:pt x="2260530" y="2824837"/>
                    </a:cubicBezTo>
                    <a:cubicBezTo>
                      <a:pt x="1956461" y="2824837"/>
                      <a:pt x="1709964" y="2578340"/>
                      <a:pt x="1709964" y="2274271"/>
                    </a:cubicBezTo>
                    <a:cubicBezTo>
                      <a:pt x="1709964" y="1970202"/>
                      <a:pt x="1956461" y="1723705"/>
                      <a:pt x="2260530" y="1723705"/>
                    </a:cubicBezTo>
                    <a:cubicBezTo>
                      <a:pt x="2526591" y="1723705"/>
                      <a:pt x="2748573" y="1912429"/>
                      <a:pt x="2799911" y="2163313"/>
                    </a:cubicBezTo>
                    <a:lnTo>
                      <a:pt x="2802547" y="2189461"/>
                    </a:lnTo>
                    <a:lnTo>
                      <a:pt x="5752319" y="2189461"/>
                    </a:lnTo>
                    <a:lnTo>
                      <a:pt x="5752319" y="2175435"/>
                    </a:lnTo>
                    <a:lnTo>
                      <a:pt x="4002959" y="2175435"/>
                    </a:lnTo>
                    <a:cubicBezTo>
                      <a:pt x="3771492" y="2175435"/>
                      <a:pt x="3583851" y="1987794"/>
                      <a:pt x="3583851" y="1756327"/>
                    </a:cubicBezTo>
                    <a:lnTo>
                      <a:pt x="3583851" y="1605112"/>
                    </a:lnTo>
                    <a:lnTo>
                      <a:pt x="3581985" y="1605112"/>
                    </a:lnTo>
                    <a:lnTo>
                      <a:pt x="3581985" y="926348"/>
                    </a:lnTo>
                    <a:cubicBezTo>
                      <a:pt x="3581985" y="775210"/>
                      <a:pt x="3459463" y="652688"/>
                      <a:pt x="3308325" y="652688"/>
                    </a:cubicBezTo>
                    <a:lnTo>
                      <a:pt x="1090838" y="652688"/>
                    </a:lnTo>
                    <a:lnTo>
                      <a:pt x="1089947" y="661524"/>
                    </a:lnTo>
                    <a:cubicBezTo>
                      <a:pt x="1038609" y="912408"/>
                      <a:pt x="816627" y="1101132"/>
                      <a:pt x="550566" y="1101132"/>
                    </a:cubicBezTo>
                    <a:cubicBezTo>
                      <a:pt x="246497" y="1101132"/>
                      <a:pt x="0" y="854635"/>
                      <a:pt x="0" y="550566"/>
                    </a:cubicBezTo>
                    <a:cubicBezTo>
                      <a:pt x="0" y="246497"/>
                      <a:pt x="246497" y="0"/>
                      <a:pt x="550566" y="0"/>
                    </a:cubicBezTo>
                    <a:close/>
                  </a:path>
                </a:pathLst>
              </a:cu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8056880" y="2977198"/>
                <a:ext cx="1149350" cy="990600"/>
              </a:xfrm>
              <a:prstGeom prst="triangl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18" name="组合 17"/>
              <p:cNvGrpSpPr/>
              <p:nvPr/>
            </p:nvGrpSpPr>
            <p:grpSpPr>
              <a:xfrm>
                <a:off x="7734935" y="3112453"/>
                <a:ext cx="90170" cy="614680"/>
                <a:chOff x="7917305" y="1679687"/>
                <a:chExt cx="213360" cy="853440"/>
              </a:xfrm>
              <a:solidFill>
                <a:srgbClr val="FFC000"/>
              </a:solidFill>
            </p:grpSpPr>
            <p:sp>
              <p:nvSpPr>
                <p:cNvPr id="84" name="矩形 83"/>
                <p:cNvSpPr/>
                <p:nvPr/>
              </p:nvSpPr>
              <p:spPr>
                <a:xfrm>
                  <a:off x="7917305" y="1679687"/>
                  <a:ext cx="213360" cy="213360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5" name="矩形 84"/>
                <p:cNvSpPr/>
                <p:nvPr/>
              </p:nvSpPr>
              <p:spPr>
                <a:xfrm>
                  <a:off x="7917305" y="1893047"/>
                  <a:ext cx="213360" cy="213360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7917305" y="2106407"/>
                  <a:ext cx="213360" cy="213360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7" name="矩形 86"/>
                <p:cNvSpPr/>
                <p:nvPr/>
              </p:nvSpPr>
              <p:spPr>
                <a:xfrm>
                  <a:off x="7917305" y="2319767"/>
                  <a:ext cx="213360" cy="213360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9" name="椭圆 18"/>
              <p:cNvSpPr/>
              <p:nvPr/>
            </p:nvSpPr>
            <p:spPr>
              <a:xfrm>
                <a:off x="6494281" y="4733145"/>
                <a:ext cx="769484" cy="769262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6563873" y="4802717"/>
                <a:ext cx="630297" cy="630114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innerShdw dist="88900" dir="13500000">
                  <a:srgbClr val="2683C6">
                    <a:lumMod val="50000"/>
                    <a:alpha val="50000"/>
                  </a:srgb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21" name="组合 20"/>
              <p:cNvGrpSpPr/>
              <p:nvPr/>
            </p:nvGrpSpPr>
            <p:grpSpPr>
              <a:xfrm rot="16200000" flipH="1">
                <a:off x="5930148" y="4748334"/>
                <a:ext cx="992509" cy="759863"/>
                <a:chOff x="911201" y="1622002"/>
                <a:chExt cx="2283025" cy="1747386"/>
              </a:xfrm>
              <a:solidFill>
                <a:srgbClr val="1C50A2"/>
              </a:solidFill>
            </p:grpSpPr>
            <p:sp>
              <p:nvSpPr>
                <p:cNvPr id="77" name="矩形 76"/>
                <p:cNvSpPr/>
                <p:nvPr/>
              </p:nvSpPr>
              <p:spPr>
                <a:xfrm>
                  <a:off x="2026099" y="1679379"/>
                  <a:ext cx="60759" cy="489621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78" name="任意多边形 77"/>
                <p:cNvSpPr/>
                <p:nvPr/>
              </p:nvSpPr>
              <p:spPr>
                <a:xfrm rot="-2700000" flipV="1">
                  <a:off x="1283460" y="1824478"/>
                  <a:ext cx="1547880" cy="1544910"/>
                </a:xfrm>
                <a:custGeom>
                  <a:avLst/>
                  <a:gdLst>
                    <a:gd name="connsiteX0" fmla="*/ 871669 w 901730"/>
                    <a:gd name="connsiteY0" fmla="*/ 0 h 900000"/>
                    <a:gd name="connsiteX1" fmla="*/ 901730 w 901730"/>
                    <a:gd name="connsiteY1" fmla="*/ 0 h 900000"/>
                    <a:gd name="connsiteX2" fmla="*/ 1730 w 901730"/>
                    <a:gd name="connsiteY2" fmla="*/ 900000 h 900000"/>
                    <a:gd name="connsiteX3" fmla="*/ 0 w 901730"/>
                    <a:gd name="connsiteY3" fmla="*/ 899913 h 900000"/>
                    <a:gd name="connsiteX4" fmla="*/ 0 w 901730"/>
                    <a:gd name="connsiteY4" fmla="*/ 869852 h 900000"/>
                    <a:gd name="connsiteX5" fmla="*/ 1731 w 901730"/>
                    <a:gd name="connsiteY5" fmla="*/ 869939 h 900000"/>
                    <a:gd name="connsiteX6" fmla="*/ 871669 w 901730"/>
                    <a:gd name="connsiteY6" fmla="*/ 1 h 90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01730" h="900000">
                      <a:moveTo>
                        <a:pt x="871669" y="0"/>
                      </a:moveTo>
                      <a:lnTo>
                        <a:pt x="901730" y="0"/>
                      </a:lnTo>
                      <a:cubicBezTo>
                        <a:pt x="901730" y="497056"/>
                        <a:pt x="498786" y="900000"/>
                        <a:pt x="1730" y="900000"/>
                      </a:cubicBezTo>
                      <a:lnTo>
                        <a:pt x="0" y="899913"/>
                      </a:lnTo>
                      <a:lnTo>
                        <a:pt x="0" y="869852"/>
                      </a:lnTo>
                      <a:lnTo>
                        <a:pt x="1731" y="869939"/>
                      </a:lnTo>
                      <a:cubicBezTo>
                        <a:pt x="482184" y="869939"/>
                        <a:pt x="871669" y="480454"/>
                        <a:pt x="871669" y="1"/>
                      </a:cubicBezTo>
                      <a:close/>
                    </a:path>
                  </a:pathLst>
                </a:cu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79" name="椭圆 78"/>
                <p:cNvSpPr/>
                <p:nvPr/>
              </p:nvSpPr>
              <p:spPr>
                <a:xfrm>
                  <a:off x="911201" y="2587444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0" name="椭圆 79"/>
                <p:cNvSpPr/>
                <p:nvPr/>
              </p:nvSpPr>
              <p:spPr>
                <a:xfrm>
                  <a:off x="3095293" y="2587444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1" name="椭圆 80"/>
                <p:cNvSpPr/>
                <p:nvPr/>
              </p:nvSpPr>
              <p:spPr>
                <a:xfrm>
                  <a:off x="1952570" y="2048530"/>
                  <a:ext cx="209661" cy="209661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2" name="椭圆 81"/>
                <p:cNvSpPr/>
                <p:nvPr/>
              </p:nvSpPr>
              <p:spPr>
                <a:xfrm>
                  <a:off x="2007933" y="2106832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3" name="椭圆 82"/>
                <p:cNvSpPr/>
                <p:nvPr/>
              </p:nvSpPr>
              <p:spPr>
                <a:xfrm>
                  <a:off x="2007011" y="1622002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758261" y="4995634"/>
                <a:ext cx="241553" cy="254385"/>
                <a:chOff x="6596990" y="5657399"/>
                <a:chExt cx="428184" cy="496168"/>
              </a:xfrm>
              <a:solidFill>
                <a:sysClr val="window" lastClr="FFFFFF"/>
              </a:solidFill>
            </p:grpSpPr>
            <p:sp>
              <p:nvSpPr>
                <p:cNvPr id="69" name="Freeform 25"/>
                <p:cNvSpPr/>
                <p:nvPr/>
              </p:nvSpPr>
              <p:spPr bwMode="auto">
                <a:xfrm>
                  <a:off x="6678095" y="6064113"/>
                  <a:ext cx="265975" cy="89454"/>
                </a:xfrm>
                <a:custGeom>
                  <a:avLst/>
                  <a:gdLst>
                    <a:gd name="T0" fmla="*/ 86 w 94"/>
                    <a:gd name="T1" fmla="*/ 22 h 32"/>
                    <a:gd name="T2" fmla="*/ 64 w 94"/>
                    <a:gd name="T3" fmla="*/ 22 h 32"/>
                    <a:gd name="T4" fmla="*/ 64 w 94"/>
                    <a:gd name="T5" fmla="*/ 0 h 32"/>
                    <a:gd name="T6" fmla="*/ 31 w 94"/>
                    <a:gd name="T7" fmla="*/ 0 h 32"/>
                    <a:gd name="T8" fmla="*/ 31 w 94"/>
                    <a:gd name="T9" fmla="*/ 22 h 32"/>
                    <a:gd name="T10" fmla="*/ 8 w 94"/>
                    <a:gd name="T11" fmla="*/ 22 h 32"/>
                    <a:gd name="T12" fmla="*/ 0 w 94"/>
                    <a:gd name="T13" fmla="*/ 27 h 32"/>
                    <a:gd name="T14" fmla="*/ 0 w 94"/>
                    <a:gd name="T15" fmla="*/ 32 h 32"/>
                    <a:gd name="T16" fmla="*/ 94 w 94"/>
                    <a:gd name="T17" fmla="*/ 32 h 32"/>
                    <a:gd name="T18" fmla="*/ 94 w 94"/>
                    <a:gd name="T19" fmla="*/ 27 h 32"/>
                    <a:gd name="T20" fmla="*/ 86 w 94"/>
                    <a:gd name="T21" fmla="*/ 2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4" h="32">
                      <a:moveTo>
                        <a:pt x="86" y="22"/>
                      </a:move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1" y="22"/>
                        <a:pt x="31" y="22"/>
                        <a:pt x="31" y="22"/>
                      </a:cubicBezTo>
                      <a:cubicBezTo>
                        <a:pt x="8" y="22"/>
                        <a:pt x="8" y="22"/>
                        <a:pt x="8" y="22"/>
                      </a:cubicBezTo>
                      <a:cubicBezTo>
                        <a:pt x="4" y="22"/>
                        <a:pt x="0" y="24"/>
                        <a:pt x="0" y="27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94" y="32"/>
                        <a:pt x="94" y="32"/>
                        <a:pt x="94" y="32"/>
                      </a:cubicBezTo>
                      <a:cubicBezTo>
                        <a:pt x="94" y="27"/>
                        <a:pt x="94" y="27"/>
                        <a:pt x="94" y="27"/>
                      </a:cubicBezTo>
                      <a:cubicBezTo>
                        <a:pt x="94" y="24"/>
                        <a:pt x="90" y="22"/>
                        <a:pt x="86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0" name="Freeform 26"/>
                <p:cNvSpPr/>
                <p:nvPr/>
              </p:nvSpPr>
              <p:spPr bwMode="auto">
                <a:xfrm>
                  <a:off x="6718647" y="5789789"/>
                  <a:ext cx="66792" cy="124042"/>
                </a:xfrm>
                <a:custGeom>
                  <a:avLst/>
                  <a:gdLst>
                    <a:gd name="T0" fmla="*/ 15 w 24"/>
                    <a:gd name="T1" fmla="*/ 18 h 44"/>
                    <a:gd name="T2" fmla="*/ 9 w 24"/>
                    <a:gd name="T3" fmla="*/ 14 h 44"/>
                    <a:gd name="T4" fmla="*/ 13 w 24"/>
                    <a:gd name="T5" fmla="*/ 11 h 44"/>
                    <a:gd name="T6" fmla="*/ 21 w 24"/>
                    <a:gd name="T7" fmla="*/ 13 h 44"/>
                    <a:gd name="T8" fmla="*/ 23 w 24"/>
                    <a:gd name="T9" fmla="*/ 6 h 44"/>
                    <a:gd name="T10" fmla="*/ 15 w 24"/>
                    <a:gd name="T11" fmla="*/ 5 h 44"/>
                    <a:gd name="T12" fmla="*/ 15 w 24"/>
                    <a:gd name="T13" fmla="*/ 0 h 44"/>
                    <a:gd name="T14" fmla="*/ 9 w 24"/>
                    <a:gd name="T15" fmla="*/ 0 h 44"/>
                    <a:gd name="T16" fmla="*/ 9 w 24"/>
                    <a:gd name="T17" fmla="*/ 5 h 44"/>
                    <a:gd name="T18" fmla="*/ 0 w 24"/>
                    <a:gd name="T19" fmla="*/ 15 h 44"/>
                    <a:gd name="T20" fmla="*/ 10 w 24"/>
                    <a:gd name="T21" fmla="*/ 25 h 44"/>
                    <a:gd name="T22" fmla="*/ 16 w 24"/>
                    <a:gd name="T23" fmla="*/ 29 h 44"/>
                    <a:gd name="T24" fmla="*/ 11 w 24"/>
                    <a:gd name="T25" fmla="*/ 33 h 44"/>
                    <a:gd name="T26" fmla="*/ 2 w 24"/>
                    <a:gd name="T27" fmla="*/ 30 h 44"/>
                    <a:gd name="T28" fmla="*/ 0 w 24"/>
                    <a:gd name="T29" fmla="*/ 37 h 44"/>
                    <a:gd name="T30" fmla="*/ 9 w 24"/>
                    <a:gd name="T31" fmla="*/ 39 h 44"/>
                    <a:gd name="T32" fmla="*/ 9 w 24"/>
                    <a:gd name="T33" fmla="*/ 44 h 44"/>
                    <a:gd name="T34" fmla="*/ 15 w 24"/>
                    <a:gd name="T35" fmla="*/ 44 h 44"/>
                    <a:gd name="T36" fmla="*/ 15 w 24"/>
                    <a:gd name="T37" fmla="*/ 38 h 44"/>
                    <a:gd name="T38" fmla="*/ 24 w 24"/>
                    <a:gd name="T39" fmla="*/ 29 h 44"/>
                    <a:gd name="T40" fmla="*/ 15 w 24"/>
                    <a:gd name="T41" fmla="*/ 1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" h="44">
                      <a:moveTo>
                        <a:pt x="15" y="18"/>
                      </a:moveTo>
                      <a:cubicBezTo>
                        <a:pt x="10" y="17"/>
                        <a:pt x="9" y="15"/>
                        <a:pt x="9" y="14"/>
                      </a:cubicBezTo>
                      <a:cubicBezTo>
                        <a:pt x="9" y="12"/>
                        <a:pt x="10" y="11"/>
                        <a:pt x="13" y="11"/>
                      </a:cubicBezTo>
                      <a:cubicBezTo>
                        <a:pt x="17" y="11"/>
                        <a:pt x="20" y="12"/>
                        <a:pt x="21" y="13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6"/>
                        <a:pt x="18" y="5"/>
                        <a:pt x="15" y="5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4" y="6"/>
                        <a:pt x="0" y="10"/>
                        <a:pt x="0" y="15"/>
                      </a:cubicBezTo>
                      <a:cubicBezTo>
                        <a:pt x="0" y="20"/>
                        <a:pt x="4" y="23"/>
                        <a:pt x="10" y="25"/>
                      </a:cubicBezTo>
                      <a:cubicBezTo>
                        <a:pt x="14" y="26"/>
                        <a:pt x="16" y="27"/>
                        <a:pt x="16" y="29"/>
                      </a:cubicBezTo>
                      <a:cubicBezTo>
                        <a:pt x="16" y="31"/>
                        <a:pt x="14" y="33"/>
                        <a:pt x="11" y="33"/>
                      </a:cubicBezTo>
                      <a:cubicBezTo>
                        <a:pt x="7" y="33"/>
                        <a:pt x="4" y="32"/>
                        <a:pt x="2" y="30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2" y="38"/>
                        <a:pt x="6" y="39"/>
                        <a:pt x="9" y="39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5" y="44"/>
                        <a:pt x="15" y="44"/>
                        <a:pt x="15" y="44"/>
                      </a:cubicBezTo>
                      <a:cubicBezTo>
                        <a:pt x="15" y="38"/>
                        <a:pt x="15" y="38"/>
                        <a:pt x="15" y="38"/>
                      </a:cubicBezTo>
                      <a:cubicBezTo>
                        <a:pt x="21" y="37"/>
                        <a:pt x="24" y="33"/>
                        <a:pt x="24" y="29"/>
                      </a:cubicBezTo>
                      <a:cubicBezTo>
                        <a:pt x="24" y="24"/>
                        <a:pt x="22" y="21"/>
                        <a:pt x="15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1" name="Freeform 27"/>
                <p:cNvSpPr>
                  <a:spLocks noEditPoints="1"/>
                </p:cNvSpPr>
                <p:nvPr/>
              </p:nvSpPr>
              <p:spPr bwMode="auto">
                <a:xfrm>
                  <a:off x="6655434" y="5758779"/>
                  <a:ext cx="192027" cy="186063"/>
                </a:xfrm>
                <a:custGeom>
                  <a:avLst/>
                  <a:gdLst>
                    <a:gd name="T0" fmla="*/ 34 w 68"/>
                    <a:gd name="T1" fmla="*/ 0 h 66"/>
                    <a:gd name="T2" fmla="*/ 0 w 68"/>
                    <a:gd name="T3" fmla="*/ 33 h 66"/>
                    <a:gd name="T4" fmla="*/ 34 w 68"/>
                    <a:gd name="T5" fmla="*/ 66 h 66"/>
                    <a:gd name="T6" fmla="*/ 68 w 68"/>
                    <a:gd name="T7" fmla="*/ 33 h 66"/>
                    <a:gd name="T8" fmla="*/ 34 w 68"/>
                    <a:gd name="T9" fmla="*/ 0 h 66"/>
                    <a:gd name="T10" fmla="*/ 34 w 68"/>
                    <a:gd name="T11" fmla="*/ 59 h 66"/>
                    <a:gd name="T12" fmla="*/ 7 w 68"/>
                    <a:gd name="T13" fmla="*/ 33 h 66"/>
                    <a:gd name="T14" fmla="*/ 34 w 68"/>
                    <a:gd name="T15" fmla="*/ 7 h 66"/>
                    <a:gd name="T16" fmla="*/ 60 w 68"/>
                    <a:gd name="T17" fmla="*/ 33 h 66"/>
                    <a:gd name="T18" fmla="*/ 34 w 68"/>
                    <a:gd name="T19" fmla="*/ 59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8" h="66">
                      <a:moveTo>
                        <a:pt x="34" y="0"/>
                      </a:moveTo>
                      <a:cubicBezTo>
                        <a:pt x="15" y="0"/>
                        <a:pt x="0" y="15"/>
                        <a:pt x="0" y="33"/>
                      </a:cubicBezTo>
                      <a:cubicBezTo>
                        <a:pt x="0" y="51"/>
                        <a:pt x="15" y="66"/>
                        <a:pt x="34" y="66"/>
                      </a:cubicBezTo>
                      <a:cubicBezTo>
                        <a:pt x="53" y="66"/>
                        <a:pt x="68" y="51"/>
                        <a:pt x="68" y="33"/>
                      </a:cubicBezTo>
                      <a:cubicBezTo>
                        <a:pt x="68" y="15"/>
                        <a:pt x="53" y="0"/>
                        <a:pt x="34" y="0"/>
                      </a:cubicBezTo>
                      <a:close/>
                      <a:moveTo>
                        <a:pt x="34" y="59"/>
                      </a:moveTo>
                      <a:cubicBezTo>
                        <a:pt x="19" y="59"/>
                        <a:pt x="7" y="47"/>
                        <a:pt x="7" y="33"/>
                      </a:cubicBezTo>
                      <a:cubicBezTo>
                        <a:pt x="7" y="19"/>
                        <a:pt x="19" y="7"/>
                        <a:pt x="34" y="7"/>
                      </a:cubicBezTo>
                      <a:cubicBezTo>
                        <a:pt x="49" y="7"/>
                        <a:pt x="60" y="19"/>
                        <a:pt x="60" y="33"/>
                      </a:cubicBezTo>
                      <a:cubicBezTo>
                        <a:pt x="60" y="47"/>
                        <a:pt x="49" y="59"/>
                        <a:pt x="34" y="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2" name="Freeform 28"/>
                <p:cNvSpPr/>
                <p:nvPr/>
              </p:nvSpPr>
              <p:spPr bwMode="auto">
                <a:xfrm>
                  <a:off x="6876085" y="5680060"/>
                  <a:ext cx="53672" cy="98995"/>
                </a:xfrm>
                <a:custGeom>
                  <a:avLst/>
                  <a:gdLst>
                    <a:gd name="T0" fmla="*/ 8 w 19"/>
                    <a:gd name="T1" fmla="*/ 26 h 35"/>
                    <a:gd name="T2" fmla="*/ 1 w 19"/>
                    <a:gd name="T3" fmla="*/ 24 h 35"/>
                    <a:gd name="T4" fmla="*/ 0 w 19"/>
                    <a:gd name="T5" fmla="*/ 29 h 35"/>
                    <a:gd name="T6" fmla="*/ 7 w 19"/>
                    <a:gd name="T7" fmla="*/ 31 h 35"/>
                    <a:gd name="T8" fmla="*/ 7 w 19"/>
                    <a:gd name="T9" fmla="*/ 35 h 35"/>
                    <a:gd name="T10" fmla="*/ 11 w 19"/>
                    <a:gd name="T11" fmla="*/ 35 h 35"/>
                    <a:gd name="T12" fmla="*/ 11 w 19"/>
                    <a:gd name="T13" fmla="*/ 30 h 35"/>
                    <a:gd name="T14" fmla="*/ 19 w 19"/>
                    <a:gd name="T15" fmla="*/ 23 h 35"/>
                    <a:gd name="T16" fmla="*/ 12 w 19"/>
                    <a:gd name="T17" fmla="*/ 15 h 35"/>
                    <a:gd name="T18" fmla="*/ 7 w 19"/>
                    <a:gd name="T19" fmla="*/ 11 h 35"/>
                    <a:gd name="T20" fmla="*/ 10 w 19"/>
                    <a:gd name="T21" fmla="*/ 9 h 35"/>
                    <a:gd name="T22" fmla="*/ 16 w 19"/>
                    <a:gd name="T23" fmla="*/ 10 h 35"/>
                    <a:gd name="T24" fmla="*/ 18 w 19"/>
                    <a:gd name="T25" fmla="*/ 5 h 35"/>
                    <a:gd name="T26" fmla="*/ 12 w 19"/>
                    <a:gd name="T27" fmla="*/ 4 h 35"/>
                    <a:gd name="T28" fmla="*/ 12 w 19"/>
                    <a:gd name="T29" fmla="*/ 0 h 35"/>
                    <a:gd name="T30" fmla="*/ 7 w 19"/>
                    <a:gd name="T31" fmla="*/ 0 h 35"/>
                    <a:gd name="T32" fmla="*/ 7 w 19"/>
                    <a:gd name="T33" fmla="*/ 4 h 35"/>
                    <a:gd name="T34" fmla="*/ 0 w 19"/>
                    <a:gd name="T35" fmla="*/ 12 h 35"/>
                    <a:gd name="T36" fmla="*/ 8 w 19"/>
                    <a:gd name="T37" fmla="*/ 19 h 35"/>
                    <a:gd name="T38" fmla="*/ 12 w 19"/>
                    <a:gd name="T39" fmla="*/ 23 h 35"/>
                    <a:gd name="T40" fmla="*/ 8 w 19"/>
                    <a:gd name="T41" fmla="*/ 26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" h="35">
                      <a:moveTo>
                        <a:pt x="8" y="26"/>
                      </a:moveTo>
                      <a:cubicBezTo>
                        <a:pt x="6" y="26"/>
                        <a:pt x="3" y="25"/>
                        <a:pt x="1" y="24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2" y="30"/>
                        <a:pt x="4" y="31"/>
                        <a:pt x="7" y="31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11" y="35"/>
                        <a:pt x="11" y="35"/>
                        <a:pt x="11" y="35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6" y="30"/>
                        <a:pt x="19" y="26"/>
                        <a:pt x="19" y="23"/>
                      </a:cubicBezTo>
                      <a:cubicBezTo>
                        <a:pt x="19" y="19"/>
                        <a:pt x="17" y="16"/>
                        <a:pt x="12" y="15"/>
                      </a:cubicBezTo>
                      <a:cubicBezTo>
                        <a:pt x="8" y="13"/>
                        <a:pt x="7" y="12"/>
                        <a:pt x="7" y="11"/>
                      </a:cubicBezTo>
                      <a:cubicBezTo>
                        <a:pt x="7" y="10"/>
                        <a:pt x="8" y="9"/>
                        <a:pt x="10" y="9"/>
                      </a:cubicBezTo>
                      <a:cubicBezTo>
                        <a:pt x="13" y="9"/>
                        <a:pt x="15" y="10"/>
                        <a:pt x="16" y="10"/>
                      </a:cubicBezTo>
                      <a:cubicBezTo>
                        <a:pt x="18" y="5"/>
                        <a:pt x="18" y="5"/>
                        <a:pt x="18" y="5"/>
                      </a:cubicBezTo>
                      <a:cubicBezTo>
                        <a:pt x="16" y="5"/>
                        <a:pt x="14" y="4"/>
                        <a:pt x="12" y="4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3" y="5"/>
                        <a:pt x="0" y="8"/>
                        <a:pt x="0" y="12"/>
                      </a:cubicBezTo>
                      <a:cubicBezTo>
                        <a:pt x="0" y="16"/>
                        <a:pt x="3" y="18"/>
                        <a:pt x="8" y="19"/>
                      </a:cubicBezTo>
                      <a:cubicBezTo>
                        <a:pt x="11" y="21"/>
                        <a:pt x="12" y="22"/>
                        <a:pt x="12" y="23"/>
                      </a:cubicBezTo>
                      <a:cubicBezTo>
                        <a:pt x="12" y="25"/>
                        <a:pt x="11" y="26"/>
                        <a:pt x="8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3" name="Freeform 29"/>
                <p:cNvSpPr>
                  <a:spLocks noEditPoints="1"/>
                </p:cNvSpPr>
                <p:nvPr/>
              </p:nvSpPr>
              <p:spPr bwMode="auto">
                <a:xfrm>
                  <a:off x="6596990" y="5700336"/>
                  <a:ext cx="428184" cy="357814"/>
                </a:xfrm>
                <a:custGeom>
                  <a:avLst/>
                  <a:gdLst>
                    <a:gd name="T0" fmla="*/ 143 w 152"/>
                    <a:gd name="T1" fmla="*/ 0 h 127"/>
                    <a:gd name="T2" fmla="*/ 136 w 152"/>
                    <a:gd name="T3" fmla="*/ 0 h 127"/>
                    <a:gd name="T4" fmla="*/ 138 w 152"/>
                    <a:gd name="T5" fmla="*/ 9 h 127"/>
                    <a:gd name="T6" fmla="*/ 143 w 152"/>
                    <a:gd name="T7" fmla="*/ 9 h 127"/>
                    <a:gd name="T8" fmla="*/ 143 w 152"/>
                    <a:gd name="T9" fmla="*/ 101 h 127"/>
                    <a:gd name="T10" fmla="*/ 9 w 152"/>
                    <a:gd name="T11" fmla="*/ 101 h 127"/>
                    <a:gd name="T12" fmla="*/ 9 w 152"/>
                    <a:gd name="T13" fmla="*/ 9 h 127"/>
                    <a:gd name="T14" fmla="*/ 79 w 152"/>
                    <a:gd name="T15" fmla="*/ 9 h 127"/>
                    <a:gd name="T16" fmla="*/ 81 w 152"/>
                    <a:gd name="T17" fmla="*/ 0 h 127"/>
                    <a:gd name="T18" fmla="*/ 9 w 152"/>
                    <a:gd name="T19" fmla="*/ 0 h 127"/>
                    <a:gd name="T20" fmla="*/ 0 w 152"/>
                    <a:gd name="T21" fmla="*/ 9 h 127"/>
                    <a:gd name="T22" fmla="*/ 0 w 152"/>
                    <a:gd name="T23" fmla="*/ 118 h 127"/>
                    <a:gd name="T24" fmla="*/ 9 w 152"/>
                    <a:gd name="T25" fmla="*/ 127 h 127"/>
                    <a:gd name="T26" fmla="*/ 143 w 152"/>
                    <a:gd name="T27" fmla="*/ 127 h 127"/>
                    <a:gd name="T28" fmla="*/ 152 w 152"/>
                    <a:gd name="T29" fmla="*/ 118 h 127"/>
                    <a:gd name="T30" fmla="*/ 152 w 152"/>
                    <a:gd name="T31" fmla="*/ 9 h 127"/>
                    <a:gd name="T32" fmla="*/ 143 w 152"/>
                    <a:gd name="T33" fmla="*/ 0 h 127"/>
                    <a:gd name="T34" fmla="*/ 76 w 152"/>
                    <a:gd name="T35" fmla="*/ 120 h 127"/>
                    <a:gd name="T36" fmla="*/ 70 w 152"/>
                    <a:gd name="T37" fmla="*/ 114 h 127"/>
                    <a:gd name="T38" fmla="*/ 76 w 152"/>
                    <a:gd name="T39" fmla="*/ 107 h 127"/>
                    <a:gd name="T40" fmla="*/ 83 w 152"/>
                    <a:gd name="T41" fmla="*/ 114 h 127"/>
                    <a:gd name="T42" fmla="*/ 76 w 152"/>
                    <a:gd name="T43" fmla="*/ 120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2" h="127">
                      <a:moveTo>
                        <a:pt x="143" y="0"/>
                      </a:moveTo>
                      <a:cubicBezTo>
                        <a:pt x="136" y="0"/>
                        <a:pt x="136" y="0"/>
                        <a:pt x="136" y="0"/>
                      </a:cubicBezTo>
                      <a:cubicBezTo>
                        <a:pt x="137" y="3"/>
                        <a:pt x="138" y="6"/>
                        <a:pt x="138" y="9"/>
                      </a:cubicBezTo>
                      <a:cubicBezTo>
                        <a:pt x="143" y="9"/>
                        <a:pt x="143" y="9"/>
                        <a:pt x="143" y="9"/>
                      </a:cubicBezTo>
                      <a:cubicBezTo>
                        <a:pt x="143" y="101"/>
                        <a:pt x="143" y="101"/>
                        <a:pt x="143" y="101"/>
                      </a:cubicBezTo>
                      <a:cubicBezTo>
                        <a:pt x="9" y="101"/>
                        <a:pt x="9" y="101"/>
                        <a:pt x="9" y="101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79" y="9"/>
                        <a:pt x="79" y="9"/>
                        <a:pt x="79" y="9"/>
                      </a:cubicBezTo>
                      <a:cubicBezTo>
                        <a:pt x="79" y="6"/>
                        <a:pt x="80" y="3"/>
                        <a:pt x="81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0" y="123"/>
                        <a:pt x="4" y="127"/>
                        <a:pt x="9" y="127"/>
                      </a:cubicBezTo>
                      <a:cubicBezTo>
                        <a:pt x="143" y="127"/>
                        <a:pt x="143" y="127"/>
                        <a:pt x="143" y="127"/>
                      </a:cubicBezTo>
                      <a:cubicBezTo>
                        <a:pt x="148" y="127"/>
                        <a:pt x="152" y="123"/>
                        <a:pt x="152" y="118"/>
                      </a:cubicBezTo>
                      <a:cubicBezTo>
                        <a:pt x="152" y="9"/>
                        <a:pt x="152" y="9"/>
                        <a:pt x="152" y="9"/>
                      </a:cubicBezTo>
                      <a:cubicBezTo>
                        <a:pt x="152" y="4"/>
                        <a:pt x="148" y="0"/>
                        <a:pt x="143" y="0"/>
                      </a:cubicBezTo>
                      <a:close/>
                      <a:moveTo>
                        <a:pt x="76" y="120"/>
                      </a:moveTo>
                      <a:cubicBezTo>
                        <a:pt x="73" y="120"/>
                        <a:pt x="70" y="117"/>
                        <a:pt x="70" y="114"/>
                      </a:cubicBezTo>
                      <a:cubicBezTo>
                        <a:pt x="70" y="110"/>
                        <a:pt x="73" y="107"/>
                        <a:pt x="76" y="107"/>
                      </a:cubicBezTo>
                      <a:cubicBezTo>
                        <a:pt x="80" y="107"/>
                        <a:pt x="83" y="110"/>
                        <a:pt x="83" y="114"/>
                      </a:cubicBezTo>
                      <a:cubicBezTo>
                        <a:pt x="83" y="117"/>
                        <a:pt x="80" y="120"/>
                        <a:pt x="76" y="1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Freeform 30"/>
                <p:cNvSpPr>
                  <a:spLocks noEditPoints="1"/>
                </p:cNvSpPr>
                <p:nvPr/>
              </p:nvSpPr>
              <p:spPr bwMode="auto">
                <a:xfrm>
                  <a:off x="6828377" y="5657399"/>
                  <a:ext cx="149089" cy="144319"/>
                </a:xfrm>
                <a:custGeom>
                  <a:avLst/>
                  <a:gdLst>
                    <a:gd name="T0" fmla="*/ 26 w 53"/>
                    <a:gd name="T1" fmla="*/ 51 h 51"/>
                    <a:gd name="T2" fmla="*/ 53 w 53"/>
                    <a:gd name="T3" fmla="*/ 25 h 51"/>
                    <a:gd name="T4" fmla="*/ 26 w 53"/>
                    <a:gd name="T5" fmla="*/ 0 h 51"/>
                    <a:gd name="T6" fmla="*/ 0 w 53"/>
                    <a:gd name="T7" fmla="*/ 25 h 51"/>
                    <a:gd name="T8" fmla="*/ 26 w 53"/>
                    <a:gd name="T9" fmla="*/ 51 h 51"/>
                    <a:gd name="T10" fmla="*/ 26 w 53"/>
                    <a:gd name="T11" fmla="*/ 5 h 51"/>
                    <a:gd name="T12" fmla="*/ 47 w 53"/>
                    <a:gd name="T13" fmla="*/ 25 h 51"/>
                    <a:gd name="T14" fmla="*/ 26 w 53"/>
                    <a:gd name="T15" fmla="*/ 46 h 51"/>
                    <a:gd name="T16" fmla="*/ 6 w 53"/>
                    <a:gd name="T17" fmla="*/ 25 h 51"/>
                    <a:gd name="T18" fmla="*/ 26 w 53"/>
                    <a:gd name="T19" fmla="*/ 5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3" h="51">
                      <a:moveTo>
                        <a:pt x="26" y="51"/>
                      </a:moveTo>
                      <a:cubicBezTo>
                        <a:pt x="41" y="51"/>
                        <a:pt x="53" y="40"/>
                        <a:pt x="53" y="25"/>
                      </a:cubicBezTo>
                      <a:cubicBezTo>
                        <a:pt x="53" y="11"/>
                        <a:pt x="41" y="0"/>
                        <a:pt x="26" y="0"/>
                      </a:cubicBezTo>
                      <a:cubicBezTo>
                        <a:pt x="12" y="0"/>
                        <a:pt x="0" y="11"/>
                        <a:pt x="0" y="25"/>
                      </a:cubicBezTo>
                      <a:cubicBezTo>
                        <a:pt x="0" y="40"/>
                        <a:pt x="12" y="51"/>
                        <a:pt x="26" y="51"/>
                      </a:cubicBezTo>
                      <a:close/>
                      <a:moveTo>
                        <a:pt x="26" y="5"/>
                      </a:moveTo>
                      <a:cubicBezTo>
                        <a:pt x="38" y="5"/>
                        <a:pt x="47" y="14"/>
                        <a:pt x="47" y="25"/>
                      </a:cubicBezTo>
                      <a:cubicBezTo>
                        <a:pt x="47" y="37"/>
                        <a:pt x="38" y="46"/>
                        <a:pt x="26" y="46"/>
                      </a:cubicBezTo>
                      <a:cubicBezTo>
                        <a:pt x="15" y="46"/>
                        <a:pt x="6" y="37"/>
                        <a:pt x="6" y="25"/>
                      </a:cubicBezTo>
                      <a:cubicBezTo>
                        <a:pt x="6" y="14"/>
                        <a:pt x="15" y="5"/>
                        <a:pt x="2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Freeform 31"/>
                <p:cNvSpPr/>
                <p:nvPr/>
              </p:nvSpPr>
              <p:spPr bwMode="auto">
                <a:xfrm>
                  <a:off x="6898747" y="5855389"/>
                  <a:ext cx="41745" cy="78719"/>
                </a:xfrm>
                <a:custGeom>
                  <a:avLst/>
                  <a:gdLst>
                    <a:gd name="T0" fmla="*/ 9 w 15"/>
                    <a:gd name="T1" fmla="*/ 11 h 28"/>
                    <a:gd name="T2" fmla="*/ 5 w 15"/>
                    <a:gd name="T3" fmla="*/ 8 h 28"/>
                    <a:gd name="T4" fmla="*/ 8 w 15"/>
                    <a:gd name="T5" fmla="*/ 6 h 28"/>
                    <a:gd name="T6" fmla="*/ 13 w 15"/>
                    <a:gd name="T7" fmla="*/ 8 h 28"/>
                    <a:gd name="T8" fmla="*/ 14 w 15"/>
                    <a:gd name="T9" fmla="*/ 4 h 28"/>
                    <a:gd name="T10" fmla="*/ 9 w 15"/>
                    <a:gd name="T11" fmla="*/ 3 h 28"/>
                    <a:gd name="T12" fmla="*/ 9 w 15"/>
                    <a:gd name="T13" fmla="*/ 0 h 28"/>
                    <a:gd name="T14" fmla="*/ 6 w 15"/>
                    <a:gd name="T15" fmla="*/ 0 h 28"/>
                    <a:gd name="T16" fmla="*/ 6 w 15"/>
                    <a:gd name="T17" fmla="*/ 3 h 28"/>
                    <a:gd name="T18" fmla="*/ 0 w 15"/>
                    <a:gd name="T19" fmla="*/ 9 h 28"/>
                    <a:gd name="T20" fmla="*/ 6 w 15"/>
                    <a:gd name="T21" fmla="*/ 15 h 28"/>
                    <a:gd name="T22" fmla="*/ 10 w 15"/>
                    <a:gd name="T23" fmla="*/ 18 h 28"/>
                    <a:gd name="T24" fmla="*/ 7 w 15"/>
                    <a:gd name="T25" fmla="*/ 20 h 28"/>
                    <a:gd name="T26" fmla="*/ 1 w 15"/>
                    <a:gd name="T27" fmla="*/ 19 h 28"/>
                    <a:gd name="T28" fmla="*/ 0 w 15"/>
                    <a:gd name="T29" fmla="*/ 23 h 28"/>
                    <a:gd name="T30" fmla="*/ 6 w 15"/>
                    <a:gd name="T31" fmla="*/ 24 h 28"/>
                    <a:gd name="T32" fmla="*/ 6 w 15"/>
                    <a:gd name="T33" fmla="*/ 28 h 28"/>
                    <a:gd name="T34" fmla="*/ 9 w 15"/>
                    <a:gd name="T35" fmla="*/ 28 h 28"/>
                    <a:gd name="T36" fmla="*/ 9 w 15"/>
                    <a:gd name="T37" fmla="*/ 24 h 28"/>
                    <a:gd name="T38" fmla="*/ 15 w 15"/>
                    <a:gd name="T39" fmla="*/ 18 h 28"/>
                    <a:gd name="T40" fmla="*/ 9 w 15"/>
                    <a:gd name="T41" fmla="*/ 1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5" h="28">
                      <a:moveTo>
                        <a:pt x="9" y="11"/>
                      </a:moveTo>
                      <a:cubicBezTo>
                        <a:pt x="6" y="10"/>
                        <a:pt x="5" y="10"/>
                        <a:pt x="5" y="8"/>
                      </a:cubicBezTo>
                      <a:cubicBezTo>
                        <a:pt x="5" y="7"/>
                        <a:pt x="6" y="6"/>
                        <a:pt x="8" y="6"/>
                      </a:cubicBezTo>
                      <a:cubicBezTo>
                        <a:pt x="11" y="6"/>
                        <a:pt x="12" y="7"/>
                        <a:pt x="13" y="8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2" y="4"/>
                        <a:pt x="0" y="6"/>
                        <a:pt x="0" y="9"/>
                      </a:cubicBezTo>
                      <a:cubicBezTo>
                        <a:pt x="0" y="12"/>
                        <a:pt x="3" y="14"/>
                        <a:pt x="6" y="15"/>
                      </a:cubicBezTo>
                      <a:cubicBezTo>
                        <a:pt x="9" y="16"/>
                        <a:pt x="10" y="17"/>
                        <a:pt x="10" y="18"/>
                      </a:cubicBezTo>
                      <a:cubicBezTo>
                        <a:pt x="10" y="20"/>
                        <a:pt x="9" y="20"/>
                        <a:pt x="7" y="20"/>
                      </a:cubicBezTo>
                      <a:cubicBezTo>
                        <a:pt x="4" y="20"/>
                        <a:pt x="2" y="20"/>
                        <a:pt x="1" y="19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4"/>
                        <a:pt x="3" y="24"/>
                        <a:pt x="6" y="24"/>
                      </a:cubicBezTo>
                      <a:cubicBezTo>
                        <a:pt x="6" y="28"/>
                        <a:pt x="6" y="28"/>
                        <a:pt x="6" y="28"/>
                      </a:cubicBezTo>
                      <a:cubicBezTo>
                        <a:pt x="9" y="28"/>
                        <a:pt x="9" y="28"/>
                        <a:pt x="9" y="28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3" y="23"/>
                        <a:pt x="15" y="21"/>
                        <a:pt x="15" y="18"/>
                      </a:cubicBezTo>
                      <a:cubicBezTo>
                        <a:pt x="15" y="15"/>
                        <a:pt x="13" y="13"/>
                        <a:pt x="9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6" name="Freeform 32"/>
                <p:cNvSpPr>
                  <a:spLocks noEditPoints="1"/>
                </p:cNvSpPr>
                <p:nvPr/>
              </p:nvSpPr>
              <p:spPr bwMode="auto">
                <a:xfrm>
                  <a:off x="6859387" y="5835112"/>
                  <a:ext cx="121657" cy="118079"/>
                </a:xfrm>
                <a:custGeom>
                  <a:avLst/>
                  <a:gdLst>
                    <a:gd name="T0" fmla="*/ 21 w 43"/>
                    <a:gd name="T1" fmla="*/ 0 h 42"/>
                    <a:gd name="T2" fmla="*/ 0 w 43"/>
                    <a:gd name="T3" fmla="*/ 21 h 42"/>
                    <a:gd name="T4" fmla="*/ 21 w 43"/>
                    <a:gd name="T5" fmla="*/ 42 h 42"/>
                    <a:gd name="T6" fmla="*/ 43 w 43"/>
                    <a:gd name="T7" fmla="*/ 21 h 42"/>
                    <a:gd name="T8" fmla="*/ 21 w 43"/>
                    <a:gd name="T9" fmla="*/ 0 h 42"/>
                    <a:gd name="T10" fmla="*/ 21 w 43"/>
                    <a:gd name="T11" fmla="*/ 37 h 42"/>
                    <a:gd name="T12" fmla="*/ 5 w 43"/>
                    <a:gd name="T13" fmla="*/ 21 h 42"/>
                    <a:gd name="T14" fmla="*/ 21 w 43"/>
                    <a:gd name="T15" fmla="*/ 4 h 42"/>
                    <a:gd name="T16" fmla="*/ 38 w 43"/>
                    <a:gd name="T17" fmla="*/ 21 h 42"/>
                    <a:gd name="T18" fmla="*/ 21 w 43"/>
                    <a:gd name="T19" fmla="*/ 37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2">
                      <a:moveTo>
                        <a:pt x="21" y="0"/>
                      </a:move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2"/>
                        <a:pt x="21" y="42"/>
                      </a:cubicBezTo>
                      <a:cubicBezTo>
                        <a:pt x="33" y="42"/>
                        <a:pt x="43" y="32"/>
                        <a:pt x="43" y="21"/>
                      </a:cubicBezTo>
                      <a:cubicBezTo>
                        <a:pt x="43" y="9"/>
                        <a:pt x="33" y="0"/>
                        <a:pt x="21" y="0"/>
                      </a:cubicBezTo>
                      <a:close/>
                      <a:moveTo>
                        <a:pt x="21" y="37"/>
                      </a:moveTo>
                      <a:cubicBezTo>
                        <a:pt x="12" y="37"/>
                        <a:pt x="5" y="30"/>
                        <a:pt x="5" y="21"/>
                      </a:cubicBezTo>
                      <a:cubicBezTo>
                        <a:pt x="5" y="12"/>
                        <a:pt x="12" y="4"/>
                        <a:pt x="21" y="4"/>
                      </a:cubicBezTo>
                      <a:cubicBezTo>
                        <a:pt x="31" y="4"/>
                        <a:pt x="38" y="12"/>
                        <a:pt x="38" y="21"/>
                      </a:cubicBezTo>
                      <a:cubicBezTo>
                        <a:pt x="38" y="30"/>
                        <a:pt x="31" y="37"/>
                        <a:pt x="21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23" name="椭圆 22"/>
              <p:cNvSpPr/>
              <p:nvPr/>
            </p:nvSpPr>
            <p:spPr>
              <a:xfrm>
                <a:off x="3482244" y="4010913"/>
                <a:ext cx="770351" cy="769754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551915" y="4080530"/>
                <a:ext cx="631006" cy="630517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innerShdw dist="88900" dir="13500000">
                  <a:srgbClr val="2683C6">
                    <a:lumMod val="50000"/>
                    <a:alpha val="50000"/>
                  </a:srgb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 rot="16200000" flipH="1">
                <a:off x="2950838" y="4015434"/>
                <a:ext cx="993147" cy="760719"/>
                <a:chOff x="911201" y="1622002"/>
                <a:chExt cx="2283025" cy="1747386"/>
              </a:xfrm>
              <a:solidFill>
                <a:srgbClr val="1C50A2"/>
              </a:solidFill>
            </p:grpSpPr>
            <p:sp>
              <p:nvSpPr>
                <p:cNvPr id="62" name="矩形 61"/>
                <p:cNvSpPr/>
                <p:nvPr/>
              </p:nvSpPr>
              <p:spPr>
                <a:xfrm>
                  <a:off x="2026099" y="1679379"/>
                  <a:ext cx="60759" cy="489621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3" name="任意多边形 62"/>
                <p:cNvSpPr/>
                <p:nvPr/>
              </p:nvSpPr>
              <p:spPr>
                <a:xfrm rot="-2700000" flipV="1">
                  <a:off x="1283460" y="1824478"/>
                  <a:ext cx="1547880" cy="1544910"/>
                </a:xfrm>
                <a:custGeom>
                  <a:avLst/>
                  <a:gdLst>
                    <a:gd name="connsiteX0" fmla="*/ 871669 w 901730"/>
                    <a:gd name="connsiteY0" fmla="*/ 0 h 900000"/>
                    <a:gd name="connsiteX1" fmla="*/ 901730 w 901730"/>
                    <a:gd name="connsiteY1" fmla="*/ 0 h 900000"/>
                    <a:gd name="connsiteX2" fmla="*/ 1730 w 901730"/>
                    <a:gd name="connsiteY2" fmla="*/ 900000 h 900000"/>
                    <a:gd name="connsiteX3" fmla="*/ 0 w 901730"/>
                    <a:gd name="connsiteY3" fmla="*/ 899913 h 900000"/>
                    <a:gd name="connsiteX4" fmla="*/ 0 w 901730"/>
                    <a:gd name="connsiteY4" fmla="*/ 869852 h 900000"/>
                    <a:gd name="connsiteX5" fmla="*/ 1731 w 901730"/>
                    <a:gd name="connsiteY5" fmla="*/ 869939 h 900000"/>
                    <a:gd name="connsiteX6" fmla="*/ 871669 w 901730"/>
                    <a:gd name="connsiteY6" fmla="*/ 1 h 90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01730" h="900000">
                      <a:moveTo>
                        <a:pt x="871669" y="0"/>
                      </a:moveTo>
                      <a:lnTo>
                        <a:pt x="901730" y="0"/>
                      </a:lnTo>
                      <a:cubicBezTo>
                        <a:pt x="901730" y="497056"/>
                        <a:pt x="498786" y="900000"/>
                        <a:pt x="1730" y="900000"/>
                      </a:cubicBezTo>
                      <a:lnTo>
                        <a:pt x="0" y="899913"/>
                      </a:lnTo>
                      <a:lnTo>
                        <a:pt x="0" y="869852"/>
                      </a:lnTo>
                      <a:lnTo>
                        <a:pt x="1731" y="869939"/>
                      </a:lnTo>
                      <a:cubicBezTo>
                        <a:pt x="482184" y="869939"/>
                        <a:pt x="871669" y="480454"/>
                        <a:pt x="871669" y="1"/>
                      </a:cubicBezTo>
                      <a:close/>
                    </a:path>
                  </a:pathLst>
                </a:cu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4" name="椭圆 63"/>
                <p:cNvSpPr/>
                <p:nvPr/>
              </p:nvSpPr>
              <p:spPr>
                <a:xfrm>
                  <a:off x="911201" y="2587444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5" name="椭圆 64"/>
                <p:cNvSpPr/>
                <p:nvPr/>
              </p:nvSpPr>
              <p:spPr>
                <a:xfrm>
                  <a:off x="3095293" y="2587444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6" name="椭圆 65"/>
                <p:cNvSpPr/>
                <p:nvPr/>
              </p:nvSpPr>
              <p:spPr>
                <a:xfrm>
                  <a:off x="1952570" y="2048530"/>
                  <a:ext cx="209661" cy="209661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7" name="椭圆 66"/>
                <p:cNvSpPr/>
                <p:nvPr/>
              </p:nvSpPr>
              <p:spPr>
                <a:xfrm>
                  <a:off x="2007933" y="2106832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007011" y="1622002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>
                <a:off x="3759328" y="4261484"/>
                <a:ext cx="232251" cy="284252"/>
                <a:chOff x="6605340" y="4486155"/>
                <a:chExt cx="403136" cy="493783"/>
              </a:xfrm>
              <a:solidFill>
                <a:sysClr val="window" lastClr="FFFFFF"/>
              </a:solidFill>
            </p:grpSpPr>
            <p:sp>
              <p:nvSpPr>
                <p:cNvPr id="53" name="Freeform 115"/>
                <p:cNvSpPr/>
                <p:nvPr/>
              </p:nvSpPr>
              <p:spPr bwMode="auto">
                <a:xfrm>
                  <a:off x="6743694" y="4903605"/>
                  <a:ext cx="47708" cy="48902"/>
                </a:xfrm>
                <a:custGeom>
                  <a:avLst/>
                  <a:gdLst>
                    <a:gd name="T0" fmla="*/ 12 w 17"/>
                    <a:gd name="T1" fmla="*/ 0 h 17"/>
                    <a:gd name="T2" fmla="*/ 12 w 17"/>
                    <a:gd name="T3" fmla="*/ 4 h 17"/>
                    <a:gd name="T4" fmla="*/ 15 w 17"/>
                    <a:gd name="T5" fmla="*/ 9 h 17"/>
                    <a:gd name="T6" fmla="*/ 8 w 17"/>
                    <a:gd name="T7" fmla="*/ 14 h 17"/>
                    <a:gd name="T8" fmla="*/ 3 w 17"/>
                    <a:gd name="T9" fmla="*/ 7 h 17"/>
                    <a:gd name="T10" fmla="*/ 5 w 17"/>
                    <a:gd name="T11" fmla="*/ 4 h 17"/>
                    <a:gd name="T12" fmla="*/ 5 w 17"/>
                    <a:gd name="T13" fmla="*/ 1 h 17"/>
                    <a:gd name="T14" fmla="*/ 0 w 17"/>
                    <a:gd name="T15" fmla="*/ 8 h 17"/>
                    <a:gd name="T16" fmla="*/ 9 w 17"/>
                    <a:gd name="T17" fmla="*/ 17 h 17"/>
                    <a:gd name="T18" fmla="*/ 17 w 17"/>
                    <a:gd name="T19" fmla="*/ 8 h 17"/>
                    <a:gd name="T20" fmla="*/ 12 w 17"/>
                    <a:gd name="T21" fmla="*/ 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" h="17">
                      <a:moveTo>
                        <a:pt x="12" y="0"/>
                      </a:move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14" y="5"/>
                        <a:pt x="15" y="7"/>
                        <a:pt x="15" y="9"/>
                      </a:cubicBezTo>
                      <a:cubicBezTo>
                        <a:pt x="14" y="12"/>
                        <a:pt x="11" y="14"/>
                        <a:pt x="8" y="14"/>
                      </a:cubicBezTo>
                      <a:cubicBezTo>
                        <a:pt x="5" y="14"/>
                        <a:pt x="3" y="11"/>
                        <a:pt x="3" y="7"/>
                      </a:cubicBezTo>
                      <a:cubicBezTo>
                        <a:pt x="3" y="6"/>
                        <a:pt x="4" y="5"/>
                        <a:pt x="5" y="4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2" y="2"/>
                        <a:pt x="0" y="5"/>
                        <a:pt x="0" y="8"/>
                      </a:cubicBezTo>
                      <a:cubicBezTo>
                        <a:pt x="0" y="13"/>
                        <a:pt x="4" y="17"/>
                        <a:pt x="9" y="17"/>
                      </a:cubicBezTo>
                      <a:cubicBezTo>
                        <a:pt x="14" y="17"/>
                        <a:pt x="17" y="13"/>
                        <a:pt x="17" y="8"/>
                      </a:cubicBezTo>
                      <a:cubicBezTo>
                        <a:pt x="17" y="5"/>
                        <a:pt x="15" y="2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4" name="Rectangle 116"/>
                <p:cNvSpPr>
                  <a:spLocks noChangeArrowheads="1"/>
                </p:cNvSpPr>
                <p:nvPr/>
              </p:nvSpPr>
              <p:spPr bwMode="auto">
                <a:xfrm>
                  <a:off x="6762778" y="4895255"/>
                  <a:ext cx="8349" cy="3458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5" name="Freeform 117"/>
                <p:cNvSpPr/>
                <p:nvPr/>
              </p:nvSpPr>
              <p:spPr bwMode="auto">
                <a:xfrm>
                  <a:off x="6754428" y="4684146"/>
                  <a:ext cx="51287" cy="134777"/>
                </a:xfrm>
                <a:custGeom>
                  <a:avLst/>
                  <a:gdLst>
                    <a:gd name="T0" fmla="*/ 22 w 43"/>
                    <a:gd name="T1" fmla="*/ 0 h 113"/>
                    <a:gd name="T2" fmla="*/ 0 w 43"/>
                    <a:gd name="T3" fmla="*/ 16 h 113"/>
                    <a:gd name="T4" fmla="*/ 0 w 43"/>
                    <a:gd name="T5" fmla="*/ 113 h 113"/>
                    <a:gd name="T6" fmla="*/ 43 w 43"/>
                    <a:gd name="T7" fmla="*/ 113 h 113"/>
                    <a:gd name="T8" fmla="*/ 43 w 43"/>
                    <a:gd name="T9" fmla="*/ 19 h 113"/>
                    <a:gd name="T10" fmla="*/ 22 w 43"/>
                    <a:gd name="T11" fmla="*/ 0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3" h="113">
                      <a:moveTo>
                        <a:pt x="22" y="0"/>
                      </a:moveTo>
                      <a:lnTo>
                        <a:pt x="0" y="16"/>
                      </a:lnTo>
                      <a:lnTo>
                        <a:pt x="0" y="113"/>
                      </a:lnTo>
                      <a:lnTo>
                        <a:pt x="43" y="113"/>
                      </a:lnTo>
                      <a:lnTo>
                        <a:pt x="43" y="19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6" name="Freeform 118"/>
                <p:cNvSpPr/>
                <p:nvPr/>
              </p:nvSpPr>
              <p:spPr bwMode="auto">
                <a:xfrm>
                  <a:off x="6839111" y="4709192"/>
                  <a:ext cx="51287" cy="109730"/>
                </a:xfrm>
                <a:custGeom>
                  <a:avLst/>
                  <a:gdLst>
                    <a:gd name="T0" fmla="*/ 10 w 43"/>
                    <a:gd name="T1" fmla="*/ 29 h 92"/>
                    <a:gd name="T2" fmla="*/ 0 w 43"/>
                    <a:gd name="T3" fmla="*/ 21 h 92"/>
                    <a:gd name="T4" fmla="*/ 0 w 43"/>
                    <a:gd name="T5" fmla="*/ 92 h 92"/>
                    <a:gd name="T6" fmla="*/ 43 w 43"/>
                    <a:gd name="T7" fmla="*/ 92 h 92"/>
                    <a:gd name="T8" fmla="*/ 43 w 43"/>
                    <a:gd name="T9" fmla="*/ 0 h 92"/>
                    <a:gd name="T10" fmla="*/ 10 w 43"/>
                    <a:gd name="T11" fmla="*/ 29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3" h="92">
                      <a:moveTo>
                        <a:pt x="10" y="29"/>
                      </a:moveTo>
                      <a:lnTo>
                        <a:pt x="0" y="21"/>
                      </a:lnTo>
                      <a:lnTo>
                        <a:pt x="0" y="92"/>
                      </a:lnTo>
                      <a:lnTo>
                        <a:pt x="43" y="92"/>
                      </a:lnTo>
                      <a:lnTo>
                        <a:pt x="43" y="0"/>
                      </a:lnTo>
                      <a:lnTo>
                        <a:pt x="10" y="2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7" name="Freeform 119"/>
                <p:cNvSpPr/>
                <p:nvPr/>
              </p:nvSpPr>
              <p:spPr bwMode="auto">
                <a:xfrm>
                  <a:off x="6669746" y="4731854"/>
                  <a:ext cx="51287" cy="87068"/>
                </a:xfrm>
                <a:custGeom>
                  <a:avLst/>
                  <a:gdLst>
                    <a:gd name="T0" fmla="*/ 0 w 43"/>
                    <a:gd name="T1" fmla="*/ 36 h 73"/>
                    <a:gd name="T2" fmla="*/ 0 w 43"/>
                    <a:gd name="T3" fmla="*/ 73 h 73"/>
                    <a:gd name="T4" fmla="*/ 43 w 43"/>
                    <a:gd name="T5" fmla="*/ 73 h 73"/>
                    <a:gd name="T6" fmla="*/ 43 w 43"/>
                    <a:gd name="T7" fmla="*/ 0 h 73"/>
                    <a:gd name="T8" fmla="*/ 0 w 43"/>
                    <a:gd name="T9" fmla="*/ 36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3" h="73">
                      <a:moveTo>
                        <a:pt x="0" y="36"/>
                      </a:moveTo>
                      <a:lnTo>
                        <a:pt x="0" y="73"/>
                      </a:lnTo>
                      <a:lnTo>
                        <a:pt x="43" y="73"/>
                      </a:lnTo>
                      <a:lnTo>
                        <a:pt x="43" y="0"/>
                      </a:lnTo>
                      <a:lnTo>
                        <a:pt x="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8" name="Freeform 120"/>
                <p:cNvSpPr/>
                <p:nvPr/>
              </p:nvSpPr>
              <p:spPr bwMode="auto">
                <a:xfrm>
                  <a:off x="6927372" y="4636437"/>
                  <a:ext cx="50094" cy="182485"/>
                </a:xfrm>
                <a:custGeom>
                  <a:avLst/>
                  <a:gdLst>
                    <a:gd name="T0" fmla="*/ 0 w 42"/>
                    <a:gd name="T1" fmla="*/ 153 h 153"/>
                    <a:gd name="T2" fmla="*/ 42 w 42"/>
                    <a:gd name="T3" fmla="*/ 153 h 153"/>
                    <a:gd name="T4" fmla="*/ 42 w 42"/>
                    <a:gd name="T5" fmla="*/ 0 h 153"/>
                    <a:gd name="T6" fmla="*/ 0 w 42"/>
                    <a:gd name="T7" fmla="*/ 35 h 153"/>
                    <a:gd name="T8" fmla="*/ 0 w 42"/>
                    <a:gd name="T9" fmla="*/ 153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153">
                      <a:moveTo>
                        <a:pt x="0" y="153"/>
                      </a:moveTo>
                      <a:lnTo>
                        <a:pt x="42" y="153"/>
                      </a:lnTo>
                      <a:lnTo>
                        <a:pt x="42" y="0"/>
                      </a:lnTo>
                      <a:lnTo>
                        <a:pt x="0" y="35"/>
                      </a:lnTo>
                      <a:lnTo>
                        <a:pt x="0" y="1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9" name="Freeform 121"/>
                <p:cNvSpPr/>
                <p:nvPr/>
              </p:nvSpPr>
              <p:spPr bwMode="auto">
                <a:xfrm>
                  <a:off x="6904710" y="4556525"/>
                  <a:ext cx="25047" cy="51287"/>
                </a:xfrm>
                <a:custGeom>
                  <a:avLst/>
                  <a:gdLst>
                    <a:gd name="T0" fmla="*/ 21 w 21"/>
                    <a:gd name="T1" fmla="*/ 22 h 43"/>
                    <a:gd name="T2" fmla="*/ 0 w 21"/>
                    <a:gd name="T3" fmla="*/ 0 h 43"/>
                    <a:gd name="T4" fmla="*/ 0 w 21"/>
                    <a:gd name="T5" fmla="*/ 43 h 43"/>
                    <a:gd name="T6" fmla="*/ 21 w 21"/>
                    <a:gd name="T7" fmla="*/ 2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43">
                      <a:moveTo>
                        <a:pt x="21" y="22"/>
                      </a:moveTo>
                      <a:lnTo>
                        <a:pt x="0" y="0"/>
                      </a:lnTo>
                      <a:lnTo>
                        <a:pt x="0" y="43"/>
                      </a:lnTo>
                      <a:lnTo>
                        <a:pt x="21" y="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0" name="Freeform 122"/>
                <p:cNvSpPr>
                  <a:spLocks noEditPoints="1"/>
                </p:cNvSpPr>
                <p:nvPr/>
              </p:nvSpPr>
              <p:spPr bwMode="auto">
                <a:xfrm>
                  <a:off x="6605340" y="4486155"/>
                  <a:ext cx="332767" cy="493783"/>
                </a:xfrm>
                <a:custGeom>
                  <a:avLst/>
                  <a:gdLst>
                    <a:gd name="T0" fmla="*/ 108 w 118"/>
                    <a:gd name="T1" fmla="*/ 69 h 175"/>
                    <a:gd name="T2" fmla="*/ 107 w 118"/>
                    <a:gd name="T3" fmla="*/ 70 h 175"/>
                    <a:gd name="T4" fmla="*/ 107 w 118"/>
                    <a:gd name="T5" fmla="*/ 123 h 175"/>
                    <a:gd name="T6" fmla="*/ 106 w 118"/>
                    <a:gd name="T7" fmla="*/ 123 h 175"/>
                    <a:gd name="T8" fmla="*/ 106 w 118"/>
                    <a:gd name="T9" fmla="*/ 136 h 175"/>
                    <a:gd name="T10" fmla="*/ 12 w 118"/>
                    <a:gd name="T11" fmla="*/ 136 h 175"/>
                    <a:gd name="T12" fmla="*/ 12 w 118"/>
                    <a:gd name="T13" fmla="*/ 12 h 175"/>
                    <a:gd name="T14" fmla="*/ 106 w 118"/>
                    <a:gd name="T15" fmla="*/ 12 h 175"/>
                    <a:gd name="T16" fmla="*/ 106 w 118"/>
                    <a:gd name="T17" fmla="*/ 15 h 175"/>
                    <a:gd name="T18" fmla="*/ 118 w 118"/>
                    <a:gd name="T19" fmla="*/ 15 h 175"/>
                    <a:gd name="T20" fmla="*/ 118 w 118"/>
                    <a:gd name="T21" fmla="*/ 10 h 175"/>
                    <a:gd name="T22" fmla="*/ 108 w 118"/>
                    <a:gd name="T23" fmla="*/ 0 h 175"/>
                    <a:gd name="T24" fmla="*/ 9 w 118"/>
                    <a:gd name="T25" fmla="*/ 0 h 175"/>
                    <a:gd name="T26" fmla="*/ 0 w 118"/>
                    <a:gd name="T27" fmla="*/ 10 h 175"/>
                    <a:gd name="T28" fmla="*/ 0 w 118"/>
                    <a:gd name="T29" fmla="*/ 165 h 175"/>
                    <a:gd name="T30" fmla="*/ 9 w 118"/>
                    <a:gd name="T31" fmla="*/ 175 h 175"/>
                    <a:gd name="T32" fmla="*/ 108 w 118"/>
                    <a:gd name="T33" fmla="*/ 175 h 175"/>
                    <a:gd name="T34" fmla="*/ 118 w 118"/>
                    <a:gd name="T35" fmla="*/ 165 h 175"/>
                    <a:gd name="T36" fmla="*/ 118 w 118"/>
                    <a:gd name="T37" fmla="*/ 123 h 175"/>
                    <a:gd name="T38" fmla="*/ 108 w 118"/>
                    <a:gd name="T39" fmla="*/ 123 h 175"/>
                    <a:gd name="T40" fmla="*/ 108 w 118"/>
                    <a:gd name="T41" fmla="*/ 69 h 175"/>
                    <a:gd name="T42" fmla="*/ 58 w 118"/>
                    <a:gd name="T43" fmla="*/ 170 h 175"/>
                    <a:gd name="T44" fmla="*/ 43 w 118"/>
                    <a:gd name="T45" fmla="*/ 155 h 175"/>
                    <a:gd name="T46" fmla="*/ 58 w 118"/>
                    <a:gd name="T47" fmla="*/ 140 h 175"/>
                    <a:gd name="T48" fmla="*/ 73 w 118"/>
                    <a:gd name="T49" fmla="*/ 155 h 175"/>
                    <a:gd name="T50" fmla="*/ 58 w 118"/>
                    <a:gd name="T51" fmla="*/ 17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18" h="175">
                      <a:moveTo>
                        <a:pt x="108" y="69"/>
                      </a:moveTo>
                      <a:cubicBezTo>
                        <a:pt x="107" y="70"/>
                        <a:pt x="107" y="70"/>
                        <a:pt x="107" y="70"/>
                      </a:cubicBezTo>
                      <a:cubicBezTo>
                        <a:pt x="107" y="123"/>
                        <a:pt x="107" y="123"/>
                        <a:pt x="107" y="123"/>
                      </a:cubicBezTo>
                      <a:cubicBezTo>
                        <a:pt x="106" y="123"/>
                        <a:pt x="106" y="123"/>
                        <a:pt x="106" y="123"/>
                      </a:cubicBezTo>
                      <a:cubicBezTo>
                        <a:pt x="106" y="136"/>
                        <a:pt x="106" y="136"/>
                        <a:pt x="106" y="136"/>
                      </a:cubicBezTo>
                      <a:cubicBezTo>
                        <a:pt x="12" y="136"/>
                        <a:pt x="12" y="136"/>
                        <a:pt x="12" y="136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06" y="12"/>
                        <a:pt x="106" y="12"/>
                        <a:pt x="106" y="12"/>
                      </a:cubicBezTo>
                      <a:cubicBezTo>
                        <a:pt x="106" y="15"/>
                        <a:pt x="106" y="15"/>
                        <a:pt x="106" y="15"/>
                      </a:cubicBezTo>
                      <a:cubicBezTo>
                        <a:pt x="118" y="15"/>
                        <a:pt x="118" y="15"/>
                        <a:pt x="118" y="15"/>
                      </a:cubicBezTo>
                      <a:cubicBezTo>
                        <a:pt x="118" y="10"/>
                        <a:pt x="118" y="10"/>
                        <a:pt x="118" y="10"/>
                      </a:cubicBezTo>
                      <a:cubicBezTo>
                        <a:pt x="118" y="4"/>
                        <a:pt x="114" y="0"/>
                        <a:pt x="108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10"/>
                      </a:cubicBezTo>
                      <a:cubicBezTo>
                        <a:pt x="0" y="165"/>
                        <a:pt x="0" y="165"/>
                        <a:pt x="0" y="165"/>
                      </a:cubicBezTo>
                      <a:cubicBezTo>
                        <a:pt x="0" y="171"/>
                        <a:pt x="4" y="175"/>
                        <a:pt x="9" y="175"/>
                      </a:cubicBezTo>
                      <a:cubicBezTo>
                        <a:pt x="108" y="175"/>
                        <a:pt x="108" y="175"/>
                        <a:pt x="108" y="175"/>
                      </a:cubicBezTo>
                      <a:cubicBezTo>
                        <a:pt x="114" y="175"/>
                        <a:pt x="118" y="171"/>
                        <a:pt x="118" y="165"/>
                      </a:cubicBezTo>
                      <a:cubicBezTo>
                        <a:pt x="118" y="123"/>
                        <a:pt x="118" y="123"/>
                        <a:pt x="118" y="123"/>
                      </a:cubicBezTo>
                      <a:cubicBezTo>
                        <a:pt x="108" y="123"/>
                        <a:pt x="108" y="123"/>
                        <a:pt x="108" y="123"/>
                      </a:cubicBezTo>
                      <a:lnTo>
                        <a:pt x="108" y="69"/>
                      </a:lnTo>
                      <a:close/>
                      <a:moveTo>
                        <a:pt x="58" y="170"/>
                      </a:moveTo>
                      <a:cubicBezTo>
                        <a:pt x="50" y="170"/>
                        <a:pt x="43" y="163"/>
                        <a:pt x="43" y="155"/>
                      </a:cubicBezTo>
                      <a:cubicBezTo>
                        <a:pt x="43" y="147"/>
                        <a:pt x="50" y="140"/>
                        <a:pt x="58" y="140"/>
                      </a:cubicBezTo>
                      <a:cubicBezTo>
                        <a:pt x="66" y="140"/>
                        <a:pt x="73" y="147"/>
                        <a:pt x="73" y="155"/>
                      </a:cubicBezTo>
                      <a:cubicBezTo>
                        <a:pt x="73" y="163"/>
                        <a:pt x="66" y="170"/>
                        <a:pt x="58" y="1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1" name="Freeform 123"/>
                <p:cNvSpPr/>
                <p:nvPr/>
              </p:nvSpPr>
              <p:spPr bwMode="auto">
                <a:xfrm>
                  <a:off x="6669746" y="4543406"/>
                  <a:ext cx="338730" cy="200376"/>
                </a:xfrm>
                <a:custGeom>
                  <a:avLst/>
                  <a:gdLst>
                    <a:gd name="T0" fmla="*/ 204 w 284"/>
                    <a:gd name="T1" fmla="*/ 0 h 168"/>
                    <a:gd name="T2" fmla="*/ 239 w 284"/>
                    <a:gd name="T3" fmla="*/ 35 h 168"/>
                    <a:gd name="T4" fmla="*/ 152 w 284"/>
                    <a:gd name="T5" fmla="*/ 108 h 168"/>
                    <a:gd name="T6" fmla="*/ 93 w 284"/>
                    <a:gd name="T7" fmla="*/ 59 h 168"/>
                    <a:gd name="T8" fmla="*/ 0 w 284"/>
                    <a:gd name="T9" fmla="*/ 134 h 168"/>
                    <a:gd name="T10" fmla="*/ 0 w 284"/>
                    <a:gd name="T11" fmla="*/ 168 h 168"/>
                    <a:gd name="T12" fmla="*/ 93 w 284"/>
                    <a:gd name="T13" fmla="*/ 92 h 168"/>
                    <a:gd name="T14" fmla="*/ 152 w 284"/>
                    <a:gd name="T15" fmla="*/ 142 h 168"/>
                    <a:gd name="T16" fmla="*/ 256 w 284"/>
                    <a:gd name="T17" fmla="*/ 52 h 168"/>
                    <a:gd name="T18" fmla="*/ 284 w 284"/>
                    <a:gd name="T19" fmla="*/ 80 h 168"/>
                    <a:gd name="T20" fmla="*/ 284 w 284"/>
                    <a:gd name="T21" fmla="*/ 0 h 168"/>
                    <a:gd name="T22" fmla="*/ 204 w 284"/>
                    <a:gd name="T23" fmla="*/ 0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4" h="168">
                      <a:moveTo>
                        <a:pt x="204" y="0"/>
                      </a:moveTo>
                      <a:lnTo>
                        <a:pt x="239" y="35"/>
                      </a:lnTo>
                      <a:lnTo>
                        <a:pt x="152" y="108"/>
                      </a:lnTo>
                      <a:lnTo>
                        <a:pt x="93" y="59"/>
                      </a:lnTo>
                      <a:lnTo>
                        <a:pt x="0" y="134"/>
                      </a:lnTo>
                      <a:lnTo>
                        <a:pt x="0" y="168"/>
                      </a:lnTo>
                      <a:lnTo>
                        <a:pt x="93" y="92"/>
                      </a:lnTo>
                      <a:lnTo>
                        <a:pt x="152" y="142"/>
                      </a:lnTo>
                      <a:lnTo>
                        <a:pt x="256" y="52"/>
                      </a:lnTo>
                      <a:lnTo>
                        <a:pt x="284" y="80"/>
                      </a:lnTo>
                      <a:lnTo>
                        <a:pt x="284" y="0"/>
                      </a:lnTo>
                      <a:lnTo>
                        <a:pt x="20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27" name="椭圆 26"/>
              <p:cNvSpPr/>
              <p:nvPr/>
            </p:nvSpPr>
            <p:spPr>
              <a:xfrm>
                <a:off x="4552404" y="2955706"/>
                <a:ext cx="769531" cy="769754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4622001" y="3025323"/>
                <a:ext cx="630335" cy="630517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innerShdw dist="88900" dir="13500000">
                  <a:srgbClr val="2683C6">
                    <a:lumMod val="50000"/>
                    <a:alpha val="50000"/>
                  </a:srgb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 rot="16200000" flipH="1">
                <a:off x="3997548" y="2956023"/>
                <a:ext cx="993147" cy="759909"/>
                <a:chOff x="911201" y="1622002"/>
                <a:chExt cx="2283025" cy="1747386"/>
              </a:xfrm>
              <a:solidFill>
                <a:srgbClr val="1C50A2"/>
              </a:solidFill>
            </p:grpSpPr>
            <p:sp>
              <p:nvSpPr>
                <p:cNvPr id="46" name="矩形 45"/>
                <p:cNvSpPr/>
                <p:nvPr/>
              </p:nvSpPr>
              <p:spPr>
                <a:xfrm>
                  <a:off x="2026099" y="1679379"/>
                  <a:ext cx="60759" cy="489621"/>
                </a:xfrm>
                <a:prstGeom prst="rect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7" name="任意多边形 46"/>
                <p:cNvSpPr/>
                <p:nvPr/>
              </p:nvSpPr>
              <p:spPr>
                <a:xfrm rot="-2700000" flipV="1">
                  <a:off x="1283460" y="1824478"/>
                  <a:ext cx="1547880" cy="1544910"/>
                </a:xfrm>
                <a:custGeom>
                  <a:avLst/>
                  <a:gdLst>
                    <a:gd name="connsiteX0" fmla="*/ 871669 w 901730"/>
                    <a:gd name="connsiteY0" fmla="*/ 0 h 900000"/>
                    <a:gd name="connsiteX1" fmla="*/ 901730 w 901730"/>
                    <a:gd name="connsiteY1" fmla="*/ 0 h 900000"/>
                    <a:gd name="connsiteX2" fmla="*/ 1730 w 901730"/>
                    <a:gd name="connsiteY2" fmla="*/ 900000 h 900000"/>
                    <a:gd name="connsiteX3" fmla="*/ 0 w 901730"/>
                    <a:gd name="connsiteY3" fmla="*/ 899913 h 900000"/>
                    <a:gd name="connsiteX4" fmla="*/ 0 w 901730"/>
                    <a:gd name="connsiteY4" fmla="*/ 869852 h 900000"/>
                    <a:gd name="connsiteX5" fmla="*/ 1731 w 901730"/>
                    <a:gd name="connsiteY5" fmla="*/ 869939 h 900000"/>
                    <a:gd name="connsiteX6" fmla="*/ 871669 w 901730"/>
                    <a:gd name="connsiteY6" fmla="*/ 1 h 90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01730" h="900000">
                      <a:moveTo>
                        <a:pt x="871669" y="0"/>
                      </a:moveTo>
                      <a:lnTo>
                        <a:pt x="901730" y="0"/>
                      </a:lnTo>
                      <a:cubicBezTo>
                        <a:pt x="901730" y="497056"/>
                        <a:pt x="498786" y="900000"/>
                        <a:pt x="1730" y="900000"/>
                      </a:cubicBezTo>
                      <a:lnTo>
                        <a:pt x="0" y="899913"/>
                      </a:lnTo>
                      <a:lnTo>
                        <a:pt x="0" y="869852"/>
                      </a:lnTo>
                      <a:lnTo>
                        <a:pt x="1731" y="869939"/>
                      </a:lnTo>
                      <a:cubicBezTo>
                        <a:pt x="482184" y="869939"/>
                        <a:pt x="871669" y="480454"/>
                        <a:pt x="871669" y="1"/>
                      </a:cubicBezTo>
                      <a:close/>
                    </a:path>
                  </a:pathLst>
                </a:cu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8" name="椭圆 47"/>
                <p:cNvSpPr/>
                <p:nvPr/>
              </p:nvSpPr>
              <p:spPr>
                <a:xfrm>
                  <a:off x="911201" y="2587444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49" name="椭圆 48"/>
                <p:cNvSpPr/>
                <p:nvPr/>
              </p:nvSpPr>
              <p:spPr>
                <a:xfrm>
                  <a:off x="3095293" y="2587444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>
                  <a:off x="1952570" y="2048530"/>
                  <a:ext cx="209661" cy="209661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>
                  <a:off x="2007933" y="2106832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2007011" y="1622002"/>
                  <a:ext cx="98933" cy="98933"/>
                </a:xfrm>
                <a:prstGeom prst="ellipse">
                  <a:avLst/>
                </a:prstGeom>
                <a:grpFill/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30" name="组合 29"/>
              <p:cNvGrpSpPr/>
              <p:nvPr/>
            </p:nvGrpSpPr>
            <p:grpSpPr>
              <a:xfrm>
                <a:off x="4817394" y="3195955"/>
                <a:ext cx="300968" cy="283307"/>
                <a:chOff x="5067933" y="4413400"/>
                <a:chExt cx="586815" cy="552226"/>
              </a:xfrm>
              <a:solidFill>
                <a:sysClr val="window" lastClr="FFFFFF"/>
              </a:solidFill>
            </p:grpSpPr>
            <p:sp>
              <p:nvSpPr>
                <p:cNvPr id="43" name="Freeform 124"/>
                <p:cNvSpPr>
                  <a:spLocks noEditPoints="1"/>
                </p:cNvSpPr>
                <p:nvPr/>
              </p:nvSpPr>
              <p:spPr bwMode="auto">
                <a:xfrm>
                  <a:off x="5121606" y="4413400"/>
                  <a:ext cx="242121" cy="304142"/>
                </a:xfrm>
                <a:custGeom>
                  <a:avLst/>
                  <a:gdLst>
                    <a:gd name="T0" fmla="*/ 6 w 86"/>
                    <a:gd name="T1" fmla="*/ 68 h 108"/>
                    <a:gd name="T2" fmla="*/ 14 w 86"/>
                    <a:gd name="T3" fmla="*/ 77 h 108"/>
                    <a:gd name="T4" fmla="*/ 45 w 86"/>
                    <a:gd name="T5" fmla="*/ 108 h 108"/>
                    <a:gd name="T6" fmla="*/ 76 w 86"/>
                    <a:gd name="T7" fmla="*/ 77 h 108"/>
                    <a:gd name="T8" fmla="*/ 76 w 86"/>
                    <a:gd name="T9" fmla="*/ 77 h 108"/>
                    <a:gd name="T10" fmla="*/ 84 w 86"/>
                    <a:gd name="T11" fmla="*/ 68 h 108"/>
                    <a:gd name="T12" fmla="*/ 78 w 86"/>
                    <a:gd name="T13" fmla="*/ 59 h 108"/>
                    <a:gd name="T14" fmla="*/ 78 w 86"/>
                    <a:gd name="T15" fmla="*/ 59 h 108"/>
                    <a:gd name="T16" fmla="*/ 68 w 86"/>
                    <a:gd name="T17" fmla="*/ 24 h 108"/>
                    <a:gd name="T18" fmla="*/ 22 w 86"/>
                    <a:gd name="T19" fmla="*/ 19 h 108"/>
                    <a:gd name="T20" fmla="*/ 11 w 86"/>
                    <a:gd name="T21" fmla="*/ 59 h 108"/>
                    <a:gd name="T22" fmla="*/ 11 w 86"/>
                    <a:gd name="T23" fmla="*/ 59 h 108"/>
                    <a:gd name="T24" fmla="*/ 6 w 86"/>
                    <a:gd name="T25" fmla="*/ 68 h 108"/>
                    <a:gd name="T26" fmla="*/ 14 w 86"/>
                    <a:gd name="T27" fmla="*/ 60 h 108"/>
                    <a:gd name="T28" fmla="*/ 14 w 86"/>
                    <a:gd name="T29" fmla="*/ 60 h 108"/>
                    <a:gd name="T30" fmla="*/ 15 w 86"/>
                    <a:gd name="T31" fmla="*/ 60 h 108"/>
                    <a:gd name="T32" fmla="*/ 15 w 86"/>
                    <a:gd name="T33" fmla="*/ 58 h 108"/>
                    <a:gd name="T34" fmla="*/ 17 w 86"/>
                    <a:gd name="T35" fmla="*/ 46 h 108"/>
                    <a:gd name="T36" fmla="*/ 20 w 86"/>
                    <a:gd name="T37" fmla="*/ 42 h 108"/>
                    <a:gd name="T38" fmla="*/ 56 w 86"/>
                    <a:gd name="T39" fmla="*/ 34 h 108"/>
                    <a:gd name="T40" fmla="*/ 73 w 86"/>
                    <a:gd name="T41" fmla="*/ 61 h 108"/>
                    <a:gd name="T42" fmla="*/ 74 w 86"/>
                    <a:gd name="T43" fmla="*/ 61 h 108"/>
                    <a:gd name="T44" fmla="*/ 75 w 86"/>
                    <a:gd name="T45" fmla="*/ 61 h 108"/>
                    <a:gd name="T46" fmla="*/ 76 w 86"/>
                    <a:gd name="T47" fmla="*/ 60 h 108"/>
                    <a:gd name="T48" fmla="*/ 80 w 86"/>
                    <a:gd name="T49" fmla="*/ 62 h 108"/>
                    <a:gd name="T50" fmla="*/ 82 w 86"/>
                    <a:gd name="T51" fmla="*/ 68 h 108"/>
                    <a:gd name="T52" fmla="*/ 80 w 86"/>
                    <a:gd name="T53" fmla="*/ 73 h 108"/>
                    <a:gd name="T54" fmla="*/ 76 w 86"/>
                    <a:gd name="T55" fmla="*/ 75 h 108"/>
                    <a:gd name="T56" fmla="*/ 76 w 86"/>
                    <a:gd name="T57" fmla="*/ 75 h 108"/>
                    <a:gd name="T58" fmla="*/ 74 w 86"/>
                    <a:gd name="T59" fmla="*/ 75 h 108"/>
                    <a:gd name="T60" fmla="*/ 74 w 86"/>
                    <a:gd name="T61" fmla="*/ 77 h 108"/>
                    <a:gd name="T62" fmla="*/ 63 w 86"/>
                    <a:gd name="T63" fmla="*/ 98 h 108"/>
                    <a:gd name="T64" fmla="*/ 55 w 86"/>
                    <a:gd name="T65" fmla="*/ 104 h 108"/>
                    <a:gd name="T66" fmla="*/ 45 w 86"/>
                    <a:gd name="T67" fmla="*/ 106 h 108"/>
                    <a:gd name="T68" fmla="*/ 35 w 86"/>
                    <a:gd name="T69" fmla="*/ 104 h 108"/>
                    <a:gd name="T70" fmla="*/ 26 w 86"/>
                    <a:gd name="T71" fmla="*/ 98 h 108"/>
                    <a:gd name="T72" fmla="*/ 16 w 86"/>
                    <a:gd name="T73" fmla="*/ 77 h 108"/>
                    <a:gd name="T74" fmla="*/ 15 w 86"/>
                    <a:gd name="T75" fmla="*/ 75 h 108"/>
                    <a:gd name="T76" fmla="*/ 14 w 86"/>
                    <a:gd name="T77" fmla="*/ 75 h 108"/>
                    <a:gd name="T78" fmla="*/ 8 w 86"/>
                    <a:gd name="T79" fmla="*/ 68 h 108"/>
                    <a:gd name="T80" fmla="*/ 10 w 86"/>
                    <a:gd name="T81" fmla="*/ 62 h 108"/>
                    <a:gd name="T82" fmla="*/ 14 w 86"/>
                    <a:gd name="T83" fmla="*/ 6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6" h="108">
                      <a:moveTo>
                        <a:pt x="6" y="68"/>
                      </a:moveTo>
                      <a:cubicBezTo>
                        <a:pt x="6" y="73"/>
                        <a:pt x="9" y="77"/>
                        <a:pt x="14" y="77"/>
                      </a:cubicBezTo>
                      <a:cubicBezTo>
                        <a:pt x="17" y="95"/>
                        <a:pt x="29" y="108"/>
                        <a:pt x="45" y="108"/>
                      </a:cubicBezTo>
                      <a:cubicBezTo>
                        <a:pt x="60" y="108"/>
                        <a:pt x="73" y="95"/>
                        <a:pt x="76" y="77"/>
                      </a:cubicBezTo>
                      <a:cubicBezTo>
                        <a:pt x="76" y="77"/>
                        <a:pt x="76" y="77"/>
                        <a:pt x="76" y="77"/>
                      </a:cubicBezTo>
                      <a:cubicBezTo>
                        <a:pt x="81" y="77"/>
                        <a:pt x="84" y="73"/>
                        <a:pt x="84" y="68"/>
                      </a:cubicBezTo>
                      <a:cubicBezTo>
                        <a:pt x="84" y="63"/>
                        <a:pt x="81" y="59"/>
                        <a:pt x="78" y="59"/>
                      </a:cubicBezTo>
                      <a:cubicBezTo>
                        <a:pt x="78" y="59"/>
                        <a:pt x="78" y="59"/>
                        <a:pt x="78" y="59"/>
                      </a:cubicBezTo>
                      <a:cubicBezTo>
                        <a:pt x="78" y="59"/>
                        <a:pt x="86" y="31"/>
                        <a:pt x="68" y="24"/>
                      </a:cubicBezTo>
                      <a:cubicBezTo>
                        <a:pt x="66" y="0"/>
                        <a:pt x="22" y="19"/>
                        <a:pt x="22" y="19"/>
                      </a:cubicBezTo>
                      <a:cubicBezTo>
                        <a:pt x="0" y="30"/>
                        <a:pt x="11" y="59"/>
                        <a:pt x="11" y="59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8" y="61"/>
                        <a:pt x="6" y="64"/>
                        <a:pt x="6" y="68"/>
                      </a:cubicBezTo>
                      <a:close/>
                      <a:moveTo>
                        <a:pt x="14" y="60"/>
                      </a:moveTo>
                      <a:cubicBezTo>
                        <a:pt x="14" y="60"/>
                        <a:pt x="14" y="60"/>
                        <a:pt x="14" y="60"/>
                      </a:cubicBezTo>
                      <a:cubicBezTo>
                        <a:pt x="15" y="60"/>
                        <a:pt x="15" y="60"/>
                        <a:pt x="15" y="60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7" y="46"/>
                        <a:pt x="17" y="46"/>
                        <a:pt x="17" y="46"/>
                      </a:cubicBezTo>
                      <a:cubicBezTo>
                        <a:pt x="19" y="44"/>
                        <a:pt x="20" y="42"/>
                        <a:pt x="20" y="42"/>
                      </a:cubicBezTo>
                      <a:cubicBezTo>
                        <a:pt x="40" y="43"/>
                        <a:pt x="56" y="34"/>
                        <a:pt x="56" y="34"/>
                      </a:cubicBezTo>
                      <a:cubicBezTo>
                        <a:pt x="69" y="24"/>
                        <a:pt x="73" y="61"/>
                        <a:pt x="73" y="61"/>
                      </a:cubicBezTo>
                      <a:cubicBezTo>
                        <a:pt x="74" y="61"/>
                        <a:pt x="74" y="61"/>
                        <a:pt x="74" y="61"/>
                      </a:cubicBezTo>
                      <a:cubicBezTo>
                        <a:pt x="75" y="61"/>
                        <a:pt x="75" y="61"/>
                        <a:pt x="75" y="61"/>
                      </a:cubicBezTo>
                      <a:cubicBezTo>
                        <a:pt x="76" y="60"/>
                        <a:pt x="76" y="60"/>
                        <a:pt x="76" y="60"/>
                      </a:cubicBezTo>
                      <a:cubicBezTo>
                        <a:pt x="78" y="60"/>
                        <a:pt x="79" y="61"/>
                        <a:pt x="80" y="62"/>
                      </a:cubicBezTo>
                      <a:cubicBezTo>
                        <a:pt x="81" y="64"/>
                        <a:pt x="82" y="66"/>
                        <a:pt x="82" y="68"/>
                      </a:cubicBezTo>
                      <a:cubicBezTo>
                        <a:pt x="82" y="70"/>
                        <a:pt x="81" y="72"/>
                        <a:pt x="80" y="73"/>
                      </a:cubicBezTo>
                      <a:cubicBezTo>
                        <a:pt x="79" y="75"/>
                        <a:pt x="78" y="75"/>
                        <a:pt x="76" y="75"/>
                      </a:cubicBezTo>
                      <a:cubicBezTo>
                        <a:pt x="76" y="75"/>
                        <a:pt x="76" y="75"/>
                        <a:pt x="76" y="75"/>
                      </a:cubicBezTo>
                      <a:cubicBezTo>
                        <a:pt x="74" y="75"/>
                        <a:pt x="74" y="75"/>
                        <a:pt x="74" y="75"/>
                      </a:cubicBezTo>
                      <a:cubicBezTo>
                        <a:pt x="74" y="77"/>
                        <a:pt x="74" y="77"/>
                        <a:pt x="74" y="77"/>
                      </a:cubicBezTo>
                      <a:cubicBezTo>
                        <a:pt x="72" y="85"/>
                        <a:pt x="69" y="92"/>
                        <a:pt x="63" y="98"/>
                      </a:cubicBezTo>
                      <a:cubicBezTo>
                        <a:pt x="61" y="100"/>
                        <a:pt x="58" y="102"/>
                        <a:pt x="55" y="104"/>
                      </a:cubicBezTo>
                      <a:cubicBezTo>
                        <a:pt x="51" y="105"/>
                        <a:pt x="48" y="106"/>
                        <a:pt x="45" y="106"/>
                      </a:cubicBezTo>
                      <a:cubicBezTo>
                        <a:pt x="41" y="106"/>
                        <a:pt x="38" y="105"/>
                        <a:pt x="35" y="104"/>
                      </a:cubicBezTo>
                      <a:cubicBezTo>
                        <a:pt x="32" y="102"/>
                        <a:pt x="29" y="100"/>
                        <a:pt x="26" y="98"/>
                      </a:cubicBezTo>
                      <a:cubicBezTo>
                        <a:pt x="21" y="93"/>
                        <a:pt x="17" y="85"/>
                        <a:pt x="16" y="77"/>
                      </a:cubicBezTo>
                      <a:cubicBezTo>
                        <a:pt x="15" y="75"/>
                        <a:pt x="15" y="75"/>
                        <a:pt x="15" y="75"/>
                      </a:cubicBezTo>
                      <a:cubicBezTo>
                        <a:pt x="14" y="75"/>
                        <a:pt x="14" y="75"/>
                        <a:pt x="14" y="75"/>
                      </a:cubicBezTo>
                      <a:cubicBezTo>
                        <a:pt x="11" y="75"/>
                        <a:pt x="8" y="72"/>
                        <a:pt x="8" y="68"/>
                      </a:cubicBezTo>
                      <a:cubicBezTo>
                        <a:pt x="8" y="66"/>
                        <a:pt x="9" y="64"/>
                        <a:pt x="10" y="62"/>
                      </a:cubicBezTo>
                      <a:cubicBezTo>
                        <a:pt x="11" y="61"/>
                        <a:pt x="13" y="60"/>
                        <a:pt x="14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4" name="Freeform 125"/>
                <p:cNvSpPr/>
                <p:nvPr/>
              </p:nvSpPr>
              <p:spPr bwMode="auto">
                <a:xfrm>
                  <a:off x="5067933" y="4717542"/>
                  <a:ext cx="361392" cy="248084"/>
                </a:xfrm>
                <a:custGeom>
                  <a:avLst/>
                  <a:gdLst>
                    <a:gd name="T0" fmla="*/ 126 w 128"/>
                    <a:gd name="T1" fmla="*/ 61 h 88"/>
                    <a:gd name="T2" fmla="*/ 113 w 128"/>
                    <a:gd name="T3" fmla="*/ 64 h 88"/>
                    <a:gd name="T4" fmla="*/ 99 w 128"/>
                    <a:gd name="T5" fmla="*/ 70 h 88"/>
                    <a:gd name="T6" fmla="*/ 83 w 128"/>
                    <a:gd name="T7" fmla="*/ 33 h 88"/>
                    <a:gd name="T8" fmla="*/ 94 w 128"/>
                    <a:gd name="T9" fmla="*/ 28 h 88"/>
                    <a:gd name="T10" fmla="*/ 119 w 128"/>
                    <a:gd name="T11" fmla="*/ 12 h 88"/>
                    <a:gd name="T12" fmla="*/ 99 w 128"/>
                    <a:gd name="T13" fmla="*/ 0 h 88"/>
                    <a:gd name="T14" fmla="*/ 72 w 128"/>
                    <a:gd name="T15" fmla="*/ 43 h 88"/>
                    <a:gd name="T16" fmla="*/ 68 w 128"/>
                    <a:gd name="T17" fmla="*/ 23 h 88"/>
                    <a:gd name="T18" fmla="*/ 72 w 128"/>
                    <a:gd name="T19" fmla="*/ 17 h 88"/>
                    <a:gd name="T20" fmla="*/ 64 w 128"/>
                    <a:gd name="T21" fmla="*/ 10 h 88"/>
                    <a:gd name="T22" fmla="*/ 56 w 128"/>
                    <a:gd name="T23" fmla="*/ 17 h 88"/>
                    <a:gd name="T24" fmla="*/ 60 w 128"/>
                    <a:gd name="T25" fmla="*/ 23 h 88"/>
                    <a:gd name="T26" fmla="*/ 57 w 128"/>
                    <a:gd name="T27" fmla="*/ 43 h 88"/>
                    <a:gd name="T28" fmla="*/ 29 w 128"/>
                    <a:gd name="T29" fmla="*/ 0 h 88"/>
                    <a:gd name="T30" fmla="*/ 0 w 128"/>
                    <a:gd name="T31" fmla="*/ 28 h 88"/>
                    <a:gd name="T32" fmla="*/ 0 w 128"/>
                    <a:gd name="T33" fmla="*/ 82 h 88"/>
                    <a:gd name="T34" fmla="*/ 64 w 128"/>
                    <a:gd name="T35" fmla="*/ 88 h 88"/>
                    <a:gd name="T36" fmla="*/ 128 w 128"/>
                    <a:gd name="T37" fmla="*/ 82 h 88"/>
                    <a:gd name="T38" fmla="*/ 128 w 128"/>
                    <a:gd name="T39" fmla="*/ 65 h 88"/>
                    <a:gd name="T40" fmla="*/ 126 w 128"/>
                    <a:gd name="T41" fmla="*/ 6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28" h="88">
                      <a:moveTo>
                        <a:pt x="126" y="61"/>
                      </a:moveTo>
                      <a:cubicBezTo>
                        <a:pt x="113" y="64"/>
                        <a:pt x="113" y="64"/>
                        <a:pt x="113" y="64"/>
                      </a:cubicBezTo>
                      <a:cubicBezTo>
                        <a:pt x="99" y="70"/>
                        <a:pt x="99" y="70"/>
                        <a:pt x="99" y="70"/>
                      </a:cubicBezTo>
                      <a:cubicBezTo>
                        <a:pt x="83" y="33"/>
                        <a:pt x="83" y="33"/>
                        <a:pt x="83" y="33"/>
                      </a:cubicBezTo>
                      <a:cubicBezTo>
                        <a:pt x="94" y="28"/>
                        <a:pt x="94" y="28"/>
                        <a:pt x="94" y="28"/>
                      </a:cubicBezTo>
                      <a:cubicBezTo>
                        <a:pt x="119" y="12"/>
                        <a:pt x="119" y="12"/>
                        <a:pt x="119" y="12"/>
                      </a:cubicBezTo>
                      <a:cubicBezTo>
                        <a:pt x="114" y="7"/>
                        <a:pt x="107" y="3"/>
                        <a:pt x="99" y="0"/>
                      </a:cubicBezTo>
                      <a:cubicBezTo>
                        <a:pt x="72" y="43"/>
                        <a:pt x="72" y="43"/>
                        <a:pt x="72" y="43"/>
                      </a:cubicBez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70" y="22"/>
                        <a:pt x="72" y="20"/>
                        <a:pt x="72" y="17"/>
                      </a:cubicBezTo>
                      <a:cubicBezTo>
                        <a:pt x="72" y="13"/>
                        <a:pt x="68" y="10"/>
                        <a:pt x="64" y="10"/>
                      </a:cubicBezTo>
                      <a:cubicBezTo>
                        <a:pt x="60" y="10"/>
                        <a:pt x="56" y="13"/>
                        <a:pt x="56" y="17"/>
                      </a:cubicBezTo>
                      <a:cubicBezTo>
                        <a:pt x="56" y="20"/>
                        <a:pt x="58" y="22"/>
                        <a:pt x="60" y="23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4" y="6"/>
                        <a:pt x="3" y="16"/>
                        <a:pt x="0" y="28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0" y="82"/>
                        <a:pt x="33" y="88"/>
                        <a:pt x="64" y="88"/>
                      </a:cubicBezTo>
                      <a:cubicBezTo>
                        <a:pt x="95" y="88"/>
                        <a:pt x="128" y="82"/>
                        <a:pt x="128" y="82"/>
                      </a:cubicBezTo>
                      <a:cubicBezTo>
                        <a:pt x="128" y="65"/>
                        <a:pt x="128" y="65"/>
                        <a:pt x="128" y="65"/>
                      </a:cubicBezTo>
                      <a:cubicBezTo>
                        <a:pt x="127" y="64"/>
                        <a:pt x="126" y="62"/>
                        <a:pt x="126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5" name="Freeform 126"/>
                <p:cNvSpPr>
                  <a:spLocks noEditPoints="1"/>
                </p:cNvSpPr>
                <p:nvPr/>
              </p:nvSpPr>
              <p:spPr bwMode="auto">
                <a:xfrm>
                  <a:off x="5321981" y="4644786"/>
                  <a:ext cx="332767" cy="273131"/>
                </a:xfrm>
                <a:custGeom>
                  <a:avLst/>
                  <a:gdLst>
                    <a:gd name="T0" fmla="*/ 117 w 118"/>
                    <a:gd name="T1" fmla="*/ 60 h 97"/>
                    <a:gd name="T2" fmla="*/ 93 w 118"/>
                    <a:gd name="T3" fmla="*/ 4 h 97"/>
                    <a:gd name="T4" fmla="*/ 87 w 118"/>
                    <a:gd name="T5" fmla="*/ 1 h 97"/>
                    <a:gd name="T6" fmla="*/ 84 w 118"/>
                    <a:gd name="T7" fmla="*/ 7 h 97"/>
                    <a:gd name="T8" fmla="*/ 6 w 118"/>
                    <a:gd name="T9" fmla="*/ 59 h 97"/>
                    <a:gd name="T10" fmla="*/ 0 w 118"/>
                    <a:gd name="T11" fmla="*/ 61 h 97"/>
                    <a:gd name="T12" fmla="*/ 11 w 118"/>
                    <a:gd name="T13" fmla="*/ 89 h 97"/>
                    <a:gd name="T14" fmla="*/ 17 w 118"/>
                    <a:gd name="T15" fmla="*/ 86 h 97"/>
                    <a:gd name="T16" fmla="*/ 13 w 118"/>
                    <a:gd name="T17" fmla="*/ 76 h 97"/>
                    <a:gd name="T18" fmla="*/ 15 w 118"/>
                    <a:gd name="T19" fmla="*/ 75 h 97"/>
                    <a:gd name="T20" fmla="*/ 19 w 118"/>
                    <a:gd name="T21" fmla="*/ 85 h 97"/>
                    <a:gd name="T22" fmla="*/ 39 w 118"/>
                    <a:gd name="T23" fmla="*/ 81 h 97"/>
                    <a:gd name="T24" fmla="*/ 40 w 118"/>
                    <a:gd name="T25" fmla="*/ 84 h 97"/>
                    <a:gd name="T26" fmla="*/ 62 w 118"/>
                    <a:gd name="T27" fmla="*/ 94 h 97"/>
                    <a:gd name="T28" fmla="*/ 71 w 118"/>
                    <a:gd name="T29" fmla="*/ 74 h 97"/>
                    <a:gd name="T30" fmla="*/ 108 w 118"/>
                    <a:gd name="T31" fmla="*/ 65 h 97"/>
                    <a:gd name="T32" fmla="*/ 89 w 118"/>
                    <a:gd name="T33" fmla="*/ 23 h 97"/>
                    <a:gd name="T34" fmla="*/ 91 w 118"/>
                    <a:gd name="T35" fmla="*/ 22 h 97"/>
                    <a:gd name="T36" fmla="*/ 110 w 118"/>
                    <a:gd name="T37" fmla="*/ 66 h 97"/>
                    <a:gd name="T38" fmla="*/ 114 w 118"/>
                    <a:gd name="T39" fmla="*/ 66 h 97"/>
                    <a:gd name="T40" fmla="*/ 117 w 118"/>
                    <a:gd name="T41" fmla="*/ 60 h 97"/>
                    <a:gd name="T42" fmla="*/ 59 w 118"/>
                    <a:gd name="T43" fmla="*/ 87 h 97"/>
                    <a:gd name="T44" fmla="*/ 46 w 118"/>
                    <a:gd name="T45" fmla="*/ 82 h 97"/>
                    <a:gd name="T46" fmla="*/ 46 w 118"/>
                    <a:gd name="T47" fmla="*/ 79 h 97"/>
                    <a:gd name="T48" fmla="*/ 64 w 118"/>
                    <a:gd name="T49" fmla="*/ 75 h 97"/>
                    <a:gd name="T50" fmla="*/ 59 w 118"/>
                    <a:gd name="T51" fmla="*/ 87 h 97"/>
                    <a:gd name="T52" fmla="*/ 79 w 118"/>
                    <a:gd name="T53" fmla="*/ 23 h 97"/>
                    <a:gd name="T54" fmla="*/ 18 w 118"/>
                    <a:gd name="T55" fmla="*/ 64 h 97"/>
                    <a:gd name="T56" fmla="*/ 13 w 118"/>
                    <a:gd name="T57" fmla="*/ 63 h 97"/>
                    <a:gd name="T58" fmla="*/ 14 w 118"/>
                    <a:gd name="T59" fmla="*/ 58 h 97"/>
                    <a:gd name="T60" fmla="*/ 75 w 118"/>
                    <a:gd name="T61" fmla="*/ 17 h 97"/>
                    <a:gd name="T62" fmla="*/ 80 w 118"/>
                    <a:gd name="T63" fmla="*/ 18 h 97"/>
                    <a:gd name="T64" fmla="*/ 79 w 118"/>
                    <a:gd name="T65" fmla="*/ 23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18" h="97">
                      <a:moveTo>
                        <a:pt x="117" y="60"/>
                      </a:moveTo>
                      <a:cubicBezTo>
                        <a:pt x="93" y="4"/>
                        <a:pt x="93" y="4"/>
                        <a:pt x="93" y="4"/>
                      </a:cubicBezTo>
                      <a:cubicBezTo>
                        <a:pt x="92" y="1"/>
                        <a:pt x="89" y="0"/>
                        <a:pt x="87" y="1"/>
                      </a:cubicBezTo>
                      <a:cubicBezTo>
                        <a:pt x="85" y="2"/>
                        <a:pt x="83" y="5"/>
                        <a:pt x="84" y="7"/>
                      </a:cubicBezTo>
                      <a:cubicBezTo>
                        <a:pt x="6" y="59"/>
                        <a:pt x="6" y="59"/>
                        <a:pt x="6" y="59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11" y="89"/>
                        <a:pt x="11" y="89"/>
                        <a:pt x="11" y="89"/>
                      </a:cubicBezTo>
                      <a:cubicBezTo>
                        <a:pt x="17" y="86"/>
                        <a:pt x="17" y="86"/>
                        <a:pt x="17" y="86"/>
                      </a:cubicBezTo>
                      <a:cubicBezTo>
                        <a:pt x="13" y="76"/>
                        <a:pt x="13" y="76"/>
                        <a:pt x="13" y="76"/>
                      </a:cubicBezTo>
                      <a:cubicBezTo>
                        <a:pt x="15" y="75"/>
                        <a:pt x="15" y="75"/>
                        <a:pt x="15" y="75"/>
                      </a:cubicBezTo>
                      <a:cubicBezTo>
                        <a:pt x="19" y="85"/>
                        <a:pt x="19" y="85"/>
                        <a:pt x="19" y="85"/>
                      </a:cubicBezTo>
                      <a:cubicBezTo>
                        <a:pt x="39" y="81"/>
                        <a:pt x="39" y="81"/>
                        <a:pt x="39" y="81"/>
                      </a:cubicBezTo>
                      <a:cubicBezTo>
                        <a:pt x="39" y="82"/>
                        <a:pt x="40" y="83"/>
                        <a:pt x="40" y="84"/>
                      </a:cubicBezTo>
                      <a:cubicBezTo>
                        <a:pt x="44" y="93"/>
                        <a:pt x="54" y="97"/>
                        <a:pt x="62" y="94"/>
                      </a:cubicBezTo>
                      <a:cubicBezTo>
                        <a:pt x="69" y="90"/>
                        <a:pt x="73" y="82"/>
                        <a:pt x="71" y="74"/>
                      </a:cubicBezTo>
                      <a:cubicBezTo>
                        <a:pt x="108" y="65"/>
                        <a:pt x="108" y="65"/>
                        <a:pt x="108" y="65"/>
                      </a:cubicBezTo>
                      <a:cubicBezTo>
                        <a:pt x="89" y="23"/>
                        <a:pt x="89" y="23"/>
                        <a:pt x="89" y="23"/>
                      </a:cubicBezTo>
                      <a:cubicBezTo>
                        <a:pt x="91" y="22"/>
                        <a:pt x="91" y="22"/>
                        <a:pt x="91" y="22"/>
                      </a:cubicBezTo>
                      <a:cubicBezTo>
                        <a:pt x="110" y="66"/>
                        <a:pt x="110" y="66"/>
                        <a:pt x="110" y="66"/>
                      </a:cubicBezTo>
                      <a:cubicBezTo>
                        <a:pt x="111" y="67"/>
                        <a:pt x="113" y="67"/>
                        <a:pt x="114" y="66"/>
                      </a:cubicBezTo>
                      <a:cubicBezTo>
                        <a:pt x="117" y="65"/>
                        <a:pt x="118" y="63"/>
                        <a:pt x="117" y="60"/>
                      </a:cubicBezTo>
                      <a:close/>
                      <a:moveTo>
                        <a:pt x="59" y="87"/>
                      </a:moveTo>
                      <a:cubicBezTo>
                        <a:pt x="54" y="89"/>
                        <a:pt x="48" y="87"/>
                        <a:pt x="46" y="82"/>
                      </a:cubicBezTo>
                      <a:cubicBezTo>
                        <a:pt x="46" y="81"/>
                        <a:pt x="46" y="80"/>
                        <a:pt x="46" y="79"/>
                      </a:cubicBezTo>
                      <a:cubicBezTo>
                        <a:pt x="64" y="75"/>
                        <a:pt x="64" y="75"/>
                        <a:pt x="64" y="75"/>
                      </a:cubicBezTo>
                      <a:cubicBezTo>
                        <a:pt x="65" y="80"/>
                        <a:pt x="63" y="85"/>
                        <a:pt x="59" y="87"/>
                      </a:cubicBezTo>
                      <a:close/>
                      <a:moveTo>
                        <a:pt x="79" y="23"/>
                      </a:moveTo>
                      <a:cubicBezTo>
                        <a:pt x="18" y="64"/>
                        <a:pt x="18" y="64"/>
                        <a:pt x="18" y="64"/>
                      </a:cubicBezTo>
                      <a:cubicBezTo>
                        <a:pt x="17" y="66"/>
                        <a:pt x="14" y="65"/>
                        <a:pt x="13" y="63"/>
                      </a:cubicBezTo>
                      <a:cubicBezTo>
                        <a:pt x="12" y="62"/>
                        <a:pt x="12" y="59"/>
                        <a:pt x="14" y="58"/>
                      </a:cubicBezTo>
                      <a:cubicBezTo>
                        <a:pt x="75" y="17"/>
                        <a:pt x="75" y="17"/>
                        <a:pt x="75" y="17"/>
                      </a:cubicBezTo>
                      <a:cubicBezTo>
                        <a:pt x="77" y="15"/>
                        <a:pt x="79" y="16"/>
                        <a:pt x="80" y="18"/>
                      </a:cubicBezTo>
                      <a:cubicBezTo>
                        <a:pt x="81" y="19"/>
                        <a:pt x="81" y="22"/>
                        <a:pt x="79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1" name="椭圆 30"/>
              <p:cNvSpPr/>
              <p:nvPr/>
            </p:nvSpPr>
            <p:spPr>
              <a:xfrm>
                <a:off x="3143250" y="1531927"/>
                <a:ext cx="770628" cy="770266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3212946" y="1601590"/>
                <a:ext cx="631233" cy="630937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</a:ln>
              <a:effectLst>
                <a:innerShdw dist="88900" dir="13500000">
                  <a:srgbClr val="2683C6">
                    <a:lumMod val="50000"/>
                    <a:alpha val="50000"/>
                  </a:srgb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9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3390739" y="1786904"/>
                <a:ext cx="291592" cy="273700"/>
                <a:chOff x="3411256" y="4486155"/>
                <a:chExt cx="567731" cy="533142"/>
              </a:xfrm>
              <a:solidFill>
                <a:sysClr val="window" lastClr="FFFFFF"/>
              </a:solidFill>
            </p:grpSpPr>
            <p:sp>
              <p:nvSpPr>
                <p:cNvPr id="34" name="Freeform 156"/>
                <p:cNvSpPr/>
                <p:nvPr/>
              </p:nvSpPr>
              <p:spPr bwMode="auto">
                <a:xfrm>
                  <a:off x="3411256" y="4486155"/>
                  <a:ext cx="363778" cy="435340"/>
                </a:xfrm>
                <a:custGeom>
                  <a:avLst/>
                  <a:gdLst>
                    <a:gd name="T0" fmla="*/ 11 w 129"/>
                    <a:gd name="T1" fmla="*/ 12 h 154"/>
                    <a:gd name="T2" fmla="*/ 118 w 129"/>
                    <a:gd name="T3" fmla="*/ 12 h 154"/>
                    <a:gd name="T4" fmla="*/ 118 w 129"/>
                    <a:gd name="T5" fmla="*/ 31 h 154"/>
                    <a:gd name="T6" fmla="*/ 129 w 129"/>
                    <a:gd name="T7" fmla="*/ 31 h 154"/>
                    <a:gd name="T8" fmla="*/ 129 w 129"/>
                    <a:gd name="T9" fmla="*/ 10 h 154"/>
                    <a:gd name="T10" fmla="*/ 120 w 129"/>
                    <a:gd name="T11" fmla="*/ 0 h 154"/>
                    <a:gd name="T12" fmla="*/ 10 w 129"/>
                    <a:gd name="T13" fmla="*/ 0 h 154"/>
                    <a:gd name="T14" fmla="*/ 0 w 129"/>
                    <a:gd name="T15" fmla="*/ 10 h 154"/>
                    <a:gd name="T16" fmla="*/ 0 w 129"/>
                    <a:gd name="T17" fmla="*/ 144 h 154"/>
                    <a:gd name="T18" fmla="*/ 10 w 129"/>
                    <a:gd name="T19" fmla="*/ 154 h 154"/>
                    <a:gd name="T20" fmla="*/ 69 w 129"/>
                    <a:gd name="T21" fmla="*/ 154 h 154"/>
                    <a:gd name="T22" fmla="*/ 69 w 129"/>
                    <a:gd name="T23" fmla="*/ 143 h 154"/>
                    <a:gd name="T24" fmla="*/ 11 w 129"/>
                    <a:gd name="T25" fmla="*/ 143 h 154"/>
                    <a:gd name="T26" fmla="*/ 11 w 129"/>
                    <a:gd name="T27" fmla="*/ 12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9" h="154">
                      <a:moveTo>
                        <a:pt x="11" y="12"/>
                      </a:moveTo>
                      <a:cubicBezTo>
                        <a:pt x="118" y="12"/>
                        <a:pt x="118" y="12"/>
                        <a:pt x="118" y="12"/>
                      </a:cubicBezTo>
                      <a:cubicBezTo>
                        <a:pt x="118" y="31"/>
                        <a:pt x="118" y="31"/>
                        <a:pt x="118" y="31"/>
                      </a:cubicBezTo>
                      <a:cubicBezTo>
                        <a:pt x="129" y="31"/>
                        <a:pt x="129" y="31"/>
                        <a:pt x="129" y="31"/>
                      </a:cubicBezTo>
                      <a:cubicBezTo>
                        <a:pt x="129" y="10"/>
                        <a:pt x="129" y="10"/>
                        <a:pt x="129" y="10"/>
                      </a:cubicBezTo>
                      <a:cubicBezTo>
                        <a:pt x="129" y="5"/>
                        <a:pt x="125" y="0"/>
                        <a:pt x="12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5" y="0"/>
                        <a:pt x="0" y="5"/>
                        <a:pt x="0" y="10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50"/>
                        <a:pt x="5" y="154"/>
                        <a:pt x="10" y="154"/>
                      </a:cubicBezTo>
                      <a:cubicBezTo>
                        <a:pt x="69" y="154"/>
                        <a:pt x="69" y="154"/>
                        <a:pt x="69" y="154"/>
                      </a:cubicBezTo>
                      <a:cubicBezTo>
                        <a:pt x="69" y="143"/>
                        <a:pt x="69" y="143"/>
                        <a:pt x="69" y="143"/>
                      </a:cubicBezTo>
                      <a:cubicBezTo>
                        <a:pt x="11" y="143"/>
                        <a:pt x="11" y="143"/>
                        <a:pt x="11" y="143"/>
                      </a:cubicBezTo>
                      <a:lnTo>
                        <a:pt x="11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" name="Freeform 157"/>
                <p:cNvSpPr>
                  <a:spLocks noEditPoints="1"/>
                </p:cNvSpPr>
                <p:nvPr/>
              </p:nvSpPr>
              <p:spPr bwMode="auto">
                <a:xfrm>
                  <a:off x="3617595" y="4585150"/>
                  <a:ext cx="361392" cy="434147"/>
                </a:xfrm>
                <a:custGeom>
                  <a:avLst/>
                  <a:gdLst>
                    <a:gd name="T0" fmla="*/ 119 w 128"/>
                    <a:gd name="T1" fmla="*/ 0 h 154"/>
                    <a:gd name="T2" fmla="*/ 9 w 128"/>
                    <a:gd name="T3" fmla="*/ 0 h 154"/>
                    <a:gd name="T4" fmla="*/ 0 w 128"/>
                    <a:gd name="T5" fmla="*/ 10 h 154"/>
                    <a:gd name="T6" fmla="*/ 0 w 128"/>
                    <a:gd name="T7" fmla="*/ 144 h 154"/>
                    <a:gd name="T8" fmla="*/ 9 w 128"/>
                    <a:gd name="T9" fmla="*/ 154 h 154"/>
                    <a:gd name="T10" fmla="*/ 119 w 128"/>
                    <a:gd name="T11" fmla="*/ 154 h 154"/>
                    <a:gd name="T12" fmla="*/ 128 w 128"/>
                    <a:gd name="T13" fmla="*/ 144 h 154"/>
                    <a:gd name="T14" fmla="*/ 128 w 128"/>
                    <a:gd name="T15" fmla="*/ 10 h 154"/>
                    <a:gd name="T16" fmla="*/ 119 w 128"/>
                    <a:gd name="T17" fmla="*/ 0 h 154"/>
                    <a:gd name="T18" fmla="*/ 117 w 128"/>
                    <a:gd name="T19" fmla="*/ 142 h 154"/>
                    <a:gd name="T20" fmla="*/ 10 w 128"/>
                    <a:gd name="T21" fmla="*/ 142 h 154"/>
                    <a:gd name="T22" fmla="*/ 10 w 128"/>
                    <a:gd name="T23" fmla="*/ 12 h 154"/>
                    <a:gd name="T24" fmla="*/ 117 w 128"/>
                    <a:gd name="T25" fmla="*/ 12 h 154"/>
                    <a:gd name="T26" fmla="*/ 117 w 128"/>
                    <a:gd name="T27" fmla="*/ 142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8" h="154">
                      <a:moveTo>
                        <a:pt x="11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50"/>
                        <a:pt x="4" y="154"/>
                        <a:pt x="9" y="154"/>
                      </a:cubicBezTo>
                      <a:cubicBezTo>
                        <a:pt x="119" y="154"/>
                        <a:pt x="119" y="154"/>
                        <a:pt x="119" y="154"/>
                      </a:cubicBezTo>
                      <a:cubicBezTo>
                        <a:pt x="124" y="154"/>
                        <a:pt x="128" y="150"/>
                        <a:pt x="128" y="144"/>
                      </a:cubicBezTo>
                      <a:cubicBezTo>
                        <a:pt x="128" y="10"/>
                        <a:pt x="128" y="10"/>
                        <a:pt x="128" y="10"/>
                      </a:cubicBezTo>
                      <a:cubicBezTo>
                        <a:pt x="128" y="5"/>
                        <a:pt x="124" y="0"/>
                        <a:pt x="119" y="0"/>
                      </a:cubicBezTo>
                      <a:close/>
                      <a:moveTo>
                        <a:pt x="117" y="142"/>
                      </a:moveTo>
                      <a:cubicBezTo>
                        <a:pt x="10" y="142"/>
                        <a:pt x="10" y="142"/>
                        <a:pt x="10" y="14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7" y="12"/>
                        <a:pt x="117" y="12"/>
                        <a:pt x="117" y="12"/>
                      </a:cubicBezTo>
                      <a:lnTo>
                        <a:pt x="117" y="1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Rectangle 158"/>
                <p:cNvSpPr>
                  <a:spLocks noChangeArrowheads="1"/>
                </p:cNvSpPr>
                <p:nvPr/>
              </p:nvSpPr>
              <p:spPr bwMode="auto">
                <a:xfrm>
                  <a:off x="3671267" y="4692494"/>
                  <a:ext cx="256434" cy="2504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" name="Rectangle 159"/>
                <p:cNvSpPr>
                  <a:spLocks noChangeArrowheads="1"/>
                </p:cNvSpPr>
                <p:nvPr/>
              </p:nvSpPr>
              <p:spPr bwMode="auto">
                <a:xfrm>
                  <a:off x="3671267" y="4760479"/>
                  <a:ext cx="256434" cy="2504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Rectangle 160"/>
                <p:cNvSpPr>
                  <a:spLocks noChangeArrowheads="1"/>
                </p:cNvSpPr>
                <p:nvPr/>
              </p:nvSpPr>
              <p:spPr bwMode="auto">
                <a:xfrm>
                  <a:off x="3671267" y="4828463"/>
                  <a:ext cx="256434" cy="214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Rectangle 161"/>
                <p:cNvSpPr>
                  <a:spLocks noChangeArrowheads="1"/>
                </p:cNvSpPr>
                <p:nvPr/>
              </p:nvSpPr>
              <p:spPr bwMode="auto">
                <a:xfrm>
                  <a:off x="3671267" y="4895255"/>
                  <a:ext cx="256434" cy="2266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" name="Freeform 162"/>
                <p:cNvSpPr/>
                <p:nvPr/>
              </p:nvSpPr>
              <p:spPr bwMode="auto">
                <a:xfrm>
                  <a:off x="3468506" y="4597077"/>
                  <a:ext cx="132391" cy="273131"/>
                </a:xfrm>
                <a:custGeom>
                  <a:avLst/>
                  <a:gdLst>
                    <a:gd name="T0" fmla="*/ 47 w 47"/>
                    <a:gd name="T1" fmla="*/ 97 h 97"/>
                    <a:gd name="T2" fmla="*/ 47 w 47"/>
                    <a:gd name="T3" fmla="*/ 78 h 97"/>
                    <a:gd name="T4" fmla="*/ 47 w 47"/>
                    <a:gd name="T5" fmla="*/ 78 h 97"/>
                    <a:gd name="T6" fmla="*/ 17 w 47"/>
                    <a:gd name="T7" fmla="*/ 48 h 97"/>
                    <a:gd name="T8" fmla="*/ 47 w 47"/>
                    <a:gd name="T9" fmla="*/ 19 h 97"/>
                    <a:gd name="T10" fmla="*/ 47 w 47"/>
                    <a:gd name="T11" fmla="*/ 19 h 97"/>
                    <a:gd name="T12" fmla="*/ 47 w 47"/>
                    <a:gd name="T13" fmla="*/ 0 h 97"/>
                    <a:gd name="T14" fmla="*/ 38 w 47"/>
                    <a:gd name="T15" fmla="*/ 0 h 97"/>
                    <a:gd name="T16" fmla="*/ 38 w 47"/>
                    <a:gd name="T17" fmla="*/ 8 h 97"/>
                    <a:gd name="T18" fmla="*/ 24 w 47"/>
                    <a:gd name="T19" fmla="*/ 14 h 97"/>
                    <a:gd name="T20" fmla="*/ 19 w 47"/>
                    <a:gd name="T21" fmla="*/ 8 h 97"/>
                    <a:gd name="T22" fmla="*/ 6 w 47"/>
                    <a:gd name="T23" fmla="*/ 20 h 97"/>
                    <a:gd name="T24" fmla="*/ 12 w 47"/>
                    <a:gd name="T25" fmla="*/ 26 h 97"/>
                    <a:gd name="T26" fmla="*/ 6 w 47"/>
                    <a:gd name="T27" fmla="*/ 40 h 97"/>
                    <a:gd name="T28" fmla="*/ 0 w 47"/>
                    <a:gd name="T29" fmla="*/ 40 h 97"/>
                    <a:gd name="T30" fmla="*/ 0 w 47"/>
                    <a:gd name="T31" fmla="*/ 57 h 97"/>
                    <a:gd name="T32" fmla="*/ 6 w 47"/>
                    <a:gd name="T33" fmla="*/ 57 h 97"/>
                    <a:gd name="T34" fmla="*/ 12 w 47"/>
                    <a:gd name="T35" fmla="*/ 71 h 97"/>
                    <a:gd name="T36" fmla="*/ 6 w 47"/>
                    <a:gd name="T37" fmla="*/ 77 h 97"/>
                    <a:gd name="T38" fmla="*/ 18 w 47"/>
                    <a:gd name="T39" fmla="*/ 89 h 97"/>
                    <a:gd name="T40" fmla="*/ 24 w 47"/>
                    <a:gd name="T41" fmla="*/ 83 h 97"/>
                    <a:gd name="T42" fmla="*/ 38 w 47"/>
                    <a:gd name="T43" fmla="*/ 89 h 97"/>
                    <a:gd name="T44" fmla="*/ 38 w 47"/>
                    <a:gd name="T45" fmla="*/ 97 h 97"/>
                    <a:gd name="T46" fmla="*/ 47 w 47"/>
                    <a:gd name="T47" fmla="*/ 97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47" h="97">
                      <a:moveTo>
                        <a:pt x="47" y="97"/>
                      </a:moveTo>
                      <a:cubicBezTo>
                        <a:pt x="47" y="78"/>
                        <a:pt x="47" y="78"/>
                        <a:pt x="47" y="78"/>
                      </a:cubicBezTo>
                      <a:cubicBezTo>
                        <a:pt x="47" y="78"/>
                        <a:pt x="47" y="78"/>
                        <a:pt x="47" y="78"/>
                      </a:cubicBezTo>
                      <a:cubicBezTo>
                        <a:pt x="30" y="78"/>
                        <a:pt x="17" y="64"/>
                        <a:pt x="17" y="48"/>
                      </a:cubicBezTo>
                      <a:cubicBezTo>
                        <a:pt x="17" y="32"/>
                        <a:pt x="30" y="19"/>
                        <a:pt x="47" y="19"/>
                      </a:cubicBezTo>
                      <a:cubicBezTo>
                        <a:pt x="47" y="19"/>
                        <a:pt x="47" y="19"/>
                        <a:pt x="47" y="19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3" y="9"/>
                        <a:pt x="28" y="11"/>
                        <a:pt x="24" y="14"/>
                      </a:cubicBez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9" y="30"/>
                        <a:pt x="7" y="35"/>
                        <a:pt x="6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6" y="57"/>
                        <a:pt x="6" y="57"/>
                        <a:pt x="6" y="57"/>
                      </a:cubicBezTo>
                      <a:cubicBezTo>
                        <a:pt x="7" y="62"/>
                        <a:pt x="9" y="67"/>
                        <a:pt x="12" y="71"/>
                      </a:cubicBezTo>
                      <a:cubicBezTo>
                        <a:pt x="6" y="77"/>
                        <a:pt x="6" y="77"/>
                        <a:pt x="6" y="77"/>
                      </a:cubicBezTo>
                      <a:cubicBezTo>
                        <a:pt x="18" y="89"/>
                        <a:pt x="18" y="89"/>
                        <a:pt x="18" y="89"/>
                      </a:cubicBezTo>
                      <a:cubicBezTo>
                        <a:pt x="24" y="83"/>
                        <a:pt x="24" y="83"/>
                        <a:pt x="24" y="83"/>
                      </a:cubicBezTo>
                      <a:cubicBezTo>
                        <a:pt x="28" y="86"/>
                        <a:pt x="33" y="88"/>
                        <a:pt x="38" y="89"/>
                      </a:cubicBezTo>
                      <a:cubicBezTo>
                        <a:pt x="38" y="97"/>
                        <a:pt x="38" y="97"/>
                        <a:pt x="38" y="97"/>
                      </a:cubicBezTo>
                      <a:lnTo>
                        <a:pt x="47" y="9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" name="Freeform 163"/>
                <p:cNvSpPr/>
                <p:nvPr/>
              </p:nvSpPr>
              <p:spPr bwMode="auto">
                <a:xfrm>
                  <a:off x="3538876" y="4669833"/>
                  <a:ext cx="62021" cy="127621"/>
                </a:xfrm>
                <a:custGeom>
                  <a:avLst/>
                  <a:gdLst>
                    <a:gd name="T0" fmla="*/ 22 w 22"/>
                    <a:gd name="T1" fmla="*/ 7 h 45"/>
                    <a:gd name="T2" fmla="*/ 22 w 22"/>
                    <a:gd name="T3" fmla="*/ 0 h 45"/>
                    <a:gd name="T4" fmla="*/ 22 w 22"/>
                    <a:gd name="T5" fmla="*/ 0 h 45"/>
                    <a:gd name="T6" fmla="*/ 0 w 22"/>
                    <a:gd name="T7" fmla="*/ 22 h 45"/>
                    <a:gd name="T8" fmla="*/ 22 w 22"/>
                    <a:gd name="T9" fmla="*/ 45 h 45"/>
                    <a:gd name="T10" fmla="*/ 22 w 22"/>
                    <a:gd name="T11" fmla="*/ 45 h 45"/>
                    <a:gd name="T12" fmla="*/ 22 w 22"/>
                    <a:gd name="T13" fmla="*/ 38 h 45"/>
                    <a:gd name="T14" fmla="*/ 22 w 22"/>
                    <a:gd name="T15" fmla="*/ 38 h 45"/>
                    <a:gd name="T16" fmla="*/ 7 w 22"/>
                    <a:gd name="T17" fmla="*/ 22 h 45"/>
                    <a:gd name="T18" fmla="*/ 22 w 22"/>
                    <a:gd name="T19" fmla="*/ 7 h 45"/>
                    <a:gd name="T20" fmla="*/ 22 w 22"/>
                    <a:gd name="T21" fmla="*/ 7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2" h="45">
                      <a:moveTo>
                        <a:pt x="22" y="7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9" y="0"/>
                        <a:pt x="0" y="10"/>
                        <a:pt x="0" y="22"/>
                      </a:cubicBezTo>
                      <a:cubicBezTo>
                        <a:pt x="0" y="35"/>
                        <a:pt x="9" y="45"/>
                        <a:pt x="22" y="45"/>
                      </a:cubicBezTo>
                      <a:cubicBezTo>
                        <a:pt x="22" y="45"/>
                        <a:pt x="22" y="45"/>
                        <a:pt x="22" y="45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cubicBezTo>
                        <a:pt x="13" y="38"/>
                        <a:pt x="7" y="31"/>
                        <a:pt x="7" y="22"/>
                      </a:cubicBezTo>
                      <a:cubicBezTo>
                        <a:pt x="7" y="14"/>
                        <a:pt x="13" y="7"/>
                        <a:pt x="22" y="7"/>
                      </a:cubicBezTo>
                      <a:cubicBezTo>
                        <a:pt x="22" y="7"/>
                        <a:pt x="22" y="7"/>
                        <a:pt x="2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2" name="Freeform 164"/>
                <p:cNvSpPr/>
                <p:nvPr/>
              </p:nvSpPr>
              <p:spPr bwMode="auto">
                <a:xfrm>
                  <a:off x="3578236" y="4709192"/>
                  <a:ext cx="22662" cy="45323"/>
                </a:xfrm>
                <a:custGeom>
                  <a:avLst/>
                  <a:gdLst>
                    <a:gd name="T0" fmla="*/ 8 w 8"/>
                    <a:gd name="T1" fmla="*/ 16 h 16"/>
                    <a:gd name="T2" fmla="*/ 8 w 8"/>
                    <a:gd name="T3" fmla="*/ 0 h 16"/>
                    <a:gd name="T4" fmla="*/ 0 w 8"/>
                    <a:gd name="T5" fmla="*/ 8 h 16"/>
                    <a:gd name="T6" fmla="*/ 8 w 8"/>
                    <a:gd name="T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6">
                      <a:moveTo>
                        <a:pt x="8" y="16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3" y="0"/>
                        <a:pt x="0" y="4"/>
                        <a:pt x="0" y="8"/>
                      </a:cubicBezTo>
                      <a:cubicBezTo>
                        <a:pt x="0" y="13"/>
                        <a:pt x="3" y="16"/>
                        <a:pt x="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900" b="1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95" name="文本框 1"/>
          <p:cNvSpPr txBox="1"/>
          <p:nvPr/>
        </p:nvSpPr>
        <p:spPr>
          <a:xfrm>
            <a:off x="4696685" y="1087478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6" name="išļîďè"/>
          <p:cNvSpPr txBox="1"/>
          <p:nvPr/>
        </p:nvSpPr>
        <p:spPr bwMode="auto">
          <a:xfrm>
            <a:off x="4680802" y="742654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97" name="文本框 1"/>
          <p:cNvSpPr txBox="1"/>
          <p:nvPr/>
        </p:nvSpPr>
        <p:spPr>
          <a:xfrm>
            <a:off x="1040707" y="2221799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8" name="išļîďè"/>
          <p:cNvSpPr txBox="1"/>
          <p:nvPr/>
        </p:nvSpPr>
        <p:spPr bwMode="auto">
          <a:xfrm>
            <a:off x="1024824" y="187697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99" name="文本框 1"/>
          <p:cNvSpPr txBox="1"/>
          <p:nvPr/>
        </p:nvSpPr>
        <p:spPr>
          <a:xfrm>
            <a:off x="1040707" y="3651232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0" name="išļîďè"/>
          <p:cNvSpPr txBox="1"/>
          <p:nvPr/>
        </p:nvSpPr>
        <p:spPr bwMode="auto">
          <a:xfrm>
            <a:off x="1024824" y="3306408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101" name="文本框 1"/>
          <p:cNvSpPr txBox="1"/>
          <p:nvPr/>
        </p:nvSpPr>
        <p:spPr>
          <a:xfrm>
            <a:off x="6771666" y="446266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" name="išļîďè"/>
          <p:cNvSpPr txBox="1"/>
          <p:nvPr/>
        </p:nvSpPr>
        <p:spPr bwMode="auto">
          <a:xfrm>
            <a:off x="6755783" y="411784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103" name="文本框 1"/>
          <p:cNvSpPr txBox="1"/>
          <p:nvPr/>
        </p:nvSpPr>
        <p:spPr>
          <a:xfrm>
            <a:off x="8111649" y="2991851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4" name="išļîďè"/>
          <p:cNvSpPr txBox="1"/>
          <p:nvPr/>
        </p:nvSpPr>
        <p:spPr bwMode="auto">
          <a:xfrm>
            <a:off x="8095766" y="264702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grpSp>
        <p:nvGrpSpPr>
          <p:cNvPr id="105" name="组合 104"/>
          <p:cNvGrpSpPr/>
          <p:nvPr/>
        </p:nvGrpSpPr>
        <p:grpSpPr>
          <a:xfrm>
            <a:off x="1017713" y="5198428"/>
            <a:ext cx="596906" cy="538179"/>
            <a:chOff x="5424755" y="1340768"/>
            <a:chExt cx="670560" cy="604586"/>
          </a:xfrm>
        </p:grpSpPr>
        <p:grpSp>
          <p:nvGrpSpPr>
            <p:cNvPr id="106" name="组合 10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08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109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107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110" name="文本框 9"/>
          <p:cNvSpPr txBox="1"/>
          <p:nvPr/>
        </p:nvSpPr>
        <p:spPr>
          <a:xfrm>
            <a:off x="1738485" y="5214491"/>
            <a:ext cx="2122390" cy="409944"/>
          </a:xfrm>
          <a:prstGeom prst="rect">
            <a:avLst/>
          </a:prstGeom>
          <a:noFill/>
        </p:spPr>
        <p:txBody>
          <a:bodyPr wrap="square" lIns="51421" tIns="25710" rIns="51421" bIns="25710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111" name="直接连接符 110"/>
          <p:cNvCxnSpPr/>
          <p:nvPr/>
        </p:nvCxnSpPr>
        <p:spPr>
          <a:xfrm>
            <a:off x="1820116" y="5622644"/>
            <a:ext cx="9258760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组合 111"/>
          <p:cNvGrpSpPr/>
          <p:nvPr/>
        </p:nvGrpSpPr>
        <p:grpSpPr>
          <a:xfrm>
            <a:off x="11240840" y="5474791"/>
            <a:ext cx="293292" cy="264436"/>
            <a:chOff x="3720691" y="2824413"/>
            <a:chExt cx="1341120" cy="1209172"/>
          </a:xfrm>
        </p:grpSpPr>
        <p:sp>
          <p:nvSpPr>
            <p:cNvPr id="113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114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115" name="TextBox 75"/>
          <p:cNvSpPr txBox="1"/>
          <p:nvPr/>
        </p:nvSpPr>
        <p:spPr>
          <a:xfrm>
            <a:off x="1710618" y="5789919"/>
            <a:ext cx="9687136" cy="76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43922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518" y="1992284"/>
            <a:ext cx="12192518" cy="2375427"/>
            <a:chOff x="-135" y="2292"/>
            <a:chExt cx="14536" cy="2832"/>
          </a:xfrm>
        </p:grpSpPr>
        <p:sp>
          <p:nvSpPr>
            <p:cNvPr id="3" name="梯形 2"/>
            <p:cNvSpPr/>
            <p:nvPr/>
          </p:nvSpPr>
          <p:spPr>
            <a:xfrm rot="16200000">
              <a:off x="8795" y="-543"/>
              <a:ext cx="2707" cy="8504"/>
            </a:xfrm>
            <a:prstGeom prst="trapezoid">
              <a:avLst>
                <a:gd name="adj" fmla="val 16935"/>
              </a:avLst>
            </a:prstGeom>
            <a:solidFill>
              <a:srgbClr val="1C5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" name="梯形 3"/>
            <p:cNvSpPr/>
            <p:nvPr/>
          </p:nvSpPr>
          <p:spPr>
            <a:xfrm rot="5400000">
              <a:off x="1474" y="683"/>
              <a:ext cx="2832" cy="6049"/>
            </a:xfrm>
            <a:prstGeom prst="trapezoid">
              <a:avLst>
                <a:gd name="adj" fmla="val 17865"/>
              </a:avLst>
            </a:prstGeom>
            <a:solidFill>
              <a:schemeClr val="bg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" name="文本框 2"/>
            <p:cNvSpPr txBox="1"/>
            <p:nvPr/>
          </p:nvSpPr>
          <p:spPr>
            <a:xfrm>
              <a:off x="4404" y="3019"/>
              <a:ext cx="1040" cy="107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Part</a:t>
              </a: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rPr>
                <a:t>5</a:t>
              </a:r>
              <a:endPara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C50A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6534" y="3289"/>
              <a:ext cx="2917" cy="743"/>
            </a:xfrm>
            <a:prstGeom prst="rect">
              <a:avLst/>
            </a:prstGeom>
          </p:spPr>
          <p:txBody>
            <a:bodyPr wrap="none" lIns="68580" tIns="34290" rIns="68580" bIns="3429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342900">
                <a:defRPr/>
              </a:pPr>
              <a:r>
                <a:rPr lang="zh-CN" altLang="en-US" sz="3600" b="1" dirty="0" smtClean="0">
                  <a:solidFill>
                    <a:prstClr val="white"/>
                  </a:solidFill>
                  <a:latin typeface="Arial" panose="020B0604020202020204"/>
                </a:rPr>
                <a:t>建议与总结</a:t>
              </a:r>
              <a:endParaRPr lang="zh-CN" altLang="en-US" sz="3600" b="1" dirty="0">
                <a:solidFill>
                  <a:prstClr val="white"/>
                </a:solidFill>
                <a:latin typeface="Arial" panose="020B0604020202020204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50" y="2677"/>
              <a:ext cx="2064" cy="2064"/>
            </a:xfrm>
            <a:prstGeom prst="rect">
              <a:avLst/>
            </a:prstGeom>
          </p:spPr>
        </p:pic>
        <p:grpSp>
          <p:nvGrpSpPr>
            <p:cNvPr id="8" name="组合 7"/>
            <p:cNvGrpSpPr/>
            <p:nvPr/>
          </p:nvGrpSpPr>
          <p:grpSpPr>
            <a:xfrm>
              <a:off x="10782" y="3025"/>
              <a:ext cx="1657" cy="1460"/>
              <a:chOff x="9140243" y="2604870"/>
              <a:chExt cx="1404881" cy="1236083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9140243" y="2604870"/>
                <a:ext cx="1222752" cy="3106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5-1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问题评估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9140243" y="2917263"/>
                <a:ext cx="1222981" cy="3106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5-2 </a:t>
                </a:r>
                <a:r>
                  <a:rPr kumimoji="0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相关对策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9140243" y="3214491"/>
                <a:ext cx="1223210" cy="3106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5-3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研究总结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140243" y="3530296"/>
                <a:ext cx="1404881" cy="3106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en-US" altLang="zh-CN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5-4 </a:t>
                </a:r>
                <a:r>
                  <a:rPr kumimoji="1" lang="zh-CN" altLang="en-US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rPr>
                  <a:t>成绩与思考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2749237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2612112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相关建议与论文总结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4663315" y="2233381"/>
            <a:ext cx="2865372" cy="2865372"/>
          </a:xfrm>
          <a:prstGeom prst="ellipse">
            <a:avLst/>
          </a:prstGeom>
          <a:solidFill>
            <a:srgbClr val="1C50A2"/>
          </a:solidFill>
          <a:ln w="25400" cap="flat" cmpd="sng" algn="ctr">
            <a:noFill/>
            <a:prstDash val="solid"/>
          </a:ln>
          <a:effectLst>
            <a:softEdge rad="25400"/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5187827" y="2757894"/>
            <a:ext cx="1816348" cy="1816348"/>
            <a:chOff x="8502650" y="2178050"/>
            <a:chExt cx="2120900" cy="2120900"/>
          </a:xfrm>
        </p:grpSpPr>
        <p:sp>
          <p:nvSpPr>
            <p:cNvPr id="66" name="椭圆 65"/>
            <p:cNvSpPr/>
            <p:nvPr/>
          </p:nvSpPr>
          <p:spPr>
            <a:xfrm>
              <a:off x="8502650" y="2178050"/>
              <a:ext cx="2120900" cy="2120900"/>
            </a:xfrm>
            <a:prstGeom prst="ellipse">
              <a:avLst/>
            </a:prstGeom>
            <a:gradFill>
              <a:gsLst>
                <a:gs pos="100000">
                  <a:srgbClr val="E4E4E4"/>
                </a:gs>
                <a:gs pos="0">
                  <a:sysClr val="window" lastClr="FFFFFF"/>
                </a:gs>
              </a:gsLst>
              <a:lin ang="5400000" scaled="1"/>
            </a:gradFill>
            <a:ln w="25400" cap="flat" cmpd="sng" algn="ctr">
              <a:noFill/>
              <a:prstDash val="solid"/>
            </a:ln>
            <a:effectLst>
              <a:outerShdw blurRad="127000" dist="50800" dir="5400000" algn="t" rotWithShape="0">
                <a:prstClr val="black">
                  <a:alpha val="25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8502650" y="2178050"/>
              <a:ext cx="2120900" cy="2120900"/>
            </a:xfrm>
            <a:prstGeom prst="ellipse">
              <a:avLst/>
            </a:prstGeom>
            <a:gradFill>
              <a:gsLst>
                <a:gs pos="100000">
                  <a:srgbClr val="E4E4E4"/>
                </a:gs>
                <a:gs pos="0">
                  <a:srgbClr val="FBFBFB"/>
                </a:gs>
              </a:gsLst>
              <a:lin ang="5400000" scaled="1"/>
            </a:gradFill>
            <a:ln w="25400" cap="flat" cmpd="sng" algn="ctr">
              <a:noFill/>
              <a:prstDash val="solid"/>
            </a:ln>
            <a:effectLst>
              <a:softEdge rad="50800"/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0" name="椭圆 49"/>
          <p:cNvSpPr/>
          <p:nvPr/>
        </p:nvSpPr>
        <p:spPr>
          <a:xfrm>
            <a:off x="5473084" y="3043150"/>
            <a:ext cx="1245835" cy="1245835"/>
          </a:xfrm>
          <a:prstGeom prst="ellipse">
            <a:avLst/>
          </a:prstGeom>
          <a:gradFill>
            <a:gsLst>
              <a:gs pos="0">
                <a:srgbClr val="ECECEC"/>
              </a:gs>
              <a:gs pos="100000">
                <a:sysClr val="window" lastClr="FFFFFF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>
            <a:softEdge rad="25400"/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611512" y="3181578"/>
            <a:ext cx="977900" cy="977900"/>
          </a:xfrm>
          <a:prstGeom prst="ellipse">
            <a:avLst/>
          </a:prstGeom>
          <a:solidFill>
            <a:srgbClr val="1C50A2"/>
          </a:solidFill>
          <a:ln w="25400" cap="flat" cmpd="sng" algn="ctr">
            <a:noFill/>
            <a:prstDash val="solid"/>
          </a:ln>
          <a:effectLst>
            <a:innerShdw blurRad="101600" dist="50800" dir="16200000">
              <a:srgbClr val="2683C6">
                <a:lumMod val="50000"/>
                <a:alpha val="59000"/>
              </a:srgbClr>
            </a:innerShdw>
          </a:effectLst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817984" y="3427075"/>
            <a:ext cx="557455" cy="478016"/>
            <a:chOff x="3546346" y="2339026"/>
            <a:chExt cx="897787" cy="769842"/>
          </a:xfrm>
          <a:solidFill>
            <a:sysClr val="window" lastClr="FFFFFF"/>
          </a:solidFill>
        </p:grpSpPr>
        <p:sp>
          <p:nvSpPr>
            <p:cNvPr id="59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0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1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2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4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5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08096" y="3570528"/>
            <a:ext cx="3775808" cy="191078"/>
            <a:chOff x="3583200" y="3301838"/>
            <a:chExt cx="5025601" cy="254325"/>
          </a:xfrm>
          <a:solidFill>
            <a:srgbClr val="1C50A2"/>
          </a:solidFill>
        </p:grpSpPr>
        <p:sp>
          <p:nvSpPr>
            <p:cNvPr id="57" name="等腰三角形 56"/>
            <p:cNvSpPr/>
            <p:nvPr/>
          </p:nvSpPr>
          <p:spPr>
            <a:xfrm rot="5400000">
              <a:off x="8372016" y="3319378"/>
              <a:ext cx="254325" cy="219245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8" name="等腰三角形 57"/>
            <p:cNvSpPr/>
            <p:nvPr/>
          </p:nvSpPr>
          <p:spPr>
            <a:xfrm rot="16200000" flipH="1">
              <a:off x="3565660" y="3319378"/>
              <a:ext cx="254325" cy="219245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5400000">
            <a:off x="4208096" y="3570528"/>
            <a:ext cx="3775808" cy="191079"/>
            <a:chOff x="3583200" y="3301838"/>
            <a:chExt cx="5025601" cy="254325"/>
          </a:xfrm>
          <a:solidFill>
            <a:srgbClr val="1C50A2"/>
          </a:solidFill>
        </p:grpSpPr>
        <p:sp>
          <p:nvSpPr>
            <p:cNvPr id="55" name="等腰三角形 54"/>
            <p:cNvSpPr/>
            <p:nvPr/>
          </p:nvSpPr>
          <p:spPr>
            <a:xfrm rot="5400000">
              <a:off x="8372016" y="3319378"/>
              <a:ext cx="254325" cy="219245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等腰三角形 55"/>
            <p:cNvSpPr/>
            <p:nvPr/>
          </p:nvSpPr>
          <p:spPr>
            <a:xfrm rot="16200000" flipH="1">
              <a:off x="3565660" y="3319378"/>
              <a:ext cx="254325" cy="219245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68" name="文本框 1"/>
          <p:cNvSpPr txBox="1"/>
          <p:nvPr/>
        </p:nvSpPr>
        <p:spPr>
          <a:xfrm>
            <a:off x="1202785" y="338797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9" name="išļîďè"/>
          <p:cNvSpPr txBox="1"/>
          <p:nvPr/>
        </p:nvSpPr>
        <p:spPr bwMode="auto">
          <a:xfrm>
            <a:off x="1186902" y="304315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0" name="文本框 1"/>
          <p:cNvSpPr txBox="1"/>
          <p:nvPr/>
        </p:nvSpPr>
        <p:spPr>
          <a:xfrm>
            <a:off x="8418273" y="3597591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" name="išļîďè"/>
          <p:cNvSpPr txBox="1"/>
          <p:nvPr/>
        </p:nvSpPr>
        <p:spPr bwMode="auto">
          <a:xfrm>
            <a:off x="8402390" y="325276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2" name="文本框 1"/>
          <p:cNvSpPr txBox="1"/>
          <p:nvPr/>
        </p:nvSpPr>
        <p:spPr>
          <a:xfrm>
            <a:off x="6707065" y="136946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3" name="išļîďè"/>
          <p:cNvSpPr txBox="1"/>
          <p:nvPr/>
        </p:nvSpPr>
        <p:spPr bwMode="auto">
          <a:xfrm>
            <a:off x="6691182" y="102464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  <p:sp>
        <p:nvSpPr>
          <p:cNvPr id="74" name="文本框 1"/>
          <p:cNvSpPr txBox="1"/>
          <p:nvPr/>
        </p:nvSpPr>
        <p:spPr>
          <a:xfrm>
            <a:off x="2795687" y="5309599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的内容打在这里，或者通过复制您的文本后，在此框中选择粘贴，并选择只保留文字。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明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5" name="išļîďè"/>
          <p:cNvSpPr txBox="1"/>
          <p:nvPr/>
        </p:nvSpPr>
        <p:spPr bwMode="auto">
          <a:xfrm>
            <a:off x="2779804" y="496477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tx1"/>
                </a:solidFill>
                <a:latin typeface="+mn-ea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0799445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2612112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相关建议与论文总结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676052" y="1567035"/>
            <a:ext cx="1275583" cy="1150083"/>
            <a:chOff x="5424755" y="1340768"/>
            <a:chExt cx="670560" cy="604586"/>
          </a:xfrm>
        </p:grpSpPr>
        <p:grpSp>
          <p:nvGrpSpPr>
            <p:cNvPr id="69" name="组合 6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3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  <p:sp>
              <p:nvSpPr>
                <p:cNvPr id="74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72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  <p:sp>
          <p:nvSpPr>
            <p:cNvPr id="70" name="TextBox 7"/>
            <p:cNvSpPr>
              <a:spLocks noChangeArrowheads="1"/>
            </p:cNvSpPr>
            <p:nvPr/>
          </p:nvSpPr>
          <p:spPr bwMode="auto">
            <a:xfrm>
              <a:off x="5472003" y="1592566"/>
              <a:ext cx="576064" cy="124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="1" dirty="0" smtClean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rPr>
                <a:t>输入标题</a:t>
              </a:r>
              <a:endParaRPr lang="zh-CN" altLang="en-US" sz="1050" b="1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00487" y="2637396"/>
            <a:ext cx="1275583" cy="1150083"/>
            <a:chOff x="5424755" y="1340768"/>
            <a:chExt cx="670560" cy="604586"/>
          </a:xfrm>
        </p:grpSpPr>
        <p:grpSp>
          <p:nvGrpSpPr>
            <p:cNvPr id="63" name="组合 6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5" name="组合 6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7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  <p:sp>
              <p:nvSpPr>
                <p:cNvPr id="68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66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  <p:sp>
          <p:nvSpPr>
            <p:cNvPr id="64" name="TextBox 7"/>
            <p:cNvSpPr>
              <a:spLocks noChangeArrowheads="1"/>
            </p:cNvSpPr>
            <p:nvPr/>
          </p:nvSpPr>
          <p:spPr bwMode="auto">
            <a:xfrm>
              <a:off x="5472003" y="1592566"/>
              <a:ext cx="576064" cy="124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="1" dirty="0" smtClean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rPr>
                <a:t>输入标题</a:t>
              </a:r>
              <a:endParaRPr lang="zh-CN" altLang="en-US" sz="1050" b="1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65917" y="2686683"/>
            <a:ext cx="1275583" cy="1150083"/>
            <a:chOff x="5424755" y="1340768"/>
            <a:chExt cx="670560" cy="604586"/>
          </a:xfrm>
        </p:grpSpPr>
        <p:grpSp>
          <p:nvGrpSpPr>
            <p:cNvPr id="57" name="组合 5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1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  <p:sp>
              <p:nvSpPr>
                <p:cNvPr id="62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60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  <p:sp>
          <p:nvSpPr>
            <p:cNvPr id="58" name="TextBox 7"/>
            <p:cNvSpPr>
              <a:spLocks noChangeArrowheads="1"/>
            </p:cNvSpPr>
            <p:nvPr/>
          </p:nvSpPr>
          <p:spPr bwMode="auto">
            <a:xfrm>
              <a:off x="5472003" y="1592566"/>
              <a:ext cx="576064" cy="124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="1" dirty="0" smtClean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rPr>
                <a:t>输入标题</a:t>
              </a:r>
              <a:endParaRPr lang="zh-CN" altLang="en-US" sz="1050" b="1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37427" y="1736778"/>
            <a:ext cx="742413" cy="669369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5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  <p:sp>
              <p:nvSpPr>
                <p:cNvPr id="56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54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  <p:sp>
          <p:nvSpPr>
            <p:cNvPr id="5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4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500" b="1" dirty="0" smtClean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rPr>
                <a:t>01</a:t>
              </a:r>
              <a:endParaRPr lang="zh-CN" altLang="en-US" sz="1500" b="1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7814391" y="1564914"/>
            <a:ext cx="1718044" cy="42474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350" b="1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35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7814391" y="1922523"/>
            <a:ext cx="2995791" cy="665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录入上述图表的描述说明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，录入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上述图表的描述说明。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539867" y="2858108"/>
            <a:ext cx="742413" cy="669369"/>
            <a:chOff x="5424755" y="1340768"/>
            <a:chExt cx="670560" cy="604586"/>
          </a:xfrm>
        </p:grpSpPr>
        <p:grpSp>
          <p:nvGrpSpPr>
            <p:cNvPr id="45" name="组合 4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9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  <p:sp>
              <p:nvSpPr>
                <p:cNvPr id="50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48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  <p:sp>
          <p:nvSpPr>
            <p:cNvPr id="46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4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500" b="1" dirty="0" smtClean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rPr>
                <a:t>02</a:t>
              </a:r>
              <a:endParaRPr lang="zh-CN" altLang="en-US" sz="1500" b="1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418462" y="2676935"/>
            <a:ext cx="1718044" cy="42474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350" b="1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35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8418462" y="3034544"/>
            <a:ext cx="2995791" cy="665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录入上述图表的描述说明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，录入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上述图表的描述说明。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272818" y="2836383"/>
            <a:ext cx="742413" cy="669369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1" name="组合 4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3" name="Freeform 5"/>
                <p:cNvSpPr/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  <p:sp>
              <p:nvSpPr>
                <p:cNvPr id="44" name="Freeform 5"/>
                <p:cNvSpPr/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42" name="Freeform 5"/>
              <p:cNvSpPr/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414455"/>
                </a:solidFill>
                <a:prstDash val="sysDash"/>
                <a:miter lim="800000"/>
              </a:ln>
              <a:effectLst/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  <p:sp>
          <p:nvSpPr>
            <p:cNvPr id="4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4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500" b="1" dirty="0" smtClean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rPr>
                <a:t>03</a:t>
              </a:r>
              <a:endParaRPr lang="zh-CN" altLang="en-US" sz="1500" b="1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356751" y="2676935"/>
            <a:ext cx="1718044" cy="42474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350" b="1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35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356751" y="3034544"/>
            <a:ext cx="2995791" cy="665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录入上述图表的描述说明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，录入</a:t>
            </a: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上述图表的描述说明。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1017713" y="5090392"/>
            <a:ext cx="582965" cy="525610"/>
            <a:chOff x="5424755" y="1340768"/>
            <a:chExt cx="670560" cy="604586"/>
          </a:xfrm>
        </p:grpSpPr>
        <p:grpSp>
          <p:nvGrpSpPr>
            <p:cNvPr id="35" name="组合 34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  <p:sp>
            <p:nvSpPr>
              <p:cNvPr id="3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/>
              </a:p>
            </p:txBody>
          </p:sp>
        </p:grpSp>
        <p:sp>
          <p:nvSpPr>
            <p:cNvPr id="36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721652" y="5106083"/>
            <a:ext cx="2072822" cy="400370"/>
          </a:xfrm>
          <a:prstGeom prst="rect">
            <a:avLst/>
          </a:prstGeom>
          <a:noFill/>
        </p:spPr>
        <p:txBody>
          <a:bodyPr wrap="square" lIns="51421" tIns="25710" rIns="51421" bIns="25710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sz="135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输入文字标题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1801376" y="5504703"/>
            <a:ext cx="9042524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1002081" y="5360303"/>
            <a:ext cx="286442" cy="258260"/>
            <a:chOff x="3720691" y="2824413"/>
            <a:chExt cx="1341120" cy="1209172"/>
          </a:xfrm>
        </p:grpSpPr>
        <p:sp>
          <p:nvSpPr>
            <p:cNvPr id="33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  <p:sp>
          <p:nvSpPr>
            <p:cNvPr id="34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sp>
        <p:nvSpPr>
          <p:cNvPr id="29" name="TextBox 76"/>
          <p:cNvSpPr txBox="1"/>
          <p:nvPr/>
        </p:nvSpPr>
        <p:spPr>
          <a:xfrm>
            <a:off x="1694435" y="5668070"/>
            <a:ext cx="9460895" cy="748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  <a:r>
              <a:rPr lang="zh-CN" altLang="en-US" sz="105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907437" y="1405467"/>
            <a:ext cx="308213" cy="204282"/>
            <a:chOff x="9482595" y="2565731"/>
            <a:chExt cx="278384" cy="184511"/>
          </a:xfrm>
        </p:grpSpPr>
        <p:sp>
          <p:nvSpPr>
            <p:cNvPr id="31" name="椭圆 3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350"/>
            </a:p>
          </p:txBody>
        </p:sp>
        <p:sp>
          <p:nvSpPr>
            <p:cNvPr id="32" name="椭圆 3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xmlns="" val="28730655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3084" y="87252"/>
            <a:ext cx="670385" cy="604428"/>
            <a:chOff x="5424755" y="1340768"/>
            <a:chExt cx="670560" cy="604586"/>
          </a:xfrm>
        </p:grpSpPr>
        <p:grpSp>
          <p:nvGrpSpPr>
            <p:cNvPr id="9" name="组合 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文本框 9"/>
          <p:cNvSpPr txBox="1"/>
          <p:nvPr/>
        </p:nvSpPr>
        <p:spPr>
          <a:xfrm>
            <a:off x="1020088" y="206003"/>
            <a:ext cx="2612112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dirty="0">
                <a:solidFill>
                  <a:srgbClr val="414455"/>
                </a:solidFill>
                <a:latin typeface="微软雅黑" panose="020B0503020204020204" pitchFamily="34" charset="-122"/>
              </a:rPr>
              <a:t>相关建议与论文总结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92078" y="565948"/>
            <a:ext cx="9721436" cy="0"/>
          </a:xfrm>
          <a:prstGeom prst="line">
            <a:avLst/>
          </a:prstGeom>
          <a:ln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0986798" y="357972"/>
            <a:ext cx="258652" cy="233204"/>
            <a:chOff x="3720691" y="2824413"/>
            <a:chExt cx="1341120" cy="1209172"/>
          </a:xfrm>
          <a:solidFill>
            <a:srgbClr val="1C50A2"/>
          </a:solidFill>
        </p:grpSpPr>
        <p:sp>
          <p:nvSpPr>
            <p:cNvPr id="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" name="Freeform 126"/>
          <p:cNvSpPr>
            <a:spLocks noChangeAspect="1" noEditPoints="1"/>
          </p:cNvSpPr>
          <p:nvPr/>
        </p:nvSpPr>
        <p:spPr bwMode="auto">
          <a:xfrm>
            <a:off x="507181" y="248242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028547" y="1542073"/>
            <a:ext cx="9927544" cy="3499834"/>
            <a:chOff x="2505536" y="2163226"/>
            <a:chExt cx="7180927" cy="2531548"/>
          </a:xfrm>
        </p:grpSpPr>
        <p:grpSp>
          <p:nvGrpSpPr>
            <p:cNvPr id="13" name="组合 12"/>
            <p:cNvGrpSpPr/>
            <p:nvPr/>
          </p:nvGrpSpPr>
          <p:grpSpPr>
            <a:xfrm>
              <a:off x="4773197" y="3836977"/>
              <a:ext cx="863871" cy="778878"/>
              <a:chOff x="5424755" y="1340768"/>
              <a:chExt cx="670560" cy="604586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5424755" y="1340768"/>
                <a:ext cx="670560" cy="604586"/>
                <a:chOff x="5424755" y="1340768"/>
                <a:chExt cx="670560" cy="604586"/>
              </a:xfrm>
            </p:grpSpPr>
            <p:grpSp>
              <p:nvGrpSpPr>
                <p:cNvPr id="48" name="组合 47"/>
                <p:cNvGrpSpPr/>
                <p:nvPr/>
              </p:nvGrpSpPr>
              <p:grpSpPr>
                <a:xfrm>
                  <a:off x="5424755" y="1340768"/>
                  <a:ext cx="670560" cy="604586"/>
                  <a:chOff x="3720691" y="2824413"/>
                  <a:chExt cx="1341120" cy="1209172"/>
                </a:xfrm>
              </p:grpSpPr>
              <p:sp>
                <p:nvSpPr>
                  <p:cNvPr id="50" name="Freeform 5"/>
                  <p:cNvSpPr/>
                  <p:nvPr/>
                </p:nvSpPr>
                <p:spPr bwMode="auto">
                  <a:xfrm rot="1855731">
                    <a:off x="3720691" y="2824413"/>
                    <a:ext cx="1341120" cy="1209172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16200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190500" dist="1143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  <p:sp>
                <p:nvSpPr>
                  <p:cNvPr id="51" name="Freeform 5"/>
                  <p:cNvSpPr/>
                  <p:nvPr/>
                </p:nvSpPr>
                <p:spPr bwMode="auto">
                  <a:xfrm rot="1855731">
                    <a:off x="3764581" y="2863367"/>
                    <a:ext cx="1264630" cy="1140208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21594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</p:grpSp>
            <p:sp>
              <p:nvSpPr>
                <p:cNvPr id="49" name="Freeform 5"/>
                <p:cNvSpPr/>
                <p:nvPr/>
              </p:nvSpPr>
              <p:spPr bwMode="auto">
                <a:xfrm rot="1855731">
                  <a:off x="5470180" y="1383052"/>
                  <a:ext cx="576760" cy="520015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414455"/>
                  </a:solidFill>
                  <a:prstDash val="sysDash"/>
                  <a:miter lim="800000"/>
                </a:ln>
                <a:effectLst/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47" name="TextBox 7"/>
              <p:cNvSpPr>
                <a:spLocks noChangeArrowheads="1"/>
              </p:cNvSpPr>
              <p:nvPr/>
            </p:nvSpPr>
            <p:spPr bwMode="auto">
              <a:xfrm>
                <a:off x="5478217" y="1546604"/>
                <a:ext cx="576064" cy="24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b="1" dirty="0" smtClean="0">
                    <a:solidFill>
                      <a:srgbClr val="414455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sym typeface="微软雅黑" panose="020B0503020204020204" pitchFamily="34" charset="-122"/>
                  </a:rPr>
                  <a:t>04</a:t>
                </a:r>
                <a:endParaRPr lang="zh-CN" altLang="en-US" sz="2100" b="1" dirty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5205133" y="3081089"/>
              <a:ext cx="863871" cy="778878"/>
              <a:chOff x="5424755" y="1340768"/>
              <a:chExt cx="670560" cy="60458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5424755" y="1340768"/>
                <a:ext cx="670560" cy="604586"/>
                <a:chOff x="5424755" y="1340768"/>
                <a:chExt cx="670560" cy="604586"/>
              </a:xfrm>
            </p:grpSpPr>
            <p:grpSp>
              <p:nvGrpSpPr>
                <p:cNvPr id="42" name="组合 41"/>
                <p:cNvGrpSpPr/>
                <p:nvPr/>
              </p:nvGrpSpPr>
              <p:grpSpPr>
                <a:xfrm>
                  <a:off x="5424755" y="1340768"/>
                  <a:ext cx="670560" cy="604586"/>
                  <a:chOff x="3720691" y="2824413"/>
                  <a:chExt cx="1341120" cy="1209172"/>
                </a:xfrm>
              </p:grpSpPr>
              <p:sp>
                <p:nvSpPr>
                  <p:cNvPr id="44" name="Freeform 5"/>
                  <p:cNvSpPr/>
                  <p:nvPr/>
                </p:nvSpPr>
                <p:spPr bwMode="auto">
                  <a:xfrm rot="1855731">
                    <a:off x="3720691" y="2824413"/>
                    <a:ext cx="1341120" cy="1209172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16200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190500" dist="1143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  <p:sp>
                <p:nvSpPr>
                  <p:cNvPr id="45" name="Freeform 5"/>
                  <p:cNvSpPr/>
                  <p:nvPr/>
                </p:nvSpPr>
                <p:spPr bwMode="auto">
                  <a:xfrm rot="1855731">
                    <a:off x="3764581" y="2863367"/>
                    <a:ext cx="1264630" cy="1140208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21594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</p:grpSp>
            <p:sp>
              <p:nvSpPr>
                <p:cNvPr id="43" name="Freeform 5"/>
                <p:cNvSpPr/>
                <p:nvPr/>
              </p:nvSpPr>
              <p:spPr bwMode="auto">
                <a:xfrm rot="1855731">
                  <a:off x="5470180" y="1383052"/>
                  <a:ext cx="576760" cy="520015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414455"/>
                  </a:solidFill>
                  <a:prstDash val="sysDash"/>
                  <a:miter lim="800000"/>
                </a:ln>
                <a:effectLst/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41" name="TextBox 7"/>
              <p:cNvSpPr>
                <a:spLocks noChangeArrowheads="1"/>
              </p:cNvSpPr>
              <p:nvPr/>
            </p:nvSpPr>
            <p:spPr bwMode="auto">
              <a:xfrm>
                <a:off x="5478217" y="1546604"/>
                <a:ext cx="576064" cy="24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b="1" dirty="0" smtClean="0">
                    <a:solidFill>
                      <a:srgbClr val="414455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sym typeface="微软雅黑" panose="020B0503020204020204" pitchFamily="34" charset="-122"/>
                  </a:rPr>
                  <a:t>03</a:t>
                </a:r>
                <a:endParaRPr lang="zh-CN" altLang="en-US" sz="2100" b="1" dirty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6069004" y="3081089"/>
              <a:ext cx="863871" cy="778878"/>
              <a:chOff x="5424755" y="1340768"/>
              <a:chExt cx="670560" cy="604586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5424755" y="1340768"/>
                <a:ext cx="670560" cy="604586"/>
                <a:chOff x="5424755" y="1340768"/>
                <a:chExt cx="670560" cy="604586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5424755" y="1340768"/>
                  <a:ext cx="670560" cy="604586"/>
                  <a:chOff x="3720691" y="2824413"/>
                  <a:chExt cx="1341120" cy="1209172"/>
                </a:xfrm>
              </p:grpSpPr>
              <p:sp>
                <p:nvSpPr>
                  <p:cNvPr id="38" name="Freeform 5"/>
                  <p:cNvSpPr/>
                  <p:nvPr/>
                </p:nvSpPr>
                <p:spPr bwMode="auto">
                  <a:xfrm rot="1855731">
                    <a:off x="3720691" y="2824413"/>
                    <a:ext cx="1341120" cy="1209172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16200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190500" dist="1143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  <p:sp>
                <p:nvSpPr>
                  <p:cNvPr id="39" name="Freeform 5"/>
                  <p:cNvSpPr/>
                  <p:nvPr/>
                </p:nvSpPr>
                <p:spPr bwMode="auto">
                  <a:xfrm rot="1855731">
                    <a:off x="3764581" y="2863367"/>
                    <a:ext cx="1264630" cy="1140208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21594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</p:grpSp>
            <p:sp>
              <p:nvSpPr>
                <p:cNvPr id="37" name="Freeform 5"/>
                <p:cNvSpPr/>
                <p:nvPr/>
              </p:nvSpPr>
              <p:spPr bwMode="auto">
                <a:xfrm rot="1855731">
                  <a:off x="5470180" y="1383052"/>
                  <a:ext cx="576760" cy="520015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414455"/>
                  </a:solidFill>
                  <a:prstDash val="sysDash"/>
                  <a:miter lim="800000"/>
                </a:ln>
                <a:effectLst/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35" name="TextBox 7"/>
              <p:cNvSpPr>
                <a:spLocks noChangeArrowheads="1"/>
              </p:cNvSpPr>
              <p:nvPr/>
            </p:nvSpPr>
            <p:spPr bwMode="auto">
              <a:xfrm>
                <a:off x="5478217" y="1546604"/>
                <a:ext cx="576064" cy="24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b="1" dirty="0" smtClean="0">
                    <a:solidFill>
                      <a:srgbClr val="414455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sym typeface="微软雅黑" panose="020B0503020204020204" pitchFamily="34" charset="-122"/>
                  </a:rPr>
                  <a:t>02</a:t>
                </a:r>
                <a:endParaRPr lang="zh-CN" altLang="en-US" sz="2100" b="1" dirty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6554931" y="2356204"/>
              <a:ext cx="863871" cy="778878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5424755" y="1340768"/>
                <a:chExt cx="670560" cy="604586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5424755" y="1340768"/>
                  <a:ext cx="670560" cy="604586"/>
                  <a:chOff x="3720691" y="2824413"/>
                  <a:chExt cx="1341120" cy="1209172"/>
                </a:xfrm>
              </p:grpSpPr>
              <p:sp>
                <p:nvSpPr>
                  <p:cNvPr id="32" name="Freeform 5"/>
                  <p:cNvSpPr/>
                  <p:nvPr/>
                </p:nvSpPr>
                <p:spPr bwMode="auto">
                  <a:xfrm rot="1855731">
                    <a:off x="3720691" y="2824413"/>
                    <a:ext cx="1341120" cy="1209172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16200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190500" dist="1143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  <p:sp>
                <p:nvSpPr>
                  <p:cNvPr id="33" name="Freeform 5"/>
                  <p:cNvSpPr/>
                  <p:nvPr/>
                </p:nvSpPr>
                <p:spPr bwMode="auto">
                  <a:xfrm rot="1855731">
                    <a:off x="3764581" y="2863367"/>
                    <a:ext cx="1264630" cy="1140208"/>
                  </a:xfrm>
                  <a:custGeom>
                    <a:avLst/>
                    <a:gdLst>
                      <a:gd name="T0" fmla="*/ 2151 w 2740"/>
                      <a:gd name="T1" fmla="*/ 2315 h 2446"/>
                      <a:gd name="T2" fmla="*/ 2055 w 2740"/>
                      <a:gd name="T3" fmla="*/ 2410 h 2446"/>
                      <a:gd name="T4" fmla="*/ 1918 w 2740"/>
                      <a:gd name="T5" fmla="*/ 2445 h 2446"/>
                      <a:gd name="T6" fmla="*/ 816 w 2740"/>
                      <a:gd name="T7" fmla="*/ 2445 h 2446"/>
                      <a:gd name="T8" fmla="*/ 685 w 2740"/>
                      <a:gd name="T9" fmla="*/ 2410 h 2446"/>
                      <a:gd name="T10" fmla="*/ 589 w 2740"/>
                      <a:gd name="T11" fmla="*/ 2314 h 2446"/>
                      <a:gd name="T12" fmla="*/ 36 w 2740"/>
                      <a:gd name="T13" fmla="*/ 1356 h 2446"/>
                      <a:gd name="T14" fmla="*/ 0 w 2740"/>
                      <a:gd name="T15" fmla="*/ 1223 h 2446"/>
                      <a:gd name="T16" fmla="*/ 36 w 2740"/>
                      <a:gd name="T17" fmla="*/ 1089 h 2446"/>
                      <a:gd name="T18" fmla="*/ 587 w 2740"/>
                      <a:gd name="T19" fmla="*/ 135 h 2446"/>
                      <a:gd name="T20" fmla="*/ 685 w 2740"/>
                      <a:gd name="T21" fmla="*/ 37 h 2446"/>
                      <a:gd name="T22" fmla="*/ 810 w 2740"/>
                      <a:gd name="T23" fmla="*/ 1 h 2446"/>
                      <a:gd name="T24" fmla="*/ 1916 w 2740"/>
                      <a:gd name="T25" fmla="*/ 1 h 2446"/>
                      <a:gd name="T26" fmla="*/ 2055 w 2740"/>
                      <a:gd name="T27" fmla="*/ 37 h 2446"/>
                      <a:gd name="T28" fmla="*/ 2151 w 2740"/>
                      <a:gd name="T29" fmla="*/ 132 h 2446"/>
                      <a:gd name="T30" fmla="*/ 2702 w 2740"/>
                      <a:gd name="T31" fmla="*/ 1086 h 2446"/>
                      <a:gd name="T32" fmla="*/ 2740 w 2740"/>
                      <a:gd name="T33" fmla="*/ 1223 h 2446"/>
                      <a:gd name="T34" fmla="*/ 2701 w 2740"/>
                      <a:gd name="T35" fmla="*/ 1361 h 2446"/>
                      <a:gd name="T36" fmla="*/ 2151 w 2740"/>
                      <a:gd name="T37" fmla="*/ 2315 h 2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740" h="2446">
                        <a:moveTo>
                          <a:pt x="2151" y="2315"/>
                        </a:moveTo>
                        <a:cubicBezTo>
                          <a:pt x="2128" y="2353"/>
                          <a:pt x="2096" y="2386"/>
                          <a:pt x="2055" y="2410"/>
                        </a:cubicBezTo>
                        <a:cubicBezTo>
                          <a:pt x="2012" y="2435"/>
                          <a:pt x="1965" y="2446"/>
                          <a:pt x="1918" y="2445"/>
                        </a:cubicBezTo>
                        <a:lnTo>
                          <a:pt x="816" y="2445"/>
                        </a:lnTo>
                        <a:cubicBezTo>
                          <a:pt x="772" y="2445"/>
                          <a:pt x="726" y="2434"/>
                          <a:pt x="685" y="2410"/>
                        </a:cubicBezTo>
                        <a:cubicBezTo>
                          <a:pt x="644" y="2386"/>
                          <a:pt x="611" y="2353"/>
                          <a:pt x="589" y="2314"/>
                        </a:cubicBezTo>
                        <a:lnTo>
                          <a:pt x="36" y="1356"/>
                        </a:lnTo>
                        <a:cubicBezTo>
                          <a:pt x="13" y="1317"/>
                          <a:pt x="0" y="1272"/>
                          <a:pt x="0" y="1223"/>
                        </a:cubicBezTo>
                        <a:cubicBezTo>
                          <a:pt x="0" y="1174"/>
                          <a:pt x="13" y="1129"/>
                          <a:pt x="36" y="1089"/>
                        </a:cubicBezTo>
                        <a:lnTo>
                          <a:pt x="587" y="135"/>
                        </a:lnTo>
                        <a:cubicBezTo>
                          <a:pt x="610" y="96"/>
                          <a:pt x="643" y="61"/>
                          <a:pt x="685" y="37"/>
                        </a:cubicBezTo>
                        <a:cubicBezTo>
                          <a:pt x="724" y="14"/>
                          <a:pt x="767" y="2"/>
                          <a:pt x="810" y="1"/>
                        </a:cubicBezTo>
                        <a:lnTo>
                          <a:pt x="1916" y="1"/>
                        </a:lnTo>
                        <a:cubicBezTo>
                          <a:pt x="1963" y="0"/>
                          <a:pt x="2011" y="11"/>
                          <a:pt x="2055" y="37"/>
                        </a:cubicBezTo>
                        <a:cubicBezTo>
                          <a:pt x="2096" y="60"/>
                          <a:pt x="2129" y="93"/>
                          <a:pt x="2151" y="132"/>
                        </a:cubicBezTo>
                        <a:lnTo>
                          <a:pt x="2702" y="1086"/>
                        </a:lnTo>
                        <a:cubicBezTo>
                          <a:pt x="2726" y="1126"/>
                          <a:pt x="2740" y="1173"/>
                          <a:pt x="2740" y="1223"/>
                        </a:cubicBezTo>
                        <a:cubicBezTo>
                          <a:pt x="2740" y="1274"/>
                          <a:pt x="2726" y="1321"/>
                          <a:pt x="2701" y="1361"/>
                        </a:cubicBezTo>
                        <a:lnTo>
                          <a:pt x="2151" y="2315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D3D3D3"/>
                      </a:gs>
                      <a:gs pos="100000">
                        <a:srgbClr val="F9F9F9"/>
                      </a:gs>
                    </a:gsLst>
                    <a:lin ang="21594000" scaled="0"/>
                  </a:gradFill>
                  <a:ln w="12700" cap="flat">
                    <a:noFill/>
                    <a:prstDash val="solid"/>
                    <a:miter lim="800000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vert="horz" wrap="square" lIns="68562" tIns="34281" rIns="68562" bIns="34281" numCol="1" anchor="t" anchorCtr="0" compatLnSpc="1"/>
                  <a:lstStyle>
                    <a:defPPr>
                      <a:defRPr lang="zh-CN"/>
                    </a:defPPr>
                    <a:lvl1pPr marL="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429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6858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0287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3716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1714500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0580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24009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2743835" algn="l" defTabSz="685800" rtl="0" eaLnBrk="1" latinLnBrk="0" hangingPunct="1">
                      <a:defRPr sz="135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 sz="1350">
                      <a:solidFill>
                        <a:srgbClr val="414455"/>
                      </a:solidFill>
                    </a:endParaRPr>
                  </a:p>
                </p:txBody>
              </p:sp>
            </p:grpSp>
            <p:sp>
              <p:nvSpPr>
                <p:cNvPr id="31" name="Freeform 5"/>
                <p:cNvSpPr/>
                <p:nvPr/>
              </p:nvSpPr>
              <p:spPr bwMode="auto">
                <a:xfrm rot="1855731">
                  <a:off x="5470180" y="1383052"/>
                  <a:ext cx="576760" cy="520015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414455"/>
                  </a:solidFill>
                  <a:prstDash val="sysDash"/>
                  <a:miter lim="800000"/>
                </a:ln>
                <a:effectLst/>
              </p:spPr>
              <p:txBody>
                <a:bodyPr vert="horz" wrap="square" lIns="68562" tIns="34281" rIns="68562" bIns="34281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80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9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835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1350">
                    <a:solidFill>
                      <a:srgbClr val="414455"/>
                    </a:solidFill>
                  </a:endParaRPr>
                </a:p>
              </p:txBody>
            </p:sp>
          </p:grpSp>
          <p:sp>
            <p:nvSpPr>
              <p:cNvPr id="29" name="TextBox 7"/>
              <p:cNvSpPr>
                <a:spLocks noChangeArrowheads="1"/>
              </p:cNvSpPr>
              <p:nvPr/>
            </p:nvSpPr>
            <p:spPr bwMode="auto">
              <a:xfrm>
                <a:off x="5478217" y="1546604"/>
                <a:ext cx="576064" cy="248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b="1" dirty="0" smtClean="0">
                    <a:solidFill>
                      <a:srgbClr val="414455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sym typeface="微软雅黑" panose="020B0503020204020204" pitchFamily="34" charset="-122"/>
                  </a:rPr>
                  <a:t>01</a:t>
                </a:r>
                <a:endParaRPr lang="zh-CN" altLang="en-US" sz="2100" b="1" dirty="0">
                  <a:solidFill>
                    <a:srgbClr val="41445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7519852" y="2379194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>
              <a:off x="7519336" y="2621380"/>
              <a:ext cx="2167127" cy="450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095366" y="3191860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>
              <a:spLocks noChangeArrowheads="1"/>
            </p:cNvSpPr>
            <p:nvPr/>
          </p:nvSpPr>
          <p:spPr bwMode="auto">
            <a:xfrm>
              <a:off x="7094850" y="3434045"/>
              <a:ext cx="2167127" cy="450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37987" y="3189073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>
              <a:spLocks noChangeArrowheads="1"/>
            </p:cNvSpPr>
            <p:nvPr/>
          </p:nvSpPr>
          <p:spPr bwMode="auto">
            <a:xfrm>
              <a:off x="2937471" y="3431259"/>
              <a:ext cx="2167127" cy="450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506051" y="4001739"/>
              <a:ext cx="1788668" cy="287655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80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9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835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350" b="1" dirty="0">
                  <a:solidFill>
                    <a:srgbClr val="4144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350" b="1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>
              <a:spLocks noChangeArrowheads="1"/>
            </p:cNvSpPr>
            <p:nvPr/>
          </p:nvSpPr>
          <p:spPr bwMode="auto">
            <a:xfrm>
              <a:off x="2505536" y="4243924"/>
              <a:ext cx="2167127" cy="450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55" tIns="34278" rIns="68555" bIns="3427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在此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录入上述图表的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描述明</a:t>
              </a: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，在此录入上述图表的描述</a:t>
              </a:r>
              <a:r>
                <a:rPr lang="zh-CN" altLang="en-US" sz="1050" dirty="0" smtClean="0">
                  <a:solidFill>
                    <a:schemeClr val="bg1">
                      <a:lumMod val="50000"/>
                    </a:schemeClr>
                  </a:solidFill>
                  <a:sym typeface="微软雅黑" panose="020B0503020204020204" pitchFamily="34" charset="-122"/>
                </a:rPr>
                <a:t>说。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986832" y="2163226"/>
              <a:ext cx="208733" cy="138347"/>
              <a:chOff x="9482595" y="2565731"/>
              <a:chExt cx="278384" cy="18451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9482595" y="2565731"/>
                <a:ext cx="71376" cy="713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9625979" y="2615242"/>
                <a:ext cx="135000" cy="135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80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9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835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350">
                  <a:solidFill>
                    <a:srgbClr val="414455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041933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79251" y="3582941"/>
            <a:ext cx="4952058" cy="53091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计算机系</a:t>
            </a:r>
            <a:r>
              <a:rPr kumimoji="0" lang="zh-CN" altLang="en-US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</a:t>
            </a:r>
            <a:r>
              <a:rPr kumimoji="0" lang="zh-CN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位研究生论文答辩材料</a:t>
            </a:r>
          </a:p>
        </p:txBody>
      </p:sp>
      <p:sp>
        <p:nvSpPr>
          <p:cNvPr id="7" name="矩形 6"/>
          <p:cNvSpPr/>
          <p:nvPr/>
        </p:nvSpPr>
        <p:spPr>
          <a:xfrm>
            <a:off x="3879251" y="2556805"/>
            <a:ext cx="8448214" cy="83869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5000" b="1" dirty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</a:t>
            </a:r>
            <a:r>
              <a:rPr lang="zh-CN" altLang="en-US" sz="5000" b="1" dirty="0" smtClean="0">
                <a:solidFill>
                  <a:srgbClr val="1C5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示完毕，请多指教！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1C50A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3957850" y="3546200"/>
            <a:ext cx="7279718" cy="0"/>
          </a:xfrm>
          <a:prstGeom prst="line">
            <a:avLst/>
          </a:prstGeom>
          <a:ln w="28575">
            <a:solidFill>
              <a:srgbClr val="1C50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957850" y="1616161"/>
            <a:ext cx="2665482" cy="789940"/>
          </a:xfrm>
          <a:prstGeom prst="rect">
            <a:avLst/>
          </a:prstGeom>
        </p:spPr>
      </p:pic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-1" y="1085407"/>
            <a:ext cx="2591077" cy="4151873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rgbClr val="1C50A2"/>
          </a:solidFill>
          <a:ln w="5" cap="flat">
            <a:solidFill>
              <a:srgbClr val="24211D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2491892" y="2588618"/>
            <a:ext cx="198368" cy="245114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rgbClr val="1C50A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69178" y="4199650"/>
            <a:ext cx="2227581" cy="425450"/>
            <a:chOff x="4654427" y="4718860"/>
            <a:chExt cx="1663809" cy="317821"/>
          </a:xfrm>
        </p:grpSpPr>
        <p:grpSp>
          <p:nvGrpSpPr>
            <p:cNvPr id="23" name="组合 22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25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" name="文本框 22"/>
            <p:cNvSpPr txBox="1"/>
            <p:nvPr/>
          </p:nvSpPr>
          <p:spPr>
            <a:xfrm>
              <a:off x="4925563" y="4806871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</a:t>
              </a: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：</a:t>
              </a:r>
              <a:r>
                <a:rPr kumimoji="0" lang="en-US" altLang="zh-CN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PPT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228735" y="4194739"/>
            <a:ext cx="2699384" cy="388604"/>
            <a:chOff x="6395842" y="4718860"/>
            <a:chExt cx="2016134" cy="290146"/>
          </a:xfrm>
        </p:grpSpPr>
        <p:grpSp>
          <p:nvGrpSpPr>
            <p:cNvPr id="19" name="组合 18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21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rgbClr val="1C50A2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1C50A2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" name="文本框 27"/>
            <p:cNvSpPr txBox="1"/>
            <p:nvPr/>
          </p:nvSpPr>
          <p:spPr>
            <a:xfrm>
              <a:off x="6669040" y="4779208"/>
              <a:ext cx="1742936" cy="229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</a:t>
              </a: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：</a:t>
              </a:r>
              <a:r>
                <a:rPr kumimoji="0" lang="en-US" altLang="zh-CN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2020.08.06</a:t>
              </a:r>
              <a:endPara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7964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毕业答辩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4298</Words>
  <Application>Microsoft Office PowerPoint</Application>
  <PresentationFormat>自定义</PresentationFormat>
  <Paragraphs>312</Paragraphs>
  <Slides>30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蓝色简洁毕业答辩</dc:title>
  <dc:creator>PPT</dc:creator>
  <cp:keywords>PPT</cp:keywords>
  <dc:description>www.1ppt.com</dc:description>
  <cp:lastModifiedBy>User</cp:lastModifiedBy>
  <cp:revision>21</cp:revision>
  <dcterms:created xsi:type="dcterms:W3CDTF">2019-03-12T12:26:15Z</dcterms:created>
  <dcterms:modified xsi:type="dcterms:W3CDTF">2020-08-06T03:51:54Z</dcterms:modified>
</cp:coreProperties>
</file>