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tags/tag29.xml" ContentType="application/vnd.openxmlformats-officedocument.presentationml.tags+xml"/>
  <Override PartName="/ppt/notesSlides/notesSlide25.xml" ContentType="application/vnd.openxmlformats-officedocument.presentationml.notesSlide+xml"/>
  <Override PartName="/ppt/tags/tag38.xml" ContentType="application/vnd.openxmlformats-officedocument.presentationml.tag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27.xml" ContentType="application/vnd.openxmlformats-officedocument.presentationml.tags+xml"/>
  <Override PartName="/ppt/notesSlides/notesSlide23.xml" ContentType="application/vnd.openxmlformats-officedocument.presentationml.notesSlide+xml"/>
  <Override PartName="/ppt/tags/tag36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notesSlides/notesSlide21.xml" ContentType="application/vnd.openxmlformats-officedocument.presentationml.notesSlide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tags/tag41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tags/tag39.xml" ContentType="application/vnd.openxmlformats-officedocument.presentationml.tags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tags/tag28.xml" ContentType="application/vnd.openxmlformats-officedocument.presentationml.tags+xml"/>
  <Override PartName="/ppt/notesSlides/notesSlide24.xml" ContentType="application/vnd.openxmlformats-officedocument.presentationml.notesSlide+xml"/>
  <Override PartName="/ppt/tags/tag37.xml" ContentType="application/vnd.openxmlformats-officedocument.presentationml.tags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tags/tag26.xml" ContentType="application/vnd.openxmlformats-officedocument.presentationml.tags+xml"/>
  <Override PartName="/ppt/notesSlides/notesSlide22.xml" ContentType="application/vnd.openxmlformats-officedocument.presentationml.notesSlide+xml"/>
  <Override PartName="/ppt/tags/tag35.xml" ContentType="application/vnd.openxmlformats-officedocument.presentationml.tags+xml"/>
  <Override PartName="/ppt/notesSlides/notesSlide8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24.xml" ContentType="application/vnd.openxmlformats-officedocument.presentationml.tags+xml"/>
  <Override PartName="/ppt/notesSlides/notesSlide20.xml" ContentType="application/vnd.openxmlformats-officedocument.presentationml.notesSlide+xml"/>
  <Override PartName="/ppt/tags/tag33.xml" ContentType="application/vnd.openxmlformats-officedocument.presentationml.tags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82" r:id="rId2"/>
    <p:sldId id="288" r:id="rId3"/>
    <p:sldId id="258" r:id="rId4"/>
    <p:sldId id="295" r:id="rId5"/>
    <p:sldId id="312" r:id="rId6"/>
    <p:sldId id="298" r:id="rId7"/>
    <p:sldId id="313" r:id="rId8"/>
    <p:sldId id="289" r:id="rId9"/>
    <p:sldId id="296" r:id="rId10"/>
    <p:sldId id="297" r:id="rId11"/>
    <p:sldId id="294" r:id="rId12"/>
    <p:sldId id="300" r:id="rId13"/>
    <p:sldId id="290" r:id="rId14"/>
    <p:sldId id="260" r:id="rId15"/>
    <p:sldId id="299" r:id="rId16"/>
    <p:sldId id="301" r:id="rId17"/>
    <p:sldId id="307" r:id="rId18"/>
    <p:sldId id="291" r:id="rId19"/>
    <p:sldId id="302" r:id="rId20"/>
    <p:sldId id="308" r:id="rId21"/>
    <p:sldId id="303" r:id="rId22"/>
    <p:sldId id="305" r:id="rId23"/>
    <p:sldId id="292" r:id="rId24"/>
    <p:sldId id="314" r:id="rId25"/>
    <p:sldId id="306" r:id="rId26"/>
    <p:sldId id="309" r:id="rId27"/>
    <p:sldId id="304" r:id="rId28"/>
    <p:sldId id="293" r:id="rId29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C7CB3"/>
    <a:srgbClr val="035C9C"/>
    <a:srgbClr val="7F7F7F"/>
    <a:srgbClr val="0363A5"/>
    <a:srgbClr val="035C96"/>
    <a:srgbClr val="047EDA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2309" autoAdjust="0"/>
    <p:restoredTop sz="94660"/>
  </p:normalViewPr>
  <p:slideViewPr>
    <p:cSldViewPr snapToGrid="0" showGuides="1">
      <p:cViewPr>
        <p:scale>
          <a:sx n="50" d="100"/>
          <a:sy n="50" d="100"/>
        </p:scale>
        <p:origin x="-3066" y="-14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1C6262-C5EE-49E8-82C9-5B482EFE4728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E321C3-B83B-4F67-8F2E-568770AE23B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51725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E321C3-B83B-4F67-8F2E-568770AE23BF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811838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769159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263203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67093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529219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540638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58451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751690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165998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381449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01612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58288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194486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111884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18286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0189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885015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657177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302280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164231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242898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035756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193041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983629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2763923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555178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D7E1F-682C-4D2A-A506-5EFB69BAF2A1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981308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E321C3-B83B-4F67-8F2E-568770AE23BF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3084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9B8032A-B20A-4D61-930B-4D827A8AEE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974AC396-59C7-4E2F-A700-E53D3F8F28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26C9892-3A12-48D3-8E07-3783FE887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10F19-8CFC-41BA-AB99-D3970B82F7EB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9D006B2-C4AB-45A6-B40C-6A02FDF8A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B4EDEEE-6D9E-441E-8A29-C8C6F7697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425F-DEC4-4455-AD0B-2B1C49DF353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0560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1EE5E06-2A11-41B6-8871-36FE65E05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84EA20C-945C-4B54-8FF4-05F0638B0D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ADDBE8B-C4A9-4E30-B103-F3D78E32F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10F19-8CFC-41BA-AB99-D3970B82F7EB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5FA5AD8-9911-4B6F-8419-4F614CAA8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0A2C6D1-7E00-4617-81F8-F4D840AE4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425F-DEC4-4455-AD0B-2B1C49DF353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8967392" y="643000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www.PPTXXXX.com/ziti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www.PPTXXXX.com/xiazai/zongjie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www.PPTXXXX.com/xiazai/jihua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www.PPTXXXX.com/moban/shangwu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www.PPTXXXX.com/xiazai/jianli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www.PPTXXXX.com/xiazai/dabian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www.PPTXXXX.com/xiazai/huibao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271023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FD8DCBB4-4435-4714-8BAA-4277D2227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4CD4F7D-F1AD-40BC-AD5B-952FD65858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6EB166F-7E37-43F9-95BD-F4C212350D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710F19-8CFC-41BA-AB99-D3970B82F7EB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8171A76-7BF3-4B07-B28B-AAD6B8BCBC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91A0754-2778-481F-AC59-50C239AB34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7425F-DEC4-4455-AD0B-2B1C49DF353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30125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jpe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jpe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10.jpe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13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jpe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14.jpe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jpeg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image" Target="../media/image16.jpeg"/><Relationship Id="rId5" Type="http://schemas.openxmlformats.org/officeDocument/2006/relationships/image" Target="../media/image5.png"/><Relationship Id="rId10" Type="http://schemas.openxmlformats.org/officeDocument/2006/relationships/image" Target="../media/image20.jpeg"/><Relationship Id="rId4" Type="http://schemas.openxmlformats.org/officeDocument/2006/relationships/notesSlide" Target="../notesSlides/notesSlide17.xml"/><Relationship Id="rId9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image" Target="../media/image21.jpe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:a16="http://schemas.microsoft.com/office/drawing/2014/main" xmlns="" id="{6D155800-8F15-4C9A-B7F6-5BE9683313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96786" y="1526540"/>
            <a:ext cx="6154974" cy="3783998"/>
          </a:xfrm>
          <a:custGeom>
            <a:avLst/>
            <a:gdLst>
              <a:gd name="connsiteX0" fmla="*/ 321 w 3943295"/>
              <a:gd name="connsiteY0" fmla="*/ 0 h 2311888"/>
              <a:gd name="connsiteX1" fmla="*/ 3943295 w 3943295"/>
              <a:gd name="connsiteY1" fmla="*/ 0 h 2311888"/>
              <a:gd name="connsiteX2" fmla="*/ 3227035 w 3943295"/>
              <a:gd name="connsiteY2" fmla="*/ 2311888 h 2311888"/>
              <a:gd name="connsiteX3" fmla="*/ 321 w 3943295"/>
              <a:gd name="connsiteY3" fmla="*/ 2304796 h 2311888"/>
              <a:gd name="connsiteX4" fmla="*/ 321 w 3943295"/>
              <a:gd name="connsiteY4" fmla="*/ 0 h 2311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43295" h="2311888">
                <a:moveTo>
                  <a:pt x="321" y="0"/>
                </a:moveTo>
                <a:lnTo>
                  <a:pt x="3943295" y="0"/>
                </a:lnTo>
                <a:lnTo>
                  <a:pt x="3227035" y="2311888"/>
                </a:lnTo>
                <a:lnTo>
                  <a:pt x="321" y="2304796"/>
                </a:lnTo>
                <a:cubicBezTo>
                  <a:pt x="-2044" y="1538895"/>
                  <a:pt x="9777" y="765902"/>
                  <a:pt x="321" y="0"/>
                </a:cubicBezTo>
                <a:close/>
              </a:path>
            </a:pathLst>
          </a:custGeom>
        </p:spPr>
      </p:pic>
      <p:sp>
        <p:nvSpPr>
          <p:cNvPr id="6" name="任意多边形: 形状 5"/>
          <p:cNvSpPr/>
          <p:nvPr/>
        </p:nvSpPr>
        <p:spPr>
          <a:xfrm>
            <a:off x="3776515" y="2135186"/>
            <a:ext cx="8415485" cy="2587626"/>
          </a:xfrm>
          <a:custGeom>
            <a:avLst/>
            <a:gdLst>
              <a:gd name="connsiteX0" fmla="*/ 385762 w 4895850"/>
              <a:gd name="connsiteY0" fmla="*/ 0 h 1190625"/>
              <a:gd name="connsiteX1" fmla="*/ 0 w 4895850"/>
              <a:gd name="connsiteY1" fmla="*/ 1190625 h 1190625"/>
              <a:gd name="connsiteX2" fmla="*/ 4876800 w 4895850"/>
              <a:gd name="connsiteY2" fmla="*/ 1181100 h 1190625"/>
              <a:gd name="connsiteX3" fmla="*/ 4895850 w 4895850"/>
              <a:gd name="connsiteY3" fmla="*/ 14287 h 1190625"/>
              <a:gd name="connsiteX4" fmla="*/ 385762 w 4895850"/>
              <a:gd name="connsiteY4" fmla="*/ 0 h 1190625"/>
              <a:gd name="connsiteX0-1" fmla="*/ 385762 w 4891087"/>
              <a:gd name="connsiteY0-2" fmla="*/ 0 h 1190625"/>
              <a:gd name="connsiteX1-3" fmla="*/ 0 w 4891087"/>
              <a:gd name="connsiteY1-4" fmla="*/ 1190625 h 1190625"/>
              <a:gd name="connsiteX2-5" fmla="*/ 4876800 w 4891087"/>
              <a:gd name="connsiteY2-6" fmla="*/ 1181100 h 1190625"/>
              <a:gd name="connsiteX3-7" fmla="*/ 4891087 w 4891087"/>
              <a:gd name="connsiteY3-8" fmla="*/ 23812 h 1190625"/>
              <a:gd name="connsiteX4-9" fmla="*/ 385762 w 4891087"/>
              <a:gd name="connsiteY4-10" fmla="*/ 0 h 1190625"/>
              <a:gd name="connsiteX0-11" fmla="*/ 385762 w 4891087"/>
              <a:gd name="connsiteY0-12" fmla="*/ 0 h 1190625"/>
              <a:gd name="connsiteX1-13" fmla="*/ 0 w 4891087"/>
              <a:gd name="connsiteY1-14" fmla="*/ 1190625 h 1190625"/>
              <a:gd name="connsiteX2-15" fmla="*/ 4876800 w 4891087"/>
              <a:gd name="connsiteY2-16" fmla="*/ 1181100 h 1190625"/>
              <a:gd name="connsiteX3-17" fmla="*/ 4891087 w 4891087"/>
              <a:gd name="connsiteY3-18" fmla="*/ 0 h 1190625"/>
              <a:gd name="connsiteX4-19" fmla="*/ 385762 w 4891087"/>
              <a:gd name="connsiteY4-20" fmla="*/ 0 h 1190625"/>
              <a:gd name="connsiteX0-21" fmla="*/ 385762 w 4891087"/>
              <a:gd name="connsiteY0-22" fmla="*/ 0 h 1190625"/>
              <a:gd name="connsiteX1-23" fmla="*/ 0 w 4891087"/>
              <a:gd name="connsiteY1-24" fmla="*/ 1190625 h 1190625"/>
              <a:gd name="connsiteX2-25" fmla="*/ 4889717 w 4891087"/>
              <a:gd name="connsiteY2-26" fmla="*/ 1179440 h 1190625"/>
              <a:gd name="connsiteX3-27" fmla="*/ 4891087 w 4891087"/>
              <a:gd name="connsiteY3-28" fmla="*/ 0 h 1190625"/>
              <a:gd name="connsiteX4-29" fmla="*/ 385762 w 4891087"/>
              <a:gd name="connsiteY4-30" fmla="*/ 0 h 1190625"/>
              <a:gd name="connsiteX0-31" fmla="*/ 385762 w 4891087"/>
              <a:gd name="connsiteY0-32" fmla="*/ 0 h 1190625"/>
              <a:gd name="connsiteX1-33" fmla="*/ 0 w 4891087"/>
              <a:gd name="connsiteY1-34" fmla="*/ 1190625 h 1190625"/>
              <a:gd name="connsiteX2-35" fmla="*/ 4886026 w 4891087"/>
              <a:gd name="connsiteY2-36" fmla="*/ 1189400 h 1190625"/>
              <a:gd name="connsiteX3-37" fmla="*/ 4891087 w 4891087"/>
              <a:gd name="connsiteY3-38" fmla="*/ 0 h 1190625"/>
              <a:gd name="connsiteX4-39" fmla="*/ 385762 w 4891087"/>
              <a:gd name="connsiteY4-40" fmla="*/ 0 h 1190625"/>
              <a:gd name="connsiteX0-41" fmla="*/ 385762 w 4891087"/>
              <a:gd name="connsiteY0-42" fmla="*/ 0 h 1190625"/>
              <a:gd name="connsiteX1-43" fmla="*/ 0 w 4891087"/>
              <a:gd name="connsiteY1-44" fmla="*/ 1190625 h 1190625"/>
              <a:gd name="connsiteX2-45" fmla="*/ 4889717 w 4891087"/>
              <a:gd name="connsiteY2-46" fmla="*/ 1189400 h 1190625"/>
              <a:gd name="connsiteX3-47" fmla="*/ 4891087 w 4891087"/>
              <a:gd name="connsiteY3-48" fmla="*/ 0 h 1190625"/>
              <a:gd name="connsiteX4-49" fmla="*/ 385762 w 4891087"/>
              <a:gd name="connsiteY4-50" fmla="*/ 0 h 11906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891087" h="1190625">
                <a:moveTo>
                  <a:pt x="385762" y="0"/>
                </a:moveTo>
                <a:lnTo>
                  <a:pt x="0" y="1190625"/>
                </a:lnTo>
                <a:lnTo>
                  <a:pt x="4889717" y="1189400"/>
                </a:lnTo>
                <a:cubicBezTo>
                  <a:pt x="4890174" y="796253"/>
                  <a:pt x="4890630" y="393147"/>
                  <a:pt x="4891087" y="0"/>
                </a:cubicBezTo>
                <a:lnTo>
                  <a:pt x="385762" y="0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87545" y="2700655"/>
            <a:ext cx="75698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b="1" dirty="0" smtClean="0">
                <a:solidFill>
                  <a:schemeClr val="bg1"/>
                </a:solidFill>
                <a:cs typeface="+mn-ea"/>
                <a:sym typeface="+mn-lt"/>
              </a:rPr>
              <a:t>厦门大学硕士论文</a:t>
            </a:r>
            <a:r>
              <a:rPr lang="zh-CN" altLang="en-US" sz="4000" b="1" dirty="0">
                <a:solidFill>
                  <a:schemeClr val="bg1"/>
                </a:solidFill>
                <a:cs typeface="+mn-ea"/>
                <a:sym typeface="+mn-lt"/>
              </a:rPr>
              <a:t>答辩</a:t>
            </a:r>
            <a:r>
              <a:rPr lang="en-US" altLang="zh-CN" sz="4000" b="1" dirty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zh-CN" sz="4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141760" y="3407690"/>
            <a:ext cx="5885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XIAMEN UNIVERSITY THESIS DEFENSE PPT TEMPLATE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4610100" y="3592356"/>
            <a:ext cx="444500" cy="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11118674" y="3592356"/>
            <a:ext cx="444500" cy="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: 圆角 16"/>
          <p:cNvSpPr/>
          <p:nvPr/>
        </p:nvSpPr>
        <p:spPr>
          <a:xfrm>
            <a:off x="5496829" y="4079114"/>
            <a:ext cx="5012983" cy="335556"/>
          </a:xfrm>
          <a:prstGeom prst="roundRect">
            <a:avLst>
              <a:gd name="adj" fmla="val 0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答辩人：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XXXXX</a:t>
            </a: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   专  业：信息与计算科学</a:t>
            </a:r>
          </a:p>
        </p:txBody>
      </p:sp>
      <p:cxnSp>
        <p:nvCxnSpPr>
          <p:cNvPr id="21" name="直接连接符 20"/>
          <p:cNvCxnSpPr/>
          <p:nvPr/>
        </p:nvCxnSpPr>
        <p:spPr>
          <a:xfrm flipH="1">
            <a:off x="9945303" y="298571"/>
            <a:ext cx="829994" cy="914400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>
            <a:off x="9945303" y="942361"/>
            <a:ext cx="829994" cy="914400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 flipH="1">
            <a:off x="2946521" y="5523823"/>
            <a:ext cx="829994" cy="914400"/>
          </a:xfrm>
          <a:prstGeom prst="line">
            <a:avLst/>
          </a:prstGeom>
          <a:ln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4832350" y="5024904"/>
            <a:ext cx="1263650" cy="1411210"/>
          </a:xfrm>
          <a:prstGeom prst="line">
            <a:avLst/>
          </a:prstGeom>
          <a:ln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8854987" y="755771"/>
            <a:ext cx="432914" cy="47693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6687013" y="5186471"/>
            <a:ext cx="432914" cy="476939"/>
          </a:xfrm>
          <a:prstGeom prst="line">
            <a:avLst/>
          </a:prstGeom>
          <a:ln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16702C8B-7739-4008-B635-B737EDB87FE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98120" y="253260"/>
            <a:ext cx="2982071" cy="97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0782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>
            <a:extLst>
              <a:ext uri="{FF2B5EF4-FFF2-40B4-BE49-F238E27FC236}">
                <a16:creationId xmlns:a16="http://schemas.microsoft.com/office/drawing/2014/main" xmlns="" id="{A4550547-3386-40CD-A22F-D47DC1228F5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0" y="939745"/>
            <a:ext cx="5848350" cy="5191831"/>
          </a:xfrm>
          <a:custGeom>
            <a:avLst/>
            <a:gdLst>
              <a:gd name="connsiteX0" fmla="*/ 0 w 6787098"/>
              <a:gd name="connsiteY0" fmla="*/ 0 h 6025198"/>
              <a:gd name="connsiteX1" fmla="*/ 6787098 w 6787098"/>
              <a:gd name="connsiteY1" fmla="*/ 0 h 6025198"/>
              <a:gd name="connsiteX2" fmla="*/ 6787098 w 6787098"/>
              <a:gd name="connsiteY2" fmla="*/ 6025198 h 6025198"/>
              <a:gd name="connsiteX3" fmla="*/ 0 w 6787098"/>
              <a:gd name="connsiteY3" fmla="*/ 6025198 h 6025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87098" h="6025198">
                <a:moveTo>
                  <a:pt x="0" y="0"/>
                </a:moveTo>
                <a:lnTo>
                  <a:pt x="6787098" y="0"/>
                </a:lnTo>
                <a:lnTo>
                  <a:pt x="6787098" y="6025198"/>
                </a:lnTo>
                <a:lnTo>
                  <a:pt x="0" y="6025198"/>
                </a:lnTo>
                <a:close/>
              </a:path>
            </a:pathLst>
          </a:custGeom>
        </p:spPr>
      </p:pic>
      <p:sp>
        <p:nvSpPr>
          <p:cNvPr id="2" name="矩形 1"/>
          <p:cNvSpPr/>
          <p:nvPr/>
        </p:nvSpPr>
        <p:spPr>
          <a:xfrm>
            <a:off x="0" y="2252618"/>
            <a:ext cx="5849257" cy="2352765"/>
          </a:xfrm>
          <a:prstGeom prst="rect">
            <a:avLst/>
          </a:prstGeom>
          <a:solidFill>
            <a:srgbClr val="035C9C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_14"/>
          <p:cNvSpPr txBox="1">
            <a:spLocks noChangeArrowheads="1"/>
          </p:cNvSpPr>
          <p:nvPr/>
        </p:nvSpPr>
        <p:spPr bwMode="auto">
          <a:xfrm>
            <a:off x="6629853" y="1250294"/>
            <a:ext cx="1123680" cy="732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/>
            <a:r>
              <a:rPr lang="en-US" altLang="zh-CN" sz="2800" spc="300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</a:p>
        </p:txBody>
      </p:sp>
      <p:sp>
        <p:nvSpPr>
          <p:cNvPr id="27" name="矩形 26"/>
          <p:cNvSpPr/>
          <p:nvPr/>
        </p:nvSpPr>
        <p:spPr bwMode="auto">
          <a:xfrm>
            <a:off x="7557538" y="1352311"/>
            <a:ext cx="3526227" cy="549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defRPr/>
            </a:pPr>
            <a:r>
              <a:rPr lang="zh-CN" altLang="en-US" sz="2400" dirty="0">
                <a:solidFill>
                  <a:srgbClr val="035C9C"/>
                </a:solidFill>
                <a:cs typeface="+mn-ea"/>
                <a:sym typeface="+mn-lt"/>
              </a:rPr>
              <a:t>绪 论</a:t>
            </a:r>
          </a:p>
        </p:txBody>
      </p:sp>
      <p:sp>
        <p:nvSpPr>
          <p:cNvPr id="16" name="矩形 15"/>
          <p:cNvSpPr/>
          <p:nvPr/>
        </p:nvSpPr>
        <p:spPr>
          <a:xfrm rot="16200000" flipH="1">
            <a:off x="8582860" y="220681"/>
            <a:ext cx="45719" cy="3476622"/>
          </a:xfrm>
          <a:prstGeom prst="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35C9C"/>
              </a:solidFill>
              <a:cs typeface="+mn-ea"/>
              <a:sym typeface="+mn-lt"/>
            </a:endParaRPr>
          </a:p>
        </p:txBody>
      </p:sp>
      <p:sp>
        <p:nvSpPr>
          <p:cNvPr id="24" name="_14"/>
          <p:cNvSpPr txBox="1">
            <a:spLocks noChangeArrowheads="1"/>
          </p:cNvSpPr>
          <p:nvPr/>
        </p:nvSpPr>
        <p:spPr bwMode="auto">
          <a:xfrm>
            <a:off x="6629853" y="2169270"/>
            <a:ext cx="1123680" cy="732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/>
            <a:r>
              <a:rPr lang="en-US" altLang="zh-CN" sz="2800" spc="300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</a:p>
        </p:txBody>
      </p:sp>
      <p:sp>
        <p:nvSpPr>
          <p:cNvPr id="25" name="矩形 24"/>
          <p:cNvSpPr/>
          <p:nvPr/>
        </p:nvSpPr>
        <p:spPr bwMode="auto">
          <a:xfrm>
            <a:off x="7557538" y="2259857"/>
            <a:ext cx="3170754" cy="549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defRPr/>
            </a:pPr>
            <a:r>
              <a:rPr lang="zh-CN" altLang="en-US" sz="2400" dirty="0">
                <a:solidFill>
                  <a:srgbClr val="035C9C"/>
                </a:solidFill>
                <a:cs typeface="+mn-ea"/>
                <a:sym typeface="+mn-lt"/>
              </a:rPr>
              <a:t>研究方法与思路</a:t>
            </a:r>
          </a:p>
        </p:txBody>
      </p:sp>
      <p:sp>
        <p:nvSpPr>
          <p:cNvPr id="17" name="矩形 16"/>
          <p:cNvSpPr/>
          <p:nvPr/>
        </p:nvSpPr>
        <p:spPr>
          <a:xfrm rot="16200000" flipH="1">
            <a:off x="8582858" y="1127409"/>
            <a:ext cx="45719" cy="3476622"/>
          </a:xfrm>
          <a:prstGeom prst="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035C9C"/>
              </a:solidFill>
              <a:cs typeface="+mn-ea"/>
              <a:sym typeface="+mn-lt"/>
            </a:endParaRPr>
          </a:p>
        </p:txBody>
      </p:sp>
      <p:sp>
        <p:nvSpPr>
          <p:cNvPr id="22" name="_14"/>
          <p:cNvSpPr txBox="1">
            <a:spLocks noChangeArrowheads="1"/>
          </p:cNvSpPr>
          <p:nvPr/>
        </p:nvSpPr>
        <p:spPr bwMode="auto">
          <a:xfrm>
            <a:off x="6629853" y="3088246"/>
            <a:ext cx="1123680" cy="732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/>
            <a:r>
              <a:rPr lang="en-US" altLang="zh-CN" sz="2800" spc="300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</a:p>
        </p:txBody>
      </p:sp>
      <p:sp>
        <p:nvSpPr>
          <p:cNvPr id="23" name="矩形 22"/>
          <p:cNvSpPr/>
          <p:nvPr/>
        </p:nvSpPr>
        <p:spPr bwMode="auto">
          <a:xfrm>
            <a:off x="7557538" y="3179468"/>
            <a:ext cx="3170754" cy="549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defRPr/>
            </a:pPr>
            <a:r>
              <a:rPr lang="zh-CN" altLang="en-US" sz="2400" dirty="0">
                <a:solidFill>
                  <a:srgbClr val="035C9C"/>
                </a:solidFill>
                <a:cs typeface="+mn-ea"/>
                <a:sym typeface="+mn-lt"/>
              </a:rPr>
              <a:t>关键技术与实践难点</a:t>
            </a:r>
          </a:p>
        </p:txBody>
      </p:sp>
      <p:sp>
        <p:nvSpPr>
          <p:cNvPr id="18" name="矩形 17"/>
          <p:cNvSpPr/>
          <p:nvPr/>
        </p:nvSpPr>
        <p:spPr>
          <a:xfrm rot="16200000" flipH="1">
            <a:off x="8582859" y="2048313"/>
            <a:ext cx="45719" cy="3476622"/>
          </a:xfrm>
          <a:prstGeom prst="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35C9C"/>
              </a:solidFill>
              <a:cs typeface="+mn-ea"/>
              <a:sym typeface="+mn-lt"/>
            </a:endParaRPr>
          </a:p>
        </p:txBody>
      </p:sp>
      <p:sp>
        <p:nvSpPr>
          <p:cNvPr id="20" name="_14"/>
          <p:cNvSpPr txBox="1">
            <a:spLocks noChangeArrowheads="1"/>
          </p:cNvSpPr>
          <p:nvPr/>
        </p:nvSpPr>
        <p:spPr bwMode="auto">
          <a:xfrm>
            <a:off x="6629853" y="4007222"/>
            <a:ext cx="1123680" cy="732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/>
            <a:r>
              <a:rPr lang="en-US" altLang="zh-CN" sz="2800" spc="300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</a:p>
        </p:txBody>
      </p:sp>
      <p:sp>
        <p:nvSpPr>
          <p:cNvPr id="21" name="矩形 20"/>
          <p:cNvSpPr/>
          <p:nvPr/>
        </p:nvSpPr>
        <p:spPr bwMode="auto">
          <a:xfrm>
            <a:off x="7557538" y="4097809"/>
            <a:ext cx="2981478" cy="549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defRPr/>
            </a:pPr>
            <a:r>
              <a:rPr lang="zh-CN" altLang="en-US" sz="2400" dirty="0">
                <a:solidFill>
                  <a:srgbClr val="035C9C"/>
                </a:solidFill>
                <a:cs typeface="+mn-ea"/>
                <a:sym typeface="+mn-lt"/>
              </a:rPr>
              <a:t>研究成果与应用</a:t>
            </a:r>
          </a:p>
        </p:txBody>
      </p:sp>
      <p:sp>
        <p:nvSpPr>
          <p:cNvPr id="19" name="矩形 18"/>
          <p:cNvSpPr/>
          <p:nvPr/>
        </p:nvSpPr>
        <p:spPr>
          <a:xfrm rot="16200000" flipH="1">
            <a:off x="8582859" y="2969050"/>
            <a:ext cx="45719" cy="3476622"/>
          </a:xfrm>
          <a:prstGeom prst="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035C9C"/>
              </a:solidFill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15745" y="3106420"/>
            <a:ext cx="320611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3600" b="1">
                <a:solidFill>
                  <a:schemeClr val="bg1"/>
                </a:solidFill>
                <a:cs typeface="+mn-ea"/>
                <a:sym typeface="+mn-lt"/>
              </a:rPr>
              <a:t>CONTENTS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1515450" y="2855686"/>
            <a:ext cx="2818356" cy="0"/>
          </a:xfrm>
          <a:prstGeom prst="line">
            <a:avLst/>
          </a:prstGeom>
          <a:ln>
            <a:solidFill>
              <a:srgbClr val="F7F6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515450" y="4002315"/>
            <a:ext cx="2818356" cy="0"/>
          </a:xfrm>
          <a:prstGeom prst="line">
            <a:avLst/>
          </a:prstGeom>
          <a:ln>
            <a:solidFill>
              <a:srgbClr val="F7F6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3D6A096F-2BB9-4A13-863C-976BE0415399}"/>
              </a:ext>
            </a:extLst>
          </p:cNvPr>
          <p:cNvCxnSpPr/>
          <p:nvPr/>
        </p:nvCxnSpPr>
        <p:spPr>
          <a:xfrm flipH="1">
            <a:off x="4174402" y="972619"/>
            <a:ext cx="829994" cy="91440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xmlns="" id="{692DDEFE-BFCD-4A23-AB37-3854B047BB8C}"/>
              </a:ext>
            </a:extLst>
          </p:cNvPr>
          <p:cNvCxnSpPr/>
          <p:nvPr/>
        </p:nvCxnSpPr>
        <p:spPr>
          <a:xfrm flipH="1">
            <a:off x="4174402" y="1616409"/>
            <a:ext cx="829994" cy="91440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xmlns="" id="{005ED0C5-57DA-4782-894C-9521BEE2624F}"/>
              </a:ext>
            </a:extLst>
          </p:cNvPr>
          <p:cNvCxnSpPr/>
          <p:nvPr/>
        </p:nvCxnSpPr>
        <p:spPr>
          <a:xfrm flipH="1">
            <a:off x="3084086" y="1429819"/>
            <a:ext cx="432914" cy="476939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xmlns="" id="{AE9CC8E5-2BCA-45D6-BB4A-796AB2AD7745}"/>
              </a:ext>
            </a:extLst>
          </p:cNvPr>
          <p:cNvCxnSpPr/>
          <p:nvPr/>
        </p:nvCxnSpPr>
        <p:spPr>
          <a:xfrm flipH="1">
            <a:off x="1515450" y="4377914"/>
            <a:ext cx="829994" cy="91440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>
            <a:extLst>
              <a:ext uri="{FF2B5EF4-FFF2-40B4-BE49-F238E27FC236}">
                <a16:creationId xmlns:a16="http://schemas.microsoft.com/office/drawing/2014/main" xmlns="" id="{467A4103-D9FD-47CC-BC66-0E03836A4103}"/>
              </a:ext>
            </a:extLst>
          </p:cNvPr>
          <p:cNvCxnSpPr/>
          <p:nvPr/>
        </p:nvCxnSpPr>
        <p:spPr>
          <a:xfrm flipH="1">
            <a:off x="1515450" y="5021704"/>
            <a:ext cx="829994" cy="91440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>
            <a:extLst>
              <a:ext uri="{FF2B5EF4-FFF2-40B4-BE49-F238E27FC236}">
                <a16:creationId xmlns:a16="http://schemas.microsoft.com/office/drawing/2014/main" xmlns="" id="{C1BE1D95-4254-4400-8967-5AE5B320D542}"/>
              </a:ext>
            </a:extLst>
          </p:cNvPr>
          <p:cNvCxnSpPr/>
          <p:nvPr/>
        </p:nvCxnSpPr>
        <p:spPr>
          <a:xfrm flipH="1">
            <a:off x="425134" y="4835114"/>
            <a:ext cx="432914" cy="476939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_14">
            <a:extLst>
              <a:ext uri="{FF2B5EF4-FFF2-40B4-BE49-F238E27FC236}">
                <a16:creationId xmlns:a16="http://schemas.microsoft.com/office/drawing/2014/main" xmlns="" id="{7CC84135-6071-4BC2-B0F6-65D0F5643C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853" y="4926199"/>
            <a:ext cx="1123680" cy="732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ctr"/>
            <a:r>
              <a:rPr lang="en-US" altLang="zh-CN" sz="2800" spc="300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05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6F8D54D5-46B8-45B5-BE0B-F62762B87219}"/>
              </a:ext>
            </a:extLst>
          </p:cNvPr>
          <p:cNvSpPr/>
          <p:nvPr/>
        </p:nvSpPr>
        <p:spPr bwMode="auto">
          <a:xfrm>
            <a:off x="7557538" y="5016786"/>
            <a:ext cx="2981478" cy="549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>
              <a:defRPr/>
            </a:pPr>
            <a:r>
              <a:rPr lang="zh-CN" altLang="en-US" sz="2400" dirty="0">
                <a:solidFill>
                  <a:srgbClr val="035C9C"/>
                </a:solidFill>
                <a:cs typeface="+mn-ea"/>
                <a:sym typeface="+mn-lt"/>
              </a:rPr>
              <a:t>相关建议与论文总结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4B06203C-2283-4299-B3CD-DD554B2DA6C1}"/>
              </a:ext>
            </a:extLst>
          </p:cNvPr>
          <p:cNvSpPr/>
          <p:nvPr/>
        </p:nvSpPr>
        <p:spPr>
          <a:xfrm rot="16200000" flipH="1">
            <a:off x="8582859" y="3888027"/>
            <a:ext cx="45719" cy="3476622"/>
          </a:xfrm>
          <a:prstGeom prst="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35C9C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3730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>
            <a:extLst>
              <a:ext uri="{FF2B5EF4-FFF2-40B4-BE49-F238E27FC236}">
                <a16:creationId xmlns:a16="http://schemas.microsoft.com/office/drawing/2014/main" xmlns="" id="{E2B835E0-E6E0-4D92-9D68-145E24A1D2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341120"/>
            <a:ext cx="12192000" cy="4175760"/>
          </a:xfrm>
          <a:prstGeom prst="rect">
            <a:avLst/>
          </a:prstGeom>
        </p:spPr>
      </p:pic>
      <p:sp>
        <p:nvSpPr>
          <p:cNvPr id="50" name="矩形 49">
            <a:extLst>
              <a:ext uri="{FF2B5EF4-FFF2-40B4-BE49-F238E27FC236}">
                <a16:creationId xmlns:a16="http://schemas.microsoft.com/office/drawing/2014/main" xmlns="" id="{22D3BAEC-7835-4269-9F55-C6C07B3B9FE8}"/>
              </a:ext>
            </a:extLst>
          </p:cNvPr>
          <p:cNvSpPr/>
          <p:nvPr/>
        </p:nvSpPr>
        <p:spPr>
          <a:xfrm>
            <a:off x="0" y="1341120"/>
            <a:ext cx="12192000" cy="4175760"/>
          </a:xfrm>
          <a:prstGeom prst="rect">
            <a:avLst/>
          </a:prstGeom>
          <a:solidFill>
            <a:srgbClr val="035C9C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19079138-4C57-41A4-BEC3-95CB01F799D0}"/>
              </a:ext>
            </a:extLst>
          </p:cNvPr>
          <p:cNvSpPr txBox="1"/>
          <p:nvPr/>
        </p:nvSpPr>
        <p:spPr>
          <a:xfrm>
            <a:off x="3501073" y="2900467"/>
            <a:ext cx="51898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cs typeface="+mn-ea"/>
                <a:sym typeface="+mn-lt"/>
              </a:rPr>
              <a:t>绪   论</a:t>
            </a:r>
            <a:endParaRPr lang="en-US" altLang="zh-CN" sz="4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C0B32743-6AFD-4480-9A6C-702CFFDF83E7}"/>
              </a:ext>
            </a:extLst>
          </p:cNvPr>
          <p:cNvGrpSpPr/>
          <p:nvPr/>
        </p:nvGrpSpPr>
        <p:grpSpPr>
          <a:xfrm>
            <a:off x="1165078" y="2855686"/>
            <a:ext cx="9861845" cy="1146629"/>
            <a:chOff x="940844" y="2909332"/>
            <a:chExt cx="3967568" cy="1146629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xmlns="" id="{246DEBAB-892D-42D5-8D8F-36BB3AAFA2A6}"/>
                </a:ext>
              </a:extLst>
            </p:cNvPr>
            <p:cNvCxnSpPr/>
            <p:nvPr/>
          </p:nvCxnSpPr>
          <p:spPr>
            <a:xfrm>
              <a:off x="940844" y="2909332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>
              <a:extLst>
                <a:ext uri="{FF2B5EF4-FFF2-40B4-BE49-F238E27FC236}">
                  <a16:creationId xmlns:a16="http://schemas.microsoft.com/office/drawing/2014/main" xmlns="" id="{2E544791-7EB9-46E2-BAD1-694F3038BF05}"/>
                </a:ext>
              </a:extLst>
            </p:cNvPr>
            <p:cNvCxnSpPr/>
            <p:nvPr/>
          </p:nvCxnSpPr>
          <p:spPr>
            <a:xfrm>
              <a:off x="940844" y="4055961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8" name="直接连接符 57">
            <a:extLst>
              <a:ext uri="{FF2B5EF4-FFF2-40B4-BE49-F238E27FC236}">
                <a16:creationId xmlns:a16="http://schemas.microsoft.com/office/drawing/2014/main" xmlns="" id="{CA0A7975-3320-4F1D-BE0C-64807D15035E}"/>
              </a:ext>
            </a:extLst>
          </p:cNvPr>
          <p:cNvCxnSpPr>
            <a:cxnSpLocks/>
          </p:cNvCxnSpPr>
          <p:nvPr/>
        </p:nvCxnSpPr>
        <p:spPr>
          <a:xfrm flipH="1">
            <a:off x="9828983" y="298571"/>
            <a:ext cx="946314" cy="104254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>
            <a:extLst>
              <a:ext uri="{FF2B5EF4-FFF2-40B4-BE49-F238E27FC236}">
                <a16:creationId xmlns:a16="http://schemas.microsoft.com/office/drawing/2014/main" xmlns="" id="{05EA4B9A-B7B9-4BE3-AF84-7496E69A24FF}"/>
              </a:ext>
            </a:extLst>
          </p:cNvPr>
          <p:cNvCxnSpPr>
            <a:cxnSpLocks/>
          </p:cNvCxnSpPr>
          <p:nvPr/>
        </p:nvCxnSpPr>
        <p:spPr>
          <a:xfrm flipH="1">
            <a:off x="10413346" y="942361"/>
            <a:ext cx="361952" cy="39875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>
            <a:extLst>
              <a:ext uri="{FF2B5EF4-FFF2-40B4-BE49-F238E27FC236}">
                <a16:creationId xmlns:a16="http://schemas.microsoft.com/office/drawing/2014/main" xmlns="" id="{45294800-4924-4F02-84AF-750943E02D59}"/>
              </a:ext>
            </a:extLst>
          </p:cNvPr>
          <p:cNvCxnSpPr>
            <a:cxnSpLocks/>
          </p:cNvCxnSpPr>
          <p:nvPr/>
        </p:nvCxnSpPr>
        <p:spPr>
          <a:xfrm flipH="1">
            <a:off x="8756584" y="755771"/>
            <a:ext cx="531317" cy="58534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>
            <a:extLst>
              <a:ext uri="{FF2B5EF4-FFF2-40B4-BE49-F238E27FC236}">
                <a16:creationId xmlns:a16="http://schemas.microsoft.com/office/drawing/2014/main" xmlns="" id="{59BCC56E-DBBE-4DA1-8B35-96C468433080}"/>
              </a:ext>
            </a:extLst>
          </p:cNvPr>
          <p:cNvCxnSpPr>
            <a:cxnSpLocks/>
          </p:cNvCxnSpPr>
          <p:nvPr/>
        </p:nvCxnSpPr>
        <p:spPr>
          <a:xfrm flipH="1">
            <a:off x="8488485" y="1329084"/>
            <a:ext cx="268099" cy="295362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>
            <a:extLst>
              <a:ext uri="{FF2B5EF4-FFF2-40B4-BE49-F238E27FC236}">
                <a16:creationId xmlns:a16="http://schemas.microsoft.com/office/drawing/2014/main" xmlns="" id="{1921605D-05A9-439B-B853-04E58A66BF85}"/>
              </a:ext>
            </a:extLst>
          </p:cNvPr>
          <p:cNvCxnSpPr>
            <a:cxnSpLocks/>
          </p:cNvCxnSpPr>
          <p:nvPr/>
        </p:nvCxnSpPr>
        <p:spPr>
          <a:xfrm flipH="1">
            <a:off x="9575522" y="1318681"/>
            <a:ext cx="275102" cy="303077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>
            <a:extLst>
              <a:ext uri="{FF2B5EF4-FFF2-40B4-BE49-F238E27FC236}">
                <a16:creationId xmlns:a16="http://schemas.microsoft.com/office/drawing/2014/main" xmlns="" id="{830B94EE-DED6-485B-A3B5-4CCD29263ADF}"/>
              </a:ext>
            </a:extLst>
          </p:cNvPr>
          <p:cNvCxnSpPr>
            <a:cxnSpLocks/>
          </p:cNvCxnSpPr>
          <p:nvPr/>
        </p:nvCxnSpPr>
        <p:spPr>
          <a:xfrm flipH="1">
            <a:off x="10047301" y="1341120"/>
            <a:ext cx="361164" cy="397891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>
            <a:extLst>
              <a:ext uri="{FF2B5EF4-FFF2-40B4-BE49-F238E27FC236}">
                <a16:creationId xmlns:a16="http://schemas.microsoft.com/office/drawing/2014/main" xmlns="" id="{96492596-920A-48E9-84C1-D28359E5DBA6}"/>
              </a:ext>
            </a:extLst>
          </p:cNvPr>
          <p:cNvGrpSpPr/>
          <p:nvPr/>
        </p:nvGrpSpPr>
        <p:grpSpPr>
          <a:xfrm rot="10800000">
            <a:off x="446009" y="5123901"/>
            <a:ext cx="2286813" cy="1440440"/>
            <a:chOff x="226090" y="4873090"/>
            <a:chExt cx="2286813" cy="1440440"/>
          </a:xfrm>
        </p:grpSpPr>
        <p:cxnSp>
          <p:nvCxnSpPr>
            <p:cNvPr id="71" name="直接连接符 70">
              <a:extLst>
                <a:ext uri="{FF2B5EF4-FFF2-40B4-BE49-F238E27FC236}">
                  <a16:creationId xmlns:a16="http://schemas.microsoft.com/office/drawing/2014/main" xmlns="" id="{E3EF3955-7B5D-4384-A3DC-8225305891E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66588" y="4873090"/>
              <a:ext cx="946314" cy="104254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>
              <a:extLst>
                <a:ext uri="{FF2B5EF4-FFF2-40B4-BE49-F238E27FC236}">
                  <a16:creationId xmlns:a16="http://schemas.microsoft.com/office/drawing/2014/main" xmlns="" id="{494F376E-2E8E-4C2A-AB28-176D143F25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150951" y="5516880"/>
              <a:ext cx="361952" cy="39875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>
              <a:extLst>
                <a:ext uri="{FF2B5EF4-FFF2-40B4-BE49-F238E27FC236}">
                  <a16:creationId xmlns:a16="http://schemas.microsoft.com/office/drawing/2014/main" xmlns="" id="{6DA33DC5-8A9A-48B3-94BB-C62F008B52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94189" y="5330290"/>
              <a:ext cx="531317" cy="58534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>
              <a:extLst>
                <a:ext uri="{FF2B5EF4-FFF2-40B4-BE49-F238E27FC236}">
                  <a16:creationId xmlns:a16="http://schemas.microsoft.com/office/drawing/2014/main" xmlns="" id="{4E5426E4-433E-4E8F-A967-571F45E0BC6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6090" y="5903603"/>
              <a:ext cx="268099" cy="295362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>
              <a:extLst>
                <a:ext uri="{FF2B5EF4-FFF2-40B4-BE49-F238E27FC236}">
                  <a16:creationId xmlns:a16="http://schemas.microsoft.com/office/drawing/2014/main" xmlns="" id="{6F340AD4-1A3C-4906-9BD3-F4DFAA8D64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13127" y="5893200"/>
              <a:ext cx="275102" cy="303077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>
              <a:extLst>
                <a:ext uri="{FF2B5EF4-FFF2-40B4-BE49-F238E27FC236}">
                  <a16:creationId xmlns:a16="http://schemas.microsoft.com/office/drawing/2014/main" xmlns="" id="{7A00D2AA-40EA-4651-92EC-C79B30DD47A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84906" y="5915639"/>
              <a:ext cx="361164" cy="397891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矩形 78">
            <a:extLst>
              <a:ext uri="{FF2B5EF4-FFF2-40B4-BE49-F238E27FC236}">
                <a16:creationId xmlns:a16="http://schemas.microsoft.com/office/drawing/2014/main" xmlns="" id="{E843B692-C87E-4B45-A432-BCCBB7FECC10}"/>
              </a:ext>
            </a:extLst>
          </p:cNvPr>
          <p:cNvSpPr/>
          <p:nvPr/>
        </p:nvSpPr>
        <p:spPr>
          <a:xfrm>
            <a:off x="4620533" y="2031148"/>
            <a:ext cx="29509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 spc="300" dirty="0">
                <a:solidFill>
                  <a:schemeClr val="bg1"/>
                </a:solidFill>
                <a:cs typeface="+mn-ea"/>
                <a:sym typeface="+mn-lt"/>
              </a:rPr>
              <a:t>PART·ONE</a:t>
            </a:r>
            <a:endParaRPr lang="zh-CN" altLang="en-US" sz="3600" spc="300" dirty="0">
              <a:cs typeface="+mn-ea"/>
              <a:sym typeface="+mn-lt"/>
            </a:endParaRP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xmlns="" id="{662F957A-1FA1-4A68-9A25-1CBC06C1D9A2}"/>
              </a:ext>
            </a:extLst>
          </p:cNvPr>
          <p:cNvSpPr txBox="1"/>
          <p:nvPr/>
        </p:nvSpPr>
        <p:spPr>
          <a:xfrm>
            <a:off x="4818297" y="3624877"/>
            <a:ext cx="25554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THEORY OF MOOD</a:t>
            </a:r>
          </a:p>
        </p:txBody>
      </p:sp>
    </p:spTree>
    <p:extLst>
      <p:ext uri="{BB962C8B-B14F-4D97-AF65-F5344CB8AC3E}">
        <p14:creationId xmlns:p14="http://schemas.microsoft.com/office/powerpoint/2010/main" xmlns="" val="1586747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282385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研究方法与思路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42" name="矩形 1">
            <a:extLst>
              <a:ext uri="{FF2B5EF4-FFF2-40B4-BE49-F238E27FC236}">
                <a16:creationId xmlns:a16="http://schemas.microsoft.com/office/drawing/2014/main" xmlns="" id="{ECD4B279-8CE6-44DA-BB41-B5FE2DA6BC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04489" y="2402320"/>
            <a:ext cx="3937124" cy="2340035"/>
          </a:xfrm>
          <a:prstGeom prst="rect">
            <a:avLst/>
          </a:prstGeom>
          <a:noFill/>
          <a:ln w="9525">
            <a:noFill/>
            <a:prstDash val="sysDash"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122843" tIns="61422" rIns="122843" bIns="61422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点击此处添加文本内容，如关键词、部分简单介绍等。点击此处添加文本内容，如关键词、部分简单介绍等。</a:t>
            </a:r>
            <a:endParaRPr lang="zh-CN" altLang="zh-CN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6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点击此处添加文本内容，如关键词、部分简单介绍等。点击此处添加文本内容，如关键词、部分简单介绍等。</a:t>
            </a:r>
            <a:endParaRPr lang="zh-CN" altLang="zh-CN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L 形 42">
            <a:extLst>
              <a:ext uri="{FF2B5EF4-FFF2-40B4-BE49-F238E27FC236}">
                <a16:creationId xmlns:a16="http://schemas.microsoft.com/office/drawing/2014/main" xmlns="" id="{7EC5BB95-E5C8-485C-9F91-6ECE0DBC9316}"/>
              </a:ext>
            </a:extLst>
          </p:cNvPr>
          <p:cNvSpPr/>
          <p:nvPr/>
        </p:nvSpPr>
        <p:spPr>
          <a:xfrm rot="5400000">
            <a:off x="6975796" y="2290476"/>
            <a:ext cx="457385" cy="407148"/>
          </a:xfrm>
          <a:prstGeom prst="corner">
            <a:avLst>
              <a:gd name="adj1" fmla="val 25014"/>
              <a:gd name="adj2" fmla="val 23544"/>
            </a:avLst>
          </a:prstGeom>
          <a:solidFill>
            <a:srgbClr val="035C9C"/>
          </a:solidFill>
          <a:ln>
            <a:solidFill>
              <a:srgbClr val="035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843" tIns="61422" rIns="122843" bIns="61422"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L 形 43">
            <a:extLst>
              <a:ext uri="{FF2B5EF4-FFF2-40B4-BE49-F238E27FC236}">
                <a16:creationId xmlns:a16="http://schemas.microsoft.com/office/drawing/2014/main" xmlns="" id="{DFBB06A0-4F1F-4913-92DE-F8A3BAD64455}"/>
              </a:ext>
            </a:extLst>
          </p:cNvPr>
          <p:cNvSpPr/>
          <p:nvPr/>
        </p:nvSpPr>
        <p:spPr>
          <a:xfrm rot="16200000">
            <a:off x="10890165" y="4538781"/>
            <a:ext cx="457385" cy="407148"/>
          </a:xfrm>
          <a:prstGeom prst="corner">
            <a:avLst>
              <a:gd name="adj1" fmla="val 25014"/>
              <a:gd name="adj2" fmla="val 23544"/>
            </a:avLst>
          </a:prstGeom>
          <a:solidFill>
            <a:srgbClr val="035C9C"/>
          </a:solidFill>
          <a:ln>
            <a:solidFill>
              <a:srgbClr val="035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843" tIns="61422" rIns="122843" bIns="61422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5" name="平行四边形 44">
            <a:extLst>
              <a:ext uri="{FF2B5EF4-FFF2-40B4-BE49-F238E27FC236}">
                <a16:creationId xmlns:a16="http://schemas.microsoft.com/office/drawing/2014/main" xmlns="" id="{1C564C9C-38E2-44EF-AE72-B7F2ACBB6672}"/>
              </a:ext>
            </a:extLst>
          </p:cNvPr>
          <p:cNvSpPr/>
          <p:nvPr/>
        </p:nvSpPr>
        <p:spPr>
          <a:xfrm>
            <a:off x="1014004" y="4628272"/>
            <a:ext cx="2686622" cy="517516"/>
          </a:xfrm>
          <a:prstGeom prst="parallelogram">
            <a:avLst>
              <a:gd name="adj" fmla="val 98111"/>
            </a:avLst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>
                <a:cs typeface="+mn-ea"/>
                <a:sym typeface="+mn-lt"/>
              </a:rPr>
              <a:t>输入标题文字</a:t>
            </a:r>
            <a:endParaRPr lang="en-US" altLang="zh-CN" sz="2000" b="1" dirty="0">
              <a:cs typeface="+mn-ea"/>
              <a:sym typeface="+mn-lt"/>
            </a:endParaRP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20AF2ABC-9EAF-4D38-A683-92FC0460B3E3}"/>
              </a:ext>
            </a:extLst>
          </p:cNvPr>
          <p:cNvSpPr/>
          <p:nvPr/>
        </p:nvSpPr>
        <p:spPr>
          <a:xfrm>
            <a:off x="1448972" y="5293995"/>
            <a:ext cx="9466311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400" ker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点击此处添加文本内容，如关键词、部分简单介绍等。点击此处添加文本内容，如关键词、部分简单介绍等。点击此处添加文本内容，如关键词、部分简单介绍等。</a:t>
            </a:r>
            <a:endParaRPr lang="zh-CN" altLang="en-US" sz="1400" kern="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49" name="图片 48">
            <a:extLst>
              <a:ext uri="{FF2B5EF4-FFF2-40B4-BE49-F238E27FC236}">
                <a16:creationId xmlns:a16="http://schemas.microsoft.com/office/drawing/2014/main" xmlns="" id="{A08F4240-ADFF-4B6A-844D-F0E8B4876E8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557021" y="1595120"/>
            <a:ext cx="4538980" cy="2867025"/>
          </a:xfrm>
          <a:custGeom>
            <a:avLst/>
            <a:gdLst>
              <a:gd name="connsiteX0" fmla="*/ 0 w 6787098"/>
              <a:gd name="connsiteY0" fmla="*/ 0 h 6025198"/>
              <a:gd name="connsiteX1" fmla="*/ 6787098 w 6787098"/>
              <a:gd name="connsiteY1" fmla="*/ 0 h 6025198"/>
              <a:gd name="connsiteX2" fmla="*/ 6787098 w 6787098"/>
              <a:gd name="connsiteY2" fmla="*/ 6025198 h 6025198"/>
              <a:gd name="connsiteX3" fmla="*/ 0 w 6787098"/>
              <a:gd name="connsiteY3" fmla="*/ 6025198 h 6025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87098" h="6025198">
                <a:moveTo>
                  <a:pt x="0" y="0"/>
                </a:moveTo>
                <a:lnTo>
                  <a:pt x="6787098" y="0"/>
                </a:lnTo>
                <a:lnTo>
                  <a:pt x="6787098" y="6025198"/>
                </a:lnTo>
                <a:lnTo>
                  <a:pt x="0" y="60251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xmlns="" val="965262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绪  论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E164D2F8-3A71-40C7-9A20-CA16348A52A9}"/>
              </a:ext>
            </a:extLst>
          </p:cNvPr>
          <p:cNvGrpSpPr/>
          <p:nvPr/>
        </p:nvGrpSpPr>
        <p:grpSpPr>
          <a:xfrm>
            <a:off x="4782616" y="1427086"/>
            <a:ext cx="2626768" cy="5029981"/>
            <a:chOff x="5115992" y="1427086"/>
            <a:chExt cx="2626768" cy="5029981"/>
          </a:xfrm>
        </p:grpSpPr>
        <p:pic>
          <p:nvPicPr>
            <p:cNvPr id="30" name="图片 2">
              <a:extLst>
                <a:ext uri="{FF2B5EF4-FFF2-40B4-BE49-F238E27FC236}">
                  <a16:creationId xmlns:a16="http://schemas.microsoft.com/office/drawing/2014/main" xmlns="" id="{F8E55FC8-32C5-4DF7-9699-0FDA0B51D0C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l="35016" r="16077"/>
            <a:stretch>
              <a:fillRect/>
            </a:stretch>
          </p:blipFill>
          <p:spPr>
            <a:xfrm>
              <a:off x="5115992" y="1427086"/>
              <a:ext cx="2626768" cy="5029981"/>
            </a:xfrm>
            <a:prstGeom prst="rect">
              <a:avLst/>
            </a:prstGeom>
          </p:spPr>
        </p:pic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FA6E4CCA-A887-406B-889E-FA9D277B095C}"/>
                </a:ext>
              </a:extLst>
            </p:cNvPr>
            <p:cNvSpPr/>
            <p:nvPr/>
          </p:nvSpPr>
          <p:spPr>
            <a:xfrm>
              <a:off x="5363302" y="1997137"/>
              <a:ext cx="2161389" cy="3760305"/>
            </a:xfrm>
            <a:prstGeom prst="rect">
              <a:avLst/>
            </a:prstGeom>
            <a:blipFill dpi="0" rotWithShape="1">
              <a:blip r:embed="rId7" cstate="screen">
                <a:duotone>
                  <a:srgbClr val="0C2744">
                    <a:shade val="45000"/>
                    <a:satMod val="135000"/>
                  </a:srgbClr>
                  <a:prstClr val="white"/>
                </a:duotone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 t="264" b="264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36" name="Rectangle 7">
            <a:extLst>
              <a:ext uri="{FF2B5EF4-FFF2-40B4-BE49-F238E27FC236}">
                <a16:creationId xmlns:a16="http://schemas.microsoft.com/office/drawing/2014/main" xmlns="" id="{365109CB-07CD-49C7-ADB0-E4F6D7DAC15A}"/>
              </a:ext>
            </a:extLst>
          </p:cNvPr>
          <p:cNvSpPr/>
          <p:nvPr/>
        </p:nvSpPr>
        <p:spPr>
          <a:xfrm>
            <a:off x="707" y="5267872"/>
            <a:ext cx="12191293" cy="1590128"/>
          </a:xfrm>
          <a:prstGeom prst="rect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6430" tIns="48216" rIns="96430" bIns="48216" rtlCol="0" anchor="ctr"/>
          <a:lstStyle/>
          <a:p>
            <a:pPr marL="0" marR="0" lvl="0" indent="0" algn="ctr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" name="TextBox 84">
            <a:extLst>
              <a:ext uri="{FF2B5EF4-FFF2-40B4-BE49-F238E27FC236}">
                <a16:creationId xmlns:a16="http://schemas.microsoft.com/office/drawing/2014/main" xmlns="" id="{1A70A9ED-7E9B-4B9F-9F88-F417263B8658}"/>
              </a:ext>
            </a:extLst>
          </p:cNvPr>
          <p:cNvSpPr txBox="1"/>
          <p:nvPr/>
        </p:nvSpPr>
        <p:spPr>
          <a:xfrm>
            <a:off x="5229187" y="5428138"/>
            <a:ext cx="1733626" cy="434902"/>
          </a:xfrm>
          <a:prstGeom prst="rect">
            <a:avLst/>
          </a:prstGeom>
          <a:noFill/>
        </p:spPr>
        <p:txBody>
          <a:bodyPr wrap="none" lIns="96430" tIns="48216" rIns="96430" bIns="48216" rtlCol="0">
            <a:spAutoFit/>
          </a:bodyPr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white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42" name="Rectangle 9">
            <a:extLst>
              <a:ext uri="{FF2B5EF4-FFF2-40B4-BE49-F238E27FC236}">
                <a16:creationId xmlns:a16="http://schemas.microsoft.com/office/drawing/2014/main" xmlns="" id="{CB588BF5-5587-4139-9451-E854048DA456}"/>
              </a:ext>
            </a:extLst>
          </p:cNvPr>
          <p:cNvSpPr/>
          <p:nvPr/>
        </p:nvSpPr>
        <p:spPr>
          <a:xfrm>
            <a:off x="1131661" y="6023306"/>
            <a:ext cx="9928678" cy="494751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prstClr val="white"/>
                </a:solidFill>
                <a:cs typeface="+mn-ea"/>
                <a:sym typeface="+mn-lt"/>
              </a:rPr>
              <a:t>点击此处添加文本内容，如关键词、部分简单介绍等。点击此处添加文本内容，如关键词、部分简单介绍等。点击此处添加文本内容，如关键词、部分简单介绍等。点击此处添加文本内容，如关键词、部分简单介绍等。</a:t>
            </a:r>
            <a:endParaRPr lang="en-GB" altLang="zh-CN" sz="14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910C9527-0A49-4CBF-A61F-F3DAD3CD7512}"/>
              </a:ext>
            </a:extLst>
          </p:cNvPr>
          <p:cNvGrpSpPr/>
          <p:nvPr/>
        </p:nvGrpSpPr>
        <p:grpSpPr>
          <a:xfrm>
            <a:off x="1061756" y="1807842"/>
            <a:ext cx="3336516" cy="2685122"/>
            <a:chOff x="963783" y="1807842"/>
            <a:chExt cx="3336516" cy="2685122"/>
          </a:xfrm>
        </p:grpSpPr>
        <p:sp>
          <p:nvSpPr>
            <p:cNvPr id="56" name="Oval 11">
              <a:extLst>
                <a:ext uri="{FF2B5EF4-FFF2-40B4-BE49-F238E27FC236}">
                  <a16:creationId xmlns:a16="http://schemas.microsoft.com/office/drawing/2014/main" xmlns="" id="{88079DBD-A0BD-4B41-8414-6B84A67431EC}"/>
                </a:ext>
              </a:extLst>
            </p:cNvPr>
            <p:cNvSpPr/>
            <p:nvPr/>
          </p:nvSpPr>
          <p:spPr>
            <a:xfrm>
              <a:off x="3423662" y="3616327"/>
              <a:ext cx="876637" cy="876637"/>
            </a:xfrm>
            <a:prstGeom prst="ellipse">
              <a:avLst/>
            </a:prstGeom>
            <a:solidFill>
              <a:srgbClr val="035C9C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57" name="Group 24">
              <a:extLst>
                <a:ext uri="{FF2B5EF4-FFF2-40B4-BE49-F238E27FC236}">
                  <a16:creationId xmlns:a16="http://schemas.microsoft.com/office/drawing/2014/main" xmlns="" id="{BD4B097A-B6B9-463A-9E97-607AFA7BD166}"/>
                </a:ext>
              </a:extLst>
            </p:cNvPr>
            <p:cNvGrpSpPr/>
            <p:nvPr/>
          </p:nvGrpSpPr>
          <p:grpSpPr>
            <a:xfrm>
              <a:off x="3735727" y="3851949"/>
              <a:ext cx="278100" cy="405390"/>
              <a:chOff x="3582988" y="3510757"/>
              <a:chExt cx="319088" cy="465138"/>
            </a:xfrm>
            <a:solidFill>
              <a:sysClr val="window" lastClr="FFFFFF"/>
            </a:solidFill>
          </p:grpSpPr>
          <p:sp>
            <p:nvSpPr>
              <p:cNvPr id="58" name="AutoShape 113">
                <a:extLst>
                  <a:ext uri="{FF2B5EF4-FFF2-40B4-BE49-F238E27FC236}">
                    <a16:creationId xmlns:a16="http://schemas.microsoft.com/office/drawing/2014/main" xmlns="" id="{E83569ED-ACB7-41F3-8CD3-E953EB6867FB}"/>
                  </a:ext>
                </a:extLst>
              </p:cNvPr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9" name="AutoShape 114">
                <a:extLst>
                  <a:ext uri="{FF2B5EF4-FFF2-40B4-BE49-F238E27FC236}">
                    <a16:creationId xmlns:a16="http://schemas.microsoft.com/office/drawing/2014/main" xmlns="" id="{137D8171-9479-4097-8DFC-9D6EBBC9E44F}"/>
                  </a:ext>
                </a:extLst>
              </p:cNvPr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67" name="Oval 10">
              <a:extLst>
                <a:ext uri="{FF2B5EF4-FFF2-40B4-BE49-F238E27FC236}">
                  <a16:creationId xmlns:a16="http://schemas.microsoft.com/office/drawing/2014/main" xmlns="" id="{BB38B40E-757B-4B85-8AA9-339FCB60A79B}"/>
                </a:ext>
              </a:extLst>
            </p:cNvPr>
            <p:cNvSpPr/>
            <p:nvPr/>
          </p:nvSpPr>
          <p:spPr>
            <a:xfrm>
              <a:off x="3423662" y="1822425"/>
              <a:ext cx="876637" cy="876637"/>
            </a:xfrm>
            <a:prstGeom prst="ellipse">
              <a:avLst/>
            </a:prstGeom>
            <a:solidFill>
              <a:srgbClr val="035C9C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68" name="Group 31">
              <a:extLst>
                <a:ext uri="{FF2B5EF4-FFF2-40B4-BE49-F238E27FC236}">
                  <a16:creationId xmlns:a16="http://schemas.microsoft.com/office/drawing/2014/main" xmlns="" id="{EA6F77F6-879D-466B-B86C-3F244679A179}"/>
                </a:ext>
              </a:extLst>
            </p:cNvPr>
            <p:cNvGrpSpPr/>
            <p:nvPr/>
          </p:nvGrpSpPr>
          <p:grpSpPr>
            <a:xfrm>
              <a:off x="3659631" y="2056009"/>
              <a:ext cx="404697" cy="404697"/>
              <a:chOff x="4439444" y="1652588"/>
              <a:chExt cx="464344" cy="464344"/>
            </a:xfrm>
            <a:solidFill>
              <a:sysClr val="window" lastClr="FFFFFF"/>
            </a:solidFill>
          </p:grpSpPr>
          <p:sp>
            <p:nvSpPr>
              <p:cNvPr id="69" name="AutoShape 136">
                <a:extLst>
                  <a:ext uri="{FF2B5EF4-FFF2-40B4-BE49-F238E27FC236}">
                    <a16:creationId xmlns:a16="http://schemas.microsoft.com/office/drawing/2014/main" xmlns="" id="{8C386592-6581-452E-9035-4F126660525F}"/>
                  </a:ext>
                </a:extLst>
              </p:cNvPr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0" name="AutoShape 137">
                <a:extLst>
                  <a:ext uri="{FF2B5EF4-FFF2-40B4-BE49-F238E27FC236}">
                    <a16:creationId xmlns:a16="http://schemas.microsoft.com/office/drawing/2014/main" xmlns="" id="{EC7E3707-1F41-47DA-8147-34093578CF4E}"/>
                  </a:ext>
                </a:extLst>
              </p:cNvPr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1" name="AutoShape 138">
                <a:extLst>
                  <a:ext uri="{FF2B5EF4-FFF2-40B4-BE49-F238E27FC236}">
                    <a16:creationId xmlns:a16="http://schemas.microsoft.com/office/drawing/2014/main" xmlns="" id="{BDD7FB19-36B6-4808-AD95-B224F64F483B}"/>
                  </a:ext>
                </a:extLst>
              </p:cNvPr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72" name="Text Placeholder 7">
              <a:extLst>
                <a:ext uri="{FF2B5EF4-FFF2-40B4-BE49-F238E27FC236}">
                  <a16:creationId xmlns:a16="http://schemas.microsoft.com/office/drawing/2014/main" xmlns="" id="{1C279CB5-BC7E-4533-BDB2-71BC610E1D0E}"/>
                </a:ext>
              </a:extLst>
            </p:cNvPr>
            <p:cNvSpPr txBox="1">
              <a:spLocks/>
            </p:cNvSpPr>
            <p:nvPr/>
          </p:nvSpPr>
          <p:spPr>
            <a:xfrm>
              <a:off x="1471843" y="1807842"/>
              <a:ext cx="1696868" cy="337528"/>
            </a:xfrm>
            <a:prstGeom prst="rect">
              <a:avLst/>
            </a:prstGeom>
          </p:spPr>
          <p:txBody>
            <a:bodyPr vert="horz" lIns="0" tIns="0" rIns="0" bIns="0" anchor="ctr">
              <a:spAutoFit/>
            </a:bodyPr>
            <a:lstStyle>
              <a:lvl1pPr marL="0" indent="0" algn="r" rtl="0" eaLnBrk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266" b="1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Lato Regular"/>
                  <a:ea typeface="+mn-ea"/>
                  <a:cs typeface="Lato Regular"/>
                </a:defRPr>
              </a:lvl1pPr>
              <a:lvl2pPr marL="1041400" indent="-4000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4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04963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247900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890838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534603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177258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819911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462567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2000" dirty="0">
                  <a:solidFill>
                    <a:srgbClr val="035C9C"/>
                  </a:solidFill>
                  <a:latin typeface="+mn-lt"/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73" name="Text Placeholder 2">
              <a:extLst>
                <a:ext uri="{FF2B5EF4-FFF2-40B4-BE49-F238E27FC236}">
                  <a16:creationId xmlns:a16="http://schemas.microsoft.com/office/drawing/2014/main" xmlns="" id="{FEB70C97-78C1-43CF-971B-FC6DDAD13BFD}"/>
                </a:ext>
              </a:extLst>
            </p:cNvPr>
            <p:cNvSpPr txBox="1">
              <a:spLocks/>
            </p:cNvSpPr>
            <p:nvPr/>
          </p:nvSpPr>
          <p:spPr>
            <a:xfrm>
              <a:off x="963783" y="2183019"/>
              <a:ext cx="2204928" cy="494751"/>
            </a:xfrm>
            <a:prstGeom prst="rect">
              <a:avLst/>
            </a:prstGeom>
          </p:spPr>
          <p:txBody>
            <a:bodyPr vert="horz" wrap="square" lIns="0" tIns="0" rIns="0" bIns="0">
              <a:spAutoFit/>
            </a:bodyPr>
            <a:lstStyle>
              <a:lvl1pPr marL="0" indent="0" algn="r" rtl="0" eaLnBrk="0" fontAlgn="base" hangingPunct="0">
                <a:lnSpc>
                  <a:spcPct val="150000"/>
                </a:lnSpc>
                <a:spcBef>
                  <a:spcPts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1002" kern="1200" baseline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 Regular"/>
                  <a:ea typeface="+mn-ea"/>
                  <a:cs typeface="Lato Regular"/>
                </a:defRPr>
              </a:lvl1pPr>
              <a:lvl2pPr marL="1041400" indent="-4000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4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04963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247900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890838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534603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177258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819911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462567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cs typeface="+mn-ea"/>
                  <a:sym typeface="+mn-lt"/>
                </a:rPr>
                <a:t>点击此处添加文本内容，如关键词、部分简单介绍等。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74" name="Text Placeholder 7">
              <a:extLst>
                <a:ext uri="{FF2B5EF4-FFF2-40B4-BE49-F238E27FC236}">
                  <a16:creationId xmlns:a16="http://schemas.microsoft.com/office/drawing/2014/main" xmlns="" id="{1DBF780C-77ED-4480-B4B9-BBE6775A9291}"/>
                </a:ext>
              </a:extLst>
            </p:cNvPr>
            <p:cNvSpPr txBox="1">
              <a:spLocks/>
            </p:cNvSpPr>
            <p:nvPr/>
          </p:nvSpPr>
          <p:spPr>
            <a:xfrm>
              <a:off x="1471843" y="3595303"/>
              <a:ext cx="1696868" cy="337528"/>
            </a:xfrm>
            <a:prstGeom prst="rect">
              <a:avLst/>
            </a:prstGeom>
          </p:spPr>
          <p:txBody>
            <a:bodyPr vert="horz" lIns="0" tIns="0" rIns="0" bIns="0" anchor="ctr">
              <a:spAutoFit/>
            </a:bodyPr>
            <a:lstStyle>
              <a:lvl1pPr marL="0" indent="0" algn="r" rtl="0" eaLnBrk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266" b="1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Lato Regular"/>
                  <a:ea typeface="+mn-ea"/>
                  <a:cs typeface="Lato Regular"/>
                </a:defRPr>
              </a:lvl1pPr>
              <a:lvl2pPr marL="1041400" indent="-4000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4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04963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247900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890838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534603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177258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819911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462567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2000" dirty="0">
                  <a:solidFill>
                    <a:srgbClr val="035C9C"/>
                  </a:solidFill>
                  <a:latin typeface="+mn-lt"/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75" name="Text Placeholder 2">
              <a:extLst>
                <a:ext uri="{FF2B5EF4-FFF2-40B4-BE49-F238E27FC236}">
                  <a16:creationId xmlns:a16="http://schemas.microsoft.com/office/drawing/2014/main" xmlns="" id="{EA912E06-5C4C-46C8-8D92-EE9F775ACAFD}"/>
                </a:ext>
              </a:extLst>
            </p:cNvPr>
            <p:cNvSpPr txBox="1">
              <a:spLocks/>
            </p:cNvSpPr>
            <p:nvPr/>
          </p:nvSpPr>
          <p:spPr>
            <a:xfrm>
              <a:off x="963783" y="3970481"/>
              <a:ext cx="2204928" cy="494751"/>
            </a:xfrm>
            <a:prstGeom prst="rect">
              <a:avLst/>
            </a:prstGeom>
          </p:spPr>
          <p:txBody>
            <a:bodyPr vert="horz" wrap="square" lIns="0" tIns="0" rIns="0" bIns="0">
              <a:spAutoFit/>
            </a:bodyPr>
            <a:lstStyle>
              <a:lvl1pPr marL="0" indent="0" algn="r" rtl="0" eaLnBrk="0" fontAlgn="base" hangingPunct="0">
                <a:lnSpc>
                  <a:spcPct val="150000"/>
                </a:lnSpc>
                <a:spcBef>
                  <a:spcPts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1002" kern="1200" baseline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 Regular"/>
                  <a:ea typeface="+mn-ea"/>
                  <a:cs typeface="Lato Regular"/>
                </a:defRPr>
              </a:lvl1pPr>
              <a:lvl2pPr marL="1041400" indent="-4000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4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04963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247900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890838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534603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177258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819911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462567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cs typeface="+mn-ea"/>
                  <a:sym typeface="+mn-lt"/>
                </a:rPr>
                <a:t>点击此处添加文本内容，如关键词、部分简单介绍等。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5DA64342-DD32-4817-BEDE-A27A6459D4AD}"/>
              </a:ext>
            </a:extLst>
          </p:cNvPr>
          <p:cNvGrpSpPr/>
          <p:nvPr/>
        </p:nvGrpSpPr>
        <p:grpSpPr>
          <a:xfrm>
            <a:off x="7825400" y="1807842"/>
            <a:ext cx="3232419" cy="2685122"/>
            <a:chOff x="8558456" y="1807842"/>
            <a:chExt cx="3232419" cy="2685122"/>
          </a:xfrm>
        </p:grpSpPr>
        <p:sp>
          <p:nvSpPr>
            <p:cNvPr id="44" name="Oval 12">
              <a:extLst>
                <a:ext uri="{FF2B5EF4-FFF2-40B4-BE49-F238E27FC236}">
                  <a16:creationId xmlns:a16="http://schemas.microsoft.com/office/drawing/2014/main" xmlns="" id="{04B98F3E-EE3C-4C46-B0C9-CF7CFF7D53DD}"/>
                </a:ext>
              </a:extLst>
            </p:cNvPr>
            <p:cNvSpPr/>
            <p:nvPr/>
          </p:nvSpPr>
          <p:spPr>
            <a:xfrm>
              <a:off x="8559182" y="1822425"/>
              <a:ext cx="876637" cy="876637"/>
            </a:xfrm>
            <a:prstGeom prst="ellipse">
              <a:avLst/>
            </a:prstGeom>
            <a:solidFill>
              <a:srgbClr val="035C9C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45" name="Group 14">
              <a:extLst>
                <a:ext uri="{FF2B5EF4-FFF2-40B4-BE49-F238E27FC236}">
                  <a16:creationId xmlns:a16="http://schemas.microsoft.com/office/drawing/2014/main" xmlns="" id="{1797487E-2B1A-4B35-955F-C564A9E56F54}"/>
                </a:ext>
              </a:extLst>
            </p:cNvPr>
            <p:cNvGrpSpPr/>
            <p:nvPr/>
          </p:nvGrpSpPr>
          <p:grpSpPr>
            <a:xfrm>
              <a:off x="8794425" y="2058048"/>
              <a:ext cx="404697" cy="405390"/>
              <a:chOff x="9145588" y="4435475"/>
              <a:chExt cx="464344" cy="465138"/>
            </a:xfrm>
            <a:solidFill>
              <a:sysClr val="window" lastClr="FFFFFF"/>
            </a:solidFill>
          </p:grpSpPr>
          <p:sp>
            <p:nvSpPr>
              <p:cNvPr id="46" name="AutoShape 7">
                <a:extLst>
                  <a:ext uri="{FF2B5EF4-FFF2-40B4-BE49-F238E27FC236}">
                    <a16:creationId xmlns:a16="http://schemas.microsoft.com/office/drawing/2014/main" xmlns="" id="{C4CD98E9-5C24-4530-ABA4-11D6E29E2597}"/>
                  </a:ext>
                </a:extLst>
              </p:cNvPr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7" name="AutoShape 8">
                <a:extLst>
                  <a:ext uri="{FF2B5EF4-FFF2-40B4-BE49-F238E27FC236}">
                    <a16:creationId xmlns:a16="http://schemas.microsoft.com/office/drawing/2014/main" xmlns="" id="{EE368FCB-4624-4981-B844-F558F05BC546}"/>
                  </a:ext>
                </a:extLst>
              </p:cNvPr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8" name="AutoShape 9">
                <a:extLst>
                  <a:ext uri="{FF2B5EF4-FFF2-40B4-BE49-F238E27FC236}">
                    <a16:creationId xmlns:a16="http://schemas.microsoft.com/office/drawing/2014/main" xmlns="" id="{BB48B1CB-3E91-447A-8D1E-D3AF86763573}"/>
                  </a:ext>
                </a:extLst>
              </p:cNvPr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9" name="AutoShape 10">
                <a:extLst>
                  <a:ext uri="{FF2B5EF4-FFF2-40B4-BE49-F238E27FC236}">
                    <a16:creationId xmlns:a16="http://schemas.microsoft.com/office/drawing/2014/main" xmlns="" id="{66CAC15A-92CA-46B2-B5C6-D1D9D7900004}"/>
                  </a:ext>
                </a:extLst>
              </p:cNvPr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0" name="AutoShape 11">
                <a:extLst>
                  <a:ext uri="{FF2B5EF4-FFF2-40B4-BE49-F238E27FC236}">
                    <a16:creationId xmlns:a16="http://schemas.microsoft.com/office/drawing/2014/main" xmlns="" id="{ABD58898-7C1E-4249-B48E-CF16BB975686}"/>
                  </a:ext>
                </a:extLst>
              </p:cNvPr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1" name="AutoShape 12">
                <a:extLst>
                  <a:ext uri="{FF2B5EF4-FFF2-40B4-BE49-F238E27FC236}">
                    <a16:creationId xmlns:a16="http://schemas.microsoft.com/office/drawing/2014/main" xmlns="" id="{3CB68EC6-1E22-4FEA-A639-99F933D9AC17}"/>
                  </a:ext>
                </a:extLst>
              </p:cNvPr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2" name="AutoShape 13">
                <a:extLst>
                  <a:ext uri="{FF2B5EF4-FFF2-40B4-BE49-F238E27FC236}">
                    <a16:creationId xmlns:a16="http://schemas.microsoft.com/office/drawing/2014/main" xmlns="" id="{5E761B65-80C5-489F-9BBB-AED69CF5F601}"/>
                  </a:ext>
                </a:extLst>
              </p:cNvPr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3" name="AutoShape 14">
                <a:extLst>
                  <a:ext uri="{FF2B5EF4-FFF2-40B4-BE49-F238E27FC236}">
                    <a16:creationId xmlns:a16="http://schemas.microsoft.com/office/drawing/2014/main" xmlns="" id="{F75F0246-6EFF-4143-965D-CE40E6FFE439}"/>
                  </a:ext>
                </a:extLst>
              </p:cNvPr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4" name="AutoShape 15">
                <a:extLst>
                  <a:ext uri="{FF2B5EF4-FFF2-40B4-BE49-F238E27FC236}">
                    <a16:creationId xmlns:a16="http://schemas.microsoft.com/office/drawing/2014/main" xmlns="" id="{7F3EAE9A-9EDC-49EB-B00D-443AD1905056}"/>
                  </a:ext>
                </a:extLst>
              </p:cNvPr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marL="0" marR="0" lvl="0" indent="0" algn="ctr" defTabSz="241060" eaLnBrk="1" fontAlgn="base" latinLnBrk="0" hangingPunct="0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60" name="Group 42">
              <a:extLst>
                <a:ext uri="{FF2B5EF4-FFF2-40B4-BE49-F238E27FC236}">
                  <a16:creationId xmlns:a16="http://schemas.microsoft.com/office/drawing/2014/main" xmlns="" id="{0B6B1BF1-8BA2-45A9-B007-AF743D840FCC}"/>
                </a:ext>
              </a:extLst>
            </p:cNvPr>
            <p:cNvGrpSpPr/>
            <p:nvPr/>
          </p:nvGrpSpPr>
          <p:grpSpPr>
            <a:xfrm>
              <a:off x="8558456" y="3616327"/>
              <a:ext cx="876637" cy="876637"/>
              <a:chOff x="8114903" y="3428999"/>
              <a:chExt cx="831273" cy="831273"/>
            </a:xfrm>
            <a:solidFill>
              <a:sysClr val="window" lastClr="FFFFFF"/>
            </a:solidFill>
          </p:grpSpPr>
          <p:sp>
            <p:nvSpPr>
              <p:cNvPr id="61" name="Oval 13">
                <a:extLst>
                  <a:ext uri="{FF2B5EF4-FFF2-40B4-BE49-F238E27FC236}">
                    <a16:creationId xmlns:a16="http://schemas.microsoft.com/office/drawing/2014/main" xmlns="" id="{E22BB5AB-CBAB-49D7-8201-499A640641DF}"/>
                  </a:ext>
                </a:extLst>
              </p:cNvPr>
              <p:cNvSpPr/>
              <p:nvPr/>
            </p:nvSpPr>
            <p:spPr>
              <a:xfrm>
                <a:off x="8114903" y="3428999"/>
                <a:ext cx="831273" cy="831273"/>
              </a:xfrm>
              <a:prstGeom prst="ellipse">
                <a:avLst/>
              </a:prstGeom>
              <a:solidFill>
                <a:srgbClr val="7F7F7F"/>
              </a:solidFill>
              <a:ln w="2857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grpSp>
            <p:nvGrpSpPr>
              <p:cNvPr id="62" name="Group 27">
                <a:extLst>
                  <a:ext uri="{FF2B5EF4-FFF2-40B4-BE49-F238E27FC236}">
                    <a16:creationId xmlns:a16="http://schemas.microsoft.com/office/drawing/2014/main" xmlns="" id="{E64C1E3C-9957-4E35-8675-007F36362B74}"/>
                  </a:ext>
                </a:extLst>
              </p:cNvPr>
              <p:cNvGrpSpPr/>
              <p:nvPr/>
            </p:nvGrpSpPr>
            <p:grpSpPr>
              <a:xfrm>
                <a:off x="8337871" y="3678854"/>
                <a:ext cx="384412" cy="323405"/>
                <a:chOff x="5368132" y="2625725"/>
                <a:chExt cx="465138" cy="391319"/>
              </a:xfrm>
              <a:grpFill/>
            </p:grpSpPr>
            <p:sp>
              <p:nvSpPr>
                <p:cNvPr id="63" name="AutoShape 120">
                  <a:extLst>
                    <a:ext uri="{FF2B5EF4-FFF2-40B4-BE49-F238E27FC236}">
                      <a16:creationId xmlns:a16="http://schemas.microsoft.com/office/drawing/2014/main" xmlns="" id="{CBE4269E-53C2-426D-8D15-A17F11640433}"/>
                    </a:ext>
                  </a:extLst>
                </p:cNvPr>
                <p:cNvSpPr/>
                <p:nvPr/>
              </p:nvSpPr>
              <p:spPr bwMode="auto">
                <a:xfrm>
                  <a:off x="5484813" y="2727325"/>
                  <a:ext cx="231775" cy="231775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6948" y="16070"/>
                      </a:moveTo>
                      <a:cubicBezTo>
                        <a:pt x="14037" y="19468"/>
                        <a:pt x="8925" y="19859"/>
                        <a:pt x="5529" y="16948"/>
                      </a:cubicBezTo>
                      <a:cubicBezTo>
                        <a:pt x="2130" y="14038"/>
                        <a:pt x="1740" y="8924"/>
                        <a:pt x="4651" y="5527"/>
                      </a:cubicBezTo>
                      <a:cubicBezTo>
                        <a:pt x="7559" y="2131"/>
                        <a:pt x="12674" y="1740"/>
                        <a:pt x="16070" y="4650"/>
                      </a:cubicBezTo>
                      <a:cubicBezTo>
                        <a:pt x="19466" y="7560"/>
                        <a:pt x="19859" y="12673"/>
                        <a:pt x="16948" y="16070"/>
                      </a:cubicBezTo>
                      <a:moveTo>
                        <a:pt x="10800" y="0"/>
                      </a:moveTo>
                      <a:cubicBezTo>
                        <a:pt x="4833" y="0"/>
                        <a:pt x="0" y="4834"/>
                        <a:pt x="0" y="10800"/>
                      </a:cubicBezTo>
                      <a:cubicBezTo>
                        <a:pt x="0" y="16765"/>
                        <a:pt x="4833" y="21599"/>
                        <a:pt x="10800" y="21599"/>
                      </a:cubicBezTo>
                      <a:cubicBezTo>
                        <a:pt x="16764" y="21599"/>
                        <a:pt x="21600" y="16765"/>
                        <a:pt x="21600" y="10800"/>
                      </a:cubicBezTo>
                      <a:cubicBezTo>
                        <a:pt x="21600" y="4834"/>
                        <a:pt x="16764" y="0"/>
                        <a:pt x="10800" y="0"/>
                      </a:cubicBezTo>
                    </a:path>
                  </a:pathLst>
                </a:custGeom>
                <a:grpFill/>
                <a:ln w="12700">
                  <a:noFill/>
                  <a:prstDash val="solid"/>
                  <a:miter lim="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6787" tIns="26787" rIns="26787" bIns="26787" anchor="ctr"/>
                <a:lstStyle/>
                <a:p>
                  <a:pPr marL="0" marR="0" lvl="0" indent="0" algn="ctr" defTabSz="241060" eaLnBrk="1" fontAlgn="base" latinLnBrk="0" hangingPunct="0">
                    <a:lnSpc>
                      <a:spcPct val="12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47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AutoShape 121">
                  <a:extLst>
                    <a:ext uri="{FF2B5EF4-FFF2-40B4-BE49-F238E27FC236}">
                      <a16:creationId xmlns:a16="http://schemas.microsoft.com/office/drawing/2014/main" xmlns="" id="{EE4DAEB2-995C-4507-B6F1-3A07F2477C31}"/>
                    </a:ext>
                  </a:extLst>
                </p:cNvPr>
                <p:cNvSpPr/>
                <p:nvPr/>
              </p:nvSpPr>
              <p:spPr bwMode="auto">
                <a:xfrm>
                  <a:off x="5542757" y="2785269"/>
                  <a:ext cx="65088" cy="65088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200" y="0"/>
                      </a:moveTo>
                      <a:cubicBezTo>
                        <a:pt x="8596" y="0"/>
                        <a:pt x="0" y="8596"/>
                        <a:pt x="0" y="19195"/>
                      </a:cubicBezTo>
                      <a:lnTo>
                        <a:pt x="0" y="19199"/>
                      </a:lnTo>
                      <a:cubicBezTo>
                        <a:pt x="0" y="20524"/>
                        <a:pt x="1068" y="21599"/>
                        <a:pt x="2400" y="21599"/>
                      </a:cubicBezTo>
                      <a:cubicBezTo>
                        <a:pt x="3721" y="21599"/>
                        <a:pt x="4800" y="20524"/>
                        <a:pt x="4800" y="19199"/>
                      </a:cubicBezTo>
                      <a:lnTo>
                        <a:pt x="4800" y="19195"/>
                      </a:lnTo>
                      <a:cubicBezTo>
                        <a:pt x="4800" y="11247"/>
                        <a:pt x="11240" y="4799"/>
                        <a:pt x="19200" y="4799"/>
                      </a:cubicBezTo>
                      <a:cubicBezTo>
                        <a:pt x="20521" y="4799"/>
                        <a:pt x="21600" y="3724"/>
                        <a:pt x="21600" y="2399"/>
                      </a:cubicBezTo>
                      <a:cubicBezTo>
                        <a:pt x="21600" y="1075"/>
                        <a:pt x="20521" y="0"/>
                        <a:pt x="19200" y="0"/>
                      </a:cubicBezTo>
                    </a:path>
                  </a:pathLst>
                </a:custGeom>
                <a:grpFill/>
                <a:ln w="12700">
                  <a:noFill/>
                  <a:prstDash val="solid"/>
                  <a:miter lim="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6787" tIns="26787" rIns="26787" bIns="26787" anchor="ctr"/>
                <a:lstStyle/>
                <a:p>
                  <a:pPr marL="0" marR="0" lvl="0" indent="0" algn="ctr" defTabSz="241060" eaLnBrk="1" fontAlgn="base" latinLnBrk="0" hangingPunct="0">
                    <a:lnSpc>
                      <a:spcPct val="12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47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AutoShape 122">
                  <a:extLst>
                    <a:ext uri="{FF2B5EF4-FFF2-40B4-BE49-F238E27FC236}">
                      <a16:creationId xmlns:a16="http://schemas.microsoft.com/office/drawing/2014/main" xmlns="" id="{34241967-60E6-4FAF-9299-CD6469C99954}"/>
                    </a:ext>
                  </a:extLst>
                </p:cNvPr>
                <p:cNvSpPr/>
                <p:nvPr/>
              </p:nvSpPr>
              <p:spPr bwMode="auto">
                <a:xfrm>
                  <a:off x="5368132" y="2625725"/>
                  <a:ext cx="465138" cy="391319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249" y="19199"/>
                      </a:moveTo>
                      <a:cubicBezTo>
                        <a:pt x="20249" y="19642"/>
                        <a:pt x="19948" y="19999"/>
                        <a:pt x="19575" y="19999"/>
                      </a:cubicBezTo>
                      <a:lnTo>
                        <a:pt x="2024" y="19999"/>
                      </a:lnTo>
                      <a:cubicBezTo>
                        <a:pt x="1651" y="19999"/>
                        <a:pt x="1349" y="19642"/>
                        <a:pt x="1349" y="19199"/>
                      </a:cubicBezTo>
                      <a:lnTo>
                        <a:pt x="1349" y="7200"/>
                      </a:lnTo>
                      <a:cubicBezTo>
                        <a:pt x="1349" y="6809"/>
                        <a:pt x="1588" y="6475"/>
                        <a:pt x="1914" y="6411"/>
                      </a:cubicBezTo>
                      <a:lnTo>
                        <a:pt x="5588" y="5684"/>
                      </a:lnTo>
                      <a:lnTo>
                        <a:pt x="6797" y="2103"/>
                      </a:lnTo>
                      <a:cubicBezTo>
                        <a:pt x="6900" y="1799"/>
                        <a:pt x="7148" y="1600"/>
                        <a:pt x="7424" y="1600"/>
                      </a:cubicBezTo>
                      <a:lnTo>
                        <a:pt x="14174" y="1600"/>
                      </a:lnTo>
                      <a:cubicBezTo>
                        <a:pt x="14450" y="1600"/>
                        <a:pt x="14698" y="1799"/>
                        <a:pt x="14801" y="2103"/>
                      </a:cubicBezTo>
                      <a:lnTo>
                        <a:pt x="16010" y="5684"/>
                      </a:lnTo>
                      <a:lnTo>
                        <a:pt x="19685" y="6411"/>
                      </a:lnTo>
                      <a:cubicBezTo>
                        <a:pt x="20011" y="6475"/>
                        <a:pt x="20249" y="6809"/>
                        <a:pt x="20249" y="7200"/>
                      </a:cubicBezTo>
                      <a:cubicBezTo>
                        <a:pt x="20249" y="7200"/>
                        <a:pt x="20249" y="19199"/>
                        <a:pt x="20249" y="19199"/>
                      </a:cubicBezTo>
                      <a:close/>
                      <a:moveTo>
                        <a:pt x="19907" y="4832"/>
                      </a:moveTo>
                      <a:lnTo>
                        <a:pt x="16981" y="4254"/>
                      </a:lnTo>
                      <a:lnTo>
                        <a:pt x="16054" y="1507"/>
                      </a:lnTo>
                      <a:cubicBezTo>
                        <a:pt x="15745" y="591"/>
                        <a:pt x="15006" y="0"/>
                        <a:pt x="14174" y="0"/>
                      </a:cubicBezTo>
                      <a:lnTo>
                        <a:pt x="7424" y="0"/>
                      </a:lnTo>
                      <a:cubicBezTo>
                        <a:pt x="6593" y="0"/>
                        <a:pt x="5854" y="591"/>
                        <a:pt x="5543" y="1509"/>
                      </a:cubicBezTo>
                      <a:lnTo>
                        <a:pt x="4618" y="4254"/>
                      </a:lnTo>
                      <a:lnTo>
                        <a:pt x="1692" y="4832"/>
                      </a:lnTo>
                      <a:cubicBezTo>
                        <a:pt x="711" y="5025"/>
                        <a:pt x="0" y="6020"/>
                        <a:pt x="0" y="7200"/>
                      </a:cubicBezTo>
                      <a:lnTo>
                        <a:pt x="0" y="19199"/>
                      </a:lnTo>
                      <a:cubicBezTo>
                        <a:pt x="0" y="20523"/>
                        <a:pt x="908" y="21600"/>
                        <a:pt x="2024" y="21600"/>
                      </a:cubicBezTo>
                      <a:lnTo>
                        <a:pt x="19575" y="21600"/>
                      </a:lnTo>
                      <a:cubicBezTo>
                        <a:pt x="20691" y="21600"/>
                        <a:pt x="21600" y="20523"/>
                        <a:pt x="21600" y="19199"/>
                      </a:cubicBezTo>
                      <a:lnTo>
                        <a:pt x="21600" y="7200"/>
                      </a:lnTo>
                      <a:cubicBezTo>
                        <a:pt x="21600" y="6020"/>
                        <a:pt x="20888" y="5025"/>
                        <a:pt x="19907" y="4832"/>
                      </a:cubicBezTo>
                    </a:path>
                  </a:pathLst>
                </a:custGeom>
                <a:grpFill/>
                <a:ln w="12700">
                  <a:noFill/>
                  <a:prstDash val="solid"/>
                  <a:miter lim="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6787" tIns="26787" rIns="26787" bIns="26787" anchor="ctr"/>
                <a:lstStyle/>
                <a:p>
                  <a:pPr marL="0" marR="0" lvl="0" indent="0" algn="ctr" defTabSz="241060" eaLnBrk="1" fontAlgn="base" latinLnBrk="0" hangingPunct="0">
                    <a:lnSpc>
                      <a:spcPct val="12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547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76" name="Text Placeholder 7">
              <a:extLst>
                <a:ext uri="{FF2B5EF4-FFF2-40B4-BE49-F238E27FC236}">
                  <a16:creationId xmlns:a16="http://schemas.microsoft.com/office/drawing/2014/main" xmlns="" id="{3227A16F-82E8-4DED-A771-19A6045EB116}"/>
                </a:ext>
              </a:extLst>
            </p:cNvPr>
            <p:cNvSpPr txBox="1">
              <a:spLocks/>
            </p:cNvSpPr>
            <p:nvPr/>
          </p:nvSpPr>
          <p:spPr>
            <a:xfrm>
              <a:off x="9585947" y="1807842"/>
              <a:ext cx="1696868" cy="337528"/>
            </a:xfrm>
            <a:prstGeom prst="rect">
              <a:avLst/>
            </a:prstGeom>
          </p:spPr>
          <p:txBody>
            <a:bodyPr vert="horz" lIns="0" tIns="0" rIns="0" bIns="0" anchor="ctr">
              <a:spAutoFit/>
            </a:bodyPr>
            <a:lstStyle>
              <a:lvl1pPr marL="0" indent="0" algn="r" rtl="0" eaLnBrk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266" b="1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Lato Regular"/>
                  <a:ea typeface="+mn-ea"/>
                  <a:cs typeface="Lato Regular"/>
                </a:defRPr>
              </a:lvl1pPr>
              <a:lvl2pPr marL="1041400" indent="-4000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4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04963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247900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890838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534603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177258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819911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462567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2000" dirty="0">
                  <a:solidFill>
                    <a:srgbClr val="035C9C"/>
                  </a:solidFill>
                  <a:latin typeface="+mn-lt"/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77" name="Text Placeholder 2">
              <a:extLst>
                <a:ext uri="{FF2B5EF4-FFF2-40B4-BE49-F238E27FC236}">
                  <a16:creationId xmlns:a16="http://schemas.microsoft.com/office/drawing/2014/main" xmlns="" id="{B3E35D27-2FBE-4F4D-9B1D-44493A51F1D3}"/>
                </a:ext>
              </a:extLst>
            </p:cNvPr>
            <p:cNvSpPr txBox="1">
              <a:spLocks/>
            </p:cNvSpPr>
            <p:nvPr/>
          </p:nvSpPr>
          <p:spPr>
            <a:xfrm>
              <a:off x="9585947" y="2183019"/>
              <a:ext cx="2204928" cy="494751"/>
            </a:xfrm>
            <a:prstGeom prst="rect">
              <a:avLst/>
            </a:prstGeom>
          </p:spPr>
          <p:txBody>
            <a:bodyPr vert="horz" wrap="square" lIns="0" tIns="0" rIns="0" bIns="0">
              <a:spAutoFit/>
            </a:bodyPr>
            <a:lstStyle>
              <a:lvl1pPr marL="0" indent="0" algn="r" rtl="0" eaLnBrk="0" fontAlgn="base" hangingPunct="0">
                <a:lnSpc>
                  <a:spcPct val="150000"/>
                </a:lnSpc>
                <a:spcBef>
                  <a:spcPts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1002" kern="1200" baseline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 Regular"/>
                  <a:ea typeface="+mn-ea"/>
                  <a:cs typeface="Lato Regular"/>
                </a:defRPr>
              </a:lvl1pPr>
              <a:lvl2pPr marL="1041400" indent="-4000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4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04963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247900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890838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534603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177258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819911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462567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cs typeface="+mn-ea"/>
                  <a:sym typeface="+mn-lt"/>
                </a:rPr>
                <a:t>点击此处添加文本内容，如关键词、部分简单介绍等。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78" name="Text Placeholder 7">
              <a:extLst>
                <a:ext uri="{FF2B5EF4-FFF2-40B4-BE49-F238E27FC236}">
                  <a16:creationId xmlns:a16="http://schemas.microsoft.com/office/drawing/2014/main" xmlns="" id="{5CD2ADA7-D057-4C7A-B315-52078838E962}"/>
                </a:ext>
              </a:extLst>
            </p:cNvPr>
            <p:cNvSpPr txBox="1">
              <a:spLocks/>
            </p:cNvSpPr>
            <p:nvPr/>
          </p:nvSpPr>
          <p:spPr>
            <a:xfrm>
              <a:off x="9585947" y="3595303"/>
              <a:ext cx="1696868" cy="337528"/>
            </a:xfrm>
            <a:prstGeom prst="rect">
              <a:avLst/>
            </a:prstGeom>
          </p:spPr>
          <p:txBody>
            <a:bodyPr vert="horz" lIns="0" tIns="0" rIns="0" bIns="0" anchor="ctr">
              <a:spAutoFit/>
            </a:bodyPr>
            <a:lstStyle>
              <a:lvl1pPr marL="0" indent="0" algn="r" rtl="0" eaLnBrk="0" fontAlgn="base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1266" b="1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Lato Regular"/>
                  <a:ea typeface="+mn-ea"/>
                  <a:cs typeface="Lato Regular"/>
                </a:defRPr>
              </a:lvl1pPr>
              <a:lvl2pPr marL="1041400" indent="-4000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4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04963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247900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890838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534603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177258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819911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462567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2000" dirty="0">
                  <a:solidFill>
                    <a:srgbClr val="035C9C"/>
                  </a:solidFill>
                  <a:latin typeface="+mn-lt"/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79" name="Text Placeholder 2">
              <a:extLst>
                <a:ext uri="{FF2B5EF4-FFF2-40B4-BE49-F238E27FC236}">
                  <a16:creationId xmlns:a16="http://schemas.microsoft.com/office/drawing/2014/main" xmlns="" id="{FDAB8808-EF0F-4D10-A9E1-862BDA8ED2E6}"/>
                </a:ext>
              </a:extLst>
            </p:cNvPr>
            <p:cNvSpPr txBox="1">
              <a:spLocks/>
            </p:cNvSpPr>
            <p:nvPr/>
          </p:nvSpPr>
          <p:spPr>
            <a:xfrm>
              <a:off x="9585947" y="3970481"/>
              <a:ext cx="2204928" cy="494751"/>
            </a:xfrm>
            <a:prstGeom prst="rect">
              <a:avLst/>
            </a:prstGeom>
          </p:spPr>
          <p:txBody>
            <a:bodyPr vert="horz" wrap="square" lIns="0" tIns="0" rIns="0" bIns="0">
              <a:spAutoFit/>
            </a:bodyPr>
            <a:lstStyle>
              <a:lvl1pPr marL="0" indent="0" algn="r" rtl="0" eaLnBrk="0" fontAlgn="base" hangingPunct="0">
                <a:lnSpc>
                  <a:spcPct val="150000"/>
                </a:lnSpc>
                <a:spcBef>
                  <a:spcPts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1002" kern="1200" baseline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 Regular"/>
                  <a:ea typeface="+mn-ea"/>
                  <a:cs typeface="Lato Regular"/>
                </a:defRPr>
              </a:lvl1pPr>
              <a:lvl2pPr marL="1041400" indent="-4000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4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604963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247900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890838" indent="-319088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534603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177258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819911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5462567" indent="-321327" algn="l" defTabSz="1285309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cs typeface="+mn-ea"/>
                  <a:sym typeface="+mn-lt"/>
                </a:rPr>
                <a:t>点击此处添加文本内容，如关键词、部分简单介绍等。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117465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282385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研究方法与思路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29" name="Rectangle 64">
            <a:extLst>
              <a:ext uri="{FF2B5EF4-FFF2-40B4-BE49-F238E27FC236}">
                <a16:creationId xmlns:a16="http://schemas.microsoft.com/office/drawing/2014/main" xmlns="" id="{6CC98275-DD09-4397-A31B-E80B87722BEF}"/>
              </a:ext>
            </a:extLst>
          </p:cNvPr>
          <p:cNvSpPr/>
          <p:nvPr/>
        </p:nvSpPr>
        <p:spPr>
          <a:xfrm>
            <a:off x="0" y="2199335"/>
            <a:ext cx="4025609" cy="832780"/>
          </a:xfrm>
          <a:prstGeom prst="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cs typeface="+mn-ea"/>
              <a:sym typeface="+mn-lt"/>
            </a:endParaRPr>
          </a:p>
        </p:txBody>
      </p:sp>
      <p:sp>
        <p:nvSpPr>
          <p:cNvPr id="30" name="Rectangle 65">
            <a:extLst>
              <a:ext uri="{FF2B5EF4-FFF2-40B4-BE49-F238E27FC236}">
                <a16:creationId xmlns:a16="http://schemas.microsoft.com/office/drawing/2014/main" xmlns="" id="{009BF16A-7410-43C4-AF09-A30CD59E37C3}"/>
              </a:ext>
            </a:extLst>
          </p:cNvPr>
          <p:cNvSpPr/>
          <p:nvPr/>
        </p:nvSpPr>
        <p:spPr>
          <a:xfrm>
            <a:off x="0" y="3032115"/>
            <a:ext cx="4025609" cy="83278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cs typeface="+mn-ea"/>
              <a:sym typeface="+mn-lt"/>
            </a:endParaRPr>
          </a:p>
        </p:txBody>
      </p:sp>
      <p:sp>
        <p:nvSpPr>
          <p:cNvPr id="31" name="Rectangle 66">
            <a:extLst>
              <a:ext uri="{FF2B5EF4-FFF2-40B4-BE49-F238E27FC236}">
                <a16:creationId xmlns:a16="http://schemas.microsoft.com/office/drawing/2014/main" xmlns="" id="{24A7795F-ED1F-49D5-82CF-4435B141F383}"/>
              </a:ext>
            </a:extLst>
          </p:cNvPr>
          <p:cNvSpPr/>
          <p:nvPr/>
        </p:nvSpPr>
        <p:spPr>
          <a:xfrm>
            <a:off x="0" y="3864895"/>
            <a:ext cx="4025609" cy="832780"/>
          </a:xfrm>
          <a:prstGeom prst="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cs typeface="+mn-ea"/>
              <a:sym typeface="+mn-lt"/>
            </a:endParaRPr>
          </a:p>
        </p:txBody>
      </p:sp>
      <p:sp>
        <p:nvSpPr>
          <p:cNvPr id="32" name="Rectangle 69">
            <a:extLst>
              <a:ext uri="{FF2B5EF4-FFF2-40B4-BE49-F238E27FC236}">
                <a16:creationId xmlns:a16="http://schemas.microsoft.com/office/drawing/2014/main" xmlns="" id="{1EAF580F-383D-425E-93D9-50696C74E15A}"/>
              </a:ext>
            </a:extLst>
          </p:cNvPr>
          <p:cNvSpPr/>
          <p:nvPr/>
        </p:nvSpPr>
        <p:spPr>
          <a:xfrm>
            <a:off x="0" y="4697674"/>
            <a:ext cx="4025609" cy="83278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cs typeface="+mn-ea"/>
              <a:sym typeface="+mn-lt"/>
            </a:endParaRPr>
          </a:p>
        </p:txBody>
      </p:sp>
      <p:sp>
        <p:nvSpPr>
          <p:cNvPr id="34" name="Rectangle 72">
            <a:extLst>
              <a:ext uri="{FF2B5EF4-FFF2-40B4-BE49-F238E27FC236}">
                <a16:creationId xmlns:a16="http://schemas.microsoft.com/office/drawing/2014/main" xmlns="" id="{B03BD497-460D-4621-B570-280BE42B3081}"/>
              </a:ext>
            </a:extLst>
          </p:cNvPr>
          <p:cNvSpPr/>
          <p:nvPr/>
        </p:nvSpPr>
        <p:spPr>
          <a:xfrm>
            <a:off x="4014419" y="2199336"/>
            <a:ext cx="2325275" cy="832780"/>
          </a:xfrm>
          <a:prstGeom prst="homePlate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cs typeface="+mn-ea"/>
              <a:sym typeface="+mn-lt"/>
            </a:endParaRPr>
          </a:p>
        </p:txBody>
      </p:sp>
      <p:sp>
        <p:nvSpPr>
          <p:cNvPr id="35" name="Rectangle 74">
            <a:extLst>
              <a:ext uri="{FF2B5EF4-FFF2-40B4-BE49-F238E27FC236}">
                <a16:creationId xmlns:a16="http://schemas.microsoft.com/office/drawing/2014/main" xmlns="" id="{E42D2D9F-AF75-4C26-9CA4-7EE1E5D7691C}"/>
              </a:ext>
            </a:extLst>
          </p:cNvPr>
          <p:cNvSpPr/>
          <p:nvPr/>
        </p:nvSpPr>
        <p:spPr>
          <a:xfrm>
            <a:off x="4014420" y="3032116"/>
            <a:ext cx="2325275" cy="832780"/>
          </a:xfrm>
          <a:prstGeom prst="homePlat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cs typeface="+mn-ea"/>
              <a:sym typeface="+mn-lt"/>
            </a:endParaRPr>
          </a:p>
        </p:txBody>
      </p:sp>
      <p:sp>
        <p:nvSpPr>
          <p:cNvPr id="36" name="Rectangle 77">
            <a:extLst>
              <a:ext uri="{FF2B5EF4-FFF2-40B4-BE49-F238E27FC236}">
                <a16:creationId xmlns:a16="http://schemas.microsoft.com/office/drawing/2014/main" xmlns="" id="{36813623-98A7-4B98-8FE1-D7E5DB8C8917}"/>
              </a:ext>
            </a:extLst>
          </p:cNvPr>
          <p:cNvSpPr/>
          <p:nvPr/>
        </p:nvSpPr>
        <p:spPr>
          <a:xfrm>
            <a:off x="4014420" y="3864897"/>
            <a:ext cx="2325275" cy="832780"/>
          </a:xfrm>
          <a:prstGeom prst="homePlate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cs typeface="+mn-ea"/>
              <a:sym typeface="+mn-lt"/>
            </a:endParaRPr>
          </a:p>
        </p:txBody>
      </p:sp>
      <p:sp>
        <p:nvSpPr>
          <p:cNvPr id="37" name="Rectangle 78">
            <a:extLst>
              <a:ext uri="{FF2B5EF4-FFF2-40B4-BE49-F238E27FC236}">
                <a16:creationId xmlns:a16="http://schemas.microsoft.com/office/drawing/2014/main" xmlns="" id="{06AAFB0A-6332-4747-AEA9-8FDA1BE5B662}"/>
              </a:ext>
            </a:extLst>
          </p:cNvPr>
          <p:cNvSpPr/>
          <p:nvPr/>
        </p:nvSpPr>
        <p:spPr>
          <a:xfrm>
            <a:off x="4014420" y="4703059"/>
            <a:ext cx="2325275" cy="832780"/>
          </a:xfrm>
          <a:prstGeom prst="homePlat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cs typeface="+mn-ea"/>
              <a:sym typeface="+mn-lt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3CB41971-AFA9-47DD-BEA5-FAFAA8B591E7}"/>
              </a:ext>
            </a:extLst>
          </p:cNvPr>
          <p:cNvGrpSpPr/>
          <p:nvPr/>
        </p:nvGrpSpPr>
        <p:grpSpPr>
          <a:xfrm>
            <a:off x="6599903" y="2256053"/>
            <a:ext cx="4629571" cy="719347"/>
            <a:chOff x="6599903" y="2236377"/>
            <a:chExt cx="4629571" cy="719347"/>
          </a:xfrm>
        </p:grpSpPr>
        <p:sp>
          <p:nvSpPr>
            <p:cNvPr id="54" name="TextBox 59">
              <a:extLst>
                <a:ext uri="{FF2B5EF4-FFF2-40B4-BE49-F238E27FC236}">
                  <a16:creationId xmlns:a16="http://schemas.microsoft.com/office/drawing/2014/main" xmlns="" id="{3496252C-3B3C-409F-9269-48A2F8E890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99903" y="2236377"/>
              <a:ext cx="2625072" cy="3975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31" tIns="45716" rIns="91431" bIns="4571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/>
              </a:pPr>
              <a:r>
                <a:rPr lang="en-US" altLang="zh-CN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01 </a:t>
              </a: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2000" b="1" kern="0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FB8011E6-B234-419D-A476-6602334DD4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99904" y="2636478"/>
              <a:ext cx="4629570" cy="3192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1BD7D265-126F-446B-8644-2C78381A1EC3}"/>
              </a:ext>
            </a:extLst>
          </p:cNvPr>
          <p:cNvGrpSpPr/>
          <p:nvPr/>
        </p:nvGrpSpPr>
        <p:grpSpPr>
          <a:xfrm>
            <a:off x="6599903" y="3092045"/>
            <a:ext cx="4629571" cy="712923"/>
            <a:chOff x="6599903" y="3104634"/>
            <a:chExt cx="4629571" cy="712923"/>
          </a:xfrm>
        </p:grpSpPr>
        <p:sp>
          <p:nvSpPr>
            <p:cNvPr id="56" name="TextBox 59">
              <a:extLst>
                <a:ext uri="{FF2B5EF4-FFF2-40B4-BE49-F238E27FC236}">
                  <a16:creationId xmlns:a16="http://schemas.microsoft.com/office/drawing/2014/main" xmlns="" id="{DC8C7CE9-87AB-4395-AD1E-5400951448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99903" y="3104634"/>
              <a:ext cx="2625072" cy="3975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31" tIns="45716" rIns="91431" bIns="4571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/>
              </a:pPr>
              <a:r>
                <a:rPr lang="en-US" altLang="zh-CN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02 </a:t>
              </a: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2000" b="1" kern="0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7" name="矩形 56">
              <a:extLst>
                <a:ext uri="{FF2B5EF4-FFF2-40B4-BE49-F238E27FC236}">
                  <a16:creationId xmlns:a16="http://schemas.microsoft.com/office/drawing/2014/main" xmlns="" id="{1ED1FF2D-BF2F-4272-9EA7-09F3AEC833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99904" y="3498311"/>
              <a:ext cx="4629570" cy="3192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0DF3B23F-3BD2-4569-93B1-97E4F427452D}"/>
              </a:ext>
            </a:extLst>
          </p:cNvPr>
          <p:cNvGrpSpPr/>
          <p:nvPr/>
        </p:nvGrpSpPr>
        <p:grpSpPr>
          <a:xfrm>
            <a:off x="6599903" y="3924826"/>
            <a:ext cx="4629571" cy="712923"/>
            <a:chOff x="6599903" y="3966467"/>
            <a:chExt cx="4629571" cy="712923"/>
          </a:xfrm>
        </p:grpSpPr>
        <p:sp>
          <p:nvSpPr>
            <p:cNvPr id="58" name="TextBox 59">
              <a:extLst>
                <a:ext uri="{FF2B5EF4-FFF2-40B4-BE49-F238E27FC236}">
                  <a16:creationId xmlns:a16="http://schemas.microsoft.com/office/drawing/2014/main" xmlns="" id="{A8367B47-D232-4FBC-922C-D83E196F29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99903" y="3966467"/>
              <a:ext cx="2625072" cy="3975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31" tIns="45716" rIns="91431" bIns="4571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/>
              </a:pPr>
              <a:r>
                <a:rPr lang="en-US" altLang="zh-CN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03 </a:t>
              </a: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2000" b="1" kern="0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:a16="http://schemas.microsoft.com/office/drawing/2014/main" xmlns="" id="{9CCAB102-9663-4EDF-9DFA-BDACBCB03C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99904" y="4360144"/>
              <a:ext cx="4629570" cy="3192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1236C101-D3BC-4656-B4CF-2CBA9333D020}"/>
              </a:ext>
            </a:extLst>
          </p:cNvPr>
          <p:cNvGrpSpPr/>
          <p:nvPr/>
        </p:nvGrpSpPr>
        <p:grpSpPr>
          <a:xfrm>
            <a:off x="6599903" y="4762988"/>
            <a:ext cx="4629571" cy="712923"/>
            <a:chOff x="6599903" y="4828300"/>
            <a:chExt cx="4629571" cy="712923"/>
          </a:xfrm>
        </p:grpSpPr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xmlns="" id="{D89987DE-D59E-45B9-AB2F-29FE166220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99903" y="4828300"/>
              <a:ext cx="2625072" cy="3975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31" tIns="45716" rIns="91431" bIns="4571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/>
              </a:pPr>
              <a:r>
                <a:rPr lang="en-US" altLang="zh-CN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04 </a:t>
              </a: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2000" b="1" kern="0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1" name="矩形 60">
              <a:extLst>
                <a:ext uri="{FF2B5EF4-FFF2-40B4-BE49-F238E27FC236}">
                  <a16:creationId xmlns:a16="http://schemas.microsoft.com/office/drawing/2014/main" xmlns="" id="{E5421D30-461B-40F5-8240-9F8C208230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99904" y="5221977"/>
              <a:ext cx="4629570" cy="3192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</p:grpSp>
      <p:grpSp>
        <p:nvGrpSpPr>
          <p:cNvPr id="62" name="组合 61">
            <a:extLst>
              <a:ext uri="{FF2B5EF4-FFF2-40B4-BE49-F238E27FC236}">
                <a16:creationId xmlns:a16="http://schemas.microsoft.com/office/drawing/2014/main" xmlns="" id="{8E539E19-CC26-4522-87DC-036E8086A94A}"/>
              </a:ext>
            </a:extLst>
          </p:cNvPr>
          <p:cNvGrpSpPr/>
          <p:nvPr/>
        </p:nvGrpSpPr>
        <p:grpSpPr>
          <a:xfrm>
            <a:off x="1876913" y="1560130"/>
            <a:ext cx="2408904" cy="4612794"/>
            <a:chOff x="5115992" y="1427086"/>
            <a:chExt cx="2626768" cy="5029981"/>
          </a:xfrm>
        </p:grpSpPr>
        <p:pic>
          <p:nvPicPr>
            <p:cNvPr id="63" name="图片 2">
              <a:extLst>
                <a:ext uri="{FF2B5EF4-FFF2-40B4-BE49-F238E27FC236}">
                  <a16:creationId xmlns:a16="http://schemas.microsoft.com/office/drawing/2014/main" xmlns="" id="{1D846CE5-7430-4103-B1E1-79B2E59DE67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l="35016" r="16077"/>
            <a:stretch>
              <a:fillRect/>
            </a:stretch>
          </p:blipFill>
          <p:spPr>
            <a:xfrm>
              <a:off x="5115992" y="1427086"/>
              <a:ext cx="2626768" cy="5029981"/>
            </a:xfrm>
            <a:prstGeom prst="rect">
              <a:avLst/>
            </a:prstGeom>
          </p:spPr>
        </p:pic>
        <p:sp>
          <p:nvSpPr>
            <p:cNvPr id="64" name="矩形 63">
              <a:extLst>
                <a:ext uri="{FF2B5EF4-FFF2-40B4-BE49-F238E27FC236}">
                  <a16:creationId xmlns:a16="http://schemas.microsoft.com/office/drawing/2014/main" xmlns="" id="{F7BFD21B-7DB7-4D3E-BB96-8F7B4F52D46F}"/>
                </a:ext>
              </a:extLst>
            </p:cNvPr>
            <p:cNvSpPr/>
            <p:nvPr/>
          </p:nvSpPr>
          <p:spPr>
            <a:xfrm>
              <a:off x="5363302" y="1997137"/>
              <a:ext cx="2161389" cy="3760305"/>
            </a:xfrm>
            <a:prstGeom prst="rect">
              <a:avLst/>
            </a:prstGeom>
            <a:blipFill dpi="0" rotWithShape="1">
              <a:blip r:embed="rId7" cstate="screen">
                <a:duotone>
                  <a:srgbClr val="0C2744">
                    <a:shade val="45000"/>
                    <a:satMod val="135000"/>
                  </a:srgbClr>
                  <a:prstClr val="white"/>
                </a:duotone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 t="264" b="264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277800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绪  论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30" name="矩形 1">
            <a:extLst>
              <a:ext uri="{FF2B5EF4-FFF2-40B4-BE49-F238E27FC236}">
                <a16:creationId xmlns:a16="http://schemas.microsoft.com/office/drawing/2014/main" xmlns="" id="{7D926C46-1CBC-40B3-B378-E6E1A570BCD4}"/>
              </a:ext>
            </a:extLst>
          </p:cNvPr>
          <p:cNvSpPr/>
          <p:nvPr/>
        </p:nvSpPr>
        <p:spPr>
          <a:xfrm rot="1891259">
            <a:off x="8857492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rgbClr val="2C7CB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285829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531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F7ECDB13-97AE-45B0-8616-5B13EA03B17C}"/>
              </a:ext>
            </a:extLst>
          </p:cNvPr>
          <p:cNvSpPr/>
          <p:nvPr/>
        </p:nvSpPr>
        <p:spPr>
          <a:xfrm>
            <a:off x="8730251" y="1654310"/>
            <a:ext cx="2496055" cy="3243377"/>
          </a:xfrm>
          <a:prstGeom prst="rect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285829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531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EE488FFE-C873-4C6F-A96B-D019386D73D1}"/>
              </a:ext>
            </a:extLst>
          </p:cNvPr>
          <p:cNvSpPr/>
          <p:nvPr/>
        </p:nvSpPr>
        <p:spPr>
          <a:xfrm>
            <a:off x="8730251" y="1622368"/>
            <a:ext cx="2502596" cy="2588885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" name="矩形 1">
            <a:extLst>
              <a:ext uri="{FF2B5EF4-FFF2-40B4-BE49-F238E27FC236}">
                <a16:creationId xmlns:a16="http://schemas.microsoft.com/office/drawing/2014/main" xmlns="" id="{060C6FC2-5567-4A4B-BEB3-B2F34E3A8806}"/>
              </a:ext>
            </a:extLst>
          </p:cNvPr>
          <p:cNvSpPr/>
          <p:nvPr/>
        </p:nvSpPr>
        <p:spPr>
          <a:xfrm rot="765310">
            <a:off x="4827441" y="1464499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rgbClr val="2C7CB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285829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531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599D22A0-43F5-4E77-9777-0342B8367662}"/>
              </a:ext>
            </a:extLst>
          </p:cNvPr>
          <p:cNvSpPr/>
          <p:nvPr/>
        </p:nvSpPr>
        <p:spPr>
          <a:xfrm>
            <a:off x="5102279" y="1637247"/>
            <a:ext cx="2496055" cy="3243377"/>
          </a:xfrm>
          <a:prstGeom prst="rect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285829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531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EA13F9EC-9B58-40FF-A4FB-21364B29CF43}"/>
              </a:ext>
            </a:extLst>
          </p:cNvPr>
          <p:cNvSpPr/>
          <p:nvPr/>
        </p:nvSpPr>
        <p:spPr>
          <a:xfrm>
            <a:off x="5102278" y="1622368"/>
            <a:ext cx="2496055" cy="2620828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4" name="矩形 1">
            <a:extLst>
              <a:ext uri="{FF2B5EF4-FFF2-40B4-BE49-F238E27FC236}">
                <a16:creationId xmlns:a16="http://schemas.microsoft.com/office/drawing/2014/main" xmlns="" id="{F6ECD4C5-01FB-4940-8B4A-449EB66985BE}"/>
              </a:ext>
            </a:extLst>
          </p:cNvPr>
          <p:cNvSpPr/>
          <p:nvPr/>
        </p:nvSpPr>
        <p:spPr>
          <a:xfrm rot="1321971">
            <a:off x="1573547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rgbClr val="2C7CB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285829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531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316E2CEB-E399-48D5-AE24-2F16A5C32E83}"/>
              </a:ext>
            </a:extLst>
          </p:cNvPr>
          <p:cNvSpPr/>
          <p:nvPr/>
        </p:nvSpPr>
        <p:spPr>
          <a:xfrm>
            <a:off x="1434542" y="1637247"/>
            <a:ext cx="2496055" cy="3243377"/>
          </a:xfrm>
          <a:prstGeom prst="rect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285829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531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3D7556AF-9E0F-4CEE-B923-B6061E8D5FFC}"/>
              </a:ext>
            </a:extLst>
          </p:cNvPr>
          <p:cNvSpPr/>
          <p:nvPr/>
        </p:nvSpPr>
        <p:spPr>
          <a:xfrm>
            <a:off x="1913128" y="4313209"/>
            <a:ext cx="1538883" cy="40677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zh-CN" altLang="en-US" sz="2000" b="1" dirty="0">
                <a:solidFill>
                  <a:prstClr val="white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48" name="Text Box 11">
            <a:extLst>
              <a:ext uri="{FF2B5EF4-FFF2-40B4-BE49-F238E27FC236}">
                <a16:creationId xmlns:a16="http://schemas.microsoft.com/office/drawing/2014/main" xmlns="" id="{185D720B-3ED4-4DDD-B951-F35C4EB9FF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4542" y="5600645"/>
            <a:ext cx="9904018" cy="565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fontAlgn="base" hangingPunct="1">
              <a:lnSpc>
                <a:spcPct val="120000"/>
              </a:lnSpc>
            </a:pPr>
            <a:r>
              <a:rPr lang="zh-CN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此处添加文本内容，如关键词、部分简单介绍等。点击此处添加文本内容，如关键词、部分简单介绍等。点击此处添加文本内容，如关键词、部分简单介绍等。点击此处添加文本内容，如关键词、部分简单介绍等。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0" name="矩形 49">
            <a:extLst>
              <a:ext uri="{FF2B5EF4-FFF2-40B4-BE49-F238E27FC236}">
                <a16:creationId xmlns:a16="http://schemas.microsoft.com/office/drawing/2014/main" xmlns="" id="{3FFAC3ED-6606-46A4-A86E-DD06F7AA82B6}"/>
              </a:ext>
            </a:extLst>
          </p:cNvPr>
          <p:cNvSpPr/>
          <p:nvPr/>
        </p:nvSpPr>
        <p:spPr>
          <a:xfrm>
            <a:off x="1427613" y="1622368"/>
            <a:ext cx="2502984" cy="2620828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224CDDD3-1999-4DCB-96C3-276CDBCA3202}"/>
              </a:ext>
            </a:extLst>
          </p:cNvPr>
          <p:cNvSpPr/>
          <p:nvPr/>
        </p:nvSpPr>
        <p:spPr>
          <a:xfrm>
            <a:off x="5580865" y="4313209"/>
            <a:ext cx="1538883" cy="40677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zh-CN" altLang="en-US" sz="2000" b="1" dirty="0">
                <a:solidFill>
                  <a:prstClr val="white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B8C62878-09FC-4311-AE5D-A39B4CFD4A26}"/>
              </a:ext>
            </a:extLst>
          </p:cNvPr>
          <p:cNvSpPr/>
          <p:nvPr/>
        </p:nvSpPr>
        <p:spPr>
          <a:xfrm>
            <a:off x="9208837" y="4313209"/>
            <a:ext cx="1538883" cy="40677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zh-CN" altLang="en-US" sz="2000" b="1" dirty="0">
                <a:solidFill>
                  <a:prstClr val="white"/>
                </a:solidFill>
                <a:cs typeface="+mn-ea"/>
                <a:sym typeface="+mn-lt"/>
              </a:rPr>
              <a:t>输入标题文字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1958413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>
            <a:extLst>
              <a:ext uri="{FF2B5EF4-FFF2-40B4-BE49-F238E27FC236}">
                <a16:creationId xmlns:a16="http://schemas.microsoft.com/office/drawing/2014/main" xmlns="" id="{E2B835E0-E6E0-4D92-9D68-145E24A1D2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341120"/>
            <a:ext cx="12192000" cy="4175760"/>
          </a:xfrm>
          <a:prstGeom prst="rect">
            <a:avLst/>
          </a:prstGeom>
        </p:spPr>
      </p:pic>
      <p:sp>
        <p:nvSpPr>
          <p:cNvPr id="50" name="矩形 49">
            <a:extLst>
              <a:ext uri="{FF2B5EF4-FFF2-40B4-BE49-F238E27FC236}">
                <a16:creationId xmlns:a16="http://schemas.microsoft.com/office/drawing/2014/main" xmlns="" id="{22D3BAEC-7835-4269-9F55-C6C07B3B9FE8}"/>
              </a:ext>
            </a:extLst>
          </p:cNvPr>
          <p:cNvSpPr/>
          <p:nvPr/>
        </p:nvSpPr>
        <p:spPr>
          <a:xfrm>
            <a:off x="0" y="1341120"/>
            <a:ext cx="12192000" cy="4175760"/>
          </a:xfrm>
          <a:prstGeom prst="rect">
            <a:avLst/>
          </a:prstGeom>
          <a:solidFill>
            <a:srgbClr val="035C9C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19079138-4C57-41A4-BEC3-95CB01F799D0}"/>
              </a:ext>
            </a:extLst>
          </p:cNvPr>
          <p:cNvSpPr txBox="1"/>
          <p:nvPr/>
        </p:nvSpPr>
        <p:spPr>
          <a:xfrm>
            <a:off x="3501073" y="2900467"/>
            <a:ext cx="51898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b="1" dirty="0">
                <a:solidFill>
                  <a:schemeClr val="bg1"/>
                </a:solidFill>
                <a:cs typeface="+mn-ea"/>
                <a:sym typeface="+mn-lt"/>
              </a:rPr>
              <a:t>研究方法与思路</a:t>
            </a:r>
          </a:p>
        </p:txBody>
      </p: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C0B32743-6AFD-4480-9A6C-702CFFDF83E7}"/>
              </a:ext>
            </a:extLst>
          </p:cNvPr>
          <p:cNvGrpSpPr/>
          <p:nvPr/>
        </p:nvGrpSpPr>
        <p:grpSpPr>
          <a:xfrm>
            <a:off x="1165078" y="2855686"/>
            <a:ext cx="9861845" cy="1146629"/>
            <a:chOff x="940844" y="2909332"/>
            <a:chExt cx="3967568" cy="1146629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xmlns="" id="{246DEBAB-892D-42D5-8D8F-36BB3AAFA2A6}"/>
                </a:ext>
              </a:extLst>
            </p:cNvPr>
            <p:cNvCxnSpPr/>
            <p:nvPr/>
          </p:nvCxnSpPr>
          <p:spPr>
            <a:xfrm>
              <a:off x="940844" y="2909332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>
              <a:extLst>
                <a:ext uri="{FF2B5EF4-FFF2-40B4-BE49-F238E27FC236}">
                  <a16:creationId xmlns:a16="http://schemas.microsoft.com/office/drawing/2014/main" xmlns="" id="{2E544791-7EB9-46E2-BAD1-694F3038BF05}"/>
                </a:ext>
              </a:extLst>
            </p:cNvPr>
            <p:cNvCxnSpPr/>
            <p:nvPr/>
          </p:nvCxnSpPr>
          <p:spPr>
            <a:xfrm>
              <a:off x="940844" y="4055961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8" name="直接连接符 57">
            <a:extLst>
              <a:ext uri="{FF2B5EF4-FFF2-40B4-BE49-F238E27FC236}">
                <a16:creationId xmlns:a16="http://schemas.microsoft.com/office/drawing/2014/main" xmlns="" id="{CA0A7975-3320-4F1D-BE0C-64807D15035E}"/>
              </a:ext>
            </a:extLst>
          </p:cNvPr>
          <p:cNvCxnSpPr>
            <a:cxnSpLocks/>
          </p:cNvCxnSpPr>
          <p:nvPr/>
        </p:nvCxnSpPr>
        <p:spPr>
          <a:xfrm flipH="1">
            <a:off x="9828983" y="298571"/>
            <a:ext cx="946314" cy="104254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>
            <a:extLst>
              <a:ext uri="{FF2B5EF4-FFF2-40B4-BE49-F238E27FC236}">
                <a16:creationId xmlns:a16="http://schemas.microsoft.com/office/drawing/2014/main" xmlns="" id="{05EA4B9A-B7B9-4BE3-AF84-7496E69A24FF}"/>
              </a:ext>
            </a:extLst>
          </p:cNvPr>
          <p:cNvCxnSpPr>
            <a:cxnSpLocks/>
          </p:cNvCxnSpPr>
          <p:nvPr/>
        </p:nvCxnSpPr>
        <p:spPr>
          <a:xfrm flipH="1">
            <a:off x="10413346" y="942361"/>
            <a:ext cx="361952" cy="39875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>
            <a:extLst>
              <a:ext uri="{FF2B5EF4-FFF2-40B4-BE49-F238E27FC236}">
                <a16:creationId xmlns:a16="http://schemas.microsoft.com/office/drawing/2014/main" xmlns="" id="{45294800-4924-4F02-84AF-750943E02D59}"/>
              </a:ext>
            </a:extLst>
          </p:cNvPr>
          <p:cNvCxnSpPr>
            <a:cxnSpLocks/>
          </p:cNvCxnSpPr>
          <p:nvPr/>
        </p:nvCxnSpPr>
        <p:spPr>
          <a:xfrm flipH="1">
            <a:off x="8756584" y="755771"/>
            <a:ext cx="531317" cy="58534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>
            <a:extLst>
              <a:ext uri="{FF2B5EF4-FFF2-40B4-BE49-F238E27FC236}">
                <a16:creationId xmlns:a16="http://schemas.microsoft.com/office/drawing/2014/main" xmlns="" id="{59BCC56E-DBBE-4DA1-8B35-96C468433080}"/>
              </a:ext>
            </a:extLst>
          </p:cNvPr>
          <p:cNvCxnSpPr>
            <a:cxnSpLocks/>
          </p:cNvCxnSpPr>
          <p:nvPr/>
        </p:nvCxnSpPr>
        <p:spPr>
          <a:xfrm flipH="1">
            <a:off x="8488485" y="1329084"/>
            <a:ext cx="268099" cy="295362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>
            <a:extLst>
              <a:ext uri="{FF2B5EF4-FFF2-40B4-BE49-F238E27FC236}">
                <a16:creationId xmlns:a16="http://schemas.microsoft.com/office/drawing/2014/main" xmlns="" id="{1921605D-05A9-439B-B853-04E58A66BF85}"/>
              </a:ext>
            </a:extLst>
          </p:cNvPr>
          <p:cNvCxnSpPr>
            <a:cxnSpLocks/>
          </p:cNvCxnSpPr>
          <p:nvPr/>
        </p:nvCxnSpPr>
        <p:spPr>
          <a:xfrm flipH="1">
            <a:off x="9575522" y="1318681"/>
            <a:ext cx="275102" cy="303077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>
            <a:extLst>
              <a:ext uri="{FF2B5EF4-FFF2-40B4-BE49-F238E27FC236}">
                <a16:creationId xmlns:a16="http://schemas.microsoft.com/office/drawing/2014/main" xmlns="" id="{830B94EE-DED6-485B-A3B5-4CCD29263ADF}"/>
              </a:ext>
            </a:extLst>
          </p:cNvPr>
          <p:cNvCxnSpPr>
            <a:cxnSpLocks/>
          </p:cNvCxnSpPr>
          <p:nvPr/>
        </p:nvCxnSpPr>
        <p:spPr>
          <a:xfrm flipH="1">
            <a:off x="10047301" y="1341120"/>
            <a:ext cx="361164" cy="397891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>
            <a:extLst>
              <a:ext uri="{FF2B5EF4-FFF2-40B4-BE49-F238E27FC236}">
                <a16:creationId xmlns:a16="http://schemas.microsoft.com/office/drawing/2014/main" xmlns="" id="{96492596-920A-48E9-84C1-D28359E5DBA6}"/>
              </a:ext>
            </a:extLst>
          </p:cNvPr>
          <p:cNvGrpSpPr/>
          <p:nvPr/>
        </p:nvGrpSpPr>
        <p:grpSpPr>
          <a:xfrm rot="10800000">
            <a:off x="446009" y="5123901"/>
            <a:ext cx="2286813" cy="1440440"/>
            <a:chOff x="226090" y="4873090"/>
            <a:chExt cx="2286813" cy="1440440"/>
          </a:xfrm>
        </p:grpSpPr>
        <p:cxnSp>
          <p:nvCxnSpPr>
            <p:cNvPr id="71" name="直接连接符 70">
              <a:extLst>
                <a:ext uri="{FF2B5EF4-FFF2-40B4-BE49-F238E27FC236}">
                  <a16:creationId xmlns:a16="http://schemas.microsoft.com/office/drawing/2014/main" xmlns="" id="{E3EF3955-7B5D-4384-A3DC-8225305891E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66588" y="4873090"/>
              <a:ext cx="946314" cy="104254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>
              <a:extLst>
                <a:ext uri="{FF2B5EF4-FFF2-40B4-BE49-F238E27FC236}">
                  <a16:creationId xmlns:a16="http://schemas.microsoft.com/office/drawing/2014/main" xmlns="" id="{494F376E-2E8E-4C2A-AB28-176D143F25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150951" y="5516880"/>
              <a:ext cx="361952" cy="39875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>
              <a:extLst>
                <a:ext uri="{FF2B5EF4-FFF2-40B4-BE49-F238E27FC236}">
                  <a16:creationId xmlns:a16="http://schemas.microsoft.com/office/drawing/2014/main" xmlns="" id="{6DA33DC5-8A9A-48B3-94BB-C62F008B52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94189" y="5330290"/>
              <a:ext cx="531317" cy="58534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>
              <a:extLst>
                <a:ext uri="{FF2B5EF4-FFF2-40B4-BE49-F238E27FC236}">
                  <a16:creationId xmlns:a16="http://schemas.microsoft.com/office/drawing/2014/main" xmlns="" id="{4E5426E4-433E-4E8F-A967-571F45E0BC6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6090" y="5903603"/>
              <a:ext cx="268099" cy="295362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>
              <a:extLst>
                <a:ext uri="{FF2B5EF4-FFF2-40B4-BE49-F238E27FC236}">
                  <a16:creationId xmlns:a16="http://schemas.microsoft.com/office/drawing/2014/main" xmlns="" id="{6F340AD4-1A3C-4906-9BD3-F4DFAA8D64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13127" y="5893200"/>
              <a:ext cx="275102" cy="303077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>
              <a:extLst>
                <a:ext uri="{FF2B5EF4-FFF2-40B4-BE49-F238E27FC236}">
                  <a16:creationId xmlns:a16="http://schemas.microsoft.com/office/drawing/2014/main" xmlns="" id="{7A00D2AA-40EA-4651-92EC-C79B30DD47A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84906" y="5915639"/>
              <a:ext cx="361164" cy="397891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矩形 78">
            <a:extLst>
              <a:ext uri="{FF2B5EF4-FFF2-40B4-BE49-F238E27FC236}">
                <a16:creationId xmlns:a16="http://schemas.microsoft.com/office/drawing/2014/main" xmlns="" id="{E843B692-C87E-4B45-A432-BCCBB7FECC10}"/>
              </a:ext>
            </a:extLst>
          </p:cNvPr>
          <p:cNvSpPr/>
          <p:nvPr/>
        </p:nvSpPr>
        <p:spPr>
          <a:xfrm>
            <a:off x="4704658" y="2031148"/>
            <a:ext cx="27826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PART·TWO</a:t>
            </a: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xmlns="" id="{662F957A-1FA1-4A68-9A25-1CBC06C1D9A2}"/>
              </a:ext>
            </a:extLst>
          </p:cNvPr>
          <p:cNvSpPr txBox="1"/>
          <p:nvPr/>
        </p:nvSpPr>
        <p:spPr>
          <a:xfrm>
            <a:off x="3247349" y="3624877"/>
            <a:ext cx="56973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RESEARCH METHODS AND THOUGHTS</a:t>
            </a:r>
          </a:p>
        </p:txBody>
      </p:sp>
    </p:spTree>
    <p:extLst>
      <p:ext uri="{BB962C8B-B14F-4D97-AF65-F5344CB8AC3E}">
        <p14:creationId xmlns:p14="http://schemas.microsoft.com/office/powerpoint/2010/main" xmlns="" val="144162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1ide-Freeform: Shape 3">
            <a:extLst>
              <a:ext uri="{FF2B5EF4-FFF2-40B4-BE49-F238E27FC236}">
                <a16:creationId xmlns:a16="http://schemas.microsoft.com/office/drawing/2014/main" xmlns="" id="{C886E709-AC92-4003-B0AB-D30956E1BB6B}"/>
              </a:ext>
            </a:extLst>
          </p:cNvPr>
          <p:cNvSpPr/>
          <p:nvPr/>
        </p:nvSpPr>
        <p:spPr bwMode="auto">
          <a:xfrm>
            <a:off x="3270885" y="4278630"/>
            <a:ext cx="2870835" cy="1054100"/>
          </a:xfrm>
          <a:custGeom>
            <a:avLst/>
            <a:gdLst/>
            <a:ahLst/>
            <a:cxnLst>
              <a:cxn ang="0">
                <a:pos x="1528" y="281"/>
              </a:cxn>
              <a:cxn ang="0">
                <a:pos x="767" y="561"/>
              </a:cxn>
              <a:cxn ang="0">
                <a:pos x="0" y="281"/>
              </a:cxn>
              <a:cxn ang="0">
                <a:pos x="761" y="0"/>
              </a:cxn>
              <a:cxn ang="0">
                <a:pos x="1528" y="281"/>
              </a:cxn>
            </a:cxnLst>
            <a:rect l="0" t="0" r="r" b="b"/>
            <a:pathLst>
              <a:path w="1528" h="561">
                <a:moveTo>
                  <a:pt x="1528" y="281"/>
                </a:moveTo>
                <a:lnTo>
                  <a:pt x="767" y="561"/>
                </a:lnTo>
                <a:lnTo>
                  <a:pt x="0" y="281"/>
                </a:lnTo>
                <a:lnTo>
                  <a:pt x="761" y="0"/>
                </a:lnTo>
                <a:lnTo>
                  <a:pt x="1528" y="281"/>
                </a:lnTo>
                <a:close/>
              </a:path>
            </a:pathLst>
          </a:custGeom>
          <a:solidFill>
            <a:srgbClr val="035C9C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iS1ide-Freeform: Shape 4">
            <a:extLst>
              <a:ext uri="{FF2B5EF4-FFF2-40B4-BE49-F238E27FC236}">
                <a16:creationId xmlns:a16="http://schemas.microsoft.com/office/drawing/2014/main" xmlns="" id="{FD255CDE-3828-4903-B14B-CDF55C2B30D3}"/>
              </a:ext>
            </a:extLst>
          </p:cNvPr>
          <p:cNvSpPr/>
          <p:nvPr/>
        </p:nvSpPr>
        <p:spPr bwMode="auto">
          <a:xfrm>
            <a:off x="3270885" y="5338445"/>
            <a:ext cx="2865120" cy="1033145"/>
          </a:xfrm>
          <a:custGeom>
            <a:avLst/>
            <a:gdLst/>
            <a:ahLst/>
            <a:cxnLst>
              <a:cxn ang="0">
                <a:pos x="761" y="550"/>
              </a:cxn>
              <a:cxn ang="0">
                <a:pos x="0" y="278"/>
              </a:cxn>
              <a:cxn ang="0">
                <a:pos x="767" y="0"/>
              </a:cxn>
              <a:cxn ang="0">
                <a:pos x="1525" y="275"/>
              </a:cxn>
              <a:cxn ang="0">
                <a:pos x="761" y="550"/>
              </a:cxn>
            </a:cxnLst>
            <a:rect l="0" t="0" r="r" b="b"/>
            <a:pathLst>
              <a:path w="1525" h="550">
                <a:moveTo>
                  <a:pt x="761" y="550"/>
                </a:moveTo>
                <a:lnTo>
                  <a:pt x="0" y="278"/>
                </a:lnTo>
                <a:lnTo>
                  <a:pt x="767" y="0"/>
                </a:lnTo>
                <a:lnTo>
                  <a:pt x="1525" y="275"/>
                </a:lnTo>
                <a:lnTo>
                  <a:pt x="761" y="550"/>
                </a:lnTo>
                <a:close/>
              </a:path>
            </a:pathLst>
          </a:custGeom>
          <a:solidFill>
            <a:srgbClr val="035C9C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11" name="iS1ide-Freeform: Shape 5">
            <a:extLst>
              <a:ext uri="{FF2B5EF4-FFF2-40B4-BE49-F238E27FC236}">
                <a16:creationId xmlns:a16="http://schemas.microsoft.com/office/drawing/2014/main" xmlns="" id="{A2B5272F-ED52-438B-8D7F-245E93FD7D72}"/>
              </a:ext>
            </a:extLst>
          </p:cNvPr>
          <p:cNvSpPr/>
          <p:nvPr/>
        </p:nvSpPr>
        <p:spPr bwMode="auto">
          <a:xfrm>
            <a:off x="4711700" y="4812665"/>
            <a:ext cx="2855595" cy="1042670"/>
          </a:xfrm>
          <a:custGeom>
            <a:avLst/>
            <a:gdLst/>
            <a:ahLst/>
            <a:cxnLst>
              <a:cxn ang="0">
                <a:pos x="758" y="555"/>
              </a:cxn>
              <a:cxn ang="0">
                <a:pos x="0" y="280"/>
              </a:cxn>
              <a:cxn ang="0">
                <a:pos x="761" y="0"/>
              </a:cxn>
              <a:cxn ang="0">
                <a:pos x="1520" y="277"/>
              </a:cxn>
              <a:cxn ang="0">
                <a:pos x="758" y="555"/>
              </a:cxn>
            </a:cxnLst>
            <a:rect l="0" t="0" r="r" b="b"/>
            <a:pathLst>
              <a:path w="1520" h="555">
                <a:moveTo>
                  <a:pt x="758" y="555"/>
                </a:moveTo>
                <a:lnTo>
                  <a:pt x="0" y="280"/>
                </a:lnTo>
                <a:lnTo>
                  <a:pt x="761" y="0"/>
                </a:lnTo>
                <a:lnTo>
                  <a:pt x="1520" y="277"/>
                </a:lnTo>
                <a:lnTo>
                  <a:pt x="758" y="555"/>
                </a:lnTo>
                <a:close/>
              </a:path>
            </a:pathLst>
          </a:custGeom>
          <a:solidFill>
            <a:srgbClr val="035C9C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iS1ide-Freeform: Shape 6">
            <a:extLst>
              <a:ext uri="{FF2B5EF4-FFF2-40B4-BE49-F238E27FC236}">
                <a16:creationId xmlns:a16="http://schemas.microsoft.com/office/drawing/2014/main" xmlns="" id="{B8CE3110-4BF5-45CA-8BB1-C4EABD0B010B}"/>
              </a:ext>
            </a:extLst>
          </p:cNvPr>
          <p:cNvSpPr/>
          <p:nvPr/>
        </p:nvSpPr>
        <p:spPr bwMode="auto">
          <a:xfrm>
            <a:off x="6141720" y="4290060"/>
            <a:ext cx="2855595" cy="1042670"/>
          </a:xfrm>
          <a:custGeom>
            <a:avLst/>
            <a:gdLst/>
            <a:ahLst/>
            <a:cxnLst>
              <a:cxn ang="0">
                <a:pos x="762" y="555"/>
              </a:cxn>
              <a:cxn ang="0">
                <a:pos x="759" y="555"/>
              </a:cxn>
              <a:cxn ang="0">
                <a:pos x="0" y="278"/>
              </a:cxn>
              <a:cxn ang="0">
                <a:pos x="762" y="0"/>
              </a:cxn>
              <a:cxn ang="0">
                <a:pos x="1520" y="278"/>
              </a:cxn>
              <a:cxn ang="0">
                <a:pos x="762" y="555"/>
              </a:cxn>
            </a:cxnLst>
            <a:rect l="0" t="0" r="r" b="b"/>
            <a:pathLst>
              <a:path w="1520" h="555">
                <a:moveTo>
                  <a:pt x="762" y="555"/>
                </a:moveTo>
                <a:lnTo>
                  <a:pt x="759" y="555"/>
                </a:lnTo>
                <a:lnTo>
                  <a:pt x="0" y="278"/>
                </a:lnTo>
                <a:lnTo>
                  <a:pt x="762" y="0"/>
                </a:lnTo>
                <a:lnTo>
                  <a:pt x="1520" y="278"/>
                </a:lnTo>
                <a:lnTo>
                  <a:pt x="762" y="555"/>
                </a:lnTo>
                <a:close/>
              </a:path>
            </a:pathLst>
          </a:custGeom>
          <a:solidFill>
            <a:srgbClr val="035C9C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iS1ide-Freeform: Shape 7">
            <a:extLst>
              <a:ext uri="{FF2B5EF4-FFF2-40B4-BE49-F238E27FC236}">
                <a16:creationId xmlns:a16="http://schemas.microsoft.com/office/drawing/2014/main" xmlns="" id="{0B4337F7-D285-424A-9C40-FCE6A020BD4A}"/>
              </a:ext>
            </a:extLst>
          </p:cNvPr>
          <p:cNvSpPr/>
          <p:nvPr/>
        </p:nvSpPr>
        <p:spPr bwMode="auto">
          <a:xfrm>
            <a:off x="6141720" y="5332730"/>
            <a:ext cx="2855595" cy="1033145"/>
          </a:xfrm>
          <a:custGeom>
            <a:avLst/>
            <a:gdLst/>
            <a:ahLst/>
            <a:cxnLst>
              <a:cxn ang="0">
                <a:pos x="762" y="0"/>
              </a:cxn>
              <a:cxn ang="0">
                <a:pos x="1520" y="278"/>
              </a:cxn>
              <a:cxn ang="0">
                <a:pos x="742" y="550"/>
              </a:cxn>
              <a:cxn ang="0">
                <a:pos x="0" y="278"/>
              </a:cxn>
              <a:cxn ang="0">
                <a:pos x="0" y="275"/>
              </a:cxn>
              <a:cxn ang="0">
                <a:pos x="759" y="0"/>
              </a:cxn>
              <a:cxn ang="0">
                <a:pos x="762" y="0"/>
              </a:cxn>
            </a:cxnLst>
            <a:rect l="0" t="0" r="r" b="b"/>
            <a:pathLst>
              <a:path w="1520" h="550">
                <a:moveTo>
                  <a:pt x="762" y="0"/>
                </a:moveTo>
                <a:lnTo>
                  <a:pt x="1520" y="278"/>
                </a:lnTo>
                <a:lnTo>
                  <a:pt x="742" y="550"/>
                </a:lnTo>
                <a:lnTo>
                  <a:pt x="0" y="278"/>
                </a:lnTo>
                <a:lnTo>
                  <a:pt x="0" y="275"/>
                </a:lnTo>
                <a:lnTo>
                  <a:pt x="759" y="0"/>
                </a:lnTo>
                <a:lnTo>
                  <a:pt x="762" y="0"/>
                </a:lnTo>
                <a:close/>
              </a:path>
            </a:pathLst>
          </a:custGeom>
          <a:solidFill>
            <a:srgbClr val="035C9C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0" name="iS1ide-Freeform: Shape 13">
            <a:extLst>
              <a:ext uri="{FF2B5EF4-FFF2-40B4-BE49-F238E27FC236}">
                <a16:creationId xmlns:a16="http://schemas.microsoft.com/office/drawing/2014/main" xmlns="" id="{751A1BC6-65C4-4FCF-B4CC-4FA79D1BE5E6}"/>
              </a:ext>
            </a:extLst>
          </p:cNvPr>
          <p:cNvSpPr/>
          <p:nvPr/>
        </p:nvSpPr>
        <p:spPr bwMode="auto">
          <a:xfrm>
            <a:off x="7573010" y="2783840"/>
            <a:ext cx="1424305" cy="2028825"/>
          </a:xfrm>
          <a:custGeom>
            <a:avLst/>
            <a:gdLst/>
            <a:ahLst/>
            <a:cxnLst>
              <a:cxn ang="0">
                <a:pos x="758" y="272"/>
              </a:cxn>
              <a:cxn ang="0">
                <a:pos x="758" y="1080"/>
              </a:cxn>
              <a:cxn ang="0">
                <a:pos x="0" y="802"/>
              </a:cxn>
              <a:cxn ang="0">
                <a:pos x="0" y="0"/>
              </a:cxn>
              <a:cxn ang="0">
                <a:pos x="758" y="272"/>
              </a:cxn>
            </a:cxnLst>
            <a:rect l="0" t="0" r="r" b="b"/>
            <a:pathLst>
              <a:path w="758" h="1080">
                <a:moveTo>
                  <a:pt x="758" y="272"/>
                </a:moveTo>
                <a:lnTo>
                  <a:pt x="758" y="1080"/>
                </a:lnTo>
                <a:lnTo>
                  <a:pt x="0" y="802"/>
                </a:lnTo>
                <a:lnTo>
                  <a:pt x="0" y="0"/>
                </a:lnTo>
                <a:lnTo>
                  <a:pt x="758" y="272"/>
                </a:lnTo>
                <a:close/>
              </a:path>
            </a:pathLst>
          </a:custGeom>
          <a:solidFill>
            <a:srgbClr val="035C96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1" name="iS1ide-Freeform: Shape 14">
            <a:extLst>
              <a:ext uri="{FF2B5EF4-FFF2-40B4-BE49-F238E27FC236}">
                <a16:creationId xmlns:a16="http://schemas.microsoft.com/office/drawing/2014/main" xmlns="" id="{D1B7AF7C-D684-4E6F-9A2A-238C2AFF4DDD}"/>
              </a:ext>
            </a:extLst>
          </p:cNvPr>
          <p:cNvSpPr/>
          <p:nvPr/>
        </p:nvSpPr>
        <p:spPr bwMode="auto">
          <a:xfrm rot="1093960">
            <a:off x="7981772" y="3572992"/>
            <a:ext cx="507624" cy="470716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8" name="íṡľíḍè-Teardrop 25">
            <a:extLst>
              <a:ext uri="{FF2B5EF4-FFF2-40B4-BE49-F238E27FC236}">
                <a16:creationId xmlns:a16="http://schemas.microsoft.com/office/drawing/2014/main" xmlns="" id="{EB1A7AE7-B07E-41B7-B40F-1E258E01A5F8}"/>
              </a:ext>
            </a:extLst>
          </p:cNvPr>
          <p:cNvSpPr/>
          <p:nvPr/>
        </p:nvSpPr>
        <p:spPr>
          <a:xfrm rot="8100000">
            <a:off x="3338195" y="1686560"/>
            <a:ext cx="1047750" cy="1047750"/>
          </a:xfrm>
          <a:prstGeom prst="teardrop">
            <a:avLst/>
          </a:prstGeom>
          <a:solidFill>
            <a:srgbClr val="035C9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000" b="1">
              <a:cs typeface="+mn-ea"/>
              <a:sym typeface="+mn-lt"/>
            </a:endParaRPr>
          </a:p>
        </p:txBody>
      </p:sp>
      <p:sp>
        <p:nvSpPr>
          <p:cNvPr id="29" name="íṡľíḍè-Oval 26">
            <a:extLst>
              <a:ext uri="{FF2B5EF4-FFF2-40B4-BE49-F238E27FC236}">
                <a16:creationId xmlns:a16="http://schemas.microsoft.com/office/drawing/2014/main" xmlns="" id="{1E925FE1-0D1D-485F-AAF0-627A4B795833}"/>
              </a:ext>
            </a:extLst>
          </p:cNvPr>
          <p:cNvSpPr/>
          <p:nvPr/>
        </p:nvSpPr>
        <p:spPr>
          <a:xfrm>
            <a:off x="3498133" y="1849554"/>
            <a:ext cx="726603" cy="72660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90%</a:t>
            </a:r>
          </a:p>
        </p:txBody>
      </p:sp>
      <p:sp>
        <p:nvSpPr>
          <p:cNvPr id="25" name="íṡľíḍè-Teardrop 28">
            <a:extLst>
              <a:ext uri="{FF2B5EF4-FFF2-40B4-BE49-F238E27FC236}">
                <a16:creationId xmlns:a16="http://schemas.microsoft.com/office/drawing/2014/main" xmlns="" id="{D192F39B-8598-405A-857C-AE52352AEC78}"/>
              </a:ext>
            </a:extLst>
          </p:cNvPr>
          <p:cNvSpPr/>
          <p:nvPr/>
        </p:nvSpPr>
        <p:spPr>
          <a:xfrm rot="8100000">
            <a:off x="8026400" y="1686560"/>
            <a:ext cx="1047750" cy="1047750"/>
          </a:xfrm>
          <a:prstGeom prst="teardrop">
            <a:avLst/>
          </a:prstGeom>
          <a:solidFill>
            <a:srgbClr val="035C9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000" b="1">
              <a:cs typeface="+mn-ea"/>
              <a:sym typeface="+mn-lt"/>
            </a:endParaRPr>
          </a:p>
        </p:txBody>
      </p:sp>
      <p:sp>
        <p:nvSpPr>
          <p:cNvPr id="27" name="íṡľíḍè-Oval 29">
            <a:extLst>
              <a:ext uri="{FF2B5EF4-FFF2-40B4-BE49-F238E27FC236}">
                <a16:creationId xmlns:a16="http://schemas.microsoft.com/office/drawing/2014/main" xmlns="" id="{3AA166BD-318B-41A1-9188-40E99284C351}"/>
              </a:ext>
            </a:extLst>
          </p:cNvPr>
          <p:cNvSpPr/>
          <p:nvPr/>
        </p:nvSpPr>
        <p:spPr>
          <a:xfrm>
            <a:off x="8186974" y="1849554"/>
            <a:ext cx="726603" cy="72660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sz="20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95%</a:t>
            </a:r>
          </a:p>
        </p:txBody>
      </p:sp>
      <p:sp>
        <p:nvSpPr>
          <p:cNvPr id="23" name="íṡľíḍè-Teardrop 31">
            <a:extLst>
              <a:ext uri="{FF2B5EF4-FFF2-40B4-BE49-F238E27FC236}">
                <a16:creationId xmlns:a16="http://schemas.microsoft.com/office/drawing/2014/main" xmlns="" id="{49A215C7-8C7E-4341-82E1-426912123B36}"/>
              </a:ext>
            </a:extLst>
          </p:cNvPr>
          <p:cNvSpPr/>
          <p:nvPr/>
        </p:nvSpPr>
        <p:spPr>
          <a:xfrm rot="8100000">
            <a:off x="5631180" y="2728595"/>
            <a:ext cx="1047750" cy="1047750"/>
          </a:xfrm>
          <a:prstGeom prst="teardrop">
            <a:avLst/>
          </a:prstGeom>
          <a:solidFill>
            <a:srgbClr val="035C9C">
              <a:alpha val="84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000" b="1">
              <a:cs typeface="+mn-ea"/>
              <a:sym typeface="+mn-lt"/>
            </a:endParaRPr>
          </a:p>
        </p:txBody>
      </p:sp>
      <p:sp>
        <p:nvSpPr>
          <p:cNvPr id="24" name="íṡľíḍè-Oval 32">
            <a:extLst>
              <a:ext uri="{FF2B5EF4-FFF2-40B4-BE49-F238E27FC236}">
                <a16:creationId xmlns:a16="http://schemas.microsoft.com/office/drawing/2014/main" xmlns="" id="{197EFD73-E9CE-44B4-B59D-52F98117601D}"/>
              </a:ext>
            </a:extLst>
          </p:cNvPr>
          <p:cNvSpPr/>
          <p:nvPr/>
        </p:nvSpPr>
        <p:spPr>
          <a:xfrm>
            <a:off x="5791754" y="2889049"/>
            <a:ext cx="726603" cy="72660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sz="20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70%</a:t>
            </a:r>
          </a:p>
        </p:txBody>
      </p:sp>
      <p:sp>
        <p:nvSpPr>
          <p:cNvPr id="21" name="íṡľíḍè-Freeform: Shape 34">
            <a:extLst>
              <a:ext uri="{FF2B5EF4-FFF2-40B4-BE49-F238E27FC236}">
                <a16:creationId xmlns:a16="http://schemas.microsoft.com/office/drawing/2014/main" xmlns="" id="{1CE2A51F-1D79-4F1A-885B-9554FF7240F4}"/>
              </a:ext>
            </a:extLst>
          </p:cNvPr>
          <p:cNvSpPr/>
          <p:nvPr/>
        </p:nvSpPr>
        <p:spPr bwMode="auto">
          <a:xfrm>
            <a:off x="3270885" y="2778125"/>
            <a:ext cx="1430020" cy="2034540"/>
          </a:xfrm>
          <a:custGeom>
            <a:avLst/>
            <a:gdLst/>
            <a:ahLst/>
            <a:cxnLst>
              <a:cxn ang="0">
                <a:pos x="0" y="1083"/>
              </a:cxn>
              <a:cxn ang="0">
                <a:pos x="0" y="1083"/>
              </a:cxn>
              <a:cxn ang="0">
                <a:pos x="0" y="278"/>
              </a:cxn>
              <a:cxn ang="0">
                <a:pos x="761" y="0"/>
              </a:cxn>
              <a:cxn ang="0">
                <a:pos x="761" y="802"/>
              </a:cxn>
              <a:cxn ang="0">
                <a:pos x="0" y="1083"/>
              </a:cxn>
            </a:cxnLst>
            <a:rect l="0" t="0" r="r" b="b"/>
            <a:pathLst>
              <a:path w="761" h="1083">
                <a:moveTo>
                  <a:pt x="0" y="1083"/>
                </a:moveTo>
                <a:lnTo>
                  <a:pt x="0" y="1083"/>
                </a:lnTo>
                <a:lnTo>
                  <a:pt x="0" y="278"/>
                </a:lnTo>
                <a:lnTo>
                  <a:pt x="761" y="0"/>
                </a:lnTo>
                <a:lnTo>
                  <a:pt x="761" y="802"/>
                </a:lnTo>
                <a:lnTo>
                  <a:pt x="0" y="1083"/>
                </a:lnTo>
                <a:close/>
              </a:path>
            </a:pathLst>
          </a:custGeom>
          <a:solidFill>
            <a:srgbClr val="035C96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2" name="íṡľíḍè-Freeform: Shape 35">
            <a:extLst>
              <a:ext uri="{FF2B5EF4-FFF2-40B4-BE49-F238E27FC236}">
                <a16:creationId xmlns:a16="http://schemas.microsoft.com/office/drawing/2014/main" xmlns="" id="{CB173703-F39C-4E43-A4B1-08E623562B4D}"/>
              </a:ext>
            </a:extLst>
          </p:cNvPr>
          <p:cNvSpPr/>
          <p:nvPr/>
        </p:nvSpPr>
        <p:spPr bwMode="auto">
          <a:xfrm>
            <a:off x="3721417" y="3521941"/>
            <a:ext cx="596725" cy="551919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282385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研究方法与思路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36" name="TextBox 45">
            <a:extLst>
              <a:ext uri="{FF2B5EF4-FFF2-40B4-BE49-F238E27FC236}">
                <a16:creationId xmlns:a16="http://schemas.microsoft.com/office/drawing/2014/main" xmlns="" id="{9E87F7E0-46E8-4C4C-8FFB-7FE8556D7D66}"/>
              </a:ext>
            </a:extLst>
          </p:cNvPr>
          <p:cNvSpPr txBox="1"/>
          <p:nvPr/>
        </p:nvSpPr>
        <p:spPr>
          <a:xfrm>
            <a:off x="866140" y="4251008"/>
            <a:ext cx="1981200" cy="421005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2000" b="1" kern="900" dirty="0">
                <a:solidFill>
                  <a:srgbClr val="035C9C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37" name="TextBox 46">
            <a:extLst>
              <a:ext uri="{FF2B5EF4-FFF2-40B4-BE49-F238E27FC236}">
                <a16:creationId xmlns:a16="http://schemas.microsoft.com/office/drawing/2014/main" xmlns="" id="{96B55EA0-2ECB-481C-BC23-7489DFFC0A07}"/>
              </a:ext>
            </a:extLst>
          </p:cNvPr>
          <p:cNvSpPr txBox="1"/>
          <p:nvPr/>
        </p:nvSpPr>
        <p:spPr>
          <a:xfrm>
            <a:off x="777754" y="4801668"/>
            <a:ext cx="2255058" cy="347689"/>
          </a:xfrm>
          <a:prstGeom prst="rect">
            <a:avLst/>
          </a:prstGeom>
        </p:spPr>
        <p:txBody>
          <a:bodyPr vert="horz" wrap="square" lIns="0" tIns="0" rIns="0" bIns="0" anchor="t" anchorCtr="1">
            <a:no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40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9" name="TextBox 45">
            <a:extLst>
              <a:ext uri="{FF2B5EF4-FFF2-40B4-BE49-F238E27FC236}">
                <a16:creationId xmlns:a16="http://schemas.microsoft.com/office/drawing/2014/main" xmlns="" id="{74D63962-DC51-4B8D-B5CF-ED614F50DDBB}"/>
              </a:ext>
            </a:extLst>
          </p:cNvPr>
          <p:cNvSpPr txBox="1"/>
          <p:nvPr/>
        </p:nvSpPr>
        <p:spPr>
          <a:xfrm>
            <a:off x="5105400" y="1280160"/>
            <a:ext cx="1981200" cy="421005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2000" b="1" kern="900" dirty="0">
                <a:solidFill>
                  <a:srgbClr val="035C9C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40" name="TextBox 46">
            <a:extLst>
              <a:ext uri="{FF2B5EF4-FFF2-40B4-BE49-F238E27FC236}">
                <a16:creationId xmlns:a16="http://schemas.microsoft.com/office/drawing/2014/main" xmlns="" id="{4A0E6519-9088-4470-A9E7-5CA21F260C2C}"/>
              </a:ext>
            </a:extLst>
          </p:cNvPr>
          <p:cNvSpPr txBox="1"/>
          <p:nvPr/>
        </p:nvSpPr>
        <p:spPr>
          <a:xfrm>
            <a:off x="4968471" y="1804027"/>
            <a:ext cx="2255058" cy="347689"/>
          </a:xfrm>
          <a:prstGeom prst="rect">
            <a:avLst/>
          </a:prstGeom>
        </p:spPr>
        <p:txBody>
          <a:bodyPr vert="horz" wrap="square" lIns="0" tIns="0" rIns="0" bIns="0" anchor="t" anchorCtr="1">
            <a:no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40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" name="TextBox 45">
            <a:extLst>
              <a:ext uri="{FF2B5EF4-FFF2-40B4-BE49-F238E27FC236}">
                <a16:creationId xmlns:a16="http://schemas.microsoft.com/office/drawing/2014/main" xmlns="" id="{9514332D-D453-4277-B31E-10A174B11E2D}"/>
              </a:ext>
            </a:extLst>
          </p:cNvPr>
          <p:cNvSpPr txBox="1"/>
          <p:nvPr/>
        </p:nvSpPr>
        <p:spPr>
          <a:xfrm>
            <a:off x="9591040" y="4251008"/>
            <a:ext cx="1981200" cy="421005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2000" b="1" kern="900" dirty="0">
                <a:solidFill>
                  <a:srgbClr val="035C9C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43" name="TextBox 46">
            <a:extLst>
              <a:ext uri="{FF2B5EF4-FFF2-40B4-BE49-F238E27FC236}">
                <a16:creationId xmlns:a16="http://schemas.microsoft.com/office/drawing/2014/main" xmlns="" id="{070E8DEB-81DA-4432-B785-AEEE33B20A24}"/>
              </a:ext>
            </a:extLst>
          </p:cNvPr>
          <p:cNvSpPr txBox="1"/>
          <p:nvPr/>
        </p:nvSpPr>
        <p:spPr>
          <a:xfrm>
            <a:off x="9502654" y="4801668"/>
            <a:ext cx="2255058" cy="347689"/>
          </a:xfrm>
          <a:prstGeom prst="rect">
            <a:avLst/>
          </a:prstGeom>
        </p:spPr>
        <p:txBody>
          <a:bodyPr vert="horz" wrap="square" lIns="0" tIns="0" rIns="0" bIns="0" anchor="t" anchorCtr="1">
            <a:no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40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iS1ide-Freeform: Shape 9">
            <a:extLst>
              <a:ext uri="{FF2B5EF4-FFF2-40B4-BE49-F238E27FC236}">
                <a16:creationId xmlns:a16="http://schemas.microsoft.com/office/drawing/2014/main" xmlns="" id="{390CFAEB-5EDC-420E-BF55-DE2158CE6412}"/>
              </a:ext>
            </a:extLst>
          </p:cNvPr>
          <p:cNvSpPr/>
          <p:nvPr/>
        </p:nvSpPr>
        <p:spPr bwMode="auto">
          <a:xfrm>
            <a:off x="5269865" y="4013835"/>
            <a:ext cx="1707568" cy="612523"/>
          </a:xfrm>
          <a:custGeom>
            <a:avLst/>
            <a:gdLst/>
            <a:ahLst/>
            <a:cxnLst>
              <a:cxn ang="0">
                <a:pos x="0" y="159"/>
              </a:cxn>
              <a:cxn ang="0">
                <a:pos x="464" y="0"/>
              </a:cxn>
              <a:cxn ang="0">
                <a:pos x="909" y="159"/>
              </a:cxn>
              <a:cxn ang="0">
                <a:pos x="464" y="326"/>
              </a:cxn>
              <a:cxn ang="0">
                <a:pos x="0" y="159"/>
              </a:cxn>
            </a:cxnLst>
            <a:rect l="0" t="0" r="r" b="b"/>
            <a:pathLst>
              <a:path w="909" h="326">
                <a:moveTo>
                  <a:pt x="0" y="159"/>
                </a:moveTo>
                <a:lnTo>
                  <a:pt x="464" y="0"/>
                </a:lnTo>
                <a:lnTo>
                  <a:pt x="909" y="159"/>
                </a:lnTo>
                <a:lnTo>
                  <a:pt x="464" y="326"/>
                </a:lnTo>
                <a:lnTo>
                  <a:pt x="0" y="159"/>
                </a:lnTo>
                <a:close/>
              </a:path>
            </a:pathLst>
          </a:custGeom>
          <a:solidFill>
            <a:srgbClr val="2C7CB3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3" name="iS1ide-Freeform: Shape 10">
            <a:extLst>
              <a:ext uri="{FF2B5EF4-FFF2-40B4-BE49-F238E27FC236}">
                <a16:creationId xmlns:a16="http://schemas.microsoft.com/office/drawing/2014/main" xmlns="" id="{67C0C78B-662A-4572-A889-0E6878BF3BDF}"/>
              </a:ext>
            </a:extLst>
          </p:cNvPr>
          <p:cNvSpPr/>
          <p:nvPr/>
        </p:nvSpPr>
        <p:spPr bwMode="auto">
          <a:xfrm>
            <a:off x="5269865" y="4312580"/>
            <a:ext cx="871628" cy="1210015"/>
          </a:xfrm>
          <a:custGeom>
            <a:avLst/>
            <a:gdLst/>
            <a:ahLst/>
            <a:cxnLst>
              <a:cxn ang="0">
                <a:pos x="0" y="479"/>
              </a:cxn>
              <a:cxn ang="0">
                <a:pos x="0" y="0"/>
              </a:cxn>
              <a:cxn ang="0">
                <a:pos x="464" y="167"/>
              </a:cxn>
              <a:cxn ang="0">
                <a:pos x="464" y="644"/>
              </a:cxn>
              <a:cxn ang="0">
                <a:pos x="0" y="479"/>
              </a:cxn>
            </a:cxnLst>
            <a:rect l="0" t="0" r="r" b="b"/>
            <a:pathLst>
              <a:path w="464" h="644">
                <a:moveTo>
                  <a:pt x="0" y="479"/>
                </a:moveTo>
                <a:lnTo>
                  <a:pt x="0" y="0"/>
                </a:lnTo>
                <a:lnTo>
                  <a:pt x="464" y="167"/>
                </a:lnTo>
                <a:lnTo>
                  <a:pt x="464" y="644"/>
                </a:lnTo>
                <a:lnTo>
                  <a:pt x="0" y="479"/>
                </a:lnTo>
                <a:close/>
              </a:path>
            </a:pathLst>
          </a:custGeom>
          <a:solidFill>
            <a:srgbClr val="2C7CB3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4" name="iS1ide-Freeform: Shape 11">
            <a:extLst>
              <a:ext uri="{FF2B5EF4-FFF2-40B4-BE49-F238E27FC236}">
                <a16:creationId xmlns:a16="http://schemas.microsoft.com/office/drawing/2014/main" xmlns="" id="{D94AA3EF-5E27-4A6E-B044-30FE63682DFA}"/>
              </a:ext>
            </a:extLst>
          </p:cNvPr>
          <p:cNvSpPr/>
          <p:nvPr/>
        </p:nvSpPr>
        <p:spPr bwMode="auto">
          <a:xfrm>
            <a:off x="6141495" y="4312580"/>
            <a:ext cx="839695" cy="1210015"/>
          </a:xfrm>
          <a:custGeom>
            <a:avLst/>
            <a:gdLst/>
            <a:ahLst/>
            <a:cxnLst>
              <a:cxn ang="0">
                <a:pos x="447" y="482"/>
              </a:cxn>
              <a:cxn ang="0">
                <a:pos x="445" y="482"/>
              </a:cxn>
              <a:cxn ang="0">
                <a:pos x="0" y="644"/>
              </a:cxn>
              <a:cxn ang="0">
                <a:pos x="0" y="167"/>
              </a:cxn>
              <a:cxn ang="0">
                <a:pos x="445" y="0"/>
              </a:cxn>
              <a:cxn ang="0">
                <a:pos x="447" y="482"/>
              </a:cxn>
            </a:cxnLst>
            <a:rect l="0" t="0" r="r" b="b"/>
            <a:pathLst>
              <a:path w="447" h="644">
                <a:moveTo>
                  <a:pt x="447" y="482"/>
                </a:moveTo>
                <a:lnTo>
                  <a:pt x="445" y="482"/>
                </a:lnTo>
                <a:lnTo>
                  <a:pt x="0" y="644"/>
                </a:lnTo>
                <a:lnTo>
                  <a:pt x="0" y="167"/>
                </a:lnTo>
                <a:lnTo>
                  <a:pt x="445" y="0"/>
                </a:lnTo>
                <a:lnTo>
                  <a:pt x="447" y="48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0089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282385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研究方法与思路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B31BDCE4-18F8-474B-95EB-29821D5B3E6C}"/>
              </a:ext>
            </a:extLst>
          </p:cNvPr>
          <p:cNvGrpSpPr/>
          <p:nvPr/>
        </p:nvGrpSpPr>
        <p:grpSpPr>
          <a:xfrm>
            <a:off x="1818076" y="1880509"/>
            <a:ext cx="2249414" cy="4164440"/>
            <a:chOff x="1935100" y="1880509"/>
            <a:chExt cx="2249414" cy="4164440"/>
          </a:xfrm>
        </p:grpSpPr>
        <p:sp>
          <p:nvSpPr>
            <p:cNvPr id="7" name="Oval 7">
              <a:extLst>
                <a:ext uri="{FF2B5EF4-FFF2-40B4-BE49-F238E27FC236}">
                  <a16:creationId xmlns:a16="http://schemas.microsoft.com/office/drawing/2014/main" xmlns="" id="{F335AA8F-7011-4D0F-BBF8-B4627C5A014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700000">
              <a:off x="2350125" y="2192106"/>
              <a:ext cx="1419364" cy="1421732"/>
            </a:xfrm>
            <a:prstGeom prst="rect">
              <a:avLst/>
            </a:prstGeom>
            <a:solidFill>
              <a:srgbClr val="0363A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xmlns="" id="{65078B55-183B-4893-B300-34B3F7A276CE}"/>
                </a:ext>
              </a:extLst>
            </p:cNvPr>
            <p:cNvSpPr>
              <a:spLocks noEditPoints="1"/>
            </p:cNvSpPr>
            <p:nvPr/>
          </p:nvSpPr>
          <p:spPr bwMode="auto">
            <a:xfrm rot="2700000">
              <a:off x="2037344" y="1879325"/>
              <a:ext cx="2044927" cy="2047295"/>
            </a:xfrm>
            <a:prstGeom prst="rect">
              <a:avLst/>
            </a:prstGeom>
            <a:noFill/>
            <a:ln w="28575">
              <a:solidFill>
                <a:srgbClr val="035C9C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13">
              <a:extLst>
                <a:ext uri="{FF2B5EF4-FFF2-40B4-BE49-F238E27FC236}">
                  <a16:creationId xmlns:a16="http://schemas.microsoft.com/office/drawing/2014/main" xmlns="" id="{5DBAE65B-8108-4A95-A2B7-8594442D05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8762" y="2516341"/>
              <a:ext cx="862091" cy="851371"/>
            </a:xfrm>
            <a:custGeom>
              <a:avLst/>
              <a:gdLst>
                <a:gd name="T0" fmla="*/ 909 w 1006"/>
                <a:gd name="T1" fmla="*/ 858 h 995"/>
                <a:gd name="T2" fmla="*/ 805 w 1006"/>
                <a:gd name="T3" fmla="*/ 858 h 995"/>
                <a:gd name="T4" fmla="*/ 969 w 1006"/>
                <a:gd name="T5" fmla="*/ 97 h 995"/>
                <a:gd name="T6" fmla="*/ 834 w 1006"/>
                <a:gd name="T7" fmla="*/ 0 h 995"/>
                <a:gd name="T8" fmla="*/ 472 w 1006"/>
                <a:gd name="T9" fmla="*/ 323 h 995"/>
                <a:gd name="T10" fmla="*/ 421 w 1006"/>
                <a:gd name="T11" fmla="*/ 397 h 995"/>
                <a:gd name="T12" fmla="*/ 376 w 1006"/>
                <a:gd name="T13" fmla="*/ 419 h 995"/>
                <a:gd name="T14" fmla="*/ 381 w 1006"/>
                <a:gd name="T15" fmla="*/ 556 h 995"/>
                <a:gd name="T16" fmla="*/ 89 w 1006"/>
                <a:gd name="T17" fmla="*/ 810 h 995"/>
                <a:gd name="T18" fmla="*/ 57 w 1006"/>
                <a:gd name="T19" fmla="*/ 995 h 995"/>
                <a:gd name="T20" fmla="*/ 208 w 1006"/>
                <a:gd name="T21" fmla="*/ 844 h 995"/>
                <a:gd name="T22" fmla="*/ 445 w 1006"/>
                <a:gd name="T23" fmla="*/ 621 h 995"/>
                <a:gd name="T24" fmla="*/ 578 w 1006"/>
                <a:gd name="T25" fmla="*/ 621 h 995"/>
                <a:gd name="T26" fmla="*/ 616 w 1006"/>
                <a:gd name="T27" fmla="*/ 537 h 995"/>
                <a:gd name="T28" fmla="*/ 674 w 1006"/>
                <a:gd name="T29" fmla="*/ 525 h 995"/>
                <a:gd name="T30" fmla="*/ 969 w 1006"/>
                <a:gd name="T31" fmla="*/ 97 h 995"/>
                <a:gd name="T32" fmla="*/ 392 w 1006"/>
                <a:gd name="T33" fmla="*/ 325 h 995"/>
                <a:gd name="T34" fmla="*/ 404 w 1006"/>
                <a:gd name="T35" fmla="*/ 312 h 995"/>
                <a:gd name="T36" fmla="*/ 436 w 1006"/>
                <a:gd name="T37" fmla="*/ 281 h 995"/>
                <a:gd name="T38" fmla="*/ 215 w 1006"/>
                <a:gd name="T39" fmla="*/ 1 h 995"/>
                <a:gd name="T40" fmla="*/ 280 w 1006"/>
                <a:gd name="T41" fmla="*/ 160 h 995"/>
                <a:gd name="T42" fmla="*/ 21 w 1006"/>
                <a:gd name="T43" fmla="*/ 195 h 995"/>
                <a:gd name="T44" fmla="*/ 232 w 1006"/>
                <a:gd name="T45" fmla="*/ 447 h 995"/>
                <a:gd name="T46" fmla="*/ 303 w 1006"/>
                <a:gd name="T47" fmla="*/ 433 h 995"/>
                <a:gd name="T48" fmla="*/ 363 w 1006"/>
                <a:gd name="T49" fmla="*/ 354 h 995"/>
                <a:gd name="T50" fmla="*/ 672 w 1006"/>
                <a:gd name="T51" fmla="*/ 606 h 995"/>
                <a:gd name="T52" fmla="*/ 617 w 1006"/>
                <a:gd name="T53" fmla="*/ 660 h 995"/>
                <a:gd name="T54" fmla="*/ 741 w 1006"/>
                <a:gd name="T55" fmla="*/ 871 h 995"/>
                <a:gd name="T56" fmla="*/ 869 w 1006"/>
                <a:gd name="T57" fmla="*/ 995 h 995"/>
                <a:gd name="T58" fmla="*/ 980 w 1006"/>
                <a:gd name="T59" fmla="*/ 825 h 995"/>
                <a:gd name="T60" fmla="*/ 702 w 1006"/>
                <a:gd name="T61" fmla="*/ 576 h 995"/>
                <a:gd name="T62" fmla="*/ 658 w 1006"/>
                <a:gd name="T63" fmla="*/ 579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6" h="995">
                  <a:moveTo>
                    <a:pt x="857" y="806"/>
                  </a:moveTo>
                  <a:cubicBezTo>
                    <a:pt x="886" y="806"/>
                    <a:pt x="909" y="829"/>
                    <a:pt x="909" y="858"/>
                  </a:cubicBezTo>
                  <a:cubicBezTo>
                    <a:pt x="909" y="887"/>
                    <a:pt x="886" y="910"/>
                    <a:pt x="857" y="910"/>
                  </a:cubicBezTo>
                  <a:cubicBezTo>
                    <a:pt x="828" y="910"/>
                    <a:pt x="805" y="887"/>
                    <a:pt x="805" y="858"/>
                  </a:cubicBezTo>
                  <a:cubicBezTo>
                    <a:pt x="805" y="829"/>
                    <a:pt x="828" y="806"/>
                    <a:pt x="857" y="806"/>
                  </a:cubicBezTo>
                  <a:close/>
                  <a:moveTo>
                    <a:pt x="969" y="97"/>
                  </a:moveTo>
                  <a:lnTo>
                    <a:pt x="900" y="28"/>
                  </a:lnTo>
                  <a:cubicBezTo>
                    <a:pt x="882" y="9"/>
                    <a:pt x="858" y="0"/>
                    <a:pt x="834" y="0"/>
                  </a:cubicBezTo>
                  <a:cubicBezTo>
                    <a:pt x="810" y="0"/>
                    <a:pt x="786" y="9"/>
                    <a:pt x="767" y="28"/>
                  </a:cubicBezTo>
                  <a:lnTo>
                    <a:pt x="472" y="323"/>
                  </a:lnTo>
                  <a:cubicBezTo>
                    <a:pt x="481" y="340"/>
                    <a:pt x="475" y="367"/>
                    <a:pt x="460" y="381"/>
                  </a:cubicBezTo>
                  <a:cubicBezTo>
                    <a:pt x="451" y="391"/>
                    <a:pt x="435" y="397"/>
                    <a:pt x="421" y="397"/>
                  </a:cubicBezTo>
                  <a:cubicBezTo>
                    <a:pt x="414" y="397"/>
                    <a:pt x="408" y="396"/>
                    <a:pt x="402" y="393"/>
                  </a:cubicBezTo>
                  <a:lnTo>
                    <a:pt x="376" y="419"/>
                  </a:lnTo>
                  <a:cubicBezTo>
                    <a:pt x="340" y="455"/>
                    <a:pt x="340" y="515"/>
                    <a:pt x="376" y="552"/>
                  </a:cubicBezTo>
                  <a:lnTo>
                    <a:pt x="381" y="556"/>
                  </a:lnTo>
                  <a:lnTo>
                    <a:pt x="151" y="787"/>
                  </a:lnTo>
                  <a:lnTo>
                    <a:pt x="89" y="810"/>
                  </a:lnTo>
                  <a:lnTo>
                    <a:pt x="0" y="938"/>
                  </a:lnTo>
                  <a:lnTo>
                    <a:pt x="57" y="995"/>
                  </a:lnTo>
                  <a:lnTo>
                    <a:pt x="185" y="906"/>
                  </a:lnTo>
                  <a:lnTo>
                    <a:pt x="208" y="844"/>
                  </a:lnTo>
                  <a:lnTo>
                    <a:pt x="439" y="614"/>
                  </a:lnTo>
                  <a:lnTo>
                    <a:pt x="445" y="621"/>
                  </a:lnTo>
                  <a:cubicBezTo>
                    <a:pt x="464" y="639"/>
                    <a:pt x="488" y="648"/>
                    <a:pt x="512" y="648"/>
                  </a:cubicBezTo>
                  <a:cubicBezTo>
                    <a:pt x="536" y="648"/>
                    <a:pt x="560" y="639"/>
                    <a:pt x="578" y="621"/>
                  </a:cubicBezTo>
                  <a:lnTo>
                    <a:pt x="604" y="595"/>
                  </a:lnTo>
                  <a:cubicBezTo>
                    <a:pt x="596" y="577"/>
                    <a:pt x="602" y="551"/>
                    <a:pt x="616" y="537"/>
                  </a:cubicBezTo>
                  <a:cubicBezTo>
                    <a:pt x="626" y="527"/>
                    <a:pt x="642" y="521"/>
                    <a:pt x="656" y="521"/>
                  </a:cubicBezTo>
                  <a:cubicBezTo>
                    <a:pt x="662" y="521"/>
                    <a:pt x="669" y="522"/>
                    <a:pt x="674" y="525"/>
                  </a:cubicBezTo>
                  <a:lnTo>
                    <a:pt x="969" y="230"/>
                  </a:lnTo>
                  <a:cubicBezTo>
                    <a:pt x="1006" y="193"/>
                    <a:pt x="1006" y="133"/>
                    <a:pt x="969" y="97"/>
                  </a:cubicBezTo>
                  <a:close/>
                  <a:moveTo>
                    <a:pt x="363" y="354"/>
                  </a:moveTo>
                  <a:lnTo>
                    <a:pt x="392" y="325"/>
                  </a:lnTo>
                  <a:lnTo>
                    <a:pt x="418" y="338"/>
                  </a:lnTo>
                  <a:lnTo>
                    <a:pt x="404" y="312"/>
                  </a:lnTo>
                  <a:lnTo>
                    <a:pt x="433" y="284"/>
                  </a:lnTo>
                  <a:lnTo>
                    <a:pt x="436" y="281"/>
                  </a:lnTo>
                  <a:cubicBezTo>
                    <a:pt x="442" y="264"/>
                    <a:pt x="446" y="248"/>
                    <a:pt x="446" y="233"/>
                  </a:cubicBezTo>
                  <a:cubicBezTo>
                    <a:pt x="446" y="115"/>
                    <a:pt x="333" y="0"/>
                    <a:pt x="215" y="1"/>
                  </a:cubicBezTo>
                  <a:cubicBezTo>
                    <a:pt x="214" y="1"/>
                    <a:pt x="201" y="15"/>
                    <a:pt x="193" y="22"/>
                  </a:cubicBezTo>
                  <a:cubicBezTo>
                    <a:pt x="288" y="117"/>
                    <a:pt x="280" y="102"/>
                    <a:pt x="280" y="160"/>
                  </a:cubicBezTo>
                  <a:cubicBezTo>
                    <a:pt x="280" y="207"/>
                    <a:pt x="205" y="282"/>
                    <a:pt x="159" y="282"/>
                  </a:cubicBezTo>
                  <a:cubicBezTo>
                    <a:pt x="99" y="282"/>
                    <a:pt x="118" y="291"/>
                    <a:pt x="21" y="195"/>
                  </a:cubicBezTo>
                  <a:cubicBezTo>
                    <a:pt x="14" y="202"/>
                    <a:pt x="0" y="215"/>
                    <a:pt x="0" y="216"/>
                  </a:cubicBezTo>
                  <a:cubicBezTo>
                    <a:pt x="2" y="334"/>
                    <a:pt x="113" y="447"/>
                    <a:pt x="232" y="447"/>
                  </a:cubicBezTo>
                  <a:cubicBezTo>
                    <a:pt x="253" y="447"/>
                    <a:pt x="276" y="440"/>
                    <a:pt x="299" y="429"/>
                  </a:cubicBezTo>
                  <a:lnTo>
                    <a:pt x="303" y="433"/>
                  </a:lnTo>
                  <a:cubicBezTo>
                    <a:pt x="310" y="414"/>
                    <a:pt x="322" y="395"/>
                    <a:pt x="337" y="380"/>
                  </a:cubicBezTo>
                  <a:lnTo>
                    <a:pt x="363" y="354"/>
                  </a:lnTo>
                  <a:close/>
                  <a:moveTo>
                    <a:pt x="658" y="579"/>
                  </a:moveTo>
                  <a:lnTo>
                    <a:pt x="672" y="606"/>
                  </a:lnTo>
                  <a:lnTo>
                    <a:pt x="644" y="634"/>
                  </a:lnTo>
                  <a:lnTo>
                    <a:pt x="617" y="660"/>
                  </a:lnTo>
                  <a:cubicBezTo>
                    <a:pt x="602" y="675"/>
                    <a:pt x="584" y="687"/>
                    <a:pt x="564" y="694"/>
                  </a:cubicBezTo>
                  <a:lnTo>
                    <a:pt x="741" y="871"/>
                  </a:lnTo>
                  <a:lnTo>
                    <a:pt x="824" y="983"/>
                  </a:lnTo>
                  <a:lnTo>
                    <a:pt x="869" y="995"/>
                  </a:lnTo>
                  <a:lnTo>
                    <a:pt x="992" y="871"/>
                  </a:lnTo>
                  <a:lnTo>
                    <a:pt x="980" y="825"/>
                  </a:lnTo>
                  <a:lnTo>
                    <a:pt x="869" y="743"/>
                  </a:lnTo>
                  <a:lnTo>
                    <a:pt x="702" y="576"/>
                  </a:lnTo>
                  <a:lnTo>
                    <a:pt x="685" y="592"/>
                  </a:lnTo>
                  <a:lnTo>
                    <a:pt x="658" y="57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5" rIns="68571" bIns="34285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1" name="TextBox 45">
              <a:extLst>
                <a:ext uri="{FF2B5EF4-FFF2-40B4-BE49-F238E27FC236}">
                  <a16:creationId xmlns:a16="http://schemas.microsoft.com/office/drawing/2014/main" xmlns="" id="{63E7195C-2DD8-4FE7-B6D7-347D868670F9}"/>
                </a:ext>
              </a:extLst>
            </p:cNvPr>
            <p:cNvSpPr txBox="1"/>
            <p:nvPr/>
          </p:nvSpPr>
          <p:spPr>
            <a:xfrm>
              <a:off x="2069207" y="4643755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22" name="TextBox 46">
              <a:extLst>
                <a:ext uri="{FF2B5EF4-FFF2-40B4-BE49-F238E27FC236}">
                  <a16:creationId xmlns:a16="http://schemas.microsoft.com/office/drawing/2014/main" xmlns="" id="{A0E8BC90-1809-4841-A166-2C1FE7CE356D}"/>
                </a:ext>
              </a:extLst>
            </p:cNvPr>
            <p:cNvSpPr txBox="1"/>
            <p:nvPr/>
          </p:nvSpPr>
          <p:spPr>
            <a:xfrm>
              <a:off x="1935100" y="5243481"/>
              <a:ext cx="2249414" cy="801468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EA43E602-5B26-42A4-9F3B-A019D618135B}"/>
              </a:ext>
            </a:extLst>
          </p:cNvPr>
          <p:cNvGrpSpPr/>
          <p:nvPr/>
        </p:nvGrpSpPr>
        <p:grpSpPr>
          <a:xfrm>
            <a:off x="4971293" y="1880509"/>
            <a:ext cx="2249414" cy="4164440"/>
            <a:chOff x="5086773" y="1880509"/>
            <a:chExt cx="2249414" cy="4164440"/>
          </a:xfrm>
        </p:grpSpPr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xmlns="" id="{2E7D6C55-4FE8-42DC-A6B3-4DA0BE0018EC}"/>
                </a:ext>
              </a:extLst>
            </p:cNvPr>
            <p:cNvSpPr>
              <a:spLocks noEditPoints="1"/>
            </p:cNvSpPr>
            <p:nvPr/>
          </p:nvSpPr>
          <p:spPr bwMode="auto">
            <a:xfrm rot="2700000">
              <a:off x="5189017" y="1879325"/>
              <a:ext cx="2044927" cy="2047295"/>
            </a:xfrm>
            <a:prstGeom prst="rect">
              <a:avLst/>
            </a:prstGeom>
            <a:noFill/>
            <a:ln w="28575">
              <a:solidFill>
                <a:srgbClr val="035C9C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xmlns="" id="{25880038-426C-4433-A3FD-AAE31D53C3B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206593" y="1898015"/>
              <a:ext cx="2009775" cy="2009775"/>
            </a:xfrm>
            <a:prstGeom prst="rect">
              <a:avLst/>
            </a:prstGeom>
          </p:spPr>
        </p:pic>
        <p:sp>
          <p:nvSpPr>
            <p:cNvPr id="24" name="TextBox 45">
              <a:extLst>
                <a:ext uri="{FF2B5EF4-FFF2-40B4-BE49-F238E27FC236}">
                  <a16:creationId xmlns:a16="http://schemas.microsoft.com/office/drawing/2014/main" xmlns="" id="{06562521-8773-4C77-8ADD-114E5D518E33}"/>
                </a:ext>
              </a:extLst>
            </p:cNvPr>
            <p:cNvSpPr txBox="1"/>
            <p:nvPr/>
          </p:nvSpPr>
          <p:spPr>
            <a:xfrm>
              <a:off x="5220880" y="4643755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25" name="TextBox 46">
              <a:extLst>
                <a:ext uri="{FF2B5EF4-FFF2-40B4-BE49-F238E27FC236}">
                  <a16:creationId xmlns:a16="http://schemas.microsoft.com/office/drawing/2014/main" xmlns="" id="{7908B4B2-007D-4FF2-9B4C-130EE9C31B93}"/>
                </a:ext>
              </a:extLst>
            </p:cNvPr>
            <p:cNvSpPr txBox="1"/>
            <p:nvPr/>
          </p:nvSpPr>
          <p:spPr>
            <a:xfrm>
              <a:off x="5086773" y="5243481"/>
              <a:ext cx="2249414" cy="801468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0A380DD7-DF89-4288-953B-E84E07D10BCE}"/>
              </a:ext>
            </a:extLst>
          </p:cNvPr>
          <p:cNvGrpSpPr/>
          <p:nvPr/>
        </p:nvGrpSpPr>
        <p:grpSpPr>
          <a:xfrm>
            <a:off x="8124510" y="1880509"/>
            <a:ext cx="2249414" cy="4164440"/>
            <a:chOff x="8241534" y="1880509"/>
            <a:chExt cx="2249414" cy="4164440"/>
          </a:xfrm>
        </p:grpSpPr>
        <p:sp>
          <p:nvSpPr>
            <p:cNvPr id="6" name="Oval 6">
              <a:extLst>
                <a:ext uri="{FF2B5EF4-FFF2-40B4-BE49-F238E27FC236}">
                  <a16:creationId xmlns:a16="http://schemas.microsoft.com/office/drawing/2014/main" xmlns="" id="{1580F0C0-B615-463C-8E28-E805024379C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700000">
              <a:off x="8653471" y="2192106"/>
              <a:ext cx="1419364" cy="1421732"/>
            </a:xfrm>
            <a:prstGeom prst="rect">
              <a:avLst/>
            </a:prstGeom>
            <a:solidFill>
              <a:srgbClr val="0363A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" name="组合 1">
              <a:extLst>
                <a:ext uri="{FF2B5EF4-FFF2-40B4-BE49-F238E27FC236}">
                  <a16:creationId xmlns:a16="http://schemas.microsoft.com/office/drawing/2014/main" xmlns="" id="{018B7794-030E-457B-9A60-F5571F9BAEEA}"/>
                </a:ext>
              </a:extLst>
            </p:cNvPr>
            <p:cNvGrpSpPr/>
            <p:nvPr/>
          </p:nvGrpSpPr>
          <p:grpSpPr>
            <a:xfrm>
              <a:off x="8888052" y="2481756"/>
              <a:ext cx="950202" cy="881859"/>
              <a:chOff x="8888105" y="2481756"/>
              <a:chExt cx="950202" cy="881859"/>
            </a:xfrm>
          </p:grpSpPr>
          <p:sp>
            <p:nvSpPr>
              <p:cNvPr id="13" name="Freeform 36">
                <a:extLst>
                  <a:ext uri="{FF2B5EF4-FFF2-40B4-BE49-F238E27FC236}">
                    <a16:creationId xmlns:a16="http://schemas.microsoft.com/office/drawing/2014/main" xmlns="" id="{CC362DFE-5F7E-4438-A903-EA311802CFB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011127" y="2481756"/>
                <a:ext cx="452453" cy="300646"/>
              </a:xfrm>
              <a:custGeom>
                <a:avLst/>
                <a:gdLst>
                  <a:gd name="T0" fmla="*/ 133 w 372"/>
                  <a:gd name="T1" fmla="*/ 185 h 247"/>
                  <a:gd name="T2" fmla="*/ 118 w 372"/>
                  <a:gd name="T3" fmla="*/ 152 h 247"/>
                  <a:gd name="T4" fmla="*/ 136 w 372"/>
                  <a:gd name="T5" fmla="*/ 115 h 247"/>
                  <a:gd name="T6" fmla="*/ 180 w 372"/>
                  <a:gd name="T7" fmla="*/ 100 h 247"/>
                  <a:gd name="T8" fmla="*/ 180 w 372"/>
                  <a:gd name="T9" fmla="*/ 84 h 247"/>
                  <a:gd name="T10" fmla="*/ 205 w 372"/>
                  <a:gd name="T11" fmla="*/ 84 h 247"/>
                  <a:gd name="T12" fmla="*/ 205 w 372"/>
                  <a:gd name="T13" fmla="*/ 99 h 247"/>
                  <a:gd name="T14" fmla="*/ 246 w 372"/>
                  <a:gd name="T15" fmla="*/ 114 h 247"/>
                  <a:gd name="T16" fmla="*/ 263 w 372"/>
                  <a:gd name="T17" fmla="*/ 152 h 247"/>
                  <a:gd name="T18" fmla="*/ 221 w 372"/>
                  <a:gd name="T19" fmla="*/ 152 h 247"/>
                  <a:gd name="T20" fmla="*/ 215 w 372"/>
                  <a:gd name="T21" fmla="*/ 136 h 247"/>
                  <a:gd name="T22" fmla="*/ 167 w 372"/>
                  <a:gd name="T23" fmla="*/ 134 h 247"/>
                  <a:gd name="T24" fmla="*/ 167 w 372"/>
                  <a:gd name="T25" fmla="*/ 156 h 247"/>
                  <a:gd name="T26" fmla="*/ 217 w 372"/>
                  <a:gd name="T27" fmla="*/ 171 h 247"/>
                  <a:gd name="T28" fmla="*/ 251 w 372"/>
                  <a:gd name="T29" fmla="*/ 188 h 247"/>
                  <a:gd name="T30" fmla="*/ 266 w 372"/>
                  <a:gd name="T31" fmla="*/ 223 h 247"/>
                  <a:gd name="T32" fmla="*/ 265 w 372"/>
                  <a:gd name="T33" fmla="*/ 234 h 247"/>
                  <a:gd name="T34" fmla="*/ 259 w 372"/>
                  <a:gd name="T35" fmla="*/ 246 h 247"/>
                  <a:gd name="T36" fmla="*/ 222 w 372"/>
                  <a:gd name="T37" fmla="*/ 230 h 247"/>
                  <a:gd name="T38" fmla="*/ 217 w 372"/>
                  <a:gd name="T39" fmla="*/ 217 h 247"/>
                  <a:gd name="T40" fmla="*/ 133 w 372"/>
                  <a:gd name="T41" fmla="*/ 185 h 247"/>
                  <a:gd name="T42" fmla="*/ 191 w 372"/>
                  <a:gd name="T43" fmla="*/ 39 h 247"/>
                  <a:gd name="T44" fmla="*/ 83 w 372"/>
                  <a:gd name="T45" fmla="*/ 83 h 247"/>
                  <a:gd name="T46" fmla="*/ 39 w 372"/>
                  <a:gd name="T47" fmla="*/ 191 h 247"/>
                  <a:gd name="T48" fmla="*/ 44 w 372"/>
                  <a:gd name="T49" fmla="*/ 231 h 247"/>
                  <a:gd name="T50" fmla="*/ 9 w 372"/>
                  <a:gd name="T51" fmla="*/ 247 h 247"/>
                  <a:gd name="T52" fmla="*/ 0 w 372"/>
                  <a:gd name="T53" fmla="*/ 191 h 247"/>
                  <a:gd name="T54" fmla="*/ 56 w 372"/>
                  <a:gd name="T55" fmla="*/ 56 h 247"/>
                  <a:gd name="T56" fmla="*/ 191 w 372"/>
                  <a:gd name="T57" fmla="*/ 0 h 247"/>
                  <a:gd name="T58" fmla="*/ 326 w 372"/>
                  <a:gd name="T59" fmla="*/ 56 h 247"/>
                  <a:gd name="T60" fmla="*/ 372 w 372"/>
                  <a:gd name="T61" fmla="*/ 132 h 247"/>
                  <a:gd name="T62" fmla="*/ 339 w 372"/>
                  <a:gd name="T63" fmla="*/ 152 h 247"/>
                  <a:gd name="T64" fmla="*/ 299 w 372"/>
                  <a:gd name="T65" fmla="*/ 83 h 247"/>
                  <a:gd name="T66" fmla="*/ 191 w 372"/>
                  <a:gd name="T67" fmla="*/ 39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72" h="247">
                    <a:moveTo>
                      <a:pt x="133" y="185"/>
                    </a:moveTo>
                    <a:cubicBezTo>
                      <a:pt x="123" y="177"/>
                      <a:pt x="118" y="166"/>
                      <a:pt x="118" y="152"/>
                    </a:cubicBezTo>
                    <a:cubicBezTo>
                      <a:pt x="118" y="136"/>
                      <a:pt x="124" y="124"/>
                      <a:pt x="136" y="115"/>
                    </a:cubicBezTo>
                    <a:cubicBezTo>
                      <a:pt x="147" y="105"/>
                      <a:pt x="160" y="100"/>
                      <a:pt x="180" y="100"/>
                    </a:cubicBezTo>
                    <a:cubicBezTo>
                      <a:pt x="180" y="84"/>
                      <a:pt x="180" y="84"/>
                      <a:pt x="180" y="84"/>
                    </a:cubicBezTo>
                    <a:cubicBezTo>
                      <a:pt x="205" y="84"/>
                      <a:pt x="205" y="84"/>
                      <a:pt x="205" y="84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24" y="100"/>
                      <a:pt x="235" y="104"/>
                      <a:pt x="246" y="114"/>
                    </a:cubicBezTo>
                    <a:cubicBezTo>
                      <a:pt x="257" y="123"/>
                      <a:pt x="262" y="136"/>
                      <a:pt x="263" y="152"/>
                    </a:cubicBezTo>
                    <a:cubicBezTo>
                      <a:pt x="221" y="152"/>
                      <a:pt x="221" y="152"/>
                      <a:pt x="221" y="152"/>
                    </a:cubicBezTo>
                    <a:cubicBezTo>
                      <a:pt x="220" y="145"/>
                      <a:pt x="218" y="140"/>
                      <a:pt x="215" y="136"/>
                    </a:cubicBezTo>
                    <a:cubicBezTo>
                      <a:pt x="208" y="128"/>
                      <a:pt x="176" y="128"/>
                      <a:pt x="167" y="134"/>
                    </a:cubicBezTo>
                    <a:cubicBezTo>
                      <a:pt x="161" y="139"/>
                      <a:pt x="160" y="151"/>
                      <a:pt x="167" y="156"/>
                    </a:cubicBezTo>
                    <a:cubicBezTo>
                      <a:pt x="175" y="162"/>
                      <a:pt x="205" y="167"/>
                      <a:pt x="217" y="171"/>
                    </a:cubicBezTo>
                    <a:cubicBezTo>
                      <a:pt x="232" y="176"/>
                      <a:pt x="244" y="181"/>
                      <a:pt x="251" y="188"/>
                    </a:cubicBezTo>
                    <a:cubicBezTo>
                      <a:pt x="261" y="197"/>
                      <a:pt x="266" y="208"/>
                      <a:pt x="266" y="223"/>
                    </a:cubicBezTo>
                    <a:cubicBezTo>
                      <a:pt x="266" y="227"/>
                      <a:pt x="266" y="231"/>
                      <a:pt x="265" y="234"/>
                    </a:cubicBezTo>
                    <a:cubicBezTo>
                      <a:pt x="263" y="238"/>
                      <a:pt x="261" y="242"/>
                      <a:pt x="259" y="246"/>
                    </a:cubicBezTo>
                    <a:cubicBezTo>
                      <a:pt x="247" y="240"/>
                      <a:pt x="235" y="235"/>
                      <a:pt x="222" y="230"/>
                    </a:cubicBezTo>
                    <a:cubicBezTo>
                      <a:pt x="223" y="225"/>
                      <a:pt x="221" y="220"/>
                      <a:pt x="217" y="217"/>
                    </a:cubicBezTo>
                    <a:cubicBezTo>
                      <a:pt x="200" y="204"/>
                      <a:pt x="158" y="207"/>
                      <a:pt x="133" y="185"/>
                    </a:cubicBezTo>
                    <a:close/>
                    <a:moveTo>
                      <a:pt x="191" y="39"/>
                    </a:moveTo>
                    <a:cubicBezTo>
                      <a:pt x="149" y="39"/>
                      <a:pt x="111" y="56"/>
                      <a:pt x="83" y="83"/>
                    </a:cubicBezTo>
                    <a:cubicBezTo>
                      <a:pt x="56" y="111"/>
                      <a:pt x="39" y="149"/>
                      <a:pt x="39" y="191"/>
                    </a:cubicBezTo>
                    <a:cubicBezTo>
                      <a:pt x="39" y="205"/>
                      <a:pt x="40" y="219"/>
                      <a:pt x="44" y="231"/>
                    </a:cubicBezTo>
                    <a:cubicBezTo>
                      <a:pt x="32" y="236"/>
                      <a:pt x="20" y="241"/>
                      <a:pt x="9" y="247"/>
                    </a:cubicBezTo>
                    <a:cubicBezTo>
                      <a:pt x="3" y="229"/>
                      <a:pt x="0" y="210"/>
                      <a:pt x="0" y="191"/>
                    </a:cubicBezTo>
                    <a:cubicBezTo>
                      <a:pt x="0" y="138"/>
                      <a:pt x="22" y="91"/>
                      <a:pt x="56" y="56"/>
                    </a:cubicBezTo>
                    <a:cubicBezTo>
                      <a:pt x="91" y="22"/>
                      <a:pt x="138" y="0"/>
                      <a:pt x="191" y="0"/>
                    </a:cubicBezTo>
                    <a:cubicBezTo>
                      <a:pt x="244" y="0"/>
                      <a:pt x="291" y="22"/>
                      <a:pt x="326" y="56"/>
                    </a:cubicBezTo>
                    <a:cubicBezTo>
                      <a:pt x="347" y="77"/>
                      <a:pt x="363" y="103"/>
                      <a:pt x="372" y="132"/>
                    </a:cubicBezTo>
                    <a:cubicBezTo>
                      <a:pt x="361" y="138"/>
                      <a:pt x="349" y="145"/>
                      <a:pt x="339" y="152"/>
                    </a:cubicBezTo>
                    <a:cubicBezTo>
                      <a:pt x="332" y="126"/>
                      <a:pt x="318" y="102"/>
                      <a:pt x="299" y="83"/>
                    </a:cubicBezTo>
                    <a:cubicBezTo>
                      <a:pt x="271" y="56"/>
                      <a:pt x="233" y="39"/>
                      <a:pt x="191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" name="Freeform 37">
                <a:extLst>
                  <a:ext uri="{FF2B5EF4-FFF2-40B4-BE49-F238E27FC236}">
                    <a16:creationId xmlns:a16="http://schemas.microsoft.com/office/drawing/2014/main" xmlns="" id="{23464FB3-1FE4-418A-A1F7-FB656A1FD49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66294" y="2660393"/>
                <a:ext cx="472013" cy="494214"/>
              </a:xfrm>
              <a:custGeom>
                <a:avLst/>
                <a:gdLst>
                  <a:gd name="T0" fmla="*/ 41 w 388"/>
                  <a:gd name="T1" fmla="*/ 59 h 406"/>
                  <a:gd name="T2" fmla="*/ 185 w 388"/>
                  <a:gd name="T3" fmla="*/ 0 h 406"/>
                  <a:gd name="T4" fmla="*/ 329 w 388"/>
                  <a:gd name="T5" fmla="*/ 59 h 406"/>
                  <a:gd name="T6" fmla="*/ 388 w 388"/>
                  <a:gd name="T7" fmla="*/ 203 h 406"/>
                  <a:gd name="T8" fmla="*/ 329 w 388"/>
                  <a:gd name="T9" fmla="*/ 347 h 406"/>
                  <a:gd name="T10" fmla="*/ 185 w 388"/>
                  <a:gd name="T11" fmla="*/ 406 h 406"/>
                  <a:gd name="T12" fmla="*/ 111 w 388"/>
                  <a:gd name="T13" fmla="*/ 393 h 406"/>
                  <a:gd name="T14" fmla="*/ 116 w 388"/>
                  <a:gd name="T15" fmla="*/ 342 h 406"/>
                  <a:gd name="T16" fmla="*/ 36 w 388"/>
                  <a:gd name="T17" fmla="*/ 149 h 406"/>
                  <a:gd name="T18" fmla="*/ 0 w 388"/>
                  <a:gd name="T19" fmla="*/ 119 h 406"/>
                  <a:gd name="T20" fmla="*/ 41 w 388"/>
                  <a:gd name="T21" fmla="*/ 59 h 406"/>
                  <a:gd name="T22" fmla="*/ 123 w 388"/>
                  <a:gd name="T23" fmla="*/ 197 h 406"/>
                  <a:gd name="T24" fmla="*/ 107 w 388"/>
                  <a:gd name="T25" fmla="*/ 161 h 406"/>
                  <a:gd name="T26" fmla="*/ 126 w 388"/>
                  <a:gd name="T27" fmla="*/ 121 h 406"/>
                  <a:gd name="T28" fmla="*/ 173 w 388"/>
                  <a:gd name="T29" fmla="*/ 105 h 406"/>
                  <a:gd name="T30" fmla="*/ 173 w 388"/>
                  <a:gd name="T31" fmla="*/ 88 h 406"/>
                  <a:gd name="T32" fmla="*/ 200 w 388"/>
                  <a:gd name="T33" fmla="*/ 88 h 406"/>
                  <a:gd name="T34" fmla="*/ 200 w 388"/>
                  <a:gd name="T35" fmla="*/ 104 h 406"/>
                  <a:gd name="T36" fmla="*/ 244 w 388"/>
                  <a:gd name="T37" fmla="*/ 120 h 406"/>
                  <a:gd name="T38" fmla="*/ 262 w 388"/>
                  <a:gd name="T39" fmla="*/ 161 h 406"/>
                  <a:gd name="T40" fmla="*/ 217 w 388"/>
                  <a:gd name="T41" fmla="*/ 161 h 406"/>
                  <a:gd name="T42" fmla="*/ 211 w 388"/>
                  <a:gd name="T43" fmla="*/ 144 h 406"/>
                  <a:gd name="T44" fmla="*/ 160 w 388"/>
                  <a:gd name="T45" fmla="*/ 142 h 406"/>
                  <a:gd name="T46" fmla="*/ 159 w 388"/>
                  <a:gd name="T47" fmla="*/ 165 h 406"/>
                  <a:gd name="T48" fmla="*/ 213 w 388"/>
                  <a:gd name="T49" fmla="*/ 181 h 406"/>
                  <a:gd name="T50" fmla="*/ 250 w 388"/>
                  <a:gd name="T51" fmla="*/ 200 h 406"/>
                  <a:gd name="T52" fmla="*/ 265 w 388"/>
                  <a:gd name="T53" fmla="*/ 237 h 406"/>
                  <a:gd name="T54" fmla="*/ 248 w 388"/>
                  <a:gd name="T55" fmla="*/ 279 h 406"/>
                  <a:gd name="T56" fmla="*/ 198 w 388"/>
                  <a:gd name="T57" fmla="*/ 296 h 406"/>
                  <a:gd name="T58" fmla="*/ 198 w 388"/>
                  <a:gd name="T59" fmla="*/ 318 h 406"/>
                  <a:gd name="T60" fmla="*/ 172 w 388"/>
                  <a:gd name="T61" fmla="*/ 318 h 406"/>
                  <a:gd name="T62" fmla="*/ 172 w 388"/>
                  <a:gd name="T63" fmla="*/ 296 h 406"/>
                  <a:gd name="T64" fmla="*/ 123 w 388"/>
                  <a:gd name="T65" fmla="*/ 279 h 406"/>
                  <a:gd name="T66" fmla="*/ 105 w 388"/>
                  <a:gd name="T67" fmla="*/ 233 h 406"/>
                  <a:gd name="T68" fmla="*/ 152 w 388"/>
                  <a:gd name="T69" fmla="*/ 233 h 406"/>
                  <a:gd name="T70" fmla="*/ 158 w 388"/>
                  <a:gd name="T71" fmla="*/ 254 h 406"/>
                  <a:gd name="T72" fmla="*/ 212 w 388"/>
                  <a:gd name="T73" fmla="*/ 256 h 406"/>
                  <a:gd name="T74" fmla="*/ 213 w 388"/>
                  <a:gd name="T75" fmla="*/ 231 h 406"/>
                  <a:gd name="T76" fmla="*/ 123 w 388"/>
                  <a:gd name="T77" fmla="*/ 197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88" h="406">
                    <a:moveTo>
                      <a:pt x="41" y="59"/>
                    </a:moveTo>
                    <a:cubicBezTo>
                      <a:pt x="78" y="22"/>
                      <a:pt x="129" y="0"/>
                      <a:pt x="185" y="0"/>
                    </a:cubicBezTo>
                    <a:cubicBezTo>
                      <a:pt x="241" y="0"/>
                      <a:pt x="292" y="22"/>
                      <a:pt x="329" y="59"/>
                    </a:cubicBezTo>
                    <a:cubicBezTo>
                      <a:pt x="366" y="96"/>
                      <a:pt x="388" y="147"/>
                      <a:pt x="388" y="203"/>
                    </a:cubicBezTo>
                    <a:cubicBezTo>
                      <a:pt x="388" y="259"/>
                      <a:pt x="366" y="310"/>
                      <a:pt x="329" y="347"/>
                    </a:cubicBezTo>
                    <a:cubicBezTo>
                      <a:pt x="292" y="384"/>
                      <a:pt x="241" y="406"/>
                      <a:pt x="185" y="406"/>
                    </a:cubicBezTo>
                    <a:cubicBezTo>
                      <a:pt x="159" y="406"/>
                      <a:pt x="134" y="401"/>
                      <a:pt x="111" y="393"/>
                    </a:cubicBezTo>
                    <a:cubicBezTo>
                      <a:pt x="114" y="376"/>
                      <a:pt x="116" y="359"/>
                      <a:pt x="116" y="342"/>
                    </a:cubicBezTo>
                    <a:cubicBezTo>
                      <a:pt x="116" y="270"/>
                      <a:pt x="87" y="200"/>
                      <a:pt x="36" y="149"/>
                    </a:cubicBezTo>
                    <a:cubicBezTo>
                      <a:pt x="25" y="138"/>
                      <a:pt x="13" y="128"/>
                      <a:pt x="0" y="119"/>
                    </a:cubicBezTo>
                    <a:cubicBezTo>
                      <a:pt x="10" y="96"/>
                      <a:pt x="24" y="76"/>
                      <a:pt x="41" y="59"/>
                    </a:cubicBezTo>
                    <a:close/>
                    <a:moveTo>
                      <a:pt x="123" y="197"/>
                    </a:moveTo>
                    <a:cubicBezTo>
                      <a:pt x="112" y="188"/>
                      <a:pt x="107" y="176"/>
                      <a:pt x="107" y="161"/>
                    </a:cubicBezTo>
                    <a:cubicBezTo>
                      <a:pt x="107" y="144"/>
                      <a:pt x="113" y="131"/>
                      <a:pt x="126" y="121"/>
                    </a:cubicBezTo>
                    <a:cubicBezTo>
                      <a:pt x="138" y="111"/>
                      <a:pt x="152" y="105"/>
                      <a:pt x="173" y="105"/>
                    </a:cubicBezTo>
                    <a:cubicBezTo>
                      <a:pt x="173" y="88"/>
                      <a:pt x="173" y="88"/>
                      <a:pt x="173" y="88"/>
                    </a:cubicBezTo>
                    <a:cubicBezTo>
                      <a:pt x="200" y="88"/>
                      <a:pt x="200" y="88"/>
                      <a:pt x="200" y="88"/>
                    </a:cubicBezTo>
                    <a:cubicBezTo>
                      <a:pt x="200" y="104"/>
                      <a:pt x="200" y="104"/>
                      <a:pt x="200" y="104"/>
                    </a:cubicBezTo>
                    <a:cubicBezTo>
                      <a:pt x="220" y="105"/>
                      <a:pt x="233" y="110"/>
                      <a:pt x="244" y="120"/>
                    </a:cubicBezTo>
                    <a:cubicBezTo>
                      <a:pt x="255" y="130"/>
                      <a:pt x="261" y="143"/>
                      <a:pt x="262" y="161"/>
                    </a:cubicBezTo>
                    <a:cubicBezTo>
                      <a:pt x="217" y="161"/>
                      <a:pt x="217" y="161"/>
                      <a:pt x="217" y="161"/>
                    </a:cubicBezTo>
                    <a:cubicBezTo>
                      <a:pt x="216" y="154"/>
                      <a:pt x="214" y="148"/>
                      <a:pt x="211" y="144"/>
                    </a:cubicBezTo>
                    <a:cubicBezTo>
                      <a:pt x="203" y="135"/>
                      <a:pt x="168" y="135"/>
                      <a:pt x="160" y="142"/>
                    </a:cubicBezTo>
                    <a:cubicBezTo>
                      <a:pt x="152" y="147"/>
                      <a:pt x="152" y="160"/>
                      <a:pt x="159" y="165"/>
                    </a:cubicBezTo>
                    <a:cubicBezTo>
                      <a:pt x="168" y="172"/>
                      <a:pt x="200" y="177"/>
                      <a:pt x="213" y="181"/>
                    </a:cubicBezTo>
                    <a:cubicBezTo>
                      <a:pt x="229" y="186"/>
                      <a:pt x="242" y="193"/>
                      <a:pt x="250" y="200"/>
                    </a:cubicBezTo>
                    <a:cubicBezTo>
                      <a:pt x="260" y="209"/>
                      <a:pt x="265" y="221"/>
                      <a:pt x="265" y="237"/>
                    </a:cubicBezTo>
                    <a:cubicBezTo>
                      <a:pt x="265" y="256"/>
                      <a:pt x="260" y="270"/>
                      <a:pt x="248" y="279"/>
                    </a:cubicBezTo>
                    <a:cubicBezTo>
                      <a:pt x="236" y="289"/>
                      <a:pt x="222" y="295"/>
                      <a:pt x="198" y="296"/>
                    </a:cubicBezTo>
                    <a:cubicBezTo>
                      <a:pt x="198" y="318"/>
                      <a:pt x="198" y="318"/>
                      <a:pt x="198" y="318"/>
                    </a:cubicBezTo>
                    <a:cubicBezTo>
                      <a:pt x="172" y="318"/>
                      <a:pt x="172" y="318"/>
                      <a:pt x="172" y="318"/>
                    </a:cubicBezTo>
                    <a:cubicBezTo>
                      <a:pt x="172" y="296"/>
                      <a:pt x="172" y="296"/>
                      <a:pt x="172" y="296"/>
                    </a:cubicBezTo>
                    <a:cubicBezTo>
                      <a:pt x="150" y="295"/>
                      <a:pt x="136" y="290"/>
                      <a:pt x="123" y="279"/>
                    </a:cubicBezTo>
                    <a:cubicBezTo>
                      <a:pt x="111" y="268"/>
                      <a:pt x="105" y="252"/>
                      <a:pt x="105" y="233"/>
                    </a:cubicBezTo>
                    <a:cubicBezTo>
                      <a:pt x="152" y="233"/>
                      <a:pt x="152" y="233"/>
                      <a:pt x="152" y="233"/>
                    </a:cubicBezTo>
                    <a:cubicBezTo>
                      <a:pt x="153" y="243"/>
                      <a:pt x="155" y="250"/>
                      <a:pt x="158" y="254"/>
                    </a:cubicBezTo>
                    <a:cubicBezTo>
                      <a:pt x="167" y="265"/>
                      <a:pt x="203" y="263"/>
                      <a:pt x="212" y="256"/>
                    </a:cubicBezTo>
                    <a:cubicBezTo>
                      <a:pt x="220" y="251"/>
                      <a:pt x="221" y="237"/>
                      <a:pt x="213" y="231"/>
                    </a:cubicBezTo>
                    <a:cubicBezTo>
                      <a:pt x="195" y="216"/>
                      <a:pt x="150" y="220"/>
                      <a:pt x="123" y="19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" name="Freeform 38">
                <a:extLst>
                  <a:ext uri="{FF2B5EF4-FFF2-40B4-BE49-F238E27FC236}">
                    <a16:creationId xmlns:a16="http://schemas.microsoft.com/office/drawing/2014/main" xmlns="" id="{D694EE53-D969-4CE7-81CC-DC05EBBE2A6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888105" y="2792181"/>
                <a:ext cx="571871" cy="571434"/>
              </a:xfrm>
              <a:custGeom>
                <a:avLst/>
                <a:gdLst>
                  <a:gd name="T0" fmla="*/ 235 w 470"/>
                  <a:gd name="T1" fmla="*/ 57 h 470"/>
                  <a:gd name="T2" fmla="*/ 109 w 470"/>
                  <a:gd name="T3" fmla="*/ 109 h 470"/>
                  <a:gd name="T4" fmla="*/ 57 w 470"/>
                  <a:gd name="T5" fmla="*/ 235 h 470"/>
                  <a:gd name="T6" fmla="*/ 109 w 470"/>
                  <a:gd name="T7" fmla="*/ 361 h 470"/>
                  <a:gd name="T8" fmla="*/ 235 w 470"/>
                  <a:gd name="T9" fmla="*/ 413 h 470"/>
                  <a:gd name="T10" fmla="*/ 361 w 470"/>
                  <a:gd name="T11" fmla="*/ 361 h 470"/>
                  <a:gd name="T12" fmla="*/ 413 w 470"/>
                  <a:gd name="T13" fmla="*/ 235 h 470"/>
                  <a:gd name="T14" fmla="*/ 361 w 470"/>
                  <a:gd name="T15" fmla="*/ 109 h 470"/>
                  <a:gd name="T16" fmla="*/ 235 w 470"/>
                  <a:gd name="T17" fmla="*/ 57 h 470"/>
                  <a:gd name="T18" fmla="*/ 170 w 470"/>
                  <a:gd name="T19" fmla="*/ 228 h 470"/>
                  <a:gd name="T20" fmla="*/ 154 w 470"/>
                  <a:gd name="T21" fmla="*/ 191 h 470"/>
                  <a:gd name="T22" fmla="*/ 173 w 470"/>
                  <a:gd name="T23" fmla="*/ 149 h 470"/>
                  <a:gd name="T24" fmla="*/ 222 w 470"/>
                  <a:gd name="T25" fmla="*/ 132 h 470"/>
                  <a:gd name="T26" fmla="*/ 222 w 470"/>
                  <a:gd name="T27" fmla="*/ 114 h 470"/>
                  <a:gd name="T28" fmla="*/ 251 w 470"/>
                  <a:gd name="T29" fmla="*/ 114 h 470"/>
                  <a:gd name="T30" fmla="*/ 251 w 470"/>
                  <a:gd name="T31" fmla="*/ 132 h 470"/>
                  <a:gd name="T32" fmla="*/ 296 w 470"/>
                  <a:gd name="T33" fmla="*/ 148 h 470"/>
                  <a:gd name="T34" fmla="*/ 314 w 470"/>
                  <a:gd name="T35" fmla="*/ 190 h 470"/>
                  <a:gd name="T36" fmla="*/ 267 w 470"/>
                  <a:gd name="T37" fmla="*/ 190 h 470"/>
                  <a:gd name="T38" fmla="*/ 262 w 470"/>
                  <a:gd name="T39" fmla="*/ 173 h 470"/>
                  <a:gd name="T40" fmla="*/ 208 w 470"/>
                  <a:gd name="T41" fmla="*/ 171 h 470"/>
                  <a:gd name="T42" fmla="*/ 208 w 470"/>
                  <a:gd name="T43" fmla="*/ 196 h 470"/>
                  <a:gd name="T44" fmla="*/ 264 w 470"/>
                  <a:gd name="T45" fmla="*/ 212 h 470"/>
                  <a:gd name="T46" fmla="*/ 302 w 470"/>
                  <a:gd name="T47" fmla="*/ 231 h 470"/>
                  <a:gd name="T48" fmla="*/ 318 w 470"/>
                  <a:gd name="T49" fmla="*/ 271 h 470"/>
                  <a:gd name="T50" fmla="*/ 300 w 470"/>
                  <a:gd name="T51" fmla="*/ 314 h 470"/>
                  <a:gd name="T52" fmla="*/ 248 w 470"/>
                  <a:gd name="T53" fmla="*/ 333 h 470"/>
                  <a:gd name="T54" fmla="*/ 248 w 470"/>
                  <a:gd name="T55" fmla="*/ 355 h 470"/>
                  <a:gd name="T56" fmla="*/ 219 w 470"/>
                  <a:gd name="T57" fmla="*/ 355 h 470"/>
                  <a:gd name="T58" fmla="*/ 219 w 470"/>
                  <a:gd name="T59" fmla="*/ 333 h 470"/>
                  <a:gd name="T60" fmla="*/ 171 w 470"/>
                  <a:gd name="T61" fmla="*/ 313 h 470"/>
                  <a:gd name="T62" fmla="*/ 151 w 470"/>
                  <a:gd name="T63" fmla="*/ 266 h 470"/>
                  <a:gd name="T64" fmla="*/ 201 w 470"/>
                  <a:gd name="T65" fmla="*/ 266 h 470"/>
                  <a:gd name="T66" fmla="*/ 207 w 470"/>
                  <a:gd name="T67" fmla="*/ 288 h 470"/>
                  <a:gd name="T68" fmla="*/ 263 w 470"/>
                  <a:gd name="T69" fmla="*/ 290 h 470"/>
                  <a:gd name="T70" fmla="*/ 264 w 470"/>
                  <a:gd name="T71" fmla="*/ 264 h 470"/>
                  <a:gd name="T72" fmla="*/ 170 w 470"/>
                  <a:gd name="T73" fmla="*/ 228 h 470"/>
                  <a:gd name="T74" fmla="*/ 69 w 470"/>
                  <a:gd name="T75" fmla="*/ 69 h 470"/>
                  <a:gd name="T76" fmla="*/ 235 w 470"/>
                  <a:gd name="T77" fmla="*/ 0 h 470"/>
                  <a:gd name="T78" fmla="*/ 401 w 470"/>
                  <a:gd name="T79" fmla="*/ 69 h 470"/>
                  <a:gd name="T80" fmla="*/ 470 w 470"/>
                  <a:gd name="T81" fmla="*/ 235 h 470"/>
                  <a:gd name="T82" fmla="*/ 401 w 470"/>
                  <a:gd name="T83" fmla="*/ 401 h 470"/>
                  <a:gd name="T84" fmla="*/ 235 w 470"/>
                  <a:gd name="T85" fmla="*/ 470 h 470"/>
                  <a:gd name="T86" fmla="*/ 69 w 470"/>
                  <a:gd name="T87" fmla="*/ 401 h 470"/>
                  <a:gd name="T88" fmla="*/ 0 w 470"/>
                  <a:gd name="T89" fmla="*/ 235 h 470"/>
                  <a:gd name="T90" fmla="*/ 69 w 470"/>
                  <a:gd name="T91" fmla="*/ 69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0" h="470">
                    <a:moveTo>
                      <a:pt x="235" y="57"/>
                    </a:moveTo>
                    <a:cubicBezTo>
                      <a:pt x="186" y="57"/>
                      <a:pt x="141" y="77"/>
                      <a:pt x="109" y="109"/>
                    </a:cubicBezTo>
                    <a:cubicBezTo>
                      <a:pt x="77" y="141"/>
                      <a:pt x="57" y="186"/>
                      <a:pt x="57" y="235"/>
                    </a:cubicBezTo>
                    <a:cubicBezTo>
                      <a:pt x="57" y="284"/>
                      <a:pt x="77" y="328"/>
                      <a:pt x="109" y="361"/>
                    </a:cubicBezTo>
                    <a:cubicBezTo>
                      <a:pt x="141" y="393"/>
                      <a:pt x="186" y="413"/>
                      <a:pt x="235" y="413"/>
                    </a:cubicBezTo>
                    <a:cubicBezTo>
                      <a:pt x="284" y="413"/>
                      <a:pt x="328" y="393"/>
                      <a:pt x="361" y="361"/>
                    </a:cubicBezTo>
                    <a:cubicBezTo>
                      <a:pt x="393" y="328"/>
                      <a:pt x="413" y="284"/>
                      <a:pt x="413" y="235"/>
                    </a:cubicBezTo>
                    <a:cubicBezTo>
                      <a:pt x="413" y="186"/>
                      <a:pt x="393" y="141"/>
                      <a:pt x="361" y="109"/>
                    </a:cubicBezTo>
                    <a:cubicBezTo>
                      <a:pt x="328" y="77"/>
                      <a:pt x="284" y="57"/>
                      <a:pt x="235" y="57"/>
                    </a:cubicBezTo>
                    <a:close/>
                    <a:moveTo>
                      <a:pt x="170" y="228"/>
                    </a:moveTo>
                    <a:cubicBezTo>
                      <a:pt x="159" y="219"/>
                      <a:pt x="154" y="207"/>
                      <a:pt x="154" y="191"/>
                    </a:cubicBezTo>
                    <a:cubicBezTo>
                      <a:pt x="154" y="174"/>
                      <a:pt x="160" y="160"/>
                      <a:pt x="173" y="149"/>
                    </a:cubicBezTo>
                    <a:cubicBezTo>
                      <a:pt x="186" y="139"/>
                      <a:pt x="200" y="133"/>
                      <a:pt x="222" y="132"/>
                    </a:cubicBezTo>
                    <a:cubicBezTo>
                      <a:pt x="222" y="114"/>
                      <a:pt x="222" y="114"/>
                      <a:pt x="222" y="114"/>
                    </a:cubicBezTo>
                    <a:cubicBezTo>
                      <a:pt x="251" y="114"/>
                      <a:pt x="251" y="114"/>
                      <a:pt x="251" y="114"/>
                    </a:cubicBezTo>
                    <a:cubicBezTo>
                      <a:pt x="251" y="132"/>
                      <a:pt x="251" y="132"/>
                      <a:pt x="251" y="132"/>
                    </a:cubicBezTo>
                    <a:cubicBezTo>
                      <a:pt x="272" y="133"/>
                      <a:pt x="284" y="138"/>
                      <a:pt x="296" y="148"/>
                    </a:cubicBezTo>
                    <a:cubicBezTo>
                      <a:pt x="308" y="158"/>
                      <a:pt x="313" y="172"/>
                      <a:pt x="314" y="190"/>
                    </a:cubicBezTo>
                    <a:cubicBezTo>
                      <a:pt x="267" y="190"/>
                      <a:pt x="267" y="190"/>
                      <a:pt x="267" y="190"/>
                    </a:cubicBezTo>
                    <a:cubicBezTo>
                      <a:pt x="266" y="182"/>
                      <a:pt x="265" y="177"/>
                      <a:pt x="262" y="173"/>
                    </a:cubicBezTo>
                    <a:cubicBezTo>
                      <a:pt x="254" y="164"/>
                      <a:pt x="218" y="164"/>
                      <a:pt x="208" y="171"/>
                    </a:cubicBezTo>
                    <a:cubicBezTo>
                      <a:pt x="201" y="177"/>
                      <a:pt x="200" y="190"/>
                      <a:pt x="208" y="196"/>
                    </a:cubicBezTo>
                    <a:cubicBezTo>
                      <a:pt x="217" y="203"/>
                      <a:pt x="250" y="208"/>
                      <a:pt x="264" y="212"/>
                    </a:cubicBezTo>
                    <a:cubicBezTo>
                      <a:pt x="281" y="218"/>
                      <a:pt x="294" y="224"/>
                      <a:pt x="302" y="231"/>
                    </a:cubicBezTo>
                    <a:cubicBezTo>
                      <a:pt x="313" y="241"/>
                      <a:pt x="318" y="254"/>
                      <a:pt x="318" y="271"/>
                    </a:cubicBezTo>
                    <a:cubicBezTo>
                      <a:pt x="319" y="290"/>
                      <a:pt x="312" y="304"/>
                      <a:pt x="300" y="314"/>
                    </a:cubicBezTo>
                    <a:cubicBezTo>
                      <a:pt x="288" y="325"/>
                      <a:pt x="272" y="332"/>
                      <a:pt x="248" y="333"/>
                    </a:cubicBezTo>
                    <a:cubicBezTo>
                      <a:pt x="248" y="355"/>
                      <a:pt x="248" y="355"/>
                      <a:pt x="248" y="355"/>
                    </a:cubicBezTo>
                    <a:cubicBezTo>
                      <a:pt x="219" y="355"/>
                      <a:pt x="219" y="355"/>
                      <a:pt x="219" y="355"/>
                    </a:cubicBezTo>
                    <a:cubicBezTo>
                      <a:pt x="219" y="333"/>
                      <a:pt x="219" y="333"/>
                      <a:pt x="219" y="333"/>
                    </a:cubicBezTo>
                    <a:cubicBezTo>
                      <a:pt x="196" y="333"/>
                      <a:pt x="183" y="325"/>
                      <a:pt x="171" y="313"/>
                    </a:cubicBezTo>
                    <a:cubicBezTo>
                      <a:pt x="158" y="302"/>
                      <a:pt x="151" y="286"/>
                      <a:pt x="151" y="266"/>
                    </a:cubicBezTo>
                    <a:cubicBezTo>
                      <a:pt x="201" y="266"/>
                      <a:pt x="201" y="266"/>
                      <a:pt x="201" y="266"/>
                    </a:cubicBezTo>
                    <a:cubicBezTo>
                      <a:pt x="202" y="276"/>
                      <a:pt x="204" y="283"/>
                      <a:pt x="207" y="288"/>
                    </a:cubicBezTo>
                    <a:cubicBezTo>
                      <a:pt x="216" y="299"/>
                      <a:pt x="254" y="297"/>
                      <a:pt x="263" y="290"/>
                    </a:cubicBezTo>
                    <a:cubicBezTo>
                      <a:pt x="272" y="284"/>
                      <a:pt x="272" y="271"/>
                      <a:pt x="264" y="264"/>
                    </a:cubicBezTo>
                    <a:cubicBezTo>
                      <a:pt x="245" y="249"/>
                      <a:pt x="198" y="252"/>
                      <a:pt x="170" y="228"/>
                    </a:cubicBezTo>
                    <a:close/>
                    <a:moveTo>
                      <a:pt x="69" y="69"/>
                    </a:moveTo>
                    <a:cubicBezTo>
                      <a:pt x="111" y="26"/>
                      <a:pt x="170" y="0"/>
                      <a:pt x="235" y="0"/>
                    </a:cubicBezTo>
                    <a:cubicBezTo>
                      <a:pt x="300" y="0"/>
                      <a:pt x="359" y="26"/>
                      <a:pt x="401" y="69"/>
                    </a:cubicBezTo>
                    <a:cubicBezTo>
                      <a:pt x="444" y="111"/>
                      <a:pt x="470" y="170"/>
                      <a:pt x="470" y="235"/>
                    </a:cubicBezTo>
                    <a:cubicBezTo>
                      <a:pt x="470" y="300"/>
                      <a:pt x="444" y="359"/>
                      <a:pt x="401" y="401"/>
                    </a:cubicBezTo>
                    <a:cubicBezTo>
                      <a:pt x="359" y="444"/>
                      <a:pt x="300" y="470"/>
                      <a:pt x="235" y="470"/>
                    </a:cubicBezTo>
                    <a:cubicBezTo>
                      <a:pt x="170" y="470"/>
                      <a:pt x="111" y="444"/>
                      <a:pt x="69" y="401"/>
                    </a:cubicBezTo>
                    <a:cubicBezTo>
                      <a:pt x="26" y="359"/>
                      <a:pt x="0" y="300"/>
                      <a:pt x="0" y="235"/>
                    </a:cubicBezTo>
                    <a:cubicBezTo>
                      <a:pt x="0" y="170"/>
                      <a:pt x="26" y="111"/>
                      <a:pt x="69" y="6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endParaRPr lang="zh-CN" altLang="en-US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xmlns="" id="{30DD27D9-7260-4127-A9A4-5156F43FB40F}"/>
                </a:ext>
              </a:extLst>
            </p:cNvPr>
            <p:cNvSpPr>
              <a:spLocks noEditPoints="1"/>
            </p:cNvSpPr>
            <p:nvPr/>
          </p:nvSpPr>
          <p:spPr bwMode="auto">
            <a:xfrm rot="2700000">
              <a:off x="8340690" y="1879325"/>
              <a:ext cx="2044927" cy="2047295"/>
            </a:xfrm>
            <a:prstGeom prst="rect">
              <a:avLst/>
            </a:prstGeom>
            <a:noFill/>
            <a:ln w="28575">
              <a:solidFill>
                <a:srgbClr val="035C9C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TextBox 45">
              <a:extLst>
                <a:ext uri="{FF2B5EF4-FFF2-40B4-BE49-F238E27FC236}">
                  <a16:creationId xmlns:a16="http://schemas.microsoft.com/office/drawing/2014/main" xmlns="" id="{D4D2A43F-56DB-478F-A6B2-53E37320D791}"/>
                </a:ext>
              </a:extLst>
            </p:cNvPr>
            <p:cNvSpPr txBox="1"/>
            <p:nvPr/>
          </p:nvSpPr>
          <p:spPr>
            <a:xfrm>
              <a:off x="8372553" y="4643755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29" name="TextBox 46">
              <a:extLst>
                <a:ext uri="{FF2B5EF4-FFF2-40B4-BE49-F238E27FC236}">
                  <a16:creationId xmlns:a16="http://schemas.microsoft.com/office/drawing/2014/main" xmlns="" id="{8AE8A85B-F333-4ED5-8D17-F528D40E515D}"/>
                </a:ext>
              </a:extLst>
            </p:cNvPr>
            <p:cNvSpPr txBox="1"/>
            <p:nvPr/>
          </p:nvSpPr>
          <p:spPr>
            <a:xfrm>
              <a:off x="8241534" y="5243481"/>
              <a:ext cx="2249414" cy="801468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528750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绪  论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16" name="Freeform 22">
            <a:extLst>
              <a:ext uri="{FF2B5EF4-FFF2-40B4-BE49-F238E27FC236}">
                <a16:creationId xmlns:a16="http://schemas.microsoft.com/office/drawing/2014/main" xmlns="" id="{7E454C04-9BD6-485A-B247-10DCCA450499}"/>
              </a:ext>
            </a:extLst>
          </p:cNvPr>
          <p:cNvSpPr/>
          <p:nvPr/>
        </p:nvSpPr>
        <p:spPr bwMode="auto">
          <a:xfrm>
            <a:off x="6148560" y="2060575"/>
            <a:ext cx="1551433" cy="1795736"/>
          </a:xfrm>
          <a:custGeom>
            <a:avLst/>
            <a:gdLst>
              <a:gd name="T0" fmla="*/ 0 w 285"/>
              <a:gd name="T1" fmla="*/ 0 h 342"/>
              <a:gd name="T2" fmla="*/ 0 w 285"/>
              <a:gd name="T3" fmla="*/ 68 h 342"/>
              <a:gd name="T4" fmla="*/ 52 w 285"/>
              <a:gd name="T5" fmla="*/ 143 h 342"/>
              <a:gd name="T6" fmla="*/ 0 w 285"/>
              <a:gd name="T7" fmla="*/ 217 h 342"/>
              <a:gd name="T8" fmla="*/ 0 w 285"/>
              <a:gd name="T9" fmla="*/ 285 h 342"/>
              <a:gd name="T10" fmla="*/ 86 w 285"/>
              <a:gd name="T11" fmla="*/ 285 h 342"/>
              <a:gd name="T12" fmla="*/ 142 w 285"/>
              <a:gd name="T13" fmla="*/ 342 h 342"/>
              <a:gd name="T14" fmla="*/ 199 w 285"/>
              <a:gd name="T15" fmla="*/ 285 h 342"/>
              <a:gd name="T16" fmla="*/ 285 w 285"/>
              <a:gd name="T17" fmla="*/ 285 h 342"/>
              <a:gd name="T18" fmla="*/ 285 w 285"/>
              <a:gd name="T19" fmla="*/ 0 h 342"/>
              <a:gd name="T20" fmla="*/ 0 w 285"/>
              <a:gd name="T21" fmla="*/ 0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5" h="342">
                <a:moveTo>
                  <a:pt x="0" y="0"/>
                </a:moveTo>
                <a:cubicBezTo>
                  <a:pt x="0" y="68"/>
                  <a:pt x="0" y="68"/>
                  <a:pt x="0" y="68"/>
                </a:cubicBezTo>
                <a:cubicBezTo>
                  <a:pt x="30" y="79"/>
                  <a:pt x="52" y="108"/>
                  <a:pt x="52" y="143"/>
                </a:cubicBezTo>
                <a:cubicBezTo>
                  <a:pt x="52" y="177"/>
                  <a:pt x="30" y="206"/>
                  <a:pt x="0" y="217"/>
                </a:cubicBezTo>
                <a:cubicBezTo>
                  <a:pt x="0" y="285"/>
                  <a:pt x="0" y="285"/>
                  <a:pt x="0" y="285"/>
                </a:cubicBezTo>
                <a:cubicBezTo>
                  <a:pt x="86" y="285"/>
                  <a:pt x="86" y="285"/>
                  <a:pt x="86" y="285"/>
                </a:cubicBezTo>
                <a:cubicBezTo>
                  <a:pt x="86" y="316"/>
                  <a:pt x="111" y="342"/>
                  <a:pt x="142" y="342"/>
                </a:cubicBezTo>
                <a:cubicBezTo>
                  <a:pt x="173" y="342"/>
                  <a:pt x="199" y="316"/>
                  <a:pt x="199" y="285"/>
                </a:cubicBezTo>
                <a:cubicBezTo>
                  <a:pt x="285" y="285"/>
                  <a:pt x="285" y="285"/>
                  <a:pt x="285" y="285"/>
                </a:cubicBezTo>
                <a:cubicBezTo>
                  <a:pt x="285" y="0"/>
                  <a:pt x="285" y="0"/>
                  <a:pt x="285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 spc="300">
              <a:cs typeface="+mn-ea"/>
              <a:sym typeface="+mn-lt"/>
            </a:endParaRPr>
          </a:p>
        </p:txBody>
      </p:sp>
      <p:sp>
        <p:nvSpPr>
          <p:cNvPr id="22" name="Freeform 23">
            <a:extLst>
              <a:ext uri="{FF2B5EF4-FFF2-40B4-BE49-F238E27FC236}">
                <a16:creationId xmlns:a16="http://schemas.microsoft.com/office/drawing/2014/main" xmlns="" id="{E92DB08D-B0E7-43E3-ADE7-399C66EE0D7F}"/>
              </a:ext>
            </a:extLst>
          </p:cNvPr>
          <p:cNvSpPr/>
          <p:nvPr/>
        </p:nvSpPr>
        <p:spPr bwMode="auto">
          <a:xfrm>
            <a:off x="5839657" y="3704997"/>
            <a:ext cx="1860336" cy="1497558"/>
          </a:xfrm>
          <a:custGeom>
            <a:avLst/>
            <a:gdLst>
              <a:gd name="T0" fmla="*/ 274 w 342"/>
              <a:gd name="T1" fmla="*/ 0 h 285"/>
              <a:gd name="T2" fmla="*/ 199 w 342"/>
              <a:gd name="T3" fmla="*/ 52 h 285"/>
              <a:gd name="T4" fmla="*/ 124 w 342"/>
              <a:gd name="T5" fmla="*/ 0 h 285"/>
              <a:gd name="T6" fmla="*/ 57 w 342"/>
              <a:gd name="T7" fmla="*/ 0 h 285"/>
              <a:gd name="T8" fmla="*/ 57 w 342"/>
              <a:gd name="T9" fmla="*/ 86 h 285"/>
              <a:gd name="T10" fmla="*/ 0 w 342"/>
              <a:gd name="T11" fmla="*/ 142 h 285"/>
              <a:gd name="T12" fmla="*/ 57 w 342"/>
              <a:gd name="T13" fmla="*/ 199 h 285"/>
              <a:gd name="T14" fmla="*/ 57 w 342"/>
              <a:gd name="T15" fmla="*/ 285 h 285"/>
              <a:gd name="T16" fmla="*/ 342 w 342"/>
              <a:gd name="T17" fmla="*/ 285 h 285"/>
              <a:gd name="T18" fmla="*/ 342 w 342"/>
              <a:gd name="T19" fmla="*/ 0 h 285"/>
              <a:gd name="T20" fmla="*/ 274 w 342"/>
              <a:gd name="T21" fmla="*/ 0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2" h="285">
                <a:moveTo>
                  <a:pt x="274" y="0"/>
                </a:moveTo>
                <a:cubicBezTo>
                  <a:pt x="263" y="30"/>
                  <a:pt x="234" y="52"/>
                  <a:pt x="199" y="52"/>
                </a:cubicBezTo>
                <a:cubicBezTo>
                  <a:pt x="165" y="52"/>
                  <a:pt x="136" y="30"/>
                  <a:pt x="124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7" y="86"/>
                  <a:pt x="57" y="86"/>
                  <a:pt x="57" y="86"/>
                </a:cubicBezTo>
                <a:cubicBezTo>
                  <a:pt x="25" y="86"/>
                  <a:pt x="0" y="111"/>
                  <a:pt x="0" y="142"/>
                </a:cubicBezTo>
                <a:cubicBezTo>
                  <a:pt x="0" y="173"/>
                  <a:pt x="25" y="199"/>
                  <a:pt x="57" y="199"/>
                </a:cubicBezTo>
                <a:cubicBezTo>
                  <a:pt x="57" y="285"/>
                  <a:pt x="57" y="285"/>
                  <a:pt x="57" y="285"/>
                </a:cubicBezTo>
                <a:cubicBezTo>
                  <a:pt x="342" y="285"/>
                  <a:pt x="342" y="285"/>
                  <a:pt x="342" y="285"/>
                </a:cubicBezTo>
                <a:cubicBezTo>
                  <a:pt x="342" y="0"/>
                  <a:pt x="342" y="0"/>
                  <a:pt x="342" y="0"/>
                </a:cubicBezTo>
                <a:lnTo>
                  <a:pt x="274" y="0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txBody>
          <a:bodyPr/>
          <a:lstStyle/>
          <a:p>
            <a:endParaRPr lang="zh-CN" altLang="en-US" spc="300" dirty="0">
              <a:cs typeface="+mn-ea"/>
              <a:sym typeface="+mn-lt"/>
            </a:endParaRPr>
          </a:p>
        </p:txBody>
      </p:sp>
      <p:sp>
        <p:nvSpPr>
          <p:cNvPr id="23" name="Freeform 24">
            <a:extLst>
              <a:ext uri="{FF2B5EF4-FFF2-40B4-BE49-F238E27FC236}">
                <a16:creationId xmlns:a16="http://schemas.microsoft.com/office/drawing/2014/main" xmlns="" id="{DFF3D907-DDF2-4825-AE38-BE4D1AB3CE60}"/>
              </a:ext>
            </a:extLst>
          </p:cNvPr>
          <p:cNvSpPr/>
          <p:nvPr/>
        </p:nvSpPr>
        <p:spPr bwMode="auto">
          <a:xfrm>
            <a:off x="4444983" y="3404595"/>
            <a:ext cx="1551431" cy="1797960"/>
          </a:xfrm>
          <a:custGeom>
            <a:avLst/>
            <a:gdLst>
              <a:gd name="T0" fmla="*/ 285 w 285"/>
              <a:gd name="T1" fmla="*/ 124 h 342"/>
              <a:gd name="T2" fmla="*/ 285 w 285"/>
              <a:gd name="T3" fmla="*/ 57 h 342"/>
              <a:gd name="T4" fmla="*/ 199 w 285"/>
              <a:gd name="T5" fmla="*/ 57 h 342"/>
              <a:gd name="T6" fmla="*/ 142 w 285"/>
              <a:gd name="T7" fmla="*/ 0 h 342"/>
              <a:gd name="T8" fmla="*/ 86 w 285"/>
              <a:gd name="T9" fmla="*/ 57 h 342"/>
              <a:gd name="T10" fmla="*/ 0 w 285"/>
              <a:gd name="T11" fmla="*/ 57 h 342"/>
              <a:gd name="T12" fmla="*/ 0 w 285"/>
              <a:gd name="T13" fmla="*/ 342 h 342"/>
              <a:gd name="T14" fmla="*/ 285 w 285"/>
              <a:gd name="T15" fmla="*/ 342 h 342"/>
              <a:gd name="T16" fmla="*/ 285 w 285"/>
              <a:gd name="T17" fmla="*/ 274 h 342"/>
              <a:gd name="T18" fmla="*/ 233 w 285"/>
              <a:gd name="T19" fmla="*/ 199 h 342"/>
              <a:gd name="T20" fmla="*/ 285 w 285"/>
              <a:gd name="T21" fmla="*/ 124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5" h="342">
                <a:moveTo>
                  <a:pt x="285" y="124"/>
                </a:moveTo>
                <a:cubicBezTo>
                  <a:pt x="285" y="57"/>
                  <a:pt x="285" y="57"/>
                  <a:pt x="285" y="57"/>
                </a:cubicBezTo>
                <a:cubicBezTo>
                  <a:pt x="199" y="57"/>
                  <a:pt x="199" y="57"/>
                  <a:pt x="199" y="57"/>
                </a:cubicBezTo>
                <a:cubicBezTo>
                  <a:pt x="199" y="25"/>
                  <a:pt x="174" y="0"/>
                  <a:pt x="142" y="0"/>
                </a:cubicBezTo>
                <a:cubicBezTo>
                  <a:pt x="111" y="0"/>
                  <a:pt x="86" y="25"/>
                  <a:pt x="86" y="57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342"/>
                  <a:pt x="0" y="342"/>
                  <a:pt x="0" y="342"/>
                </a:cubicBezTo>
                <a:cubicBezTo>
                  <a:pt x="285" y="342"/>
                  <a:pt x="285" y="342"/>
                  <a:pt x="285" y="342"/>
                </a:cubicBezTo>
                <a:cubicBezTo>
                  <a:pt x="285" y="274"/>
                  <a:pt x="285" y="274"/>
                  <a:pt x="285" y="274"/>
                </a:cubicBezTo>
                <a:cubicBezTo>
                  <a:pt x="255" y="263"/>
                  <a:pt x="233" y="234"/>
                  <a:pt x="233" y="199"/>
                </a:cubicBezTo>
                <a:cubicBezTo>
                  <a:pt x="233" y="165"/>
                  <a:pt x="255" y="136"/>
                  <a:pt x="285" y="124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 spc="300" dirty="0">
              <a:cs typeface="+mn-ea"/>
              <a:sym typeface="+mn-lt"/>
            </a:endParaRPr>
          </a:p>
        </p:txBody>
      </p:sp>
      <p:sp>
        <p:nvSpPr>
          <p:cNvPr id="24" name="Freeform 25">
            <a:extLst>
              <a:ext uri="{FF2B5EF4-FFF2-40B4-BE49-F238E27FC236}">
                <a16:creationId xmlns:a16="http://schemas.microsoft.com/office/drawing/2014/main" xmlns="" id="{AB49B254-0BF1-45C1-A191-44F8A29ACEEE}"/>
              </a:ext>
            </a:extLst>
          </p:cNvPr>
          <p:cNvSpPr/>
          <p:nvPr/>
        </p:nvSpPr>
        <p:spPr bwMode="auto">
          <a:xfrm>
            <a:off x="4444983" y="2060575"/>
            <a:ext cx="1855724" cy="1497559"/>
          </a:xfrm>
          <a:custGeom>
            <a:avLst/>
            <a:gdLst>
              <a:gd name="T0" fmla="*/ 217 w 341"/>
              <a:gd name="T1" fmla="*/ 285 h 285"/>
              <a:gd name="T2" fmla="*/ 285 w 341"/>
              <a:gd name="T3" fmla="*/ 285 h 285"/>
              <a:gd name="T4" fmla="*/ 285 w 341"/>
              <a:gd name="T5" fmla="*/ 199 h 285"/>
              <a:gd name="T6" fmla="*/ 341 w 341"/>
              <a:gd name="T7" fmla="*/ 143 h 285"/>
              <a:gd name="T8" fmla="*/ 285 w 341"/>
              <a:gd name="T9" fmla="*/ 86 h 285"/>
              <a:gd name="T10" fmla="*/ 285 w 341"/>
              <a:gd name="T11" fmla="*/ 0 h 285"/>
              <a:gd name="T12" fmla="*/ 0 w 341"/>
              <a:gd name="T13" fmla="*/ 0 h 285"/>
              <a:gd name="T14" fmla="*/ 0 w 341"/>
              <a:gd name="T15" fmla="*/ 285 h 285"/>
              <a:gd name="T16" fmla="*/ 68 w 341"/>
              <a:gd name="T17" fmla="*/ 285 h 285"/>
              <a:gd name="T18" fmla="*/ 142 w 341"/>
              <a:gd name="T19" fmla="*/ 233 h 285"/>
              <a:gd name="T20" fmla="*/ 217 w 341"/>
              <a:gd name="T21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1" h="285">
                <a:moveTo>
                  <a:pt x="217" y="285"/>
                </a:moveTo>
                <a:cubicBezTo>
                  <a:pt x="285" y="285"/>
                  <a:pt x="285" y="285"/>
                  <a:pt x="285" y="285"/>
                </a:cubicBezTo>
                <a:cubicBezTo>
                  <a:pt x="285" y="199"/>
                  <a:pt x="285" y="199"/>
                  <a:pt x="285" y="199"/>
                </a:cubicBezTo>
                <a:cubicBezTo>
                  <a:pt x="316" y="199"/>
                  <a:pt x="341" y="174"/>
                  <a:pt x="341" y="143"/>
                </a:cubicBezTo>
                <a:cubicBezTo>
                  <a:pt x="341" y="111"/>
                  <a:pt x="316" y="86"/>
                  <a:pt x="285" y="86"/>
                </a:cubicBezTo>
                <a:cubicBezTo>
                  <a:pt x="285" y="0"/>
                  <a:pt x="285" y="0"/>
                  <a:pt x="28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85"/>
                  <a:pt x="0" y="285"/>
                  <a:pt x="0" y="285"/>
                </a:cubicBezTo>
                <a:cubicBezTo>
                  <a:pt x="68" y="285"/>
                  <a:pt x="68" y="285"/>
                  <a:pt x="68" y="285"/>
                </a:cubicBezTo>
                <a:cubicBezTo>
                  <a:pt x="79" y="255"/>
                  <a:pt x="108" y="233"/>
                  <a:pt x="142" y="233"/>
                </a:cubicBezTo>
                <a:cubicBezTo>
                  <a:pt x="177" y="233"/>
                  <a:pt x="206" y="255"/>
                  <a:pt x="217" y="285"/>
                </a:cubicBezTo>
                <a:close/>
              </a:path>
            </a:pathLst>
          </a:custGeom>
          <a:solidFill>
            <a:srgbClr val="035C9C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zh-CN" altLang="en-US" spc="300" dirty="0">
              <a:cs typeface="+mn-ea"/>
              <a:sym typeface="+mn-lt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47CB5E8D-2585-4ACE-90D2-EDE7DC76BA02}"/>
              </a:ext>
            </a:extLst>
          </p:cNvPr>
          <p:cNvSpPr/>
          <p:nvPr/>
        </p:nvSpPr>
        <p:spPr>
          <a:xfrm>
            <a:off x="4758613" y="2417086"/>
            <a:ext cx="924168" cy="630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spc="300" dirty="0">
                <a:cs typeface="+mn-ea"/>
                <a:sym typeface="+mn-lt"/>
              </a:rPr>
              <a:t>01</a:t>
            </a:r>
            <a:endParaRPr lang="zh-CN" altLang="en-US" sz="2400" spc="300" dirty="0">
              <a:cs typeface="+mn-ea"/>
              <a:sym typeface="+mn-lt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21AF50A4-7F5A-4DB8-A99E-9896CF54F345}"/>
              </a:ext>
            </a:extLst>
          </p:cNvPr>
          <p:cNvSpPr/>
          <p:nvPr/>
        </p:nvSpPr>
        <p:spPr>
          <a:xfrm>
            <a:off x="6549720" y="2424896"/>
            <a:ext cx="924168" cy="630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spc="300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sz="2400" spc="3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5B35D423-C5F6-47E3-AD65-AF40516B1590}"/>
              </a:ext>
            </a:extLst>
          </p:cNvPr>
          <p:cNvSpPr/>
          <p:nvPr/>
        </p:nvSpPr>
        <p:spPr>
          <a:xfrm>
            <a:off x="4758611" y="4138277"/>
            <a:ext cx="924168" cy="630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spc="300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sz="2400" spc="3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4E4129F8-93B5-4103-9D94-5E1F44CE5022}"/>
              </a:ext>
            </a:extLst>
          </p:cNvPr>
          <p:cNvSpPr/>
          <p:nvPr/>
        </p:nvSpPr>
        <p:spPr>
          <a:xfrm>
            <a:off x="6466920" y="4138277"/>
            <a:ext cx="924168" cy="630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spc="300" dirty="0">
                <a:cs typeface="+mn-ea"/>
                <a:sym typeface="+mn-lt"/>
              </a:rPr>
              <a:t>04</a:t>
            </a:r>
            <a:endParaRPr lang="zh-CN" altLang="en-US" sz="2400" spc="300" dirty="0">
              <a:cs typeface="+mn-ea"/>
              <a:sym typeface="+mn-lt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47829C2F-0996-45CA-8C10-8E06F66A40EE}"/>
              </a:ext>
            </a:extLst>
          </p:cNvPr>
          <p:cNvGrpSpPr/>
          <p:nvPr/>
        </p:nvGrpSpPr>
        <p:grpSpPr>
          <a:xfrm>
            <a:off x="1764175" y="2003891"/>
            <a:ext cx="2431795" cy="3522070"/>
            <a:chOff x="1715092" y="2003891"/>
            <a:chExt cx="2431795" cy="3522070"/>
          </a:xfrm>
        </p:grpSpPr>
        <p:sp>
          <p:nvSpPr>
            <p:cNvPr id="31" name="TextBox 45">
              <a:extLst>
                <a:ext uri="{FF2B5EF4-FFF2-40B4-BE49-F238E27FC236}">
                  <a16:creationId xmlns:a16="http://schemas.microsoft.com/office/drawing/2014/main" xmlns="" id="{405A0A49-5A97-4C8D-9F2D-8CD0F9442E62}"/>
                </a:ext>
              </a:extLst>
            </p:cNvPr>
            <p:cNvSpPr txBox="1"/>
            <p:nvPr/>
          </p:nvSpPr>
          <p:spPr>
            <a:xfrm>
              <a:off x="2165687" y="2003891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32" name="TextBox 46">
              <a:extLst>
                <a:ext uri="{FF2B5EF4-FFF2-40B4-BE49-F238E27FC236}">
                  <a16:creationId xmlns:a16="http://schemas.microsoft.com/office/drawing/2014/main" xmlns="" id="{DA73BD36-6D1A-42C6-93BD-85FF05EBB0ED}"/>
                </a:ext>
              </a:extLst>
            </p:cNvPr>
            <p:cNvSpPr txBox="1"/>
            <p:nvPr/>
          </p:nvSpPr>
          <p:spPr>
            <a:xfrm>
              <a:off x="1715092" y="2565786"/>
              <a:ext cx="2252589" cy="814510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4" name="TextBox 45">
              <a:extLst>
                <a:ext uri="{FF2B5EF4-FFF2-40B4-BE49-F238E27FC236}">
                  <a16:creationId xmlns:a16="http://schemas.microsoft.com/office/drawing/2014/main" xmlns="" id="{9653C576-0178-41B0-97F0-FCAEB81C1A51}"/>
                </a:ext>
              </a:extLst>
            </p:cNvPr>
            <p:cNvSpPr txBox="1"/>
            <p:nvPr/>
          </p:nvSpPr>
          <p:spPr>
            <a:xfrm>
              <a:off x="2165687" y="4149556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r"/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35" name="TextBox 46">
              <a:extLst>
                <a:ext uri="{FF2B5EF4-FFF2-40B4-BE49-F238E27FC236}">
                  <a16:creationId xmlns:a16="http://schemas.microsoft.com/office/drawing/2014/main" xmlns="" id="{035ED88C-7737-4826-8820-14A2D78CA520}"/>
                </a:ext>
              </a:extLst>
            </p:cNvPr>
            <p:cNvSpPr txBox="1"/>
            <p:nvPr/>
          </p:nvSpPr>
          <p:spPr>
            <a:xfrm>
              <a:off x="1715092" y="4711451"/>
              <a:ext cx="2252589" cy="814510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7A0899CA-7830-498A-91D7-F5C99C7A466C}"/>
              </a:ext>
            </a:extLst>
          </p:cNvPr>
          <p:cNvGrpSpPr/>
          <p:nvPr/>
        </p:nvGrpSpPr>
        <p:grpSpPr>
          <a:xfrm>
            <a:off x="8004284" y="1996081"/>
            <a:ext cx="2423542" cy="3522070"/>
            <a:chOff x="8053366" y="1996081"/>
            <a:chExt cx="2423542" cy="3522070"/>
          </a:xfrm>
        </p:grpSpPr>
        <p:sp>
          <p:nvSpPr>
            <p:cNvPr id="37" name="TextBox 45">
              <a:extLst>
                <a:ext uri="{FF2B5EF4-FFF2-40B4-BE49-F238E27FC236}">
                  <a16:creationId xmlns:a16="http://schemas.microsoft.com/office/drawing/2014/main" xmlns="" id="{446CAC0C-A0D9-4030-8954-20D8BE3A41EF}"/>
                </a:ext>
              </a:extLst>
            </p:cNvPr>
            <p:cNvSpPr txBox="1"/>
            <p:nvPr/>
          </p:nvSpPr>
          <p:spPr>
            <a:xfrm>
              <a:off x="8053366" y="1996081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38" name="TextBox 46">
              <a:extLst>
                <a:ext uri="{FF2B5EF4-FFF2-40B4-BE49-F238E27FC236}">
                  <a16:creationId xmlns:a16="http://schemas.microsoft.com/office/drawing/2014/main" xmlns="" id="{09EBF095-993B-426B-9A7B-805EA1CFAF76}"/>
                </a:ext>
              </a:extLst>
            </p:cNvPr>
            <p:cNvSpPr txBox="1"/>
            <p:nvPr/>
          </p:nvSpPr>
          <p:spPr>
            <a:xfrm>
              <a:off x="8224319" y="2557976"/>
              <a:ext cx="2252589" cy="814510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0" name="TextBox 45">
              <a:extLst>
                <a:ext uri="{FF2B5EF4-FFF2-40B4-BE49-F238E27FC236}">
                  <a16:creationId xmlns:a16="http://schemas.microsoft.com/office/drawing/2014/main" xmlns="" id="{7DCC16C6-ABF1-4D60-8FDF-D82F81834379}"/>
                </a:ext>
              </a:extLst>
            </p:cNvPr>
            <p:cNvSpPr txBox="1"/>
            <p:nvPr/>
          </p:nvSpPr>
          <p:spPr>
            <a:xfrm>
              <a:off x="8053366" y="4141746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41" name="TextBox 46">
              <a:extLst>
                <a:ext uri="{FF2B5EF4-FFF2-40B4-BE49-F238E27FC236}">
                  <a16:creationId xmlns:a16="http://schemas.microsoft.com/office/drawing/2014/main" xmlns="" id="{BC8F84C6-8220-421F-B65B-92D74C542C4D}"/>
                </a:ext>
              </a:extLst>
            </p:cNvPr>
            <p:cNvSpPr txBox="1"/>
            <p:nvPr/>
          </p:nvSpPr>
          <p:spPr>
            <a:xfrm>
              <a:off x="8224319" y="4703641"/>
              <a:ext cx="2252589" cy="814510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99635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67729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关键技术与实践难点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3EC740D5-3A83-4392-B923-A0B2EAEDBB37}"/>
              </a:ext>
            </a:extLst>
          </p:cNvPr>
          <p:cNvGrpSpPr/>
          <p:nvPr/>
        </p:nvGrpSpPr>
        <p:grpSpPr>
          <a:xfrm>
            <a:off x="1685915" y="1873817"/>
            <a:ext cx="9614061" cy="4231720"/>
            <a:chOff x="2107946" y="1803479"/>
            <a:chExt cx="9614061" cy="4231720"/>
          </a:xfrm>
        </p:grpSpPr>
        <p:grpSp>
          <p:nvGrpSpPr>
            <p:cNvPr id="6" name="Group 62">
              <a:extLst>
                <a:ext uri="{FF2B5EF4-FFF2-40B4-BE49-F238E27FC236}">
                  <a16:creationId xmlns:a16="http://schemas.microsoft.com/office/drawing/2014/main" xmlns="" id="{2D8282CE-CAC6-445A-A2BD-4A3AC4DA96A7}"/>
                </a:ext>
              </a:extLst>
            </p:cNvPr>
            <p:cNvGrpSpPr/>
            <p:nvPr/>
          </p:nvGrpSpPr>
          <p:grpSpPr>
            <a:xfrm>
              <a:off x="7612786" y="1842900"/>
              <a:ext cx="1982980" cy="2403082"/>
              <a:chOff x="9683156" y="2245342"/>
              <a:chExt cx="1880262" cy="2278603"/>
            </a:xfrm>
            <a:effectLst>
              <a:outerShdw blurRad="368300" dir="13500000" sy="23000" kx="1200000" algn="br" rotWithShape="0">
                <a:prstClr val="black">
                  <a:alpha val="25000"/>
                </a:prstClr>
              </a:outerShdw>
            </a:effectLst>
          </p:grpSpPr>
          <p:sp>
            <p:nvSpPr>
              <p:cNvPr id="7" name="Freeform 63">
                <a:extLst>
                  <a:ext uri="{FF2B5EF4-FFF2-40B4-BE49-F238E27FC236}">
                    <a16:creationId xmlns:a16="http://schemas.microsoft.com/office/drawing/2014/main" xmlns="" id="{2B809BDD-0A53-4282-B2B4-FB636CA27F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97382" y="2584406"/>
                <a:ext cx="1851810" cy="1939539"/>
              </a:xfrm>
              <a:custGeom>
                <a:avLst/>
                <a:gdLst>
                  <a:gd name="T0" fmla="*/ 1516 w 1562"/>
                  <a:gd name="T1" fmla="*/ 0 h 1636"/>
                  <a:gd name="T2" fmla="*/ 1562 w 1562"/>
                  <a:gd name="T3" fmla="*/ 11 h 1636"/>
                  <a:gd name="T4" fmla="*/ 781 w 1562"/>
                  <a:gd name="T5" fmla="*/ 1636 h 1636"/>
                  <a:gd name="T6" fmla="*/ 0 w 1562"/>
                  <a:gd name="T7" fmla="*/ 11 h 1636"/>
                  <a:gd name="T8" fmla="*/ 57 w 1562"/>
                  <a:gd name="T9" fmla="*/ 0 h 1636"/>
                  <a:gd name="T10" fmla="*/ 1516 w 1562"/>
                  <a:gd name="T11" fmla="*/ 0 h 1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62" h="1636">
                    <a:moveTo>
                      <a:pt x="1516" y="0"/>
                    </a:moveTo>
                    <a:lnTo>
                      <a:pt x="1562" y="11"/>
                    </a:lnTo>
                    <a:lnTo>
                      <a:pt x="781" y="1636"/>
                    </a:lnTo>
                    <a:lnTo>
                      <a:pt x="0" y="11"/>
                    </a:lnTo>
                    <a:lnTo>
                      <a:pt x="57" y="0"/>
                    </a:lnTo>
                    <a:lnTo>
                      <a:pt x="1516" y="0"/>
                    </a:lnTo>
                    <a:close/>
                  </a:path>
                </a:pathLst>
              </a:custGeom>
              <a:solidFill>
                <a:srgbClr val="035C9C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id-ID" sz="800" dirty="0">
                  <a:cs typeface="+mn-ea"/>
                  <a:sym typeface="+mn-lt"/>
                </a:endParaRPr>
              </a:p>
            </p:txBody>
          </p:sp>
          <p:sp>
            <p:nvSpPr>
              <p:cNvPr id="10" name="Oval 6">
                <a:extLst>
                  <a:ext uri="{FF2B5EF4-FFF2-40B4-BE49-F238E27FC236}">
                    <a16:creationId xmlns:a16="http://schemas.microsoft.com/office/drawing/2014/main" xmlns="" id="{2BC5CF15-4ECA-44E6-8C8B-347706EA31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683156" y="2245342"/>
                <a:ext cx="1880262" cy="61055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300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800000" scaled="0"/>
              </a:gra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id-ID" sz="800"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65">
              <a:extLst>
                <a:ext uri="{FF2B5EF4-FFF2-40B4-BE49-F238E27FC236}">
                  <a16:creationId xmlns:a16="http://schemas.microsoft.com/office/drawing/2014/main" xmlns="" id="{364D1C76-21EC-4D99-AEB3-3A071CF10937}"/>
                </a:ext>
              </a:extLst>
            </p:cNvPr>
            <p:cNvGrpSpPr/>
            <p:nvPr/>
          </p:nvGrpSpPr>
          <p:grpSpPr>
            <a:xfrm>
              <a:off x="4900248" y="2257375"/>
              <a:ext cx="1982980" cy="2403082"/>
              <a:chOff x="4666657" y="2245342"/>
              <a:chExt cx="1880262" cy="2278603"/>
            </a:xfrm>
            <a:effectLst>
              <a:outerShdw blurRad="368300" dir="13500000" sy="23000" kx="1200000" algn="br" rotWithShape="0">
                <a:prstClr val="black">
                  <a:alpha val="25000"/>
                </a:prstClr>
              </a:outerShdw>
            </a:effectLst>
          </p:grpSpPr>
          <p:sp>
            <p:nvSpPr>
              <p:cNvPr id="12" name="Freeform 66">
                <a:extLst>
                  <a:ext uri="{FF2B5EF4-FFF2-40B4-BE49-F238E27FC236}">
                    <a16:creationId xmlns:a16="http://schemas.microsoft.com/office/drawing/2014/main" xmlns="" id="{F60211CE-A4FB-428F-8CF3-8236BF9C56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0883" y="2584406"/>
                <a:ext cx="1851810" cy="1939539"/>
              </a:xfrm>
              <a:custGeom>
                <a:avLst/>
                <a:gdLst>
                  <a:gd name="T0" fmla="*/ 1516 w 1562"/>
                  <a:gd name="T1" fmla="*/ 0 h 1636"/>
                  <a:gd name="T2" fmla="*/ 1562 w 1562"/>
                  <a:gd name="T3" fmla="*/ 11 h 1636"/>
                  <a:gd name="T4" fmla="*/ 781 w 1562"/>
                  <a:gd name="T5" fmla="*/ 1636 h 1636"/>
                  <a:gd name="T6" fmla="*/ 0 w 1562"/>
                  <a:gd name="T7" fmla="*/ 11 h 1636"/>
                  <a:gd name="T8" fmla="*/ 57 w 1562"/>
                  <a:gd name="T9" fmla="*/ 0 h 1636"/>
                  <a:gd name="T10" fmla="*/ 1516 w 1562"/>
                  <a:gd name="T11" fmla="*/ 0 h 1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62" h="1636">
                    <a:moveTo>
                      <a:pt x="1516" y="0"/>
                    </a:moveTo>
                    <a:lnTo>
                      <a:pt x="1562" y="11"/>
                    </a:lnTo>
                    <a:lnTo>
                      <a:pt x="781" y="1636"/>
                    </a:lnTo>
                    <a:lnTo>
                      <a:pt x="0" y="11"/>
                    </a:lnTo>
                    <a:lnTo>
                      <a:pt x="57" y="0"/>
                    </a:lnTo>
                    <a:lnTo>
                      <a:pt x="1516" y="0"/>
                    </a:ln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id-ID" sz="800" dirty="0">
                  <a:cs typeface="+mn-ea"/>
                  <a:sym typeface="+mn-lt"/>
                </a:endParaRPr>
              </a:p>
            </p:txBody>
          </p:sp>
          <p:sp>
            <p:nvSpPr>
              <p:cNvPr id="13" name="Oval 6">
                <a:extLst>
                  <a:ext uri="{FF2B5EF4-FFF2-40B4-BE49-F238E27FC236}">
                    <a16:creationId xmlns:a16="http://schemas.microsoft.com/office/drawing/2014/main" xmlns="" id="{5E1BBE7D-A825-4210-A4B8-4EF2471AF4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66657" y="2245342"/>
                <a:ext cx="1880262" cy="61055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300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800000" scaled="0"/>
              </a:gra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id-ID" sz="800"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129">
              <a:extLst>
                <a:ext uri="{FF2B5EF4-FFF2-40B4-BE49-F238E27FC236}">
                  <a16:creationId xmlns:a16="http://schemas.microsoft.com/office/drawing/2014/main" xmlns="" id="{D67427C8-A5E5-4B78-B831-1ED1213CD4F6}"/>
                </a:ext>
              </a:extLst>
            </p:cNvPr>
            <p:cNvGrpSpPr/>
            <p:nvPr/>
          </p:nvGrpSpPr>
          <p:grpSpPr>
            <a:xfrm>
              <a:off x="2107946" y="2722488"/>
              <a:ext cx="1982980" cy="2403082"/>
              <a:chOff x="7146332" y="2245342"/>
              <a:chExt cx="1880262" cy="2278603"/>
            </a:xfrm>
            <a:effectLst>
              <a:outerShdw blurRad="368300" dir="13500000" sy="23000" kx="1200000" algn="br" rotWithShape="0">
                <a:prstClr val="black">
                  <a:alpha val="25000"/>
                </a:prstClr>
              </a:outerShdw>
            </a:effectLst>
          </p:grpSpPr>
          <p:sp>
            <p:nvSpPr>
              <p:cNvPr id="16" name="Freeform 130">
                <a:extLst>
                  <a:ext uri="{FF2B5EF4-FFF2-40B4-BE49-F238E27FC236}">
                    <a16:creationId xmlns:a16="http://schemas.microsoft.com/office/drawing/2014/main" xmlns="" id="{C081B5DE-18AC-41C9-8EAF-600796C559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60558" y="2584406"/>
                <a:ext cx="1851810" cy="1939539"/>
              </a:xfrm>
              <a:custGeom>
                <a:avLst/>
                <a:gdLst>
                  <a:gd name="T0" fmla="*/ 1516 w 1562"/>
                  <a:gd name="T1" fmla="*/ 0 h 1636"/>
                  <a:gd name="T2" fmla="*/ 1562 w 1562"/>
                  <a:gd name="T3" fmla="*/ 11 h 1636"/>
                  <a:gd name="T4" fmla="*/ 781 w 1562"/>
                  <a:gd name="T5" fmla="*/ 1636 h 1636"/>
                  <a:gd name="T6" fmla="*/ 0 w 1562"/>
                  <a:gd name="T7" fmla="*/ 11 h 1636"/>
                  <a:gd name="T8" fmla="*/ 57 w 1562"/>
                  <a:gd name="T9" fmla="*/ 0 h 1636"/>
                  <a:gd name="T10" fmla="*/ 1516 w 1562"/>
                  <a:gd name="T11" fmla="*/ 0 h 1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62" h="1636">
                    <a:moveTo>
                      <a:pt x="1516" y="0"/>
                    </a:moveTo>
                    <a:lnTo>
                      <a:pt x="1562" y="11"/>
                    </a:lnTo>
                    <a:lnTo>
                      <a:pt x="781" y="1636"/>
                    </a:lnTo>
                    <a:lnTo>
                      <a:pt x="0" y="11"/>
                    </a:lnTo>
                    <a:lnTo>
                      <a:pt x="57" y="0"/>
                    </a:lnTo>
                    <a:lnTo>
                      <a:pt x="1516" y="0"/>
                    </a:lnTo>
                    <a:close/>
                  </a:path>
                </a:pathLst>
              </a:custGeom>
              <a:solidFill>
                <a:srgbClr val="035C9C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id-ID" sz="800" dirty="0">
                  <a:cs typeface="+mn-ea"/>
                  <a:sym typeface="+mn-lt"/>
                </a:endParaRPr>
              </a:p>
            </p:txBody>
          </p:sp>
          <p:sp>
            <p:nvSpPr>
              <p:cNvPr id="17" name="Oval 6">
                <a:extLst>
                  <a:ext uri="{FF2B5EF4-FFF2-40B4-BE49-F238E27FC236}">
                    <a16:creationId xmlns:a16="http://schemas.microsoft.com/office/drawing/2014/main" xmlns="" id="{C568AC90-1DCD-46FF-AD55-2C483F2CDC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46332" y="2245342"/>
                <a:ext cx="1880262" cy="61055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300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800000" scaled="0"/>
              </a:gra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id-ID" sz="800">
                  <a:cs typeface="+mn-ea"/>
                  <a:sym typeface="+mn-lt"/>
                </a:endParaRPr>
              </a:p>
            </p:txBody>
          </p:sp>
        </p:grpSp>
        <p:sp>
          <p:nvSpPr>
            <p:cNvPr id="18" name="TextBox 132">
              <a:extLst>
                <a:ext uri="{FF2B5EF4-FFF2-40B4-BE49-F238E27FC236}">
                  <a16:creationId xmlns:a16="http://schemas.microsoft.com/office/drawing/2014/main" xmlns="" id="{5E9A5263-67B7-4ECC-8239-BCB78209005A}"/>
                </a:ext>
              </a:extLst>
            </p:cNvPr>
            <p:cNvSpPr txBox="1"/>
            <p:nvPr/>
          </p:nvSpPr>
          <p:spPr>
            <a:xfrm>
              <a:off x="2779476" y="2653308"/>
              <a:ext cx="639919" cy="49795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id-ID" sz="2400" b="1" spc="300" dirty="0">
                  <a:solidFill>
                    <a:srgbClr val="035C9C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9" name="TextBox 133">
              <a:extLst>
                <a:ext uri="{FF2B5EF4-FFF2-40B4-BE49-F238E27FC236}">
                  <a16:creationId xmlns:a16="http://schemas.microsoft.com/office/drawing/2014/main" xmlns="" id="{AB488AA0-F47A-4F84-A149-1C16E186D433}"/>
                </a:ext>
              </a:extLst>
            </p:cNvPr>
            <p:cNvSpPr txBox="1"/>
            <p:nvPr/>
          </p:nvSpPr>
          <p:spPr>
            <a:xfrm>
              <a:off x="5571778" y="2188592"/>
              <a:ext cx="639920" cy="49795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id-ID" sz="2400" b="1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0" name="TextBox 134">
              <a:extLst>
                <a:ext uri="{FF2B5EF4-FFF2-40B4-BE49-F238E27FC236}">
                  <a16:creationId xmlns:a16="http://schemas.microsoft.com/office/drawing/2014/main" xmlns="" id="{92FDA860-4049-4F00-83A2-DCD8ACFBBB35}"/>
                </a:ext>
              </a:extLst>
            </p:cNvPr>
            <p:cNvSpPr txBox="1"/>
            <p:nvPr/>
          </p:nvSpPr>
          <p:spPr>
            <a:xfrm>
              <a:off x="8284317" y="1803479"/>
              <a:ext cx="639919" cy="49795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id-ID" sz="2400" b="1" spc="300" dirty="0">
                  <a:solidFill>
                    <a:srgbClr val="035C9C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1" name="Freeform 135">
              <a:extLst>
                <a:ext uri="{FF2B5EF4-FFF2-40B4-BE49-F238E27FC236}">
                  <a16:creationId xmlns:a16="http://schemas.microsoft.com/office/drawing/2014/main" xmlns="" id="{A94ED521-2ED0-41CD-B592-0AF72959E2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41919" y="3029437"/>
              <a:ext cx="345000" cy="242802"/>
            </a:xfrm>
            <a:custGeom>
              <a:avLst/>
              <a:gdLst>
                <a:gd name="T0" fmla="*/ 0 w 530"/>
                <a:gd name="T1" fmla="*/ 373 h 373"/>
                <a:gd name="T2" fmla="*/ 530 w 530"/>
                <a:gd name="T3" fmla="*/ 373 h 373"/>
                <a:gd name="T4" fmla="*/ 530 w 530"/>
                <a:gd name="T5" fmla="*/ 0 h 373"/>
                <a:gd name="T6" fmla="*/ 0 w 530"/>
                <a:gd name="T7" fmla="*/ 0 h 373"/>
                <a:gd name="T8" fmla="*/ 0 w 530"/>
                <a:gd name="T9" fmla="*/ 373 h 373"/>
                <a:gd name="T10" fmla="*/ 510 w 530"/>
                <a:gd name="T11" fmla="*/ 36 h 373"/>
                <a:gd name="T12" fmla="*/ 343 w 530"/>
                <a:gd name="T13" fmla="*/ 183 h 373"/>
                <a:gd name="T14" fmla="*/ 510 w 530"/>
                <a:gd name="T15" fmla="*/ 337 h 373"/>
                <a:gd name="T16" fmla="*/ 510 w 530"/>
                <a:gd name="T17" fmla="*/ 354 h 373"/>
                <a:gd name="T18" fmla="*/ 321 w 530"/>
                <a:gd name="T19" fmla="*/ 200 h 373"/>
                <a:gd name="T20" fmla="*/ 264 w 530"/>
                <a:gd name="T21" fmla="*/ 248 h 373"/>
                <a:gd name="T22" fmla="*/ 206 w 530"/>
                <a:gd name="T23" fmla="*/ 200 h 373"/>
                <a:gd name="T24" fmla="*/ 17 w 530"/>
                <a:gd name="T25" fmla="*/ 354 h 373"/>
                <a:gd name="T26" fmla="*/ 17 w 530"/>
                <a:gd name="T27" fmla="*/ 337 h 373"/>
                <a:gd name="T28" fmla="*/ 187 w 530"/>
                <a:gd name="T29" fmla="*/ 183 h 373"/>
                <a:gd name="T30" fmla="*/ 17 w 530"/>
                <a:gd name="T31" fmla="*/ 36 h 373"/>
                <a:gd name="T32" fmla="*/ 17 w 530"/>
                <a:gd name="T33" fmla="*/ 19 h 373"/>
                <a:gd name="T34" fmla="*/ 264 w 530"/>
                <a:gd name="T35" fmla="*/ 195 h 373"/>
                <a:gd name="T36" fmla="*/ 510 w 530"/>
                <a:gd name="T37" fmla="*/ 19 h 373"/>
                <a:gd name="T38" fmla="*/ 510 w 530"/>
                <a:gd name="T39" fmla="*/ 36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30" h="373">
                  <a:moveTo>
                    <a:pt x="0" y="373"/>
                  </a:moveTo>
                  <a:lnTo>
                    <a:pt x="530" y="373"/>
                  </a:lnTo>
                  <a:lnTo>
                    <a:pt x="530" y="0"/>
                  </a:lnTo>
                  <a:lnTo>
                    <a:pt x="0" y="0"/>
                  </a:lnTo>
                  <a:lnTo>
                    <a:pt x="0" y="373"/>
                  </a:lnTo>
                  <a:close/>
                  <a:moveTo>
                    <a:pt x="510" y="36"/>
                  </a:moveTo>
                  <a:lnTo>
                    <a:pt x="343" y="183"/>
                  </a:lnTo>
                  <a:lnTo>
                    <a:pt x="510" y="337"/>
                  </a:lnTo>
                  <a:lnTo>
                    <a:pt x="510" y="354"/>
                  </a:lnTo>
                  <a:lnTo>
                    <a:pt x="321" y="200"/>
                  </a:lnTo>
                  <a:lnTo>
                    <a:pt x="264" y="248"/>
                  </a:lnTo>
                  <a:lnTo>
                    <a:pt x="206" y="200"/>
                  </a:lnTo>
                  <a:lnTo>
                    <a:pt x="17" y="354"/>
                  </a:lnTo>
                  <a:lnTo>
                    <a:pt x="17" y="337"/>
                  </a:lnTo>
                  <a:lnTo>
                    <a:pt x="187" y="183"/>
                  </a:lnTo>
                  <a:lnTo>
                    <a:pt x="17" y="36"/>
                  </a:lnTo>
                  <a:lnTo>
                    <a:pt x="17" y="19"/>
                  </a:lnTo>
                  <a:lnTo>
                    <a:pt x="264" y="195"/>
                  </a:lnTo>
                  <a:lnTo>
                    <a:pt x="510" y="19"/>
                  </a:lnTo>
                  <a:lnTo>
                    <a:pt x="510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cs typeface="+mn-ea"/>
                <a:sym typeface="+mn-lt"/>
              </a:endParaRPr>
            </a:p>
          </p:txBody>
        </p:sp>
        <p:sp>
          <p:nvSpPr>
            <p:cNvPr id="22" name="Freeform 136">
              <a:extLst>
                <a:ext uri="{FF2B5EF4-FFF2-40B4-BE49-F238E27FC236}">
                  <a16:creationId xmlns:a16="http://schemas.microsoft.com/office/drawing/2014/main" xmlns="" id="{B6E72E8C-475C-493F-B171-D4F87774319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62833" y="3360269"/>
              <a:ext cx="327095" cy="326485"/>
            </a:xfrm>
            <a:custGeom>
              <a:avLst/>
              <a:gdLst>
                <a:gd name="T0" fmla="*/ 120 w 223"/>
                <a:gd name="T1" fmla="*/ 86 h 223"/>
                <a:gd name="T2" fmla="*/ 120 w 223"/>
                <a:gd name="T3" fmla="*/ 69 h 223"/>
                <a:gd name="T4" fmla="*/ 163 w 223"/>
                <a:gd name="T5" fmla="*/ 69 h 223"/>
                <a:gd name="T6" fmla="*/ 163 w 223"/>
                <a:gd name="T7" fmla="*/ 0 h 223"/>
                <a:gd name="T8" fmla="*/ 60 w 223"/>
                <a:gd name="T9" fmla="*/ 0 h 223"/>
                <a:gd name="T10" fmla="*/ 60 w 223"/>
                <a:gd name="T11" fmla="*/ 69 h 223"/>
                <a:gd name="T12" fmla="*/ 103 w 223"/>
                <a:gd name="T13" fmla="*/ 69 h 223"/>
                <a:gd name="T14" fmla="*/ 103 w 223"/>
                <a:gd name="T15" fmla="*/ 86 h 223"/>
                <a:gd name="T16" fmla="*/ 43 w 223"/>
                <a:gd name="T17" fmla="*/ 86 h 223"/>
                <a:gd name="T18" fmla="*/ 43 w 223"/>
                <a:gd name="T19" fmla="*/ 78 h 223"/>
                <a:gd name="T20" fmla="*/ 18 w 223"/>
                <a:gd name="T21" fmla="*/ 78 h 223"/>
                <a:gd name="T22" fmla="*/ 18 w 223"/>
                <a:gd name="T23" fmla="*/ 86 h 223"/>
                <a:gd name="T24" fmla="*/ 0 w 223"/>
                <a:gd name="T25" fmla="*/ 86 h 223"/>
                <a:gd name="T26" fmla="*/ 0 w 223"/>
                <a:gd name="T27" fmla="*/ 223 h 223"/>
                <a:gd name="T28" fmla="*/ 223 w 223"/>
                <a:gd name="T29" fmla="*/ 223 h 223"/>
                <a:gd name="T30" fmla="*/ 223 w 223"/>
                <a:gd name="T31" fmla="*/ 86 h 223"/>
                <a:gd name="T32" fmla="*/ 120 w 223"/>
                <a:gd name="T33" fmla="*/ 86 h 223"/>
                <a:gd name="T34" fmla="*/ 69 w 223"/>
                <a:gd name="T35" fmla="*/ 9 h 223"/>
                <a:gd name="T36" fmla="*/ 155 w 223"/>
                <a:gd name="T37" fmla="*/ 9 h 223"/>
                <a:gd name="T38" fmla="*/ 155 w 223"/>
                <a:gd name="T39" fmla="*/ 60 h 223"/>
                <a:gd name="T40" fmla="*/ 69 w 223"/>
                <a:gd name="T41" fmla="*/ 60 h 223"/>
                <a:gd name="T42" fmla="*/ 69 w 223"/>
                <a:gd name="T43" fmla="*/ 9 h 223"/>
                <a:gd name="T44" fmla="*/ 112 w 223"/>
                <a:gd name="T45" fmla="*/ 198 h 223"/>
                <a:gd name="T46" fmla="*/ 69 w 223"/>
                <a:gd name="T47" fmla="*/ 155 h 223"/>
                <a:gd name="T48" fmla="*/ 112 w 223"/>
                <a:gd name="T49" fmla="*/ 112 h 223"/>
                <a:gd name="T50" fmla="*/ 155 w 223"/>
                <a:gd name="T51" fmla="*/ 155 h 223"/>
                <a:gd name="T52" fmla="*/ 112 w 223"/>
                <a:gd name="T53" fmla="*/ 198 h 223"/>
                <a:gd name="T54" fmla="*/ 206 w 223"/>
                <a:gd name="T55" fmla="*/ 112 h 223"/>
                <a:gd name="T56" fmla="*/ 180 w 223"/>
                <a:gd name="T57" fmla="*/ 112 h 223"/>
                <a:gd name="T58" fmla="*/ 180 w 223"/>
                <a:gd name="T59" fmla="*/ 103 h 223"/>
                <a:gd name="T60" fmla="*/ 206 w 223"/>
                <a:gd name="T61" fmla="*/ 103 h 223"/>
                <a:gd name="T62" fmla="*/ 206 w 223"/>
                <a:gd name="T63" fmla="*/ 112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23" h="223">
                  <a:moveTo>
                    <a:pt x="120" y="86"/>
                  </a:moveTo>
                  <a:cubicBezTo>
                    <a:pt x="120" y="69"/>
                    <a:pt x="120" y="69"/>
                    <a:pt x="120" y="69"/>
                  </a:cubicBezTo>
                  <a:cubicBezTo>
                    <a:pt x="163" y="69"/>
                    <a:pt x="163" y="69"/>
                    <a:pt x="163" y="69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103" y="69"/>
                    <a:pt x="103" y="69"/>
                    <a:pt x="103" y="69"/>
                  </a:cubicBezTo>
                  <a:cubicBezTo>
                    <a:pt x="103" y="86"/>
                    <a:pt x="103" y="86"/>
                    <a:pt x="103" y="86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8" y="86"/>
                    <a:pt x="18" y="86"/>
                    <a:pt x="18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223" y="223"/>
                    <a:pt x="223" y="223"/>
                    <a:pt x="223" y="223"/>
                  </a:cubicBezTo>
                  <a:cubicBezTo>
                    <a:pt x="223" y="86"/>
                    <a:pt x="223" y="86"/>
                    <a:pt x="223" y="86"/>
                  </a:cubicBezTo>
                  <a:cubicBezTo>
                    <a:pt x="120" y="86"/>
                    <a:pt x="120" y="86"/>
                    <a:pt x="120" y="86"/>
                  </a:cubicBezTo>
                  <a:moveTo>
                    <a:pt x="69" y="9"/>
                  </a:moveTo>
                  <a:cubicBezTo>
                    <a:pt x="155" y="9"/>
                    <a:pt x="155" y="9"/>
                    <a:pt x="155" y="9"/>
                  </a:cubicBezTo>
                  <a:cubicBezTo>
                    <a:pt x="155" y="60"/>
                    <a:pt x="155" y="60"/>
                    <a:pt x="155" y="60"/>
                  </a:cubicBezTo>
                  <a:cubicBezTo>
                    <a:pt x="69" y="60"/>
                    <a:pt x="69" y="60"/>
                    <a:pt x="69" y="60"/>
                  </a:cubicBezTo>
                  <a:lnTo>
                    <a:pt x="69" y="9"/>
                  </a:lnTo>
                  <a:close/>
                  <a:moveTo>
                    <a:pt x="112" y="198"/>
                  </a:moveTo>
                  <a:cubicBezTo>
                    <a:pt x="88" y="198"/>
                    <a:pt x="69" y="178"/>
                    <a:pt x="69" y="155"/>
                  </a:cubicBezTo>
                  <a:cubicBezTo>
                    <a:pt x="69" y="131"/>
                    <a:pt x="88" y="112"/>
                    <a:pt x="112" y="112"/>
                  </a:cubicBezTo>
                  <a:cubicBezTo>
                    <a:pt x="136" y="112"/>
                    <a:pt x="155" y="131"/>
                    <a:pt x="155" y="155"/>
                  </a:cubicBezTo>
                  <a:cubicBezTo>
                    <a:pt x="155" y="178"/>
                    <a:pt x="136" y="198"/>
                    <a:pt x="112" y="198"/>
                  </a:cubicBezTo>
                  <a:moveTo>
                    <a:pt x="206" y="112"/>
                  </a:moveTo>
                  <a:cubicBezTo>
                    <a:pt x="180" y="112"/>
                    <a:pt x="180" y="112"/>
                    <a:pt x="180" y="112"/>
                  </a:cubicBezTo>
                  <a:cubicBezTo>
                    <a:pt x="180" y="103"/>
                    <a:pt x="180" y="103"/>
                    <a:pt x="180" y="103"/>
                  </a:cubicBezTo>
                  <a:cubicBezTo>
                    <a:pt x="206" y="103"/>
                    <a:pt x="206" y="103"/>
                    <a:pt x="206" y="103"/>
                  </a:cubicBezTo>
                  <a:lnTo>
                    <a:pt x="206" y="1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cs typeface="+mn-ea"/>
                <a:sym typeface="+mn-lt"/>
              </a:endParaRPr>
            </a:p>
          </p:txBody>
        </p:sp>
        <p:grpSp>
          <p:nvGrpSpPr>
            <p:cNvPr id="23" name="Group 137">
              <a:extLst>
                <a:ext uri="{FF2B5EF4-FFF2-40B4-BE49-F238E27FC236}">
                  <a16:creationId xmlns:a16="http://schemas.microsoft.com/office/drawing/2014/main" xmlns="" id="{46EF4075-459B-4E40-A8C9-41C6CEE115E9}"/>
                </a:ext>
              </a:extLst>
            </p:cNvPr>
            <p:cNvGrpSpPr/>
            <p:nvPr/>
          </p:nvGrpSpPr>
          <p:grpSpPr>
            <a:xfrm flipH="1">
              <a:off x="2867382" y="3825236"/>
              <a:ext cx="414854" cy="420746"/>
              <a:chOff x="1909763" y="950913"/>
              <a:chExt cx="782637" cy="793750"/>
            </a:xfrm>
            <a:solidFill>
              <a:schemeClr val="bg1"/>
            </a:solidFill>
          </p:grpSpPr>
          <p:sp>
            <p:nvSpPr>
              <p:cNvPr id="24" name="Freeform 59">
                <a:extLst>
                  <a:ext uri="{FF2B5EF4-FFF2-40B4-BE49-F238E27FC236}">
                    <a16:creationId xmlns:a16="http://schemas.microsoft.com/office/drawing/2014/main" xmlns="" id="{4FECB0F3-98CD-43EE-9A33-32E70A243BF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09763" y="1204913"/>
                <a:ext cx="539750" cy="539750"/>
              </a:xfrm>
              <a:custGeom>
                <a:avLst/>
                <a:gdLst>
                  <a:gd name="T0" fmla="*/ 0 w 340"/>
                  <a:gd name="T1" fmla="*/ 340 h 340"/>
                  <a:gd name="T2" fmla="*/ 340 w 340"/>
                  <a:gd name="T3" fmla="*/ 340 h 340"/>
                  <a:gd name="T4" fmla="*/ 340 w 340"/>
                  <a:gd name="T5" fmla="*/ 0 h 340"/>
                  <a:gd name="T6" fmla="*/ 0 w 340"/>
                  <a:gd name="T7" fmla="*/ 0 h 340"/>
                  <a:gd name="T8" fmla="*/ 0 w 340"/>
                  <a:gd name="T9" fmla="*/ 340 h 340"/>
                  <a:gd name="T10" fmla="*/ 304 w 340"/>
                  <a:gd name="T11" fmla="*/ 251 h 340"/>
                  <a:gd name="T12" fmla="*/ 35 w 340"/>
                  <a:gd name="T13" fmla="*/ 251 h 340"/>
                  <a:gd name="T14" fmla="*/ 35 w 340"/>
                  <a:gd name="T15" fmla="*/ 36 h 340"/>
                  <a:gd name="T16" fmla="*/ 304 w 340"/>
                  <a:gd name="T17" fmla="*/ 36 h 340"/>
                  <a:gd name="T18" fmla="*/ 304 w 340"/>
                  <a:gd name="T19" fmla="*/ 251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0" h="340">
                    <a:moveTo>
                      <a:pt x="0" y="340"/>
                    </a:moveTo>
                    <a:lnTo>
                      <a:pt x="340" y="340"/>
                    </a:lnTo>
                    <a:lnTo>
                      <a:pt x="340" y="0"/>
                    </a:lnTo>
                    <a:lnTo>
                      <a:pt x="0" y="0"/>
                    </a:lnTo>
                    <a:lnTo>
                      <a:pt x="0" y="340"/>
                    </a:lnTo>
                    <a:close/>
                    <a:moveTo>
                      <a:pt x="304" y="251"/>
                    </a:moveTo>
                    <a:lnTo>
                      <a:pt x="35" y="251"/>
                    </a:lnTo>
                    <a:lnTo>
                      <a:pt x="35" y="36"/>
                    </a:lnTo>
                    <a:lnTo>
                      <a:pt x="304" y="36"/>
                    </a:lnTo>
                    <a:lnTo>
                      <a:pt x="304" y="25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id-ID" sz="800">
                  <a:cs typeface="+mn-ea"/>
                  <a:sym typeface="+mn-lt"/>
                </a:endParaRPr>
              </a:p>
            </p:txBody>
          </p:sp>
          <p:sp>
            <p:nvSpPr>
              <p:cNvPr id="25" name="Freeform 60">
                <a:extLst>
                  <a:ext uri="{FF2B5EF4-FFF2-40B4-BE49-F238E27FC236}">
                    <a16:creationId xmlns:a16="http://schemas.microsoft.com/office/drawing/2014/main" xmlns="" id="{145BAAE4-9EB3-4CA7-A4BC-D0E34F3F04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950913"/>
                <a:ext cx="631825" cy="569913"/>
              </a:xfrm>
              <a:custGeom>
                <a:avLst/>
                <a:gdLst>
                  <a:gd name="T0" fmla="*/ 334 w 398"/>
                  <a:gd name="T1" fmla="*/ 0 h 359"/>
                  <a:gd name="T2" fmla="*/ 0 w 398"/>
                  <a:gd name="T3" fmla="*/ 64 h 359"/>
                  <a:gd name="T4" fmla="*/ 15 w 398"/>
                  <a:gd name="T5" fmla="*/ 143 h 359"/>
                  <a:gd name="T6" fmla="*/ 51 w 398"/>
                  <a:gd name="T7" fmla="*/ 143 h 359"/>
                  <a:gd name="T8" fmla="*/ 41 w 398"/>
                  <a:gd name="T9" fmla="*/ 93 h 359"/>
                  <a:gd name="T10" fmla="*/ 305 w 398"/>
                  <a:gd name="T11" fmla="*/ 40 h 359"/>
                  <a:gd name="T12" fmla="*/ 346 w 398"/>
                  <a:gd name="T13" fmla="*/ 251 h 359"/>
                  <a:gd name="T14" fmla="*/ 262 w 398"/>
                  <a:gd name="T15" fmla="*/ 268 h 359"/>
                  <a:gd name="T16" fmla="*/ 262 w 398"/>
                  <a:gd name="T17" fmla="*/ 359 h 359"/>
                  <a:gd name="T18" fmla="*/ 398 w 398"/>
                  <a:gd name="T19" fmla="*/ 332 h 359"/>
                  <a:gd name="T20" fmla="*/ 334 w 398"/>
                  <a:gd name="T2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8" h="359">
                    <a:moveTo>
                      <a:pt x="334" y="0"/>
                    </a:moveTo>
                    <a:lnTo>
                      <a:pt x="0" y="64"/>
                    </a:lnTo>
                    <a:lnTo>
                      <a:pt x="15" y="143"/>
                    </a:lnTo>
                    <a:lnTo>
                      <a:pt x="51" y="143"/>
                    </a:lnTo>
                    <a:lnTo>
                      <a:pt x="41" y="93"/>
                    </a:lnTo>
                    <a:lnTo>
                      <a:pt x="305" y="40"/>
                    </a:lnTo>
                    <a:lnTo>
                      <a:pt x="346" y="251"/>
                    </a:lnTo>
                    <a:lnTo>
                      <a:pt x="262" y="268"/>
                    </a:lnTo>
                    <a:lnTo>
                      <a:pt x="262" y="359"/>
                    </a:lnTo>
                    <a:lnTo>
                      <a:pt x="398" y="332"/>
                    </a:lnTo>
                    <a:lnTo>
                      <a:pt x="33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id-ID" sz="800">
                  <a:cs typeface="+mn-ea"/>
                  <a:sym typeface="+mn-lt"/>
                </a:endParaRPr>
              </a:p>
            </p:txBody>
          </p:sp>
        </p:grpSp>
        <p:cxnSp>
          <p:nvCxnSpPr>
            <p:cNvPr id="27" name="Straight Connector 143">
              <a:extLst>
                <a:ext uri="{FF2B5EF4-FFF2-40B4-BE49-F238E27FC236}">
                  <a16:creationId xmlns:a16="http://schemas.microsoft.com/office/drawing/2014/main" xmlns="" id="{6E72D1A5-EDCD-40FA-9DCE-8B9BAE22CE9E}"/>
                </a:ext>
              </a:extLst>
            </p:cNvPr>
            <p:cNvCxnSpPr/>
            <p:nvPr/>
          </p:nvCxnSpPr>
          <p:spPr>
            <a:xfrm>
              <a:off x="3516075" y="6035199"/>
              <a:ext cx="1782933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144">
              <a:extLst>
                <a:ext uri="{FF2B5EF4-FFF2-40B4-BE49-F238E27FC236}">
                  <a16:creationId xmlns:a16="http://schemas.microsoft.com/office/drawing/2014/main" xmlns="" id="{79A2B72B-1C4B-4357-8891-A1C8F94573E2}"/>
                </a:ext>
              </a:extLst>
            </p:cNvPr>
            <p:cNvSpPr txBox="1"/>
            <p:nvPr/>
          </p:nvSpPr>
          <p:spPr>
            <a:xfrm>
              <a:off x="3601970" y="4927253"/>
              <a:ext cx="1904539" cy="429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b="1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  <a:endParaRPr lang="id-ID" sz="2000" b="1" dirty="0">
                <a:solidFill>
                  <a:srgbClr val="035C9C"/>
                </a:solidFill>
                <a:cs typeface="+mn-ea"/>
                <a:sym typeface="+mn-lt"/>
              </a:endParaRPr>
            </a:p>
          </p:txBody>
        </p:sp>
        <p:sp>
          <p:nvSpPr>
            <p:cNvPr id="29" name="TextBox 145">
              <a:extLst>
                <a:ext uri="{FF2B5EF4-FFF2-40B4-BE49-F238E27FC236}">
                  <a16:creationId xmlns:a16="http://schemas.microsoft.com/office/drawing/2014/main" xmlns="" id="{6005529D-3DEF-453A-9D9F-72F3E7F6F41F}"/>
                </a:ext>
              </a:extLst>
            </p:cNvPr>
            <p:cNvSpPr txBox="1"/>
            <p:nvPr/>
          </p:nvSpPr>
          <p:spPr>
            <a:xfrm>
              <a:off x="3601971" y="5356532"/>
              <a:ext cx="2759751" cy="6093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  <p:cxnSp>
          <p:nvCxnSpPr>
            <p:cNvPr id="30" name="Straight Connector 146">
              <a:extLst>
                <a:ext uri="{FF2B5EF4-FFF2-40B4-BE49-F238E27FC236}">
                  <a16:creationId xmlns:a16="http://schemas.microsoft.com/office/drawing/2014/main" xmlns="" id="{237720F1-68D4-481A-A09D-F2B25C602074}"/>
                </a:ext>
              </a:extLst>
            </p:cNvPr>
            <p:cNvCxnSpPr/>
            <p:nvPr/>
          </p:nvCxnSpPr>
          <p:spPr>
            <a:xfrm flipH="1" flipV="1">
              <a:off x="3516075" y="4806379"/>
              <a:ext cx="0" cy="1226512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147">
              <a:extLst>
                <a:ext uri="{FF2B5EF4-FFF2-40B4-BE49-F238E27FC236}">
                  <a16:creationId xmlns:a16="http://schemas.microsoft.com/office/drawing/2014/main" xmlns="" id="{15B14F3D-F053-4B11-A9A6-D970555FEF2E}"/>
                </a:ext>
              </a:extLst>
            </p:cNvPr>
            <p:cNvCxnSpPr/>
            <p:nvPr/>
          </p:nvCxnSpPr>
          <p:spPr>
            <a:xfrm>
              <a:off x="6427976" y="5501301"/>
              <a:ext cx="1782933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148">
              <a:extLst>
                <a:ext uri="{FF2B5EF4-FFF2-40B4-BE49-F238E27FC236}">
                  <a16:creationId xmlns:a16="http://schemas.microsoft.com/office/drawing/2014/main" xmlns="" id="{B84A3386-B162-4B7B-9342-6E28DA1766F2}"/>
                </a:ext>
              </a:extLst>
            </p:cNvPr>
            <p:cNvSpPr txBox="1"/>
            <p:nvPr/>
          </p:nvSpPr>
          <p:spPr>
            <a:xfrm>
              <a:off x="6465800" y="4393356"/>
              <a:ext cx="1915147" cy="429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b="1" dirty="0">
                  <a:solidFill>
                    <a:srgbClr val="7F7F7F"/>
                  </a:solidFill>
                  <a:cs typeface="+mn-ea"/>
                  <a:sym typeface="+mn-lt"/>
                </a:rPr>
                <a:t>输入标题文字</a:t>
              </a:r>
              <a:endParaRPr lang="id-ID" sz="2000" b="1" dirty="0">
                <a:solidFill>
                  <a:srgbClr val="7F7F7F"/>
                </a:solidFill>
                <a:cs typeface="+mn-ea"/>
                <a:sym typeface="+mn-lt"/>
              </a:endParaRPr>
            </a:p>
          </p:txBody>
        </p:sp>
        <p:sp>
          <p:nvSpPr>
            <p:cNvPr id="33" name="TextBox 149">
              <a:extLst>
                <a:ext uri="{FF2B5EF4-FFF2-40B4-BE49-F238E27FC236}">
                  <a16:creationId xmlns:a16="http://schemas.microsoft.com/office/drawing/2014/main" xmlns="" id="{C73B70ED-65A8-4CB6-A897-A7B5DFD7A10A}"/>
                </a:ext>
              </a:extLst>
            </p:cNvPr>
            <p:cNvSpPr txBox="1"/>
            <p:nvPr/>
          </p:nvSpPr>
          <p:spPr>
            <a:xfrm>
              <a:off x="6465801" y="4822634"/>
              <a:ext cx="2523383" cy="6093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  <p:cxnSp>
          <p:nvCxnSpPr>
            <p:cNvPr id="34" name="Straight Connector 150">
              <a:extLst>
                <a:ext uri="{FF2B5EF4-FFF2-40B4-BE49-F238E27FC236}">
                  <a16:creationId xmlns:a16="http://schemas.microsoft.com/office/drawing/2014/main" xmlns="" id="{9FEFA7D2-AC33-4007-9DAB-86875B6D9B45}"/>
                </a:ext>
              </a:extLst>
            </p:cNvPr>
            <p:cNvCxnSpPr/>
            <p:nvPr/>
          </p:nvCxnSpPr>
          <p:spPr>
            <a:xfrm flipH="1" flipV="1">
              <a:off x="6427975" y="4272481"/>
              <a:ext cx="0" cy="1226512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151">
              <a:extLst>
                <a:ext uri="{FF2B5EF4-FFF2-40B4-BE49-F238E27FC236}">
                  <a16:creationId xmlns:a16="http://schemas.microsoft.com/office/drawing/2014/main" xmlns="" id="{F29F3FFA-67F4-40F7-BDF0-7382124EA273}"/>
                </a:ext>
              </a:extLst>
            </p:cNvPr>
            <p:cNvCxnSpPr/>
            <p:nvPr/>
          </p:nvCxnSpPr>
          <p:spPr>
            <a:xfrm>
              <a:off x="9160799" y="5022854"/>
              <a:ext cx="1782933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152">
              <a:extLst>
                <a:ext uri="{FF2B5EF4-FFF2-40B4-BE49-F238E27FC236}">
                  <a16:creationId xmlns:a16="http://schemas.microsoft.com/office/drawing/2014/main" xmlns="" id="{7E1D602B-EB03-4703-8010-9EE8761B3DAF}"/>
                </a:ext>
              </a:extLst>
            </p:cNvPr>
            <p:cNvSpPr txBox="1"/>
            <p:nvPr/>
          </p:nvSpPr>
          <p:spPr>
            <a:xfrm>
              <a:off x="9198624" y="3914909"/>
              <a:ext cx="1982973" cy="429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b="1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  <a:endParaRPr lang="id-ID" sz="2000" b="1" dirty="0">
                <a:solidFill>
                  <a:srgbClr val="035C9C"/>
                </a:solidFill>
                <a:cs typeface="+mn-ea"/>
                <a:sym typeface="+mn-lt"/>
              </a:endParaRPr>
            </a:p>
          </p:txBody>
        </p:sp>
        <p:sp>
          <p:nvSpPr>
            <p:cNvPr id="37" name="TextBox 153">
              <a:extLst>
                <a:ext uri="{FF2B5EF4-FFF2-40B4-BE49-F238E27FC236}">
                  <a16:creationId xmlns:a16="http://schemas.microsoft.com/office/drawing/2014/main" xmlns="" id="{FBBDB5D9-70FD-4AE2-A951-8EE44B02C0C5}"/>
                </a:ext>
              </a:extLst>
            </p:cNvPr>
            <p:cNvSpPr txBox="1"/>
            <p:nvPr/>
          </p:nvSpPr>
          <p:spPr>
            <a:xfrm>
              <a:off x="9198625" y="4344188"/>
              <a:ext cx="2523382" cy="6093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  <p:cxnSp>
          <p:nvCxnSpPr>
            <p:cNvPr id="38" name="Straight Connector 154">
              <a:extLst>
                <a:ext uri="{FF2B5EF4-FFF2-40B4-BE49-F238E27FC236}">
                  <a16:creationId xmlns:a16="http://schemas.microsoft.com/office/drawing/2014/main" xmlns="" id="{56A944DB-65B4-4BF0-A948-F7168DAD94CE}"/>
                </a:ext>
              </a:extLst>
            </p:cNvPr>
            <p:cNvCxnSpPr/>
            <p:nvPr/>
          </p:nvCxnSpPr>
          <p:spPr>
            <a:xfrm flipH="1" flipV="1">
              <a:off x="9160799" y="3794034"/>
              <a:ext cx="0" cy="1226512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906344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>
            <a:extLst>
              <a:ext uri="{FF2B5EF4-FFF2-40B4-BE49-F238E27FC236}">
                <a16:creationId xmlns:a16="http://schemas.microsoft.com/office/drawing/2014/main" xmlns="" id="{E2B835E0-E6E0-4D92-9D68-145E24A1D2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341120"/>
            <a:ext cx="12192000" cy="4175760"/>
          </a:xfrm>
          <a:prstGeom prst="rect">
            <a:avLst/>
          </a:prstGeom>
        </p:spPr>
      </p:pic>
      <p:sp>
        <p:nvSpPr>
          <p:cNvPr id="50" name="矩形 49">
            <a:extLst>
              <a:ext uri="{FF2B5EF4-FFF2-40B4-BE49-F238E27FC236}">
                <a16:creationId xmlns:a16="http://schemas.microsoft.com/office/drawing/2014/main" xmlns="" id="{22D3BAEC-7835-4269-9F55-C6C07B3B9FE8}"/>
              </a:ext>
            </a:extLst>
          </p:cNvPr>
          <p:cNvSpPr/>
          <p:nvPr/>
        </p:nvSpPr>
        <p:spPr>
          <a:xfrm>
            <a:off x="0" y="1341120"/>
            <a:ext cx="12192000" cy="4175760"/>
          </a:xfrm>
          <a:prstGeom prst="rect">
            <a:avLst/>
          </a:prstGeom>
          <a:solidFill>
            <a:srgbClr val="035C9C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19079138-4C57-41A4-BEC3-95CB01F799D0}"/>
              </a:ext>
            </a:extLst>
          </p:cNvPr>
          <p:cNvSpPr txBox="1"/>
          <p:nvPr/>
        </p:nvSpPr>
        <p:spPr>
          <a:xfrm>
            <a:off x="2921225" y="2900467"/>
            <a:ext cx="63495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b="1" dirty="0">
                <a:solidFill>
                  <a:schemeClr val="bg1"/>
                </a:solidFill>
                <a:cs typeface="+mn-ea"/>
                <a:sym typeface="+mn-lt"/>
              </a:rPr>
              <a:t>关键技术与实践难点</a:t>
            </a:r>
          </a:p>
        </p:txBody>
      </p: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C0B32743-6AFD-4480-9A6C-702CFFDF83E7}"/>
              </a:ext>
            </a:extLst>
          </p:cNvPr>
          <p:cNvGrpSpPr/>
          <p:nvPr/>
        </p:nvGrpSpPr>
        <p:grpSpPr>
          <a:xfrm>
            <a:off x="1165078" y="2855686"/>
            <a:ext cx="9861845" cy="1146629"/>
            <a:chOff x="940844" y="2909332"/>
            <a:chExt cx="3967568" cy="1146629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xmlns="" id="{246DEBAB-892D-42D5-8D8F-36BB3AAFA2A6}"/>
                </a:ext>
              </a:extLst>
            </p:cNvPr>
            <p:cNvCxnSpPr/>
            <p:nvPr/>
          </p:nvCxnSpPr>
          <p:spPr>
            <a:xfrm>
              <a:off x="940844" y="2909332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>
              <a:extLst>
                <a:ext uri="{FF2B5EF4-FFF2-40B4-BE49-F238E27FC236}">
                  <a16:creationId xmlns:a16="http://schemas.microsoft.com/office/drawing/2014/main" xmlns="" id="{2E544791-7EB9-46E2-BAD1-694F3038BF05}"/>
                </a:ext>
              </a:extLst>
            </p:cNvPr>
            <p:cNvCxnSpPr/>
            <p:nvPr/>
          </p:nvCxnSpPr>
          <p:spPr>
            <a:xfrm>
              <a:off x="940844" y="4055961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8" name="直接连接符 57">
            <a:extLst>
              <a:ext uri="{FF2B5EF4-FFF2-40B4-BE49-F238E27FC236}">
                <a16:creationId xmlns:a16="http://schemas.microsoft.com/office/drawing/2014/main" xmlns="" id="{CA0A7975-3320-4F1D-BE0C-64807D15035E}"/>
              </a:ext>
            </a:extLst>
          </p:cNvPr>
          <p:cNvCxnSpPr>
            <a:cxnSpLocks/>
          </p:cNvCxnSpPr>
          <p:nvPr/>
        </p:nvCxnSpPr>
        <p:spPr>
          <a:xfrm flipH="1">
            <a:off x="9828983" y="298571"/>
            <a:ext cx="946314" cy="104254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>
            <a:extLst>
              <a:ext uri="{FF2B5EF4-FFF2-40B4-BE49-F238E27FC236}">
                <a16:creationId xmlns:a16="http://schemas.microsoft.com/office/drawing/2014/main" xmlns="" id="{05EA4B9A-B7B9-4BE3-AF84-7496E69A24FF}"/>
              </a:ext>
            </a:extLst>
          </p:cNvPr>
          <p:cNvCxnSpPr>
            <a:cxnSpLocks/>
          </p:cNvCxnSpPr>
          <p:nvPr/>
        </p:nvCxnSpPr>
        <p:spPr>
          <a:xfrm flipH="1">
            <a:off x="10413346" y="942361"/>
            <a:ext cx="361952" cy="39875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>
            <a:extLst>
              <a:ext uri="{FF2B5EF4-FFF2-40B4-BE49-F238E27FC236}">
                <a16:creationId xmlns:a16="http://schemas.microsoft.com/office/drawing/2014/main" xmlns="" id="{45294800-4924-4F02-84AF-750943E02D59}"/>
              </a:ext>
            </a:extLst>
          </p:cNvPr>
          <p:cNvCxnSpPr>
            <a:cxnSpLocks/>
          </p:cNvCxnSpPr>
          <p:nvPr/>
        </p:nvCxnSpPr>
        <p:spPr>
          <a:xfrm flipH="1">
            <a:off x="8756584" y="755771"/>
            <a:ext cx="531317" cy="58534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>
            <a:extLst>
              <a:ext uri="{FF2B5EF4-FFF2-40B4-BE49-F238E27FC236}">
                <a16:creationId xmlns:a16="http://schemas.microsoft.com/office/drawing/2014/main" xmlns="" id="{59BCC56E-DBBE-4DA1-8B35-96C468433080}"/>
              </a:ext>
            </a:extLst>
          </p:cNvPr>
          <p:cNvCxnSpPr>
            <a:cxnSpLocks/>
          </p:cNvCxnSpPr>
          <p:nvPr/>
        </p:nvCxnSpPr>
        <p:spPr>
          <a:xfrm flipH="1">
            <a:off x="8488485" y="1329084"/>
            <a:ext cx="268099" cy="295362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>
            <a:extLst>
              <a:ext uri="{FF2B5EF4-FFF2-40B4-BE49-F238E27FC236}">
                <a16:creationId xmlns:a16="http://schemas.microsoft.com/office/drawing/2014/main" xmlns="" id="{1921605D-05A9-439B-B853-04E58A66BF85}"/>
              </a:ext>
            </a:extLst>
          </p:cNvPr>
          <p:cNvCxnSpPr>
            <a:cxnSpLocks/>
          </p:cNvCxnSpPr>
          <p:nvPr/>
        </p:nvCxnSpPr>
        <p:spPr>
          <a:xfrm flipH="1">
            <a:off x="9575522" y="1318681"/>
            <a:ext cx="275102" cy="303077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>
            <a:extLst>
              <a:ext uri="{FF2B5EF4-FFF2-40B4-BE49-F238E27FC236}">
                <a16:creationId xmlns:a16="http://schemas.microsoft.com/office/drawing/2014/main" xmlns="" id="{830B94EE-DED6-485B-A3B5-4CCD29263ADF}"/>
              </a:ext>
            </a:extLst>
          </p:cNvPr>
          <p:cNvCxnSpPr>
            <a:cxnSpLocks/>
          </p:cNvCxnSpPr>
          <p:nvPr/>
        </p:nvCxnSpPr>
        <p:spPr>
          <a:xfrm flipH="1">
            <a:off x="10047301" y="1341120"/>
            <a:ext cx="361164" cy="397891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>
            <a:extLst>
              <a:ext uri="{FF2B5EF4-FFF2-40B4-BE49-F238E27FC236}">
                <a16:creationId xmlns:a16="http://schemas.microsoft.com/office/drawing/2014/main" xmlns="" id="{96492596-920A-48E9-84C1-D28359E5DBA6}"/>
              </a:ext>
            </a:extLst>
          </p:cNvPr>
          <p:cNvGrpSpPr/>
          <p:nvPr/>
        </p:nvGrpSpPr>
        <p:grpSpPr>
          <a:xfrm rot="10800000">
            <a:off x="446009" y="5123901"/>
            <a:ext cx="2286813" cy="1440440"/>
            <a:chOff x="226090" y="4873090"/>
            <a:chExt cx="2286813" cy="1440440"/>
          </a:xfrm>
        </p:grpSpPr>
        <p:cxnSp>
          <p:nvCxnSpPr>
            <p:cNvPr id="71" name="直接连接符 70">
              <a:extLst>
                <a:ext uri="{FF2B5EF4-FFF2-40B4-BE49-F238E27FC236}">
                  <a16:creationId xmlns:a16="http://schemas.microsoft.com/office/drawing/2014/main" xmlns="" id="{E3EF3955-7B5D-4384-A3DC-8225305891E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66588" y="4873090"/>
              <a:ext cx="946314" cy="104254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>
              <a:extLst>
                <a:ext uri="{FF2B5EF4-FFF2-40B4-BE49-F238E27FC236}">
                  <a16:creationId xmlns:a16="http://schemas.microsoft.com/office/drawing/2014/main" xmlns="" id="{494F376E-2E8E-4C2A-AB28-176D143F25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150951" y="5516880"/>
              <a:ext cx="361952" cy="39875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>
              <a:extLst>
                <a:ext uri="{FF2B5EF4-FFF2-40B4-BE49-F238E27FC236}">
                  <a16:creationId xmlns:a16="http://schemas.microsoft.com/office/drawing/2014/main" xmlns="" id="{6DA33DC5-8A9A-48B3-94BB-C62F008B52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94189" y="5330290"/>
              <a:ext cx="531317" cy="58534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>
              <a:extLst>
                <a:ext uri="{FF2B5EF4-FFF2-40B4-BE49-F238E27FC236}">
                  <a16:creationId xmlns:a16="http://schemas.microsoft.com/office/drawing/2014/main" xmlns="" id="{4E5426E4-433E-4E8F-A967-571F45E0BC6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6090" y="5903603"/>
              <a:ext cx="268099" cy="295362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>
              <a:extLst>
                <a:ext uri="{FF2B5EF4-FFF2-40B4-BE49-F238E27FC236}">
                  <a16:creationId xmlns:a16="http://schemas.microsoft.com/office/drawing/2014/main" xmlns="" id="{6F340AD4-1A3C-4906-9BD3-F4DFAA8D64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13127" y="5893200"/>
              <a:ext cx="275102" cy="303077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>
              <a:extLst>
                <a:ext uri="{FF2B5EF4-FFF2-40B4-BE49-F238E27FC236}">
                  <a16:creationId xmlns:a16="http://schemas.microsoft.com/office/drawing/2014/main" xmlns="" id="{7A00D2AA-40EA-4651-92EC-C79B30DD47A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84906" y="5915639"/>
              <a:ext cx="361164" cy="397891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矩形 78">
            <a:extLst>
              <a:ext uri="{FF2B5EF4-FFF2-40B4-BE49-F238E27FC236}">
                <a16:creationId xmlns:a16="http://schemas.microsoft.com/office/drawing/2014/main" xmlns="" id="{E843B692-C87E-4B45-A432-BCCBB7FECC10}"/>
              </a:ext>
            </a:extLst>
          </p:cNvPr>
          <p:cNvSpPr/>
          <p:nvPr/>
        </p:nvSpPr>
        <p:spPr>
          <a:xfrm>
            <a:off x="4531566" y="2031148"/>
            <a:ext cx="31288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PART·THREE</a:t>
            </a: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xmlns="" id="{662F957A-1FA1-4A68-9A25-1CBC06C1D9A2}"/>
              </a:ext>
            </a:extLst>
          </p:cNvPr>
          <p:cNvSpPr txBox="1"/>
          <p:nvPr/>
        </p:nvSpPr>
        <p:spPr>
          <a:xfrm>
            <a:off x="2435205" y="3624877"/>
            <a:ext cx="73215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KEY TECHNICAL AND PRACTICAL DIFFICULTIES</a:t>
            </a:r>
          </a:p>
        </p:txBody>
      </p:sp>
    </p:spTree>
    <p:extLst>
      <p:ext uri="{BB962C8B-B14F-4D97-AF65-F5344CB8AC3E}">
        <p14:creationId xmlns:p14="http://schemas.microsoft.com/office/powerpoint/2010/main" xmlns="" val="1244303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绪  论</a:t>
            </a:r>
          </a:p>
        </p:txBody>
      </p:sp>
      <p:sp>
        <p:nvSpPr>
          <p:cNvPr id="21" name="椭圆 5"/>
          <p:cNvSpPr/>
          <p:nvPr/>
        </p:nvSpPr>
        <p:spPr>
          <a:xfrm>
            <a:off x="5780517" y="2493645"/>
            <a:ext cx="1140788" cy="1081427"/>
          </a:xfrm>
          <a:custGeom>
            <a:avLst/>
            <a:gdLst>
              <a:gd name="connsiteX0" fmla="*/ 92640 w 338277"/>
              <a:gd name="connsiteY0" fmla="*/ 182562 h 320675"/>
              <a:gd name="connsiteX1" fmla="*/ 120394 w 338277"/>
              <a:gd name="connsiteY1" fmla="*/ 210185 h 320675"/>
              <a:gd name="connsiteX2" fmla="*/ 108499 w 338277"/>
              <a:gd name="connsiteY2" fmla="*/ 291737 h 320675"/>
              <a:gd name="connsiteX3" fmla="*/ 108499 w 338277"/>
              <a:gd name="connsiteY3" fmla="*/ 293052 h 320675"/>
              <a:gd name="connsiteX4" fmla="*/ 121716 w 338277"/>
              <a:gd name="connsiteY4" fmla="*/ 310152 h 320675"/>
              <a:gd name="connsiteX5" fmla="*/ 123038 w 338277"/>
              <a:gd name="connsiteY5" fmla="*/ 310152 h 320675"/>
              <a:gd name="connsiteX6" fmla="*/ 136254 w 338277"/>
              <a:gd name="connsiteY6" fmla="*/ 293052 h 320675"/>
              <a:gd name="connsiteX7" fmla="*/ 136254 w 338277"/>
              <a:gd name="connsiteY7" fmla="*/ 291737 h 320675"/>
              <a:gd name="connsiteX8" fmla="*/ 124359 w 338277"/>
              <a:gd name="connsiteY8" fmla="*/ 210185 h 320675"/>
              <a:gd name="connsiteX9" fmla="*/ 152114 w 338277"/>
              <a:gd name="connsiteY9" fmla="*/ 182562 h 320675"/>
              <a:gd name="connsiteX10" fmla="*/ 170617 w 338277"/>
              <a:gd name="connsiteY10" fmla="*/ 197031 h 320675"/>
              <a:gd name="connsiteX11" fmla="*/ 206302 w 338277"/>
              <a:gd name="connsiteY11" fmla="*/ 214131 h 320675"/>
              <a:gd name="connsiteX12" fmla="*/ 220840 w 338277"/>
              <a:gd name="connsiteY12" fmla="*/ 225969 h 320675"/>
              <a:gd name="connsiteX13" fmla="*/ 238021 w 338277"/>
              <a:gd name="connsiteY13" fmla="*/ 320675 h 320675"/>
              <a:gd name="connsiteX14" fmla="*/ 6732 w 338277"/>
              <a:gd name="connsiteY14" fmla="*/ 320675 h 320675"/>
              <a:gd name="connsiteX15" fmla="*/ 25235 w 338277"/>
              <a:gd name="connsiteY15" fmla="*/ 225969 h 320675"/>
              <a:gd name="connsiteX16" fmla="*/ 38451 w 338277"/>
              <a:gd name="connsiteY16" fmla="*/ 214131 h 320675"/>
              <a:gd name="connsiteX17" fmla="*/ 75458 w 338277"/>
              <a:gd name="connsiteY17" fmla="*/ 197031 h 320675"/>
              <a:gd name="connsiteX18" fmla="*/ 92640 w 338277"/>
              <a:gd name="connsiteY18" fmla="*/ 182562 h 320675"/>
              <a:gd name="connsiteX19" fmla="*/ 97227 w 338277"/>
              <a:gd name="connsiteY19" fmla="*/ 88086 h 320675"/>
              <a:gd name="connsiteX20" fmla="*/ 72132 w 338277"/>
              <a:gd name="connsiteY20" fmla="*/ 110909 h 320675"/>
              <a:gd name="connsiteX21" fmla="*/ 122655 w 338277"/>
              <a:gd name="connsiteY21" fmla="*/ 176212 h 320675"/>
              <a:gd name="connsiteX22" fmla="*/ 173177 w 338277"/>
              <a:gd name="connsiteY22" fmla="*/ 110909 h 320675"/>
              <a:gd name="connsiteX23" fmla="*/ 109359 w 338277"/>
              <a:gd name="connsiteY23" fmla="*/ 112242 h 320675"/>
              <a:gd name="connsiteX24" fmla="*/ 97227 w 338277"/>
              <a:gd name="connsiteY24" fmla="*/ 88086 h 320675"/>
              <a:gd name="connsiteX25" fmla="*/ 123036 w 338277"/>
              <a:gd name="connsiteY25" fmla="*/ 31750 h 320675"/>
              <a:gd name="connsiteX26" fmla="*/ 189051 w 338277"/>
              <a:gd name="connsiteY26" fmla="*/ 96573 h 320675"/>
              <a:gd name="connsiteX27" fmla="*/ 123036 w 338277"/>
              <a:gd name="connsiteY27" fmla="*/ 190500 h 320675"/>
              <a:gd name="connsiteX28" fmla="*/ 57021 w 338277"/>
              <a:gd name="connsiteY28" fmla="*/ 96573 h 320675"/>
              <a:gd name="connsiteX29" fmla="*/ 123036 w 338277"/>
              <a:gd name="connsiteY29" fmla="*/ 31750 h 320675"/>
              <a:gd name="connsiteX30" fmla="*/ 266709 w 338277"/>
              <a:gd name="connsiteY30" fmla="*/ 15875 h 320675"/>
              <a:gd name="connsiteX31" fmla="*/ 225602 w 338277"/>
              <a:gd name="connsiteY31" fmla="*/ 27713 h 320675"/>
              <a:gd name="connsiteX32" fmla="*/ 209689 w 338277"/>
              <a:gd name="connsiteY32" fmla="*/ 55336 h 320675"/>
              <a:gd name="connsiteX33" fmla="*/ 221624 w 338277"/>
              <a:gd name="connsiteY33" fmla="*/ 79012 h 320675"/>
              <a:gd name="connsiteX34" fmla="*/ 225602 w 338277"/>
              <a:gd name="connsiteY34" fmla="*/ 82958 h 320675"/>
              <a:gd name="connsiteX35" fmla="*/ 225602 w 338277"/>
              <a:gd name="connsiteY35" fmla="*/ 107950 h 320675"/>
              <a:gd name="connsiteX36" fmla="*/ 244166 w 338277"/>
              <a:gd name="connsiteY36" fmla="*/ 96112 h 320675"/>
              <a:gd name="connsiteX37" fmla="*/ 248144 w 338277"/>
              <a:gd name="connsiteY37" fmla="*/ 93481 h 320675"/>
              <a:gd name="connsiteX38" fmla="*/ 254774 w 338277"/>
              <a:gd name="connsiteY38" fmla="*/ 93481 h 320675"/>
              <a:gd name="connsiteX39" fmla="*/ 266709 w 338277"/>
              <a:gd name="connsiteY39" fmla="*/ 94796 h 320675"/>
              <a:gd name="connsiteX40" fmla="*/ 307816 w 338277"/>
              <a:gd name="connsiteY40" fmla="*/ 82958 h 320675"/>
              <a:gd name="connsiteX41" fmla="*/ 322402 w 338277"/>
              <a:gd name="connsiteY41" fmla="*/ 55336 h 320675"/>
              <a:gd name="connsiteX42" fmla="*/ 307816 w 338277"/>
              <a:gd name="connsiteY42" fmla="*/ 27713 h 320675"/>
              <a:gd name="connsiteX43" fmla="*/ 266709 w 338277"/>
              <a:gd name="connsiteY43" fmla="*/ 15875 h 320675"/>
              <a:gd name="connsiteX44" fmla="*/ 266708 w 338277"/>
              <a:gd name="connsiteY44" fmla="*/ 0 h 320675"/>
              <a:gd name="connsiteX45" fmla="*/ 317072 w 338277"/>
              <a:gd name="connsiteY45" fmla="*/ 15621 h 320675"/>
              <a:gd name="connsiteX46" fmla="*/ 338277 w 338277"/>
              <a:gd name="connsiteY46" fmla="*/ 54673 h 320675"/>
              <a:gd name="connsiteX47" fmla="*/ 317072 w 338277"/>
              <a:gd name="connsiteY47" fmla="*/ 93726 h 320675"/>
              <a:gd name="connsiteX48" fmla="*/ 266708 w 338277"/>
              <a:gd name="connsiteY48" fmla="*/ 109347 h 320675"/>
              <a:gd name="connsiteX49" fmla="*/ 252130 w 338277"/>
              <a:gd name="connsiteY49" fmla="*/ 108045 h 320675"/>
              <a:gd name="connsiteX50" fmla="*/ 217671 w 338277"/>
              <a:gd name="connsiteY50" fmla="*/ 130175 h 320675"/>
              <a:gd name="connsiteX51" fmla="*/ 215020 w 338277"/>
              <a:gd name="connsiteY51" fmla="*/ 130175 h 320675"/>
              <a:gd name="connsiteX52" fmla="*/ 212369 w 338277"/>
              <a:gd name="connsiteY52" fmla="*/ 130175 h 320675"/>
              <a:gd name="connsiteX53" fmla="*/ 211044 w 338277"/>
              <a:gd name="connsiteY53" fmla="*/ 126270 h 320675"/>
              <a:gd name="connsiteX54" fmla="*/ 211044 w 338277"/>
              <a:gd name="connsiteY54" fmla="*/ 88519 h 320675"/>
              <a:gd name="connsiteX55" fmla="*/ 193814 w 338277"/>
              <a:gd name="connsiteY55" fmla="*/ 54673 h 320675"/>
              <a:gd name="connsiteX56" fmla="*/ 216345 w 338277"/>
              <a:gd name="connsiteY56" fmla="*/ 15621 h 320675"/>
              <a:gd name="connsiteX57" fmla="*/ 266708 w 338277"/>
              <a:gd name="connsiteY57" fmla="*/ 0 h 320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338277" h="320675">
                <a:moveTo>
                  <a:pt x="92640" y="182562"/>
                </a:moveTo>
                <a:cubicBezTo>
                  <a:pt x="92640" y="182562"/>
                  <a:pt x="92640" y="182562"/>
                  <a:pt x="120394" y="210185"/>
                </a:cubicBezTo>
                <a:cubicBezTo>
                  <a:pt x="120394" y="210185"/>
                  <a:pt x="120394" y="210185"/>
                  <a:pt x="108499" y="291737"/>
                </a:cubicBezTo>
                <a:cubicBezTo>
                  <a:pt x="108499" y="291737"/>
                  <a:pt x="108499" y="293052"/>
                  <a:pt x="108499" y="293052"/>
                </a:cubicBezTo>
                <a:cubicBezTo>
                  <a:pt x="108499" y="293052"/>
                  <a:pt x="108499" y="293052"/>
                  <a:pt x="121716" y="310152"/>
                </a:cubicBezTo>
                <a:cubicBezTo>
                  <a:pt x="121716" y="310152"/>
                  <a:pt x="121716" y="310152"/>
                  <a:pt x="123038" y="310152"/>
                </a:cubicBezTo>
                <a:cubicBezTo>
                  <a:pt x="123038" y="310152"/>
                  <a:pt x="123038" y="310152"/>
                  <a:pt x="136254" y="293052"/>
                </a:cubicBezTo>
                <a:cubicBezTo>
                  <a:pt x="136254" y="293052"/>
                  <a:pt x="136254" y="291737"/>
                  <a:pt x="136254" y="291737"/>
                </a:cubicBezTo>
                <a:cubicBezTo>
                  <a:pt x="136254" y="291737"/>
                  <a:pt x="136254" y="291737"/>
                  <a:pt x="124359" y="210185"/>
                </a:cubicBezTo>
                <a:cubicBezTo>
                  <a:pt x="124359" y="210185"/>
                  <a:pt x="124359" y="210185"/>
                  <a:pt x="152114" y="182562"/>
                </a:cubicBezTo>
                <a:cubicBezTo>
                  <a:pt x="152114" y="182562"/>
                  <a:pt x="152114" y="182562"/>
                  <a:pt x="170617" y="197031"/>
                </a:cubicBezTo>
                <a:cubicBezTo>
                  <a:pt x="170617" y="197031"/>
                  <a:pt x="170617" y="197031"/>
                  <a:pt x="206302" y="214131"/>
                </a:cubicBezTo>
                <a:cubicBezTo>
                  <a:pt x="212910" y="216761"/>
                  <a:pt x="218196" y="219392"/>
                  <a:pt x="220840" y="225969"/>
                </a:cubicBezTo>
                <a:cubicBezTo>
                  <a:pt x="220840" y="225969"/>
                  <a:pt x="260489" y="320675"/>
                  <a:pt x="238021" y="320675"/>
                </a:cubicBezTo>
                <a:cubicBezTo>
                  <a:pt x="238021" y="320675"/>
                  <a:pt x="238021" y="320675"/>
                  <a:pt x="6732" y="320675"/>
                </a:cubicBezTo>
                <a:cubicBezTo>
                  <a:pt x="-15736" y="320675"/>
                  <a:pt x="25235" y="225969"/>
                  <a:pt x="25235" y="225969"/>
                </a:cubicBezTo>
                <a:cubicBezTo>
                  <a:pt x="27878" y="219392"/>
                  <a:pt x="33165" y="216761"/>
                  <a:pt x="38451" y="214131"/>
                </a:cubicBezTo>
                <a:cubicBezTo>
                  <a:pt x="38451" y="214131"/>
                  <a:pt x="38451" y="214131"/>
                  <a:pt x="75458" y="197031"/>
                </a:cubicBezTo>
                <a:cubicBezTo>
                  <a:pt x="75458" y="197031"/>
                  <a:pt x="75458" y="197031"/>
                  <a:pt x="92640" y="182562"/>
                </a:cubicBezTo>
                <a:close/>
                <a:moveTo>
                  <a:pt x="97227" y="88086"/>
                </a:moveTo>
                <a:cubicBezTo>
                  <a:pt x="84431" y="86920"/>
                  <a:pt x="69473" y="93584"/>
                  <a:pt x="72132" y="110909"/>
                </a:cubicBezTo>
                <a:cubicBezTo>
                  <a:pt x="76121" y="144227"/>
                  <a:pt x="94735" y="176212"/>
                  <a:pt x="122655" y="176212"/>
                </a:cubicBezTo>
                <a:cubicBezTo>
                  <a:pt x="147916" y="176212"/>
                  <a:pt x="171848" y="137563"/>
                  <a:pt x="173177" y="110909"/>
                </a:cubicBezTo>
                <a:cubicBezTo>
                  <a:pt x="173177" y="68262"/>
                  <a:pt x="142598" y="116240"/>
                  <a:pt x="109359" y="112242"/>
                </a:cubicBezTo>
                <a:cubicBezTo>
                  <a:pt x="120661" y="98248"/>
                  <a:pt x="110024" y="89252"/>
                  <a:pt x="97227" y="88086"/>
                </a:cubicBezTo>
                <a:close/>
                <a:moveTo>
                  <a:pt x="123036" y="31750"/>
                </a:moveTo>
                <a:cubicBezTo>
                  <a:pt x="169247" y="31750"/>
                  <a:pt x="189051" y="55562"/>
                  <a:pt x="189051" y="96573"/>
                </a:cubicBezTo>
                <a:cubicBezTo>
                  <a:pt x="187731" y="154781"/>
                  <a:pt x="150763" y="190500"/>
                  <a:pt x="123036" y="190500"/>
                </a:cubicBezTo>
                <a:cubicBezTo>
                  <a:pt x="90029" y="190500"/>
                  <a:pt x="57021" y="154781"/>
                  <a:pt x="57021" y="96573"/>
                </a:cubicBezTo>
                <a:cubicBezTo>
                  <a:pt x="55701" y="55562"/>
                  <a:pt x="75506" y="31750"/>
                  <a:pt x="123036" y="31750"/>
                </a:cubicBezTo>
                <a:close/>
                <a:moveTo>
                  <a:pt x="266709" y="15875"/>
                </a:moveTo>
                <a:cubicBezTo>
                  <a:pt x="250796" y="15875"/>
                  <a:pt x="236210" y="19821"/>
                  <a:pt x="225602" y="27713"/>
                </a:cubicBezTo>
                <a:cubicBezTo>
                  <a:pt x="214993" y="35605"/>
                  <a:pt x="209689" y="44813"/>
                  <a:pt x="209689" y="55336"/>
                </a:cubicBezTo>
                <a:cubicBezTo>
                  <a:pt x="209689" y="63228"/>
                  <a:pt x="213667" y="72435"/>
                  <a:pt x="221624" y="79012"/>
                </a:cubicBezTo>
                <a:cubicBezTo>
                  <a:pt x="221624" y="79012"/>
                  <a:pt x="221624" y="79012"/>
                  <a:pt x="225602" y="82958"/>
                </a:cubicBezTo>
                <a:cubicBezTo>
                  <a:pt x="225602" y="82958"/>
                  <a:pt x="225602" y="82958"/>
                  <a:pt x="225602" y="107950"/>
                </a:cubicBezTo>
                <a:cubicBezTo>
                  <a:pt x="225602" y="107950"/>
                  <a:pt x="225602" y="107950"/>
                  <a:pt x="244166" y="96112"/>
                </a:cubicBezTo>
                <a:cubicBezTo>
                  <a:pt x="244166" y="96112"/>
                  <a:pt x="244166" y="96112"/>
                  <a:pt x="248144" y="93481"/>
                </a:cubicBezTo>
                <a:cubicBezTo>
                  <a:pt x="248144" y="93481"/>
                  <a:pt x="248144" y="93481"/>
                  <a:pt x="254774" y="93481"/>
                </a:cubicBezTo>
                <a:cubicBezTo>
                  <a:pt x="258753" y="94796"/>
                  <a:pt x="262731" y="94796"/>
                  <a:pt x="266709" y="94796"/>
                </a:cubicBezTo>
                <a:cubicBezTo>
                  <a:pt x="282621" y="94796"/>
                  <a:pt x="297208" y="90850"/>
                  <a:pt x="307816" y="82958"/>
                </a:cubicBezTo>
                <a:cubicBezTo>
                  <a:pt x="317098" y="75066"/>
                  <a:pt x="322402" y="65859"/>
                  <a:pt x="322402" y="55336"/>
                </a:cubicBezTo>
                <a:cubicBezTo>
                  <a:pt x="322402" y="44813"/>
                  <a:pt x="317098" y="35605"/>
                  <a:pt x="307816" y="27713"/>
                </a:cubicBezTo>
                <a:cubicBezTo>
                  <a:pt x="297208" y="19821"/>
                  <a:pt x="282621" y="15875"/>
                  <a:pt x="266709" y="15875"/>
                </a:cubicBezTo>
                <a:close/>
                <a:moveTo>
                  <a:pt x="266708" y="0"/>
                </a:moveTo>
                <a:cubicBezTo>
                  <a:pt x="285263" y="0"/>
                  <a:pt x="303818" y="5207"/>
                  <a:pt x="317072" y="15621"/>
                </a:cubicBezTo>
                <a:cubicBezTo>
                  <a:pt x="330325" y="26035"/>
                  <a:pt x="338277" y="40354"/>
                  <a:pt x="338277" y="54673"/>
                </a:cubicBezTo>
                <a:cubicBezTo>
                  <a:pt x="338277" y="68993"/>
                  <a:pt x="330325" y="83312"/>
                  <a:pt x="317072" y="93726"/>
                </a:cubicBezTo>
                <a:cubicBezTo>
                  <a:pt x="303818" y="104140"/>
                  <a:pt x="285263" y="109347"/>
                  <a:pt x="266708" y="109347"/>
                </a:cubicBezTo>
                <a:cubicBezTo>
                  <a:pt x="261407" y="109347"/>
                  <a:pt x="256106" y="108045"/>
                  <a:pt x="252130" y="108045"/>
                </a:cubicBezTo>
                <a:cubicBezTo>
                  <a:pt x="252130" y="108045"/>
                  <a:pt x="252130" y="108045"/>
                  <a:pt x="217671" y="130175"/>
                </a:cubicBezTo>
                <a:cubicBezTo>
                  <a:pt x="216345" y="130175"/>
                  <a:pt x="215020" y="130175"/>
                  <a:pt x="215020" y="130175"/>
                </a:cubicBezTo>
                <a:cubicBezTo>
                  <a:pt x="213694" y="130175"/>
                  <a:pt x="213694" y="130175"/>
                  <a:pt x="212369" y="130175"/>
                </a:cubicBezTo>
                <a:cubicBezTo>
                  <a:pt x="211044" y="128873"/>
                  <a:pt x="211044" y="127572"/>
                  <a:pt x="211044" y="126270"/>
                </a:cubicBezTo>
                <a:cubicBezTo>
                  <a:pt x="211044" y="126270"/>
                  <a:pt x="211044" y="126270"/>
                  <a:pt x="211044" y="88519"/>
                </a:cubicBezTo>
                <a:cubicBezTo>
                  <a:pt x="200441" y="79407"/>
                  <a:pt x="193814" y="67691"/>
                  <a:pt x="193814" y="54673"/>
                </a:cubicBezTo>
                <a:cubicBezTo>
                  <a:pt x="193814" y="40354"/>
                  <a:pt x="201766" y="26035"/>
                  <a:pt x="216345" y="15621"/>
                </a:cubicBezTo>
                <a:cubicBezTo>
                  <a:pt x="229599" y="5207"/>
                  <a:pt x="246828" y="0"/>
                  <a:pt x="266708" y="0"/>
                </a:cubicBez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4757693" y="2373035"/>
            <a:ext cx="0" cy="2583542"/>
          </a:xfrm>
          <a:prstGeom prst="line">
            <a:avLst/>
          </a:prstGeom>
          <a:ln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7733122" y="2373035"/>
            <a:ext cx="0" cy="2583542"/>
          </a:xfrm>
          <a:prstGeom prst="line">
            <a:avLst/>
          </a:prstGeom>
          <a:ln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5080000" y="3707787"/>
            <a:ext cx="2330450" cy="1380490"/>
            <a:chOff x="2166" y="3190"/>
            <a:chExt cx="3670" cy="2174"/>
          </a:xfrm>
        </p:grpSpPr>
        <p:sp>
          <p:nvSpPr>
            <p:cNvPr id="12" name="TextBox 45"/>
            <p:cNvSpPr txBox="1"/>
            <p:nvPr/>
          </p:nvSpPr>
          <p:spPr>
            <a:xfrm>
              <a:off x="2441" y="3190"/>
              <a:ext cx="3120" cy="663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13" name="TextBox 46"/>
            <p:cNvSpPr txBox="1"/>
            <p:nvPr/>
          </p:nvSpPr>
          <p:spPr>
            <a:xfrm>
              <a:off x="2166" y="4062"/>
              <a:ext cx="3670" cy="1302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400">
                  <a:solidFill>
                    <a:srgbClr val="035C9C"/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  <a:endParaRPr lang="zh-CN" altLang="en-US" sz="1400" dirty="0">
                <a:solidFill>
                  <a:srgbClr val="035C9C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xmlns="" id="{CCB68CB6-E9A3-4721-8B42-61AC7481790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833389" y="2385060"/>
            <a:ext cx="3501121" cy="2587465"/>
          </a:xfrm>
          <a:custGeom>
            <a:avLst/>
            <a:gdLst>
              <a:gd name="connsiteX0" fmla="*/ 0 w 6787098"/>
              <a:gd name="connsiteY0" fmla="*/ 0 h 6025198"/>
              <a:gd name="connsiteX1" fmla="*/ 6787098 w 6787098"/>
              <a:gd name="connsiteY1" fmla="*/ 0 h 6025198"/>
              <a:gd name="connsiteX2" fmla="*/ 6787098 w 6787098"/>
              <a:gd name="connsiteY2" fmla="*/ 6025198 h 6025198"/>
              <a:gd name="connsiteX3" fmla="*/ 0 w 6787098"/>
              <a:gd name="connsiteY3" fmla="*/ 6025198 h 6025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87098" h="6025198">
                <a:moveTo>
                  <a:pt x="0" y="0"/>
                </a:moveTo>
                <a:lnTo>
                  <a:pt x="6787098" y="0"/>
                </a:lnTo>
                <a:lnTo>
                  <a:pt x="6787098" y="6025198"/>
                </a:lnTo>
                <a:lnTo>
                  <a:pt x="0" y="6025198"/>
                </a:lnTo>
                <a:close/>
              </a:path>
            </a:pathLst>
          </a:cu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xmlns="" id="{6D545135-61BC-41B9-93B5-1BDD96D5363D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7987030" y="2385060"/>
            <a:ext cx="3619496" cy="2587465"/>
          </a:xfrm>
          <a:custGeom>
            <a:avLst/>
            <a:gdLst>
              <a:gd name="connsiteX0" fmla="*/ 0 w 6787098"/>
              <a:gd name="connsiteY0" fmla="*/ 0 h 6025198"/>
              <a:gd name="connsiteX1" fmla="*/ 6787098 w 6787098"/>
              <a:gd name="connsiteY1" fmla="*/ 0 h 6025198"/>
              <a:gd name="connsiteX2" fmla="*/ 6787098 w 6787098"/>
              <a:gd name="connsiteY2" fmla="*/ 6025198 h 6025198"/>
              <a:gd name="connsiteX3" fmla="*/ 0 w 6787098"/>
              <a:gd name="connsiteY3" fmla="*/ 6025198 h 6025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87098" h="6025198">
                <a:moveTo>
                  <a:pt x="0" y="0"/>
                </a:moveTo>
                <a:lnTo>
                  <a:pt x="6787098" y="0"/>
                </a:lnTo>
                <a:lnTo>
                  <a:pt x="6787098" y="6025198"/>
                </a:lnTo>
                <a:lnTo>
                  <a:pt x="0" y="60251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xmlns="" val="1120032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67729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关键技术与实践难点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7" name="椭圆 6">
            <a:extLst>
              <a:ext uri="{FF2B5EF4-FFF2-40B4-BE49-F238E27FC236}">
                <a16:creationId xmlns:a16="http://schemas.microsoft.com/office/drawing/2014/main" xmlns="" id="{D42F67AD-5832-4201-9A7A-40DD716584AC}"/>
              </a:ext>
            </a:extLst>
          </p:cNvPr>
          <p:cNvSpPr/>
          <p:nvPr/>
        </p:nvSpPr>
        <p:spPr>
          <a:xfrm>
            <a:off x="4066857" y="2781153"/>
            <a:ext cx="4048125" cy="1833880"/>
          </a:xfrm>
          <a:prstGeom prst="ellipse">
            <a:avLst/>
          </a:prstGeom>
          <a:noFill/>
          <a:ln w="25400" cap="rnd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E25E979A-313F-4A2A-9BF1-3C22EE6E30A0}"/>
              </a:ext>
            </a:extLst>
          </p:cNvPr>
          <p:cNvSpPr/>
          <p:nvPr/>
        </p:nvSpPr>
        <p:spPr>
          <a:xfrm rot="5400000">
            <a:off x="4061777" y="2781153"/>
            <a:ext cx="4048125" cy="1833880"/>
          </a:xfrm>
          <a:prstGeom prst="ellipse">
            <a:avLst/>
          </a:prstGeom>
          <a:noFill/>
          <a:ln w="25400" cap="rnd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圆角矩形 3">
            <a:extLst>
              <a:ext uri="{FF2B5EF4-FFF2-40B4-BE49-F238E27FC236}">
                <a16:creationId xmlns:a16="http://schemas.microsoft.com/office/drawing/2014/main" xmlns="" id="{8EA87B55-6AC6-454D-B1AD-F090C71BDBA3}"/>
              </a:ext>
            </a:extLst>
          </p:cNvPr>
          <p:cNvSpPr/>
          <p:nvPr/>
        </p:nvSpPr>
        <p:spPr>
          <a:xfrm>
            <a:off x="4561522" y="2179808"/>
            <a:ext cx="1398270" cy="1398270"/>
          </a:xfrm>
          <a:prstGeom prst="round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圆角矩形 4">
            <a:extLst>
              <a:ext uri="{FF2B5EF4-FFF2-40B4-BE49-F238E27FC236}">
                <a16:creationId xmlns:a16="http://schemas.microsoft.com/office/drawing/2014/main" xmlns="" id="{48175B25-B2BC-4765-81B7-11607275283B}"/>
              </a:ext>
            </a:extLst>
          </p:cNvPr>
          <p:cNvSpPr/>
          <p:nvPr/>
        </p:nvSpPr>
        <p:spPr>
          <a:xfrm>
            <a:off x="6286182" y="2179808"/>
            <a:ext cx="1398270" cy="1398270"/>
          </a:xfrm>
          <a:prstGeom prst="round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圆角矩形 5">
            <a:extLst>
              <a:ext uri="{FF2B5EF4-FFF2-40B4-BE49-F238E27FC236}">
                <a16:creationId xmlns:a16="http://schemas.microsoft.com/office/drawing/2014/main" xmlns="" id="{72DC81C6-66A8-4334-9C29-DA7A49684E0F}"/>
              </a:ext>
            </a:extLst>
          </p:cNvPr>
          <p:cNvSpPr/>
          <p:nvPr/>
        </p:nvSpPr>
        <p:spPr>
          <a:xfrm>
            <a:off x="6286182" y="3846048"/>
            <a:ext cx="1398270" cy="1398270"/>
          </a:xfrm>
          <a:prstGeom prst="round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圆角矩形 6">
            <a:extLst>
              <a:ext uri="{FF2B5EF4-FFF2-40B4-BE49-F238E27FC236}">
                <a16:creationId xmlns:a16="http://schemas.microsoft.com/office/drawing/2014/main" xmlns="" id="{F583CEDF-FE96-4B5B-9168-157448B4E258}"/>
              </a:ext>
            </a:extLst>
          </p:cNvPr>
          <p:cNvSpPr/>
          <p:nvPr/>
        </p:nvSpPr>
        <p:spPr>
          <a:xfrm>
            <a:off x="4561522" y="3860653"/>
            <a:ext cx="1398270" cy="1398270"/>
          </a:xfrm>
          <a:prstGeom prst="round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11F3615A-DECA-414F-B34A-DF55ACB1C760}"/>
              </a:ext>
            </a:extLst>
          </p:cNvPr>
          <p:cNvSpPr/>
          <p:nvPr/>
        </p:nvSpPr>
        <p:spPr>
          <a:xfrm>
            <a:off x="4971732" y="2511278"/>
            <a:ext cx="563880" cy="646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S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48FA9810-067F-4CDC-B889-AE34A1C9F475}"/>
              </a:ext>
            </a:extLst>
          </p:cNvPr>
          <p:cNvSpPr/>
          <p:nvPr/>
        </p:nvSpPr>
        <p:spPr>
          <a:xfrm>
            <a:off x="6643052" y="2533503"/>
            <a:ext cx="787400" cy="646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W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704843EC-A6CF-462C-B1E3-D5CA8863FA8D}"/>
              </a:ext>
            </a:extLst>
          </p:cNvPr>
          <p:cNvSpPr/>
          <p:nvPr/>
        </p:nvSpPr>
        <p:spPr>
          <a:xfrm>
            <a:off x="4914582" y="4205458"/>
            <a:ext cx="722630" cy="646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O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B7D57C0F-D365-408F-A946-871C322D2B87}"/>
              </a:ext>
            </a:extLst>
          </p:cNvPr>
          <p:cNvSpPr/>
          <p:nvPr/>
        </p:nvSpPr>
        <p:spPr>
          <a:xfrm>
            <a:off x="6684327" y="4205458"/>
            <a:ext cx="520700" cy="646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T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E05C6B51-F9B3-432B-8DC0-7F2A9E6B03D5}"/>
              </a:ext>
            </a:extLst>
          </p:cNvPr>
          <p:cNvGrpSpPr/>
          <p:nvPr/>
        </p:nvGrpSpPr>
        <p:grpSpPr>
          <a:xfrm>
            <a:off x="1764175" y="2003891"/>
            <a:ext cx="2431795" cy="3522070"/>
            <a:chOff x="1715092" y="2003891"/>
            <a:chExt cx="2431795" cy="3522070"/>
          </a:xfrm>
        </p:grpSpPr>
        <p:sp>
          <p:nvSpPr>
            <p:cNvPr id="34" name="TextBox 45">
              <a:extLst>
                <a:ext uri="{FF2B5EF4-FFF2-40B4-BE49-F238E27FC236}">
                  <a16:creationId xmlns:a16="http://schemas.microsoft.com/office/drawing/2014/main" xmlns="" id="{8A39CE1D-B6EA-4FFA-80E2-E159943BE453}"/>
                </a:ext>
              </a:extLst>
            </p:cNvPr>
            <p:cNvSpPr txBox="1"/>
            <p:nvPr/>
          </p:nvSpPr>
          <p:spPr>
            <a:xfrm>
              <a:off x="2165687" y="2003891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35" name="TextBox 46">
              <a:extLst>
                <a:ext uri="{FF2B5EF4-FFF2-40B4-BE49-F238E27FC236}">
                  <a16:creationId xmlns:a16="http://schemas.microsoft.com/office/drawing/2014/main" xmlns="" id="{E218F865-B97E-4B6F-A5BC-E8BBF770C07E}"/>
                </a:ext>
              </a:extLst>
            </p:cNvPr>
            <p:cNvSpPr txBox="1"/>
            <p:nvPr/>
          </p:nvSpPr>
          <p:spPr>
            <a:xfrm>
              <a:off x="1715092" y="2565786"/>
              <a:ext cx="2252589" cy="814510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6" name="TextBox 45">
              <a:extLst>
                <a:ext uri="{FF2B5EF4-FFF2-40B4-BE49-F238E27FC236}">
                  <a16:creationId xmlns:a16="http://schemas.microsoft.com/office/drawing/2014/main" xmlns="" id="{611DF766-1AE8-4054-80B1-C5125A4C8EC2}"/>
                </a:ext>
              </a:extLst>
            </p:cNvPr>
            <p:cNvSpPr txBox="1"/>
            <p:nvPr/>
          </p:nvSpPr>
          <p:spPr>
            <a:xfrm>
              <a:off x="2165687" y="4149556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pPr algn="r"/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37" name="TextBox 46">
              <a:extLst>
                <a:ext uri="{FF2B5EF4-FFF2-40B4-BE49-F238E27FC236}">
                  <a16:creationId xmlns:a16="http://schemas.microsoft.com/office/drawing/2014/main" xmlns="" id="{76A17EB7-1D74-48AC-AC76-601D3D0ADFE6}"/>
                </a:ext>
              </a:extLst>
            </p:cNvPr>
            <p:cNvSpPr txBox="1"/>
            <p:nvPr/>
          </p:nvSpPr>
          <p:spPr>
            <a:xfrm>
              <a:off x="1715092" y="4711451"/>
              <a:ext cx="2252589" cy="814510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4CA73E0F-1A62-4940-AF4D-7E33E342438D}"/>
              </a:ext>
            </a:extLst>
          </p:cNvPr>
          <p:cNvGrpSpPr/>
          <p:nvPr/>
        </p:nvGrpSpPr>
        <p:grpSpPr>
          <a:xfrm>
            <a:off x="8004284" y="1996081"/>
            <a:ext cx="2423542" cy="3522070"/>
            <a:chOff x="8053366" y="1996081"/>
            <a:chExt cx="2423542" cy="3522070"/>
          </a:xfrm>
        </p:grpSpPr>
        <p:sp>
          <p:nvSpPr>
            <p:cNvPr id="39" name="TextBox 45">
              <a:extLst>
                <a:ext uri="{FF2B5EF4-FFF2-40B4-BE49-F238E27FC236}">
                  <a16:creationId xmlns:a16="http://schemas.microsoft.com/office/drawing/2014/main" xmlns="" id="{4E10F438-DE3A-4932-A0C5-F751EE7C744B}"/>
                </a:ext>
              </a:extLst>
            </p:cNvPr>
            <p:cNvSpPr txBox="1"/>
            <p:nvPr/>
          </p:nvSpPr>
          <p:spPr>
            <a:xfrm>
              <a:off x="8053366" y="1996081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40" name="TextBox 46">
              <a:extLst>
                <a:ext uri="{FF2B5EF4-FFF2-40B4-BE49-F238E27FC236}">
                  <a16:creationId xmlns:a16="http://schemas.microsoft.com/office/drawing/2014/main" xmlns="" id="{C6D3D200-650E-4C66-BBB7-7286312834A8}"/>
                </a:ext>
              </a:extLst>
            </p:cNvPr>
            <p:cNvSpPr txBox="1"/>
            <p:nvPr/>
          </p:nvSpPr>
          <p:spPr>
            <a:xfrm>
              <a:off x="8224319" y="2557976"/>
              <a:ext cx="2252589" cy="814510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1" name="TextBox 45">
              <a:extLst>
                <a:ext uri="{FF2B5EF4-FFF2-40B4-BE49-F238E27FC236}">
                  <a16:creationId xmlns:a16="http://schemas.microsoft.com/office/drawing/2014/main" xmlns="" id="{D24E891B-2C1D-415C-8651-1EC045D64AE9}"/>
                </a:ext>
              </a:extLst>
            </p:cNvPr>
            <p:cNvSpPr txBox="1"/>
            <p:nvPr/>
          </p:nvSpPr>
          <p:spPr>
            <a:xfrm>
              <a:off x="8053366" y="4141746"/>
              <a:ext cx="1981200" cy="421005"/>
            </a:xfrm>
            <a:prstGeom prst="rect">
              <a:avLst/>
            </a:prstGeom>
          </p:spPr>
          <p:txBody>
            <a:bodyPr vert="horz" wrap="none" lIns="0" tIns="0" rIns="0" bIns="0" anchor="b" anchorCtr="1">
              <a:normAutofit/>
            </a:bodyPr>
            <a:lstStyle/>
            <a:p>
              <a:r>
                <a:rPr lang="zh-CN" altLang="en-US" sz="2000" b="1" kern="900" dirty="0">
                  <a:solidFill>
                    <a:srgbClr val="035C9C"/>
                  </a:solidFill>
                  <a:cs typeface="+mn-ea"/>
                  <a:sym typeface="+mn-lt"/>
                </a:rPr>
                <a:t>输入标题文字</a:t>
              </a:r>
            </a:p>
          </p:txBody>
        </p:sp>
        <p:sp>
          <p:nvSpPr>
            <p:cNvPr id="42" name="TextBox 46">
              <a:extLst>
                <a:ext uri="{FF2B5EF4-FFF2-40B4-BE49-F238E27FC236}">
                  <a16:creationId xmlns:a16="http://schemas.microsoft.com/office/drawing/2014/main" xmlns="" id="{9E3F0A59-630C-4FBA-8724-834E340A47DE}"/>
                </a:ext>
              </a:extLst>
            </p:cNvPr>
            <p:cNvSpPr txBox="1"/>
            <p:nvPr/>
          </p:nvSpPr>
          <p:spPr>
            <a:xfrm>
              <a:off x="8224319" y="4703641"/>
              <a:ext cx="2252589" cy="814510"/>
            </a:xfrm>
            <a:prstGeom prst="rect">
              <a:avLst/>
            </a:prstGeom>
          </p:spPr>
          <p:txBody>
            <a:bodyPr vert="horz" wrap="square" lIns="0" tIns="0" rIns="0" bIns="0" anchor="t" anchorCtr="1">
              <a:no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0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19812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67729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关键技术与实践难点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grpSp>
        <p:nvGrpSpPr>
          <p:cNvPr id="6" name="Group 34">
            <a:extLst>
              <a:ext uri="{FF2B5EF4-FFF2-40B4-BE49-F238E27FC236}">
                <a16:creationId xmlns:a16="http://schemas.microsoft.com/office/drawing/2014/main" xmlns="" id="{79425D5E-872E-43D4-A842-792EA977AE7E}"/>
              </a:ext>
            </a:extLst>
          </p:cNvPr>
          <p:cNvGrpSpPr/>
          <p:nvPr/>
        </p:nvGrpSpPr>
        <p:grpSpPr>
          <a:xfrm>
            <a:off x="4981753" y="1841773"/>
            <a:ext cx="2228493" cy="2735839"/>
            <a:chOff x="4815811" y="1544854"/>
            <a:chExt cx="2306611" cy="2831742"/>
          </a:xfrm>
          <a:solidFill>
            <a:srgbClr val="035C9C"/>
          </a:solidFill>
        </p:grpSpPr>
        <p:cxnSp>
          <p:nvCxnSpPr>
            <p:cNvPr id="7" name="Straight Connector 119">
              <a:extLst>
                <a:ext uri="{FF2B5EF4-FFF2-40B4-BE49-F238E27FC236}">
                  <a16:creationId xmlns:a16="http://schemas.microsoft.com/office/drawing/2014/main" xmlns="" id="{ACE9CDB6-DF51-4CA6-84FE-64F6D82ACDBE}"/>
                </a:ext>
              </a:extLst>
            </p:cNvPr>
            <p:cNvCxnSpPr/>
            <p:nvPr/>
          </p:nvCxnSpPr>
          <p:spPr>
            <a:xfrm flipV="1">
              <a:off x="6567142" y="2875576"/>
              <a:ext cx="555280" cy="266040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20">
              <a:extLst>
                <a:ext uri="{FF2B5EF4-FFF2-40B4-BE49-F238E27FC236}">
                  <a16:creationId xmlns:a16="http://schemas.microsoft.com/office/drawing/2014/main" xmlns="" id="{744A9251-B1E7-4A0F-870F-303CB4B6F742}"/>
                </a:ext>
              </a:extLst>
            </p:cNvPr>
            <p:cNvCxnSpPr/>
            <p:nvPr/>
          </p:nvCxnSpPr>
          <p:spPr>
            <a:xfrm>
              <a:off x="4973177" y="3240628"/>
              <a:ext cx="349354" cy="73676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21">
              <a:extLst>
                <a:ext uri="{FF2B5EF4-FFF2-40B4-BE49-F238E27FC236}">
                  <a16:creationId xmlns:a16="http://schemas.microsoft.com/office/drawing/2014/main" xmlns="" id="{76A0617F-7EEB-43F5-A646-3D1077F2ED9C}"/>
                </a:ext>
              </a:extLst>
            </p:cNvPr>
            <p:cNvCxnSpPr/>
            <p:nvPr/>
          </p:nvCxnSpPr>
          <p:spPr>
            <a:xfrm>
              <a:off x="5490256" y="2946817"/>
              <a:ext cx="61411" cy="535859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22">
              <a:extLst>
                <a:ext uri="{FF2B5EF4-FFF2-40B4-BE49-F238E27FC236}">
                  <a16:creationId xmlns:a16="http://schemas.microsoft.com/office/drawing/2014/main" xmlns="" id="{9006CF25-52BC-4E6D-895D-08D53C0E14EA}"/>
                </a:ext>
              </a:extLst>
            </p:cNvPr>
            <p:cNvCxnSpPr/>
            <p:nvPr/>
          </p:nvCxnSpPr>
          <p:spPr>
            <a:xfrm flipH="1">
              <a:off x="6845536" y="2890351"/>
              <a:ext cx="261556" cy="535859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3">
              <a:extLst>
                <a:ext uri="{FF2B5EF4-FFF2-40B4-BE49-F238E27FC236}">
                  <a16:creationId xmlns:a16="http://schemas.microsoft.com/office/drawing/2014/main" xmlns="" id="{A5619E6C-76A4-4EA9-BC43-5372EA06097A}"/>
                </a:ext>
              </a:extLst>
            </p:cNvPr>
            <p:cNvCxnSpPr/>
            <p:nvPr/>
          </p:nvCxnSpPr>
          <p:spPr>
            <a:xfrm flipH="1">
              <a:off x="6636373" y="3394234"/>
              <a:ext cx="225677" cy="458004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24">
              <a:extLst>
                <a:ext uri="{FF2B5EF4-FFF2-40B4-BE49-F238E27FC236}">
                  <a16:creationId xmlns:a16="http://schemas.microsoft.com/office/drawing/2014/main" xmlns="" id="{B40268C4-B437-43E2-A744-EDDDB25DEA85}"/>
                </a:ext>
              </a:extLst>
            </p:cNvPr>
            <p:cNvCxnSpPr/>
            <p:nvPr/>
          </p:nvCxnSpPr>
          <p:spPr>
            <a:xfrm flipH="1">
              <a:off x="6346222" y="3146516"/>
              <a:ext cx="225675" cy="508695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25">
              <a:extLst>
                <a:ext uri="{FF2B5EF4-FFF2-40B4-BE49-F238E27FC236}">
                  <a16:creationId xmlns:a16="http://schemas.microsoft.com/office/drawing/2014/main" xmlns="" id="{82F286F7-C15D-41E0-B9F6-16381D33AAC6}"/>
                </a:ext>
              </a:extLst>
            </p:cNvPr>
            <p:cNvCxnSpPr/>
            <p:nvPr/>
          </p:nvCxnSpPr>
          <p:spPr>
            <a:xfrm flipH="1">
              <a:off x="6578790" y="3844363"/>
              <a:ext cx="57583" cy="458004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26">
              <a:extLst>
                <a:ext uri="{FF2B5EF4-FFF2-40B4-BE49-F238E27FC236}">
                  <a16:creationId xmlns:a16="http://schemas.microsoft.com/office/drawing/2014/main" xmlns="" id="{6BCD45F6-9DFC-4940-9B5B-6CFD0343CB53}"/>
                </a:ext>
              </a:extLst>
            </p:cNvPr>
            <p:cNvCxnSpPr/>
            <p:nvPr/>
          </p:nvCxnSpPr>
          <p:spPr>
            <a:xfrm>
              <a:off x="5322532" y="3969216"/>
              <a:ext cx="113793" cy="407380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27">
              <a:extLst>
                <a:ext uri="{FF2B5EF4-FFF2-40B4-BE49-F238E27FC236}">
                  <a16:creationId xmlns:a16="http://schemas.microsoft.com/office/drawing/2014/main" xmlns="" id="{DC125945-DF5D-457D-9ADC-A12825D80CCC}"/>
                </a:ext>
              </a:extLst>
            </p:cNvPr>
            <p:cNvCxnSpPr/>
            <p:nvPr/>
          </p:nvCxnSpPr>
          <p:spPr>
            <a:xfrm>
              <a:off x="7056315" y="2229057"/>
              <a:ext cx="41725" cy="661295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28">
              <a:extLst>
                <a:ext uri="{FF2B5EF4-FFF2-40B4-BE49-F238E27FC236}">
                  <a16:creationId xmlns:a16="http://schemas.microsoft.com/office/drawing/2014/main" xmlns="" id="{A1BD0F28-47A6-4AB7-8B09-D273ABB1641A}"/>
                </a:ext>
              </a:extLst>
            </p:cNvPr>
            <p:cNvCxnSpPr/>
            <p:nvPr/>
          </p:nvCxnSpPr>
          <p:spPr>
            <a:xfrm>
              <a:off x="6687343" y="1812146"/>
              <a:ext cx="389834" cy="416911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29">
              <a:extLst>
                <a:ext uri="{FF2B5EF4-FFF2-40B4-BE49-F238E27FC236}">
                  <a16:creationId xmlns:a16="http://schemas.microsoft.com/office/drawing/2014/main" xmlns="" id="{AF2AFD33-F076-4AC9-AE8C-7E39E8EB7D4F}"/>
                </a:ext>
              </a:extLst>
            </p:cNvPr>
            <p:cNvCxnSpPr/>
            <p:nvPr/>
          </p:nvCxnSpPr>
          <p:spPr>
            <a:xfrm>
              <a:off x="6074263" y="1545097"/>
              <a:ext cx="613080" cy="267049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130">
              <a:extLst>
                <a:ext uri="{FF2B5EF4-FFF2-40B4-BE49-F238E27FC236}">
                  <a16:creationId xmlns:a16="http://schemas.microsoft.com/office/drawing/2014/main" xmlns="" id="{DEECEE13-9945-4191-AA81-2D689A5DB35E}"/>
                </a:ext>
              </a:extLst>
            </p:cNvPr>
            <p:cNvCxnSpPr/>
            <p:nvPr/>
          </p:nvCxnSpPr>
          <p:spPr>
            <a:xfrm flipV="1">
              <a:off x="5424178" y="1545097"/>
              <a:ext cx="650086" cy="147183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131">
              <a:extLst>
                <a:ext uri="{FF2B5EF4-FFF2-40B4-BE49-F238E27FC236}">
                  <a16:creationId xmlns:a16="http://schemas.microsoft.com/office/drawing/2014/main" xmlns="" id="{11D751F1-522C-44FE-BA32-B6CBED36F8EF}"/>
                </a:ext>
              </a:extLst>
            </p:cNvPr>
            <p:cNvCxnSpPr/>
            <p:nvPr/>
          </p:nvCxnSpPr>
          <p:spPr>
            <a:xfrm flipV="1">
              <a:off x="5027800" y="1678621"/>
              <a:ext cx="396378" cy="319641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132">
              <a:extLst>
                <a:ext uri="{FF2B5EF4-FFF2-40B4-BE49-F238E27FC236}">
                  <a16:creationId xmlns:a16="http://schemas.microsoft.com/office/drawing/2014/main" xmlns="" id="{81123FDB-BE33-4BA1-90D5-52C9CAA085A4}"/>
                </a:ext>
              </a:extLst>
            </p:cNvPr>
            <p:cNvCxnSpPr/>
            <p:nvPr/>
          </p:nvCxnSpPr>
          <p:spPr>
            <a:xfrm flipH="1">
              <a:off x="4824863" y="2038040"/>
              <a:ext cx="182074" cy="47103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133">
              <a:extLst>
                <a:ext uri="{FF2B5EF4-FFF2-40B4-BE49-F238E27FC236}">
                  <a16:creationId xmlns:a16="http://schemas.microsoft.com/office/drawing/2014/main" xmlns="" id="{6DD6DF5D-3796-437C-8DB5-D3E2D7031378}"/>
                </a:ext>
              </a:extLst>
            </p:cNvPr>
            <p:cNvCxnSpPr/>
            <p:nvPr/>
          </p:nvCxnSpPr>
          <p:spPr>
            <a:xfrm>
              <a:off x="4815811" y="2509078"/>
              <a:ext cx="157366" cy="731551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134">
              <a:extLst>
                <a:ext uri="{FF2B5EF4-FFF2-40B4-BE49-F238E27FC236}">
                  <a16:creationId xmlns:a16="http://schemas.microsoft.com/office/drawing/2014/main" xmlns="" id="{2AA3DD91-9F82-45C6-BE35-E9E337EB2471}"/>
                </a:ext>
              </a:extLst>
            </p:cNvPr>
            <p:cNvCxnSpPr/>
            <p:nvPr/>
          </p:nvCxnSpPr>
          <p:spPr>
            <a:xfrm flipV="1">
              <a:off x="4864987" y="2460205"/>
              <a:ext cx="501063" cy="48873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135">
              <a:extLst>
                <a:ext uri="{FF2B5EF4-FFF2-40B4-BE49-F238E27FC236}">
                  <a16:creationId xmlns:a16="http://schemas.microsoft.com/office/drawing/2014/main" xmlns="" id="{B7091382-B7D9-49D8-B605-54154B3B8B52}"/>
                </a:ext>
              </a:extLst>
            </p:cNvPr>
            <p:cNvCxnSpPr/>
            <p:nvPr/>
          </p:nvCxnSpPr>
          <p:spPr>
            <a:xfrm flipV="1">
              <a:off x="5140569" y="2460205"/>
              <a:ext cx="231736" cy="333219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136">
              <a:extLst>
                <a:ext uri="{FF2B5EF4-FFF2-40B4-BE49-F238E27FC236}">
                  <a16:creationId xmlns:a16="http://schemas.microsoft.com/office/drawing/2014/main" xmlns="" id="{A82C0CAD-6F6D-4497-B68A-47C438E2076E}"/>
                </a:ext>
              </a:extLst>
            </p:cNvPr>
            <p:cNvCxnSpPr/>
            <p:nvPr/>
          </p:nvCxnSpPr>
          <p:spPr>
            <a:xfrm>
              <a:off x="4840215" y="2538060"/>
              <a:ext cx="625436" cy="153832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137">
              <a:extLst>
                <a:ext uri="{FF2B5EF4-FFF2-40B4-BE49-F238E27FC236}">
                  <a16:creationId xmlns:a16="http://schemas.microsoft.com/office/drawing/2014/main" xmlns="" id="{74B7B2E9-6024-4757-9BAC-0CFFF690245D}"/>
                </a:ext>
              </a:extLst>
            </p:cNvPr>
            <p:cNvCxnSpPr/>
            <p:nvPr/>
          </p:nvCxnSpPr>
          <p:spPr>
            <a:xfrm flipV="1">
              <a:off x="4997581" y="2791703"/>
              <a:ext cx="150273" cy="43266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138">
              <a:extLst>
                <a:ext uri="{FF2B5EF4-FFF2-40B4-BE49-F238E27FC236}">
                  <a16:creationId xmlns:a16="http://schemas.microsoft.com/office/drawing/2014/main" xmlns="" id="{674B1F14-52D2-4507-A42C-F8B08AEE060B}"/>
                </a:ext>
              </a:extLst>
            </p:cNvPr>
            <p:cNvCxnSpPr/>
            <p:nvPr/>
          </p:nvCxnSpPr>
          <p:spPr>
            <a:xfrm>
              <a:off x="4826929" y="2521803"/>
              <a:ext cx="324406" cy="269901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139">
              <a:extLst>
                <a:ext uri="{FF2B5EF4-FFF2-40B4-BE49-F238E27FC236}">
                  <a16:creationId xmlns:a16="http://schemas.microsoft.com/office/drawing/2014/main" xmlns="" id="{3BA48AED-C979-438D-AC56-006CAB0AFD48}"/>
                </a:ext>
              </a:extLst>
            </p:cNvPr>
            <p:cNvCxnSpPr/>
            <p:nvPr/>
          </p:nvCxnSpPr>
          <p:spPr>
            <a:xfrm>
              <a:off x="5460687" y="2691892"/>
              <a:ext cx="45250" cy="295751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140">
              <a:extLst>
                <a:ext uri="{FF2B5EF4-FFF2-40B4-BE49-F238E27FC236}">
                  <a16:creationId xmlns:a16="http://schemas.microsoft.com/office/drawing/2014/main" xmlns="" id="{4CB48AC1-B2BA-4F51-9080-132A26C376F4}"/>
                </a:ext>
              </a:extLst>
            </p:cNvPr>
            <p:cNvCxnSpPr/>
            <p:nvPr/>
          </p:nvCxnSpPr>
          <p:spPr>
            <a:xfrm flipH="1" flipV="1">
              <a:off x="5046450" y="1998261"/>
              <a:ext cx="331494" cy="461944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141">
              <a:extLst>
                <a:ext uri="{FF2B5EF4-FFF2-40B4-BE49-F238E27FC236}">
                  <a16:creationId xmlns:a16="http://schemas.microsoft.com/office/drawing/2014/main" xmlns="" id="{AC152671-604F-4EC2-91C8-9EC4E6F0C62E}"/>
                </a:ext>
              </a:extLst>
            </p:cNvPr>
            <p:cNvCxnSpPr/>
            <p:nvPr/>
          </p:nvCxnSpPr>
          <p:spPr>
            <a:xfrm flipH="1">
              <a:off x="5358269" y="1728362"/>
              <a:ext cx="38326" cy="731843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142">
              <a:extLst>
                <a:ext uri="{FF2B5EF4-FFF2-40B4-BE49-F238E27FC236}">
                  <a16:creationId xmlns:a16="http://schemas.microsoft.com/office/drawing/2014/main" xmlns="" id="{AF35980D-A012-43CC-9DED-19FDCB7FF7F4}"/>
                </a:ext>
              </a:extLst>
            </p:cNvPr>
            <p:cNvCxnSpPr/>
            <p:nvPr/>
          </p:nvCxnSpPr>
          <p:spPr>
            <a:xfrm flipV="1">
              <a:off x="5369214" y="2176842"/>
              <a:ext cx="436907" cy="283363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143">
              <a:extLst>
                <a:ext uri="{FF2B5EF4-FFF2-40B4-BE49-F238E27FC236}">
                  <a16:creationId xmlns:a16="http://schemas.microsoft.com/office/drawing/2014/main" xmlns="" id="{C97CCF4E-1A66-41E0-874E-AE12A8B7FFF3}"/>
                </a:ext>
              </a:extLst>
            </p:cNvPr>
            <p:cNvCxnSpPr/>
            <p:nvPr/>
          </p:nvCxnSpPr>
          <p:spPr>
            <a:xfrm>
              <a:off x="5442741" y="1721262"/>
              <a:ext cx="361776" cy="46799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144">
              <a:extLst>
                <a:ext uri="{FF2B5EF4-FFF2-40B4-BE49-F238E27FC236}">
                  <a16:creationId xmlns:a16="http://schemas.microsoft.com/office/drawing/2014/main" xmlns="" id="{AD6B7B5C-8B01-4465-ACDE-6F9D995EA6F9}"/>
                </a:ext>
              </a:extLst>
            </p:cNvPr>
            <p:cNvCxnSpPr/>
            <p:nvPr/>
          </p:nvCxnSpPr>
          <p:spPr>
            <a:xfrm flipH="1">
              <a:off x="5791453" y="1545097"/>
              <a:ext cx="272787" cy="631502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145">
              <a:extLst>
                <a:ext uri="{FF2B5EF4-FFF2-40B4-BE49-F238E27FC236}">
                  <a16:creationId xmlns:a16="http://schemas.microsoft.com/office/drawing/2014/main" xmlns="" id="{6C8FFCB4-B205-427B-A6E4-B02099D0BECA}"/>
                </a:ext>
              </a:extLst>
            </p:cNvPr>
            <p:cNvCxnSpPr/>
            <p:nvPr/>
          </p:nvCxnSpPr>
          <p:spPr>
            <a:xfrm>
              <a:off x="6078550" y="1544854"/>
              <a:ext cx="165859" cy="583116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146">
              <a:extLst>
                <a:ext uri="{FF2B5EF4-FFF2-40B4-BE49-F238E27FC236}">
                  <a16:creationId xmlns:a16="http://schemas.microsoft.com/office/drawing/2014/main" xmlns="" id="{A30F6C8F-84BA-4622-AD98-58C7BA5EF441}"/>
                </a:ext>
              </a:extLst>
            </p:cNvPr>
            <p:cNvCxnSpPr/>
            <p:nvPr/>
          </p:nvCxnSpPr>
          <p:spPr>
            <a:xfrm flipH="1">
              <a:off x="6268895" y="1812146"/>
              <a:ext cx="432758" cy="315824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147">
              <a:extLst>
                <a:ext uri="{FF2B5EF4-FFF2-40B4-BE49-F238E27FC236}">
                  <a16:creationId xmlns:a16="http://schemas.microsoft.com/office/drawing/2014/main" xmlns="" id="{A2540E62-4B2A-4B9E-9085-6AC9ECDAF5F2}"/>
                </a:ext>
              </a:extLst>
            </p:cNvPr>
            <p:cNvCxnSpPr/>
            <p:nvPr/>
          </p:nvCxnSpPr>
          <p:spPr>
            <a:xfrm flipH="1" flipV="1">
              <a:off x="6222965" y="2127970"/>
              <a:ext cx="838390" cy="101087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148">
              <a:extLst>
                <a:ext uri="{FF2B5EF4-FFF2-40B4-BE49-F238E27FC236}">
                  <a16:creationId xmlns:a16="http://schemas.microsoft.com/office/drawing/2014/main" xmlns="" id="{8C3F68C1-09A6-48F8-8718-2FA1C92AF1B6}"/>
                </a:ext>
              </a:extLst>
            </p:cNvPr>
            <p:cNvCxnSpPr/>
            <p:nvPr/>
          </p:nvCxnSpPr>
          <p:spPr>
            <a:xfrm>
              <a:off x="5951453" y="2626814"/>
              <a:ext cx="315891" cy="583825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149">
              <a:extLst>
                <a:ext uri="{FF2B5EF4-FFF2-40B4-BE49-F238E27FC236}">
                  <a16:creationId xmlns:a16="http://schemas.microsoft.com/office/drawing/2014/main" xmlns="" id="{5BD686AB-6911-4ED9-9F21-836D7F38FCCE}"/>
                </a:ext>
              </a:extLst>
            </p:cNvPr>
            <p:cNvCxnSpPr/>
            <p:nvPr/>
          </p:nvCxnSpPr>
          <p:spPr>
            <a:xfrm flipV="1">
              <a:off x="5955481" y="2142494"/>
              <a:ext cx="297384" cy="484319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150">
              <a:extLst>
                <a:ext uri="{FF2B5EF4-FFF2-40B4-BE49-F238E27FC236}">
                  <a16:creationId xmlns:a16="http://schemas.microsoft.com/office/drawing/2014/main" xmlns="" id="{03AFEBC4-7855-4DFB-A748-4097D4A73100}"/>
                </a:ext>
              </a:extLst>
            </p:cNvPr>
            <p:cNvCxnSpPr/>
            <p:nvPr/>
          </p:nvCxnSpPr>
          <p:spPr>
            <a:xfrm flipV="1">
              <a:off x="5823080" y="2142494"/>
              <a:ext cx="413894" cy="34105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151">
              <a:extLst>
                <a:ext uri="{FF2B5EF4-FFF2-40B4-BE49-F238E27FC236}">
                  <a16:creationId xmlns:a16="http://schemas.microsoft.com/office/drawing/2014/main" xmlns="" id="{EF5FDE4F-CC5F-49AD-86E6-14D1EFE9C727}"/>
                </a:ext>
              </a:extLst>
            </p:cNvPr>
            <p:cNvCxnSpPr/>
            <p:nvPr/>
          </p:nvCxnSpPr>
          <p:spPr>
            <a:xfrm>
              <a:off x="6258929" y="2137145"/>
              <a:ext cx="518246" cy="314314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152">
              <a:extLst>
                <a:ext uri="{FF2B5EF4-FFF2-40B4-BE49-F238E27FC236}">
                  <a16:creationId xmlns:a16="http://schemas.microsoft.com/office/drawing/2014/main" xmlns="" id="{44428681-0AC7-42D9-B5EE-FD4F212772D9}"/>
                </a:ext>
              </a:extLst>
            </p:cNvPr>
            <p:cNvCxnSpPr/>
            <p:nvPr/>
          </p:nvCxnSpPr>
          <p:spPr>
            <a:xfrm flipH="1">
              <a:off x="6796760" y="2229057"/>
              <a:ext cx="279115" cy="213143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153">
              <a:extLst>
                <a:ext uri="{FF2B5EF4-FFF2-40B4-BE49-F238E27FC236}">
                  <a16:creationId xmlns:a16="http://schemas.microsoft.com/office/drawing/2014/main" xmlns="" id="{4E7D4153-90E6-400C-BB92-59E736C4C042}"/>
                </a:ext>
              </a:extLst>
            </p:cNvPr>
            <p:cNvCxnSpPr/>
            <p:nvPr/>
          </p:nvCxnSpPr>
          <p:spPr>
            <a:xfrm>
              <a:off x="6763857" y="2464323"/>
              <a:ext cx="297497" cy="42602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154">
              <a:extLst>
                <a:ext uri="{FF2B5EF4-FFF2-40B4-BE49-F238E27FC236}">
                  <a16:creationId xmlns:a16="http://schemas.microsoft.com/office/drawing/2014/main" xmlns="" id="{5F055B03-BCB5-4CFF-BA0E-DBDB2A01FAC1}"/>
                </a:ext>
              </a:extLst>
            </p:cNvPr>
            <p:cNvCxnSpPr/>
            <p:nvPr/>
          </p:nvCxnSpPr>
          <p:spPr>
            <a:xfrm flipV="1">
              <a:off x="6468879" y="2453261"/>
              <a:ext cx="308910" cy="256572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155">
              <a:extLst>
                <a:ext uri="{FF2B5EF4-FFF2-40B4-BE49-F238E27FC236}">
                  <a16:creationId xmlns:a16="http://schemas.microsoft.com/office/drawing/2014/main" xmlns="" id="{70FAD78C-34A6-48AC-B199-B8BF749AA62D}"/>
                </a:ext>
              </a:extLst>
            </p:cNvPr>
            <p:cNvCxnSpPr/>
            <p:nvPr/>
          </p:nvCxnSpPr>
          <p:spPr>
            <a:xfrm>
              <a:off x="6267344" y="2150093"/>
              <a:ext cx="191716" cy="559740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156">
              <a:extLst>
                <a:ext uri="{FF2B5EF4-FFF2-40B4-BE49-F238E27FC236}">
                  <a16:creationId xmlns:a16="http://schemas.microsoft.com/office/drawing/2014/main" xmlns="" id="{37207C7D-7EAF-4C21-BDF9-8EE9E37748D1}"/>
                </a:ext>
              </a:extLst>
            </p:cNvPr>
            <p:cNvCxnSpPr/>
            <p:nvPr/>
          </p:nvCxnSpPr>
          <p:spPr>
            <a:xfrm flipH="1" flipV="1">
              <a:off x="5800527" y="2172490"/>
              <a:ext cx="163662" cy="442486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157">
              <a:extLst>
                <a:ext uri="{FF2B5EF4-FFF2-40B4-BE49-F238E27FC236}">
                  <a16:creationId xmlns:a16="http://schemas.microsoft.com/office/drawing/2014/main" xmlns="" id="{26C6741F-0E90-4D96-9365-4C262C7B6FF7}"/>
                </a:ext>
              </a:extLst>
            </p:cNvPr>
            <p:cNvCxnSpPr/>
            <p:nvPr/>
          </p:nvCxnSpPr>
          <p:spPr>
            <a:xfrm flipV="1">
              <a:off x="5443793" y="2638651"/>
              <a:ext cx="493125" cy="58831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158">
              <a:extLst>
                <a:ext uri="{FF2B5EF4-FFF2-40B4-BE49-F238E27FC236}">
                  <a16:creationId xmlns:a16="http://schemas.microsoft.com/office/drawing/2014/main" xmlns="" id="{E51D602E-D0FC-4EDF-8705-05F54992AEC6}"/>
                </a:ext>
              </a:extLst>
            </p:cNvPr>
            <p:cNvCxnSpPr/>
            <p:nvPr/>
          </p:nvCxnSpPr>
          <p:spPr>
            <a:xfrm>
              <a:off x="5354198" y="2464323"/>
              <a:ext cx="562090" cy="160164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159">
              <a:extLst>
                <a:ext uri="{FF2B5EF4-FFF2-40B4-BE49-F238E27FC236}">
                  <a16:creationId xmlns:a16="http://schemas.microsoft.com/office/drawing/2014/main" xmlns="" id="{1ABFD6AF-02DA-4AAF-9053-464848D56FBE}"/>
                </a:ext>
              </a:extLst>
            </p:cNvPr>
            <p:cNvCxnSpPr/>
            <p:nvPr/>
          </p:nvCxnSpPr>
          <p:spPr>
            <a:xfrm flipV="1">
              <a:off x="5981770" y="2458732"/>
              <a:ext cx="767441" cy="179810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160">
              <a:extLst>
                <a:ext uri="{FF2B5EF4-FFF2-40B4-BE49-F238E27FC236}">
                  <a16:creationId xmlns:a16="http://schemas.microsoft.com/office/drawing/2014/main" xmlns="" id="{A490CB0D-371A-4A1B-95F7-D5A0D9F9D6B3}"/>
                </a:ext>
              </a:extLst>
            </p:cNvPr>
            <p:cNvCxnSpPr/>
            <p:nvPr/>
          </p:nvCxnSpPr>
          <p:spPr>
            <a:xfrm>
              <a:off x="5971041" y="2650381"/>
              <a:ext cx="492339" cy="66725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161">
              <a:extLst>
                <a:ext uri="{FF2B5EF4-FFF2-40B4-BE49-F238E27FC236}">
                  <a16:creationId xmlns:a16="http://schemas.microsoft.com/office/drawing/2014/main" xmlns="" id="{7D5E7913-D548-45E6-86B8-ECC8C7F0BB02}"/>
                </a:ext>
              </a:extLst>
            </p:cNvPr>
            <p:cNvCxnSpPr/>
            <p:nvPr/>
          </p:nvCxnSpPr>
          <p:spPr>
            <a:xfrm flipH="1" flipV="1">
              <a:off x="5170294" y="2791703"/>
              <a:ext cx="350013" cy="19365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162">
              <a:extLst>
                <a:ext uri="{FF2B5EF4-FFF2-40B4-BE49-F238E27FC236}">
                  <a16:creationId xmlns:a16="http://schemas.microsoft.com/office/drawing/2014/main" xmlns="" id="{88368FF5-278F-443B-B262-E9BF63F8F296}"/>
                </a:ext>
              </a:extLst>
            </p:cNvPr>
            <p:cNvCxnSpPr/>
            <p:nvPr/>
          </p:nvCxnSpPr>
          <p:spPr>
            <a:xfrm flipV="1">
              <a:off x="4984068" y="2982116"/>
              <a:ext cx="502232" cy="273251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163">
              <a:extLst>
                <a:ext uri="{FF2B5EF4-FFF2-40B4-BE49-F238E27FC236}">
                  <a16:creationId xmlns:a16="http://schemas.microsoft.com/office/drawing/2014/main" xmlns="" id="{3DB67327-C45F-4FB9-B996-91929307212F}"/>
                </a:ext>
              </a:extLst>
            </p:cNvPr>
            <p:cNvCxnSpPr/>
            <p:nvPr/>
          </p:nvCxnSpPr>
          <p:spPr>
            <a:xfrm>
              <a:off x="5009678" y="3255367"/>
              <a:ext cx="579969" cy="251905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164">
              <a:extLst>
                <a:ext uri="{FF2B5EF4-FFF2-40B4-BE49-F238E27FC236}">
                  <a16:creationId xmlns:a16="http://schemas.microsoft.com/office/drawing/2014/main" xmlns="" id="{3B386AA6-5871-4371-9CBE-BAAF0A7D4C6F}"/>
                </a:ext>
              </a:extLst>
            </p:cNvPr>
            <p:cNvCxnSpPr/>
            <p:nvPr/>
          </p:nvCxnSpPr>
          <p:spPr>
            <a:xfrm flipV="1">
              <a:off x="5312063" y="3507272"/>
              <a:ext cx="253114" cy="418062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165">
              <a:extLst>
                <a:ext uri="{FF2B5EF4-FFF2-40B4-BE49-F238E27FC236}">
                  <a16:creationId xmlns:a16="http://schemas.microsoft.com/office/drawing/2014/main" xmlns="" id="{8BEF8ABD-3B71-4523-9EC3-B68F3FE423C9}"/>
                </a:ext>
              </a:extLst>
            </p:cNvPr>
            <p:cNvCxnSpPr/>
            <p:nvPr/>
          </p:nvCxnSpPr>
          <p:spPr>
            <a:xfrm flipH="1" flipV="1">
              <a:off x="5568935" y="3508706"/>
              <a:ext cx="143924" cy="519313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166">
              <a:extLst>
                <a:ext uri="{FF2B5EF4-FFF2-40B4-BE49-F238E27FC236}">
                  <a16:creationId xmlns:a16="http://schemas.microsoft.com/office/drawing/2014/main" xmlns="" id="{C39CF6A3-1AF8-4A83-AAE4-951D84317EF0}"/>
                </a:ext>
              </a:extLst>
            </p:cNvPr>
            <p:cNvCxnSpPr/>
            <p:nvPr/>
          </p:nvCxnSpPr>
          <p:spPr>
            <a:xfrm flipV="1">
              <a:off x="5436326" y="4028019"/>
              <a:ext cx="285930" cy="336774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167">
              <a:extLst>
                <a:ext uri="{FF2B5EF4-FFF2-40B4-BE49-F238E27FC236}">
                  <a16:creationId xmlns:a16="http://schemas.microsoft.com/office/drawing/2014/main" xmlns="" id="{A261D968-105B-492B-8653-7499B26D0C11}"/>
                </a:ext>
              </a:extLst>
            </p:cNvPr>
            <p:cNvCxnSpPr/>
            <p:nvPr/>
          </p:nvCxnSpPr>
          <p:spPr>
            <a:xfrm>
              <a:off x="5731751" y="4040560"/>
              <a:ext cx="271109" cy="336036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168">
              <a:extLst>
                <a:ext uri="{FF2B5EF4-FFF2-40B4-BE49-F238E27FC236}">
                  <a16:creationId xmlns:a16="http://schemas.microsoft.com/office/drawing/2014/main" xmlns="" id="{650CB129-7A0F-4CA5-B548-F81731C997F1}"/>
                </a:ext>
              </a:extLst>
            </p:cNvPr>
            <p:cNvCxnSpPr/>
            <p:nvPr/>
          </p:nvCxnSpPr>
          <p:spPr>
            <a:xfrm flipV="1">
              <a:off x="5980145" y="3646755"/>
              <a:ext cx="0" cy="71803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169">
              <a:extLst>
                <a:ext uri="{FF2B5EF4-FFF2-40B4-BE49-F238E27FC236}">
                  <a16:creationId xmlns:a16="http://schemas.microsoft.com/office/drawing/2014/main" xmlns="" id="{067531F4-BE72-4D0F-AFA4-597FECFA3016}"/>
                </a:ext>
              </a:extLst>
            </p:cNvPr>
            <p:cNvCxnSpPr/>
            <p:nvPr/>
          </p:nvCxnSpPr>
          <p:spPr>
            <a:xfrm>
              <a:off x="5964189" y="2638543"/>
              <a:ext cx="0" cy="58582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170">
              <a:extLst>
                <a:ext uri="{FF2B5EF4-FFF2-40B4-BE49-F238E27FC236}">
                  <a16:creationId xmlns:a16="http://schemas.microsoft.com/office/drawing/2014/main" xmlns="" id="{D4F291E8-724C-49CB-81F3-2C6222608C83}"/>
                </a:ext>
              </a:extLst>
            </p:cNvPr>
            <p:cNvCxnSpPr/>
            <p:nvPr/>
          </p:nvCxnSpPr>
          <p:spPr>
            <a:xfrm>
              <a:off x="5505937" y="2982116"/>
              <a:ext cx="496924" cy="664639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171">
              <a:extLst>
                <a:ext uri="{FF2B5EF4-FFF2-40B4-BE49-F238E27FC236}">
                  <a16:creationId xmlns:a16="http://schemas.microsoft.com/office/drawing/2014/main" xmlns="" id="{18842710-4F1C-466A-B190-70504479B2C7}"/>
                </a:ext>
              </a:extLst>
            </p:cNvPr>
            <p:cNvCxnSpPr/>
            <p:nvPr/>
          </p:nvCxnSpPr>
          <p:spPr>
            <a:xfrm flipH="1" flipV="1">
              <a:off x="5971041" y="3212073"/>
              <a:ext cx="20698" cy="432284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172">
              <a:extLst>
                <a:ext uri="{FF2B5EF4-FFF2-40B4-BE49-F238E27FC236}">
                  <a16:creationId xmlns:a16="http://schemas.microsoft.com/office/drawing/2014/main" xmlns="" id="{EF35B11F-AAFB-4603-9A38-E7793BF30A02}"/>
                </a:ext>
              </a:extLst>
            </p:cNvPr>
            <p:cNvCxnSpPr/>
            <p:nvPr/>
          </p:nvCxnSpPr>
          <p:spPr>
            <a:xfrm>
              <a:off x="6485274" y="2728943"/>
              <a:ext cx="96764" cy="429337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173">
              <a:extLst>
                <a:ext uri="{FF2B5EF4-FFF2-40B4-BE49-F238E27FC236}">
                  <a16:creationId xmlns:a16="http://schemas.microsoft.com/office/drawing/2014/main" xmlns="" id="{E47E4B93-5264-4421-9457-42AE934FA43D}"/>
                </a:ext>
              </a:extLst>
            </p:cNvPr>
            <p:cNvCxnSpPr/>
            <p:nvPr/>
          </p:nvCxnSpPr>
          <p:spPr>
            <a:xfrm flipV="1">
              <a:off x="6578656" y="2451459"/>
              <a:ext cx="193124" cy="706821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174">
              <a:extLst>
                <a:ext uri="{FF2B5EF4-FFF2-40B4-BE49-F238E27FC236}">
                  <a16:creationId xmlns:a16="http://schemas.microsoft.com/office/drawing/2014/main" xmlns="" id="{8417EECE-AF65-4A3A-BA75-FC9A3F2ADA67}"/>
                </a:ext>
              </a:extLst>
            </p:cNvPr>
            <p:cNvCxnSpPr/>
            <p:nvPr/>
          </p:nvCxnSpPr>
          <p:spPr>
            <a:xfrm flipV="1">
              <a:off x="6276482" y="2728943"/>
              <a:ext cx="190780" cy="49542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175">
              <a:extLst>
                <a:ext uri="{FF2B5EF4-FFF2-40B4-BE49-F238E27FC236}">
                  <a16:creationId xmlns:a16="http://schemas.microsoft.com/office/drawing/2014/main" xmlns="" id="{9768396B-197E-48E8-891D-495464FFCADD}"/>
                </a:ext>
              </a:extLst>
            </p:cNvPr>
            <p:cNvCxnSpPr/>
            <p:nvPr/>
          </p:nvCxnSpPr>
          <p:spPr>
            <a:xfrm flipV="1">
              <a:off x="5523949" y="2708886"/>
              <a:ext cx="930829" cy="25995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176">
              <a:extLst>
                <a:ext uri="{FF2B5EF4-FFF2-40B4-BE49-F238E27FC236}">
                  <a16:creationId xmlns:a16="http://schemas.microsoft.com/office/drawing/2014/main" xmlns="" id="{EAD0EE65-6EDE-41E3-B34D-51D2647627B1}"/>
                </a:ext>
              </a:extLst>
            </p:cNvPr>
            <p:cNvCxnSpPr/>
            <p:nvPr/>
          </p:nvCxnSpPr>
          <p:spPr>
            <a:xfrm flipH="1" flipV="1">
              <a:off x="5961667" y="3619808"/>
              <a:ext cx="384555" cy="444519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177">
              <a:extLst>
                <a:ext uri="{FF2B5EF4-FFF2-40B4-BE49-F238E27FC236}">
                  <a16:creationId xmlns:a16="http://schemas.microsoft.com/office/drawing/2014/main" xmlns="" id="{E74C5450-B58A-42D6-9A02-1630A41E7D8F}"/>
                </a:ext>
              </a:extLst>
            </p:cNvPr>
            <p:cNvCxnSpPr/>
            <p:nvPr/>
          </p:nvCxnSpPr>
          <p:spPr>
            <a:xfrm flipV="1">
              <a:off x="6007431" y="4049017"/>
              <a:ext cx="341269" cy="308667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178">
              <a:extLst>
                <a:ext uri="{FF2B5EF4-FFF2-40B4-BE49-F238E27FC236}">
                  <a16:creationId xmlns:a16="http://schemas.microsoft.com/office/drawing/2014/main" xmlns="" id="{24F001BF-A24A-4DEB-8C70-C99367C1FED9}"/>
                </a:ext>
              </a:extLst>
            </p:cNvPr>
            <p:cNvCxnSpPr/>
            <p:nvPr/>
          </p:nvCxnSpPr>
          <p:spPr>
            <a:xfrm>
              <a:off x="6338757" y="3659296"/>
              <a:ext cx="299586" cy="181627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179">
              <a:extLst>
                <a:ext uri="{FF2B5EF4-FFF2-40B4-BE49-F238E27FC236}">
                  <a16:creationId xmlns:a16="http://schemas.microsoft.com/office/drawing/2014/main" xmlns="" id="{1D2DB406-8DEB-4AF2-8F67-E43F2718CFDD}"/>
                </a:ext>
              </a:extLst>
            </p:cNvPr>
            <p:cNvCxnSpPr/>
            <p:nvPr/>
          </p:nvCxnSpPr>
          <p:spPr>
            <a:xfrm flipH="1">
              <a:off x="6338757" y="3668444"/>
              <a:ext cx="9943" cy="394503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180">
              <a:extLst>
                <a:ext uri="{FF2B5EF4-FFF2-40B4-BE49-F238E27FC236}">
                  <a16:creationId xmlns:a16="http://schemas.microsoft.com/office/drawing/2014/main" xmlns="" id="{1232D068-D6AE-4CC7-97DD-3642CE2AFE59}"/>
                </a:ext>
              </a:extLst>
            </p:cNvPr>
            <p:cNvCxnSpPr/>
            <p:nvPr/>
          </p:nvCxnSpPr>
          <p:spPr>
            <a:xfrm>
              <a:off x="6263895" y="3228456"/>
              <a:ext cx="90999" cy="43998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181">
              <a:extLst>
                <a:ext uri="{FF2B5EF4-FFF2-40B4-BE49-F238E27FC236}">
                  <a16:creationId xmlns:a16="http://schemas.microsoft.com/office/drawing/2014/main" xmlns="" id="{9C19CF4C-84CC-4A42-9759-7A34C23E9C23}"/>
                </a:ext>
              </a:extLst>
            </p:cNvPr>
            <p:cNvCxnSpPr/>
            <p:nvPr/>
          </p:nvCxnSpPr>
          <p:spPr>
            <a:xfrm flipV="1">
              <a:off x="5580713" y="3232828"/>
              <a:ext cx="390290" cy="266587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182">
              <a:extLst>
                <a:ext uri="{FF2B5EF4-FFF2-40B4-BE49-F238E27FC236}">
                  <a16:creationId xmlns:a16="http://schemas.microsoft.com/office/drawing/2014/main" xmlns="" id="{868F55BC-355B-4C2E-AE87-926D697E32CB}"/>
                </a:ext>
              </a:extLst>
            </p:cNvPr>
            <p:cNvCxnSpPr/>
            <p:nvPr/>
          </p:nvCxnSpPr>
          <p:spPr>
            <a:xfrm>
              <a:off x="5496539" y="2984830"/>
              <a:ext cx="492359" cy="25173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183">
              <a:extLst>
                <a:ext uri="{FF2B5EF4-FFF2-40B4-BE49-F238E27FC236}">
                  <a16:creationId xmlns:a16="http://schemas.microsoft.com/office/drawing/2014/main" xmlns="" id="{6C08A105-1257-4C29-8BD3-694C175AD27A}"/>
                </a:ext>
              </a:extLst>
            </p:cNvPr>
            <p:cNvCxnSpPr/>
            <p:nvPr/>
          </p:nvCxnSpPr>
          <p:spPr>
            <a:xfrm>
              <a:off x="5979171" y="3220748"/>
              <a:ext cx="286190" cy="0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184">
              <a:extLst>
                <a:ext uri="{FF2B5EF4-FFF2-40B4-BE49-F238E27FC236}">
                  <a16:creationId xmlns:a16="http://schemas.microsoft.com/office/drawing/2014/main" xmlns="" id="{B346E8F4-98D1-44FD-AB5C-F0B76DE3A847}"/>
                </a:ext>
              </a:extLst>
            </p:cNvPr>
            <p:cNvCxnSpPr/>
            <p:nvPr/>
          </p:nvCxnSpPr>
          <p:spPr>
            <a:xfrm flipV="1">
              <a:off x="6002860" y="3210639"/>
              <a:ext cx="273622" cy="422323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185">
              <a:extLst>
                <a:ext uri="{FF2B5EF4-FFF2-40B4-BE49-F238E27FC236}">
                  <a16:creationId xmlns:a16="http://schemas.microsoft.com/office/drawing/2014/main" xmlns="" id="{E97629B7-B7AD-410F-AC1D-53B2BEA76ED7}"/>
                </a:ext>
              </a:extLst>
            </p:cNvPr>
            <p:cNvCxnSpPr/>
            <p:nvPr/>
          </p:nvCxnSpPr>
          <p:spPr>
            <a:xfrm flipV="1">
              <a:off x="5724992" y="3636725"/>
              <a:ext cx="235599" cy="409089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186">
              <a:extLst>
                <a:ext uri="{FF2B5EF4-FFF2-40B4-BE49-F238E27FC236}">
                  <a16:creationId xmlns:a16="http://schemas.microsoft.com/office/drawing/2014/main" xmlns="" id="{B29724F0-57D4-49F9-BA86-F2CE94FCB07E}"/>
                </a:ext>
              </a:extLst>
            </p:cNvPr>
            <p:cNvCxnSpPr/>
            <p:nvPr/>
          </p:nvCxnSpPr>
          <p:spPr>
            <a:xfrm flipV="1">
              <a:off x="5304451" y="3615724"/>
              <a:ext cx="672942" cy="346934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187">
              <a:extLst>
                <a:ext uri="{FF2B5EF4-FFF2-40B4-BE49-F238E27FC236}">
                  <a16:creationId xmlns:a16="http://schemas.microsoft.com/office/drawing/2014/main" xmlns="" id="{0AA16FFB-B6E0-4ABC-8FCB-0A71B9E747B9}"/>
                </a:ext>
              </a:extLst>
            </p:cNvPr>
            <p:cNvCxnSpPr/>
            <p:nvPr/>
          </p:nvCxnSpPr>
          <p:spPr>
            <a:xfrm>
              <a:off x="5320956" y="3971950"/>
              <a:ext cx="1022510" cy="9237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188">
              <a:extLst>
                <a:ext uri="{FF2B5EF4-FFF2-40B4-BE49-F238E27FC236}">
                  <a16:creationId xmlns:a16="http://schemas.microsoft.com/office/drawing/2014/main" xmlns="" id="{07890641-8376-42CC-AECB-3CDDAB297F15}"/>
                </a:ext>
              </a:extLst>
            </p:cNvPr>
            <p:cNvCxnSpPr/>
            <p:nvPr/>
          </p:nvCxnSpPr>
          <p:spPr>
            <a:xfrm flipH="1">
              <a:off x="6346222" y="3414241"/>
              <a:ext cx="499314" cy="27052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189">
              <a:extLst>
                <a:ext uri="{FF2B5EF4-FFF2-40B4-BE49-F238E27FC236}">
                  <a16:creationId xmlns:a16="http://schemas.microsoft.com/office/drawing/2014/main" xmlns="" id="{5E8BE895-637F-46F0-BDC5-94E863C52EF2}"/>
                </a:ext>
              </a:extLst>
            </p:cNvPr>
            <p:cNvCxnSpPr/>
            <p:nvPr/>
          </p:nvCxnSpPr>
          <p:spPr>
            <a:xfrm flipV="1">
              <a:off x="5579511" y="3432465"/>
              <a:ext cx="1273491" cy="70641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190">
              <a:extLst>
                <a:ext uri="{FF2B5EF4-FFF2-40B4-BE49-F238E27FC236}">
                  <a16:creationId xmlns:a16="http://schemas.microsoft.com/office/drawing/2014/main" xmlns="" id="{776D50F1-0AA4-4369-B1A0-13EDED7B0816}"/>
                </a:ext>
              </a:extLst>
            </p:cNvPr>
            <p:cNvCxnSpPr/>
            <p:nvPr/>
          </p:nvCxnSpPr>
          <p:spPr>
            <a:xfrm>
              <a:off x="5447581" y="4356121"/>
              <a:ext cx="544159" cy="10020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191">
              <a:extLst>
                <a:ext uri="{FF2B5EF4-FFF2-40B4-BE49-F238E27FC236}">
                  <a16:creationId xmlns:a16="http://schemas.microsoft.com/office/drawing/2014/main" xmlns="" id="{D582BF20-B2E8-441D-BC35-218E24A0C02A}"/>
                </a:ext>
              </a:extLst>
            </p:cNvPr>
            <p:cNvCxnSpPr/>
            <p:nvPr/>
          </p:nvCxnSpPr>
          <p:spPr>
            <a:xfrm>
              <a:off x="5998499" y="4360458"/>
              <a:ext cx="326678" cy="10550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192">
              <a:extLst>
                <a:ext uri="{FF2B5EF4-FFF2-40B4-BE49-F238E27FC236}">
                  <a16:creationId xmlns:a16="http://schemas.microsoft.com/office/drawing/2014/main" xmlns="" id="{B48D6683-954D-4720-93CC-D38051A02FF8}"/>
                </a:ext>
              </a:extLst>
            </p:cNvPr>
            <p:cNvCxnSpPr/>
            <p:nvPr/>
          </p:nvCxnSpPr>
          <p:spPr>
            <a:xfrm flipV="1">
              <a:off x="6327763" y="4312160"/>
              <a:ext cx="264162" cy="63185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193">
              <a:extLst>
                <a:ext uri="{FF2B5EF4-FFF2-40B4-BE49-F238E27FC236}">
                  <a16:creationId xmlns:a16="http://schemas.microsoft.com/office/drawing/2014/main" xmlns="" id="{ECE14D3B-9252-4F97-91E2-72FB76E653F0}"/>
                </a:ext>
              </a:extLst>
            </p:cNvPr>
            <p:cNvCxnSpPr/>
            <p:nvPr/>
          </p:nvCxnSpPr>
          <p:spPr>
            <a:xfrm flipH="1">
              <a:off x="6325177" y="4049017"/>
              <a:ext cx="12393" cy="317124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194">
              <a:extLst>
                <a:ext uri="{FF2B5EF4-FFF2-40B4-BE49-F238E27FC236}">
                  <a16:creationId xmlns:a16="http://schemas.microsoft.com/office/drawing/2014/main" xmlns="" id="{23E55F50-DD0A-40AA-98AC-A437A221AC34}"/>
                </a:ext>
              </a:extLst>
            </p:cNvPr>
            <p:cNvCxnSpPr/>
            <p:nvPr/>
          </p:nvCxnSpPr>
          <p:spPr>
            <a:xfrm>
              <a:off x="6339518" y="4050282"/>
              <a:ext cx="233863" cy="261878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195">
              <a:extLst>
                <a:ext uri="{FF2B5EF4-FFF2-40B4-BE49-F238E27FC236}">
                  <a16:creationId xmlns:a16="http://schemas.microsoft.com/office/drawing/2014/main" xmlns="" id="{411828B6-D428-44E4-8DA0-BD2E453CD276}"/>
                </a:ext>
              </a:extLst>
            </p:cNvPr>
            <p:cNvCxnSpPr/>
            <p:nvPr/>
          </p:nvCxnSpPr>
          <p:spPr>
            <a:xfrm flipV="1">
              <a:off x="6359970" y="3854229"/>
              <a:ext cx="290379" cy="203076"/>
            </a:xfrm>
            <a:prstGeom prst="line">
              <a:avLst/>
            </a:prstGeom>
            <a:grpFill/>
            <a:ln w="12700">
              <a:solidFill>
                <a:srgbClr val="035C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oup 35">
            <a:extLst>
              <a:ext uri="{FF2B5EF4-FFF2-40B4-BE49-F238E27FC236}">
                <a16:creationId xmlns:a16="http://schemas.microsoft.com/office/drawing/2014/main" xmlns="" id="{E7957424-DE9D-41F7-866B-89B61C6ABABC}"/>
              </a:ext>
            </a:extLst>
          </p:cNvPr>
          <p:cNvGrpSpPr/>
          <p:nvPr/>
        </p:nvGrpSpPr>
        <p:grpSpPr>
          <a:xfrm>
            <a:off x="5148126" y="1781696"/>
            <a:ext cx="2069778" cy="2859731"/>
            <a:chOff x="5330055" y="2173721"/>
            <a:chExt cx="1400918" cy="1935594"/>
          </a:xfrm>
          <a:solidFill>
            <a:srgbClr val="035C9C"/>
          </a:solidFill>
        </p:grpSpPr>
        <p:sp>
          <p:nvSpPr>
            <p:cNvPr id="89" name="Oval 88">
              <a:extLst>
                <a:ext uri="{FF2B5EF4-FFF2-40B4-BE49-F238E27FC236}">
                  <a16:creationId xmlns:a16="http://schemas.microsoft.com/office/drawing/2014/main" xmlns="" id="{F12440C1-3DFF-4264-9CE7-85B8D4B64D8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636808" y="2620714"/>
              <a:ext cx="94165" cy="9416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0" name="Oval 89">
              <a:extLst>
                <a:ext uri="{FF2B5EF4-FFF2-40B4-BE49-F238E27FC236}">
                  <a16:creationId xmlns:a16="http://schemas.microsoft.com/office/drawing/2014/main" xmlns="" id="{C7DBEFEB-D64C-4199-B46C-343387B749B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49460" y="2274670"/>
              <a:ext cx="117706" cy="1177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1" name="Oval 90">
              <a:extLst>
                <a:ext uri="{FF2B5EF4-FFF2-40B4-BE49-F238E27FC236}">
                  <a16:creationId xmlns:a16="http://schemas.microsoft.com/office/drawing/2014/main" xmlns="" id="{92C1799E-0A0B-4E38-83CC-ECBE292F76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516818" y="3385440"/>
              <a:ext cx="94165" cy="9416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2" name="Oval 92">
              <a:extLst>
                <a:ext uri="{FF2B5EF4-FFF2-40B4-BE49-F238E27FC236}">
                  <a16:creationId xmlns:a16="http://schemas.microsoft.com/office/drawing/2014/main" xmlns="" id="{A8E19A5A-BAD1-481A-95D9-6DDBEAEB468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14356" y="2173721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3" name="Oval 93">
              <a:extLst>
                <a:ext uri="{FF2B5EF4-FFF2-40B4-BE49-F238E27FC236}">
                  <a16:creationId xmlns:a16="http://schemas.microsoft.com/office/drawing/2014/main" xmlns="" id="{E34B9047-3EFF-4B81-B07B-3D4D080561F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274957" y="4018781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4" name="Oval 94">
              <a:extLst>
                <a:ext uri="{FF2B5EF4-FFF2-40B4-BE49-F238E27FC236}">
                  <a16:creationId xmlns:a16="http://schemas.microsoft.com/office/drawing/2014/main" xmlns="" id="{6911CB81-0160-497F-B5A0-A1C51C6B245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330055" y="2470055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5" name="Oval 95">
              <a:extLst>
                <a:ext uri="{FF2B5EF4-FFF2-40B4-BE49-F238E27FC236}">
                  <a16:creationId xmlns:a16="http://schemas.microsoft.com/office/drawing/2014/main" xmlns="" id="{9BD00322-4584-4466-90FC-FA3271857CB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01522" y="233826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6" name="Oval 97">
              <a:extLst>
                <a:ext uri="{FF2B5EF4-FFF2-40B4-BE49-F238E27FC236}">
                  <a16:creationId xmlns:a16="http://schemas.microsoft.com/office/drawing/2014/main" xmlns="" id="{CB859C32-5695-4A28-B087-50199378E82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91599" y="4017582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800" dirty="0">
                  <a:solidFill>
                    <a:schemeClr val="bg1"/>
                  </a:solidFill>
                  <a:cs typeface="+mn-ea"/>
                  <a:sym typeface="+mn-lt"/>
                </a:rPr>
                <a:t>0</a:t>
              </a:r>
            </a:p>
          </p:txBody>
        </p:sp>
        <p:sp>
          <p:nvSpPr>
            <p:cNvPr id="97" name="Oval 98">
              <a:extLst>
                <a:ext uri="{FF2B5EF4-FFF2-40B4-BE49-F238E27FC236}">
                  <a16:creationId xmlns:a16="http://schemas.microsoft.com/office/drawing/2014/main" xmlns="" id="{F0D90626-54BA-494C-90A1-16CB3735593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03887" y="3754166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8" name="Oval 99">
              <a:extLst>
                <a:ext uri="{FF2B5EF4-FFF2-40B4-BE49-F238E27FC236}">
                  <a16:creationId xmlns:a16="http://schemas.microsoft.com/office/drawing/2014/main" xmlns="" id="{7BA34884-FDE4-462C-81EC-F8B238DC7E0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97899" y="2844911"/>
              <a:ext cx="154645" cy="15464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9" name="Oval 100">
              <a:extLst>
                <a:ext uri="{FF2B5EF4-FFF2-40B4-BE49-F238E27FC236}">
                  <a16:creationId xmlns:a16="http://schemas.microsoft.com/office/drawing/2014/main" xmlns="" id="{980F3748-7858-464E-82C7-2FEB0E3A6A5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44638" y="3115561"/>
              <a:ext cx="106856" cy="1068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0" name="Oval 101">
              <a:extLst>
                <a:ext uri="{FF2B5EF4-FFF2-40B4-BE49-F238E27FC236}">
                  <a16:creationId xmlns:a16="http://schemas.microsoft.com/office/drawing/2014/main" xmlns="" id="{915DC8B8-FEF3-4E5F-9CB6-A29BA3E5762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06319" y="2923635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1" name="Oval 102">
              <a:extLst>
                <a:ext uri="{FF2B5EF4-FFF2-40B4-BE49-F238E27FC236}">
                  <a16:creationId xmlns:a16="http://schemas.microsoft.com/office/drawing/2014/main" xmlns="" id="{3D432289-3257-4BB6-ABDC-3AE2DC86356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34075" y="3275461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2" name="Oval 103">
              <a:extLst>
                <a:ext uri="{FF2B5EF4-FFF2-40B4-BE49-F238E27FC236}">
                  <a16:creationId xmlns:a16="http://schemas.microsoft.com/office/drawing/2014/main" xmlns="" id="{2FD07FF3-F8EA-4F15-BBA9-539D931E16E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265177" y="2949207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3" name="Oval 104">
              <a:extLst>
                <a:ext uri="{FF2B5EF4-FFF2-40B4-BE49-F238E27FC236}">
                  <a16:creationId xmlns:a16="http://schemas.microsoft.com/office/drawing/2014/main" xmlns="" id="{D3DB3AE0-1845-4BB5-A5C0-EAB96955CCF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57077" y="2586833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4" name="Oval 105">
              <a:extLst>
                <a:ext uri="{FF2B5EF4-FFF2-40B4-BE49-F238E27FC236}">
                  <a16:creationId xmlns:a16="http://schemas.microsoft.com/office/drawing/2014/main" xmlns="" id="{7642C623-E043-4C37-B32F-EF37AB86927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08690" y="4033019"/>
              <a:ext cx="66207" cy="662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5" name="Oval 106">
              <a:extLst>
                <a:ext uri="{FF2B5EF4-FFF2-40B4-BE49-F238E27FC236}">
                  <a16:creationId xmlns:a16="http://schemas.microsoft.com/office/drawing/2014/main" xmlns="" id="{7B28D623-1B0A-4DB6-ACD5-C08707F95B1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935251" y="4007493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6" name="Oval 107">
              <a:extLst>
                <a:ext uri="{FF2B5EF4-FFF2-40B4-BE49-F238E27FC236}">
                  <a16:creationId xmlns:a16="http://schemas.microsoft.com/office/drawing/2014/main" xmlns="" id="{DEB21302-B6A6-4BB3-BD07-9D57A1E1956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79055" y="3805077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7" name="Oval 108">
              <a:extLst>
                <a:ext uri="{FF2B5EF4-FFF2-40B4-BE49-F238E27FC236}">
                  <a16:creationId xmlns:a16="http://schemas.microsoft.com/office/drawing/2014/main" xmlns="" id="{897DE776-3F2E-4791-9FCC-456A0EFF92C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911609" y="3481568"/>
              <a:ext cx="154645" cy="15464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8" name="Oval 109">
              <a:extLst>
                <a:ext uri="{FF2B5EF4-FFF2-40B4-BE49-F238E27FC236}">
                  <a16:creationId xmlns:a16="http://schemas.microsoft.com/office/drawing/2014/main" xmlns="" id="{DEF1FBA1-6338-4FDF-AA2E-2DAA2A0ADD1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935503" y="3250249"/>
              <a:ext cx="106856" cy="1068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9" name="Oval 111">
              <a:extLst>
                <a:ext uri="{FF2B5EF4-FFF2-40B4-BE49-F238E27FC236}">
                  <a16:creationId xmlns:a16="http://schemas.microsoft.com/office/drawing/2014/main" xmlns="" id="{5EFAD96D-6291-42F4-97B7-734824815B9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407378" y="2990029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0" name="Oval 112">
              <a:extLst>
                <a:ext uri="{FF2B5EF4-FFF2-40B4-BE49-F238E27FC236}">
                  <a16:creationId xmlns:a16="http://schemas.microsoft.com/office/drawing/2014/main" xmlns="" id="{5268B4D4-ECCB-4CAD-82F5-AFAB2E1D26A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54798" y="276204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1" name="Oval 113">
              <a:extLst>
                <a:ext uri="{FF2B5EF4-FFF2-40B4-BE49-F238E27FC236}">
                  <a16:creationId xmlns:a16="http://schemas.microsoft.com/office/drawing/2014/main" xmlns="" id="{6819930B-D80A-4591-9811-C6A0C6E2900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03821" y="254481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2" name="Oval 114">
              <a:extLst>
                <a:ext uri="{FF2B5EF4-FFF2-40B4-BE49-F238E27FC236}">
                  <a16:creationId xmlns:a16="http://schemas.microsoft.com/office/drawing/2014/main" xmlns="" id="{4084B504-47A4-4D52-8A73-DE1E7366017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62121" y="276204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3" name="Oval 115">
              <a:extLst>
                <a:ext uri="{FF2B5EF4-FFF2-40B4-BE49-F238E27FC236}">
                  <a16:creationId xmlns:a16="http://schemas.microsoft.com/office/drawing/2014/main" xmlns="" id="{50AE2006-A283-4011-9D27-9D370FEC35E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27312" y="3210835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4" name="Oval 116">
              <a:extLst>
                <a:ext uri="{FF2B5EF4-FFF2-40B4-BE49-F238E27FC236}">
                  <a16:creationId xmlns:a16="http://schemas.microsoft.com/office/drawing/2014/main" xmlns="" id="{CD2A56B9-4F29-4F29-B91E-05CFE10D94E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86778" y="3434014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5" name="Oval 117">
              <a:extLst>
                <a:ext uri="{FF2B5EF4-FFF2-40B4-BE49-F238E27FC236}">
                  <a16:creationId xmlns:a16="http://schemas.microsoft.com/office/drawing/2014/main" xmlns="" id="{E7679A08-FC7F-4AC6-BA22-D81282411E0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96862" y="3546740"/>
              <a:ext cx="66207" cy="662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6" name="Oval 118">
              <a:extLst>
                <a:ext uri="{FF2B5EF4-FFF2-40B4-BE49-F238E27FC236}">
                  <a16:creationId xmlns:a16="http://schemas.microsoft.com/office/drawing/2014/main" xmlns="" id="{2A3B08FC-F758-4756-9E18-679CBFF50F8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92191" y="3805077"/>
              <a:ext cx="66207" cy="662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7" name="Group 36">
            <a:extLst>
              <a:ext uri="{FF2B5EF4-FFF2-40B4-BE49-F238E27FC236}">
                <a16:creationId xmlns:a16="http://schemas.microsoft.com/office/drawing/2014/main" xmlns="" id="{E84EE15C-DE9E-4B4F-8785-E007AB8A1041}"/>
              </a:ext>
            </a:extLst>
          </p:cNvPr>
          <p:cNvGrpSpPr/>
          <p:nvPr/>
        </p:nvGrpSpPr>
        <p:grpSpPr>
          <a:xfrm>
            <a:off x="5554351" y="4708303"/>
            <a:ext cx="1095992" cy="1002650"/>
            <a:chOff x="5408480" y="4511869"/>
            <a:chExt cx="1134411" cy="1037797"/>
          </a:xfrm>
          <a:solidFill>
            <a:srgbClr val="035C9C"/>
          </a:solidFill>
        </p:grpSpPr>
        <p:sp>
          <p:nvSpPr>
            <p:cNvPr id="118" name="Freeform 81">
              <a:extLst>
                <a:ext uri="{FF2B5EF4-FFF2-40B4-BE49-F238E27FC236}">
                  <a16:creationId xmlns:a16="http://schemas.microsoft.com/office/drawing/2014/main" xmlns="" id="{829C7167-2FA8-416E-9319-0C72EB207998}"/>
                </a:ext>
              </a:extLst>
            </p:cNvPr>
            <p:cNvSpPr/>
            <p:nvPr/>
          </p:nvSpPr>
          <p:spPr>
            <a:xfrm>
              <a:off x="5464289" y="4511869"/>
              <a:ext cx="1028142" cy="964410"/>
            </a:xfrm>
            <a:custGeom>
              <a:avLst/>
              <a:gdLst>
                <a:gd name="connsiteX0" fmla="*/ 0 w 672200"/>
                <a:gd name="connsiteY0" fmla="*/ 0 h 630649"/>
                <a:gd name="connsiteX1" fmla="*/ 671846 w 672200"/>
                <a:gd name="connsiteY1" fmla="*/ 0 h 630649"/>
                <a:gd name="connsiteX2" fmla="*/ 672200 w 672200"/>
                <a:gd name="connsiteY2" fmla="*/ 32054 h 630649"/>
                <a:gd name="connsiteX3" fmla="*/ 657576 w 672200"/>
                <a:gd name="connsiteY3" fmla="*/ 470997 h 630649"/>
                <a:gd name="connsiteX4" fmla="*/ 493887 w 672200"/>
                <a:gd name="connsiteY4" fmla="*/ 626220 h 630649"/>
                <a:gd name="connsiteX5" fmla="*/ 200376 w 672200"/>
                <a:gd name="connsiteY5" fmla="*/ 629042 h 630649"/>
                <a:gd name="connsiteX6" fmla="*/ 31043 w 672200"/>
                <a:gd name="connsiteY6" fmla="*/ 487931 h 630649"/>
                <a:gd name="connsiteX7" fmla="*/ 213 w 672200"/>
                <a:gd name="connsiteY7" fmla="*/ 53019 h 630649"/>
                <a:gd name="connsiteX0" fmla="*/ 0 w 672200"/>
                <a:gd name="connsiteY0" fmla="*/ 0 h 630649"/>
                <a:gd name="connsiteX1" fmla="*/ 671846 w 672200"/>
                <a:gd name="connsiteY1" fmla="*/ 0 h 630649"/>
                <a:gd name="connsiteX2" fmla="*/ 672200 w 672200"/>
                <a:gd name="connsiteY2" fmla="*/ 32054 h 630649"/>
                <a:gd name="connsiteX3" fmla="*/ 657576 w 672200"/>
                <a:gd name="connsiteY3" fmla="*/ 470997 h 630649"/>
                <a:gd name="connsiteX4" fmla="*/ 493887 w 672200"/>
                <a:gd name="connsiteY4" fmla="*/ 626220 h 630649"/>
                <a:gd name="connsiteX5" fmla="*/ 200376 w 672200"/>
                <a:gd name="connsiteY5" fmla="*/ 629042 h 630649"/>
                <a:gd name="connsiteX6" fmla="*/ 31043 w 672200"/>
                <a:gd name="connsiteY6" fmla="*/ 487931 h 630649"/>
                <a:gd name="connsiteX7" fmla="*/ 231194 w 672200"/>
                <a:gd name="connsiteY7" fmla="*/ 129219 h 630649"/>
                <a:gd name="connsiteX8" fmla="*/ 0 w 672200"/>
                <a:gd name="connsiteY8" fmla="*/ 0 h 630649"/>
                <a:gd name="connsiteX0" fmla="*/ 46884 w 719084"/>
                <a:gd name="connsiteY0" fmla="*/ 0 h 630649"/>
                <a:gd name="connsiteX1" fmla="*/ 718730 w 719084"/>
                <a:gd name="connsiteY1" fmla="*/ 0 h 630649"/>
                <a:gd name="connsiteX2" fmla="*/ 719084 w 719084"/>
                <a:gd name="connsiteY2" fmla="*/ 32054 h 630649"/>
                <a:gd name="connsiteX3" fmla="*/ 704460 w 719084"/>
                <a:gd name="connsiteY3" fmla="*/ 470997 h 630649"/>
                <a:gd name="connsiteX4" fmla="*/ 540771 w 719084"/>
                <a:gd name="connsiteY4" fmla="*/ 626220 h 630649"/>
                <a:gd name="connsiteX5" fmla="*/ 247260 w 719084"/>
                <a:gd name="connsiteY5" fmla="*/ 629042 h 630649"/>
                <a:gd name="connsiteX6" fmla="*/ 77927 w 719084"/>
                <a:gd name="connsiteY6" fmla="*/ 487931 h 630649"/>
                <a:gd name="connsiteX7" fmla="*/ 46884 w 719084"/>
                <a:gd name="connsiteY7" fmla="*/ 0 h 630649"/>
                <a:gd name="connsiteX0" fmla="*/ 756 w 672956"/>
                <a:gd name="connsiteY0" fmla="*/ 0 h 630649"/>
                <a:gd name="connsiteX1" fmla="*/ 672602 w 672956"/>
                <a:gd name="connsiteY1" fmla="*/ 0 h 630649"/>
                <a:gd name="connsiteX2" fmla="*/ 672956 w 672956"/>
                <a:gd name="connsiteY2" fmla="*/ 32054 h 630649"/>
                <a:gd name="connsiteX3" fmla="*/ 658332 w 672956"/>
                <a:gd name="connsiteY3" fmla="*/ 470997 h 630649"/>
                <a:gd name="connsiteX4" fmla="*/ 494643 w 672956"/>
                <a:gd name="connsiteY4" fmla="*/ 626220 h 630649"/>
                <a:gd name="connsiteX5" fmla="*/ 201132 w 672956"/>
                <a:gd name="connsiteY5" fmla="*/ 629042 h 630649"/>
                <a:gd name="connsiteX6" fmla="*/ 31799 w 672956"/>
                <a:gd name="connsiteY6" fmla="*/ 487931 h 630649"/>
                <a:gd name="connsiteX7" fmla="*/ 756 w 672956"/>
                <a:gd name="connsiteY7" fmla="*/ 0 h 630649"/>
                <a:gd name="connsiteX0" fmla="*/ 124 w 672324"/>
                <a:gd name="connsiteY0" fmla="*/ 0 h 630649"/>
                <a:gd name="connsiteX1" fmla="*/ 671970 w 672324"/>
                <a:gd name="connsiteY1" fmla="*/ 0 h 630649"/>
                <a:gd name="connsiteX2" fmla="*/ 672324 w 672324"/>
                <a:gd name="connsiteY2" fmla="*/ 32054 h 630649"/>
                <a:gd name="connsiteX3" fmla="*/ 657700 w 672324"/>
                <a:gd name="connsiteY3" fmla="*/ 470997 h 630649"/>
                <a:gd name="connsiteX4" fmla="*/ 494011 w 672324"/>
                <a:gd name="connsiteY4" fmla="*/ 626220 h 630649"/>
                <a:gd name="connsiteX5" fmla="*/ 200500 w 672324"/>
                <a:gd name="connsiteY5" fmla="*/ 629042 h 630649"/>
                <a:gd name="connsiteX6" fmla="*/ 31167 w 672324"/>
                <a:gd name="connsiteY6" fmla="*/ 487931 h 630649"/>
                <a:gd name="connsiteX7" fmla="*/ 124 w 672324"/>
                <a:gd name="connsiteY7" fmla="*/ 0 h 630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72324" h="630649">
                  <a:moveTo>
                    <a:pt x="124" y="0"/>
                  </a:moveTo>
                  <a:lnTo>
                    <a:pt x="671970" y="0"/>
                  </a:lnTo>
                  <a:lnTo>
                    <a:pt x="672324" y="32054"/>
                  </a:lnTo>
                  <a:cubicBezTo>
                    <a:pt x="671950" y="155680"/>
                    <a:pt x="661404" y="375100"/>
                    <a:pt x="657700" y="470997"/>
                  </a:cubicBezTo>
                  <a:cubicBezTo>
                    <a:pt x="594200" y="541082"/>
                    <a:pt x="561744" y="571657"/>
                    <a:pt x="494011" y="626220"/>
                  </a:cubicBezTo>
                  <a:cubicBezTo>
                    <a:pt x="406522" y="621517"/>
                    <a:pt x="294575" y="635157"/>
                    <a:pt x="200500" y="629042"/>
                  </a:cubicBezTo>
                  <a:cubicBezTo>
                    <a:pt x="134647" y="580594"/>
                    <a:pt x="89963" y="547669"/>
                    <a:pt x="31167" y="487931"/>
                  </a:cubicBezTo>
                  <a:cubicBezTo>
                    <a:pt x="21583" y="380710"/>
                    <a:pt x="-1901" y="109897"/>
                    <a:pt x="1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cs typeface="+mn-ea"/>
                <a:sym typeface="+mn-lt"/>
              </a:endParaRPr>
            </a:p>
          </p:txBody>
        </p:sp>
        <p:sp>
          <p:nvSpPr>
            <p:cNvPr id="119" name="Rounded Rectangle 82">
              <a:extLst>
                <a:ext uri="{FF2B5EF4-FFF2-40B4-BE49-F238E27FC236}">
                  <a16:creationId xmlns:a16="http://schemas.microsoft.com/office/drawing/2014/main" xmlns="" id="{4628C598-03BE-4E1A-9E5B-ADF8C59507FF}"/>
                </a:ext>
              </a:extLst>
            </p:cNvPr>
            <p:cNvSpPr/>
            <p:nvPr/>
          </p:nvSpPr>
          <p:spPr>
            <a:xfrm>
              <a:off x="5408480" y="4647679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cs typeface="+mn-ea"/>
                <a:sym typeface="+mn-lt"/>
              </a:endParaRPr>
            </a:p>
          </p:txBody>
        </p:sp>
        <p:sp>
          <p:nvSpPr>
            <p:cNvPr id="120" name="Rounded Rectangle 83">
              <a:extLst>
                <a:ext uri="{FF2B5EF4-FFF2-40B4-BE49-F238E27FC236}">
                  <a16:creationId xmlns:a16="http://schemas.microsoft.com/office/drawing/2014/main" xmlns="" id="{5BE5D100-A933-413D-9CB9-77FB07B69896}"/>
                </a:ext>
              </a:extLst>
            </p:cNvPr>
            <p:cNvSpPr/>
            <p:nvPr/>
          </p:nvSpPr>
          <p:spPr>
            <a:xfrm>
              <a:off x="5408480" y="4781032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cs typeface="+mn-ea"/>
                <a:sym typeface="+mn-lt"/>
              </a:endParaRPr>
            </a:p>
          </p:txBody>
        </p:sp>
        <p:sp>
          <p:nvSpPr>
            <p:cNvPr id="121" name="Rounded Rectangle 84">
              <a:extLst>
                <a:ext uri="{FF2B5EF4-FFF2-40B4-BE49-F238E27FC236}">
                  <a16:creationId xmlns:a16="http://schemas.microsoft.com/office/drawing/2014/main" xmlns="" id="{93652D66-CAE3-423C-8A9E-B2BF94FB539C}"/>
                </a:ext>
              </a:extLst>
            </p:cNvPr>
            <p:cNvSpPr/>
            <p:nvPr/>
          </p:nvSpPr>
          <p:spPr>
            <a:xfrm>
              <a:off x="5408480" y="4925056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cs typeface="+mn-ea"/>
                <a:sym typeface="+mn-lt"/>
              </a:endParaRPr>
            </a:p>
          </p:txBody>
        </p:sp>
        <p:sp>
          <p:nvSpPr>
            <p:cNvPr id="122" name="Rounded Rectangle 85">
              <a:extLst>
                <a:ext uri="{FF2B5EF4-FFF2-40B4-BE49-F238E27FC236}">
                  <a16:creationId xmlns:a16="http://schemas.microsoft.com/office/drawing/2014/main" xmlns="" id="{1DC52D61-9BFC-45FA-9ACF-FAAAFE6E0835}"/>
                </a:ext>
              </a:extLst>
            </p:cNvPr>
            <p:cNvSpPr/>
            <p:nvPr/>
          </p:nvSpPr>
          <p:spPr>
            <a:xfrm>
              <a:off x="5408480" y="5065557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cs typeface="+mn-ea"/>
                <a:sym typeface="+mn-lt"/>
              </a:endParaRPr>
            </a:p>
          </p:txBody>
        </p:sp>
        <p:sp>
          <p:nvSpPr>
            <p:cNvPr id="123" name="Oval 86">
              <a:extLst>
                <a:ext uri="{FF2B5EF4-FFF2-40B4-BE49-F238E27FC236}">
                  <a16:creationId xmlns:a16="http://schemas.microsoft.com/office/drawing/2014/main" xmlns="" id="{21F3965C-6E69-429B-AB1A-EACA9543FEA6}"/>
                </a:ext>
              </a:extLst>
            </p:cNvPr>
            <p:cNvSpPr/>
            <p:nvPr/>
          </p:nvSpPr>
          <p:spPr>
            <a:xfrm>
              <a:off x="5806853" y="5368691"/>
              <a:ext cx="371880" cy="1809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800" dirty="0">
                  <a:cs typeface="+mn-ea"/>
                  <a:sym typeface="+mn-lt"/>
                </a:rPr>
                <a:t>   </a:t>
              </a:r>
              <a:endParaRPr lang="id-ID" sz="800" dirty="0">
                <a:cs typeface="+mn-ea"/>
                <a:sym typeface="+mn-lt"/>
              </a:endParaRPr>
            </a:p>
          </p:txBody>
        </p:sp>
      </p:grpSp>
      <p:sp>
        <p:nvSpPr>
          <p:cNvPr id="124" name="Text Placeholder 32">
            <a:extLst>
              <a:ext uri="{FF2B5EF4-FFF2-40B4-BE49-F238E27FC236}">
                <a16:creationId xmlns:a16="http://schemas.microsoft.com/office/drawing/2014/main" xmlns="" id="{116F5E88-9301-47E6-A18D-CA4B62AFD96B}"/>
              </a:ext>
            </a:extLst>
          </p:cNvPr>
          <p:cNvSpPr txBox="1">
            <a:spLocks/>
          </p:cNvSpPr>
          <p:nvPr/>
        </p:nvSpPr>
        <p:spPr>
          <a:xfrm>
            <a:off x="898751" y="3315921"/>
            <a:ext cx="2142355" cy="49475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defTabSz="91440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ea"/>
                <a:sym typeface="+mn-lt"/>
              </a:rPr>
              <a:t>点击此处添加文本内容，如关键词、部分简单介绍等。</a:t>
            </a:r>
          </a:p>
        </p:txBody>
      </p:sp>
      <p:sp>
        <p:nvSpPr>
          <p:cNvPr id="125" name="Text Placeholder 33">
            <a:extLst>
              <a:ext uri="{FF2B5EF4-FFF2-40B4-BE49-F238E27FC236}">
                <a16:creationId xmlns:a16="http://schemas.microsoft.com/office/drawing/2014/main" xmlns="" id="{907222E2-3E39-4D0A-A90D-C5924855C428}"/>
              </a:ext>
            </a:extLst>
          </p:cNvPr>
          <p:cNvSpPr txBox="1">
            <a:spLocks/>
          </p:cNvSpPr>
          <p:nvPr/>
        </p:nvSpPr>
        <p:spPr>
          <a:xfrm>
            <a:off x="1446660" y="2797003"/>
            <a:ext cx="1594446" cy="33752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000" b="1" dirty="0">
                <a:solidFill>
                  <a:srgbClr val="035C9C"/>
                </a:solidFill>
                <a:latin typeface="+mn-lt"/>
                <a:cs typeface="+mn-ea"/>
                <a:sym typeface="+mn-lt"/>
              </a:rPr>
              <a:t>输入标题文字</a:t>
            </a:r>
            <a:endParaRPr lang="en-AU" sz="2000" b="1" dirty="0">
              <a:solidFill>
                <a:srgbClr val="035C9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26" name="Oval 39">
            <a:extLst>
              <a:ext uri="{FF2B5EF4-FFF2-40B4-BE49-F238E27FC236}">
                <a16:creationId xmlns:a16="http://schemas.microsoft.com/office/drawing/2014/main" xmlns="" id="{41933726-05E4-4D08-A900-79F1FF4E3B5F}"/>
              </a:ext>
            </a:extLst>
          </p:cNvPr>
          <p:cNvSpPr>
            <a:spLocks noChangeAspect="1"/>
          </p:cNvSpPr>
          <p:nvPr/>
        </p:nvSpPr>
        <p:spPr>
          <a:xfrm>
            <a:off x="2194560" y="1815008"/>
            <a:ext cx="846546" cy="846546"/>
          </a:xfrm>
          <a:prstGeom prst="ellipse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rgbClr val="FFFFFF"/>
                </a:solidFill>
                <a:cs typeface="+mn-ea"/>
                <a:sym typeface="+mn-lt"/>
              </a:rPr>
              <a:t>文字</a:t>
            </a:r>
            <a:endParaRPr lang="en-AU" sz="20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cxnSp>
        <p:nvCxnSpPr>
          <p:cNvPr id="127" name="Elbow Connector 40">
            <a:extLst>
              <a:ext uri="{FF2B5EF4-FFF2-40B4-BE49-F238E27FC236}">
                <a16:creationId xmlns:a16="http://schemas.microsoft.com/office/drawing/2014/main" xmlns="" id="{A6AD4CA1-C7C7-4F1C-9AEE-38294DDB948F}"/>
              </a:ext>
            </a:extLst>
          </p:cNvPr>
          <p:cNvCxnSpPr/>
          <p:nvPr/>
        </p:nvCxnSpPr>
        <p:spPr>
          <a:xfrm rot="10800000" flipV="1">
            <a:off x="2861701" y="2801340"/>
            <a:ext cx="1920192" cy="1832150"/>
          </a:xfrm>
          <a:prstGeom prst="bentConnector3">
            <a:avLst>
              <a:gd name="adj1" fmla="val 50000"/>
            </a:avLst>
          </a:prstGeom>
          <a:ln w="63500">
            <a:solidFill>
              <a:srgbClr val="7F7F7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Elbow Connector 41">
            <a:extLst>
              <a:ext uri="{FF2B5EF4-FFF2-40B4-BE49-F238E27FC236}">
                <a16:creationId xmlns:a16="http://schemas.microsoft.com/office/drawing/2014/main" xmlns="" id="{CCB4ABC2-B3D5-46E6-AFF2-7BEBE464A568}"/>
              </a:ext>
            </a:extLst>
          </p:cNvPr>
          <p:cNvCxnSpPr/>
          <p:nvPr/>
        </p:nvCxnSpPr>
        <p:spPr>
          <a:xfrm rot="10800000">
            <a:off x="3202103" y="2242599"/>
            <a:ext cx="1723376" cy="1233594"/>
          </a:xfrm>
          <a:prstGeom prst="bentConnector3">
            <a:avLst>
              <a:gd name="adj1" fmla="val 50000"/>
            </a:avLst>
          </a:prstGeom>
          <a:ln w="63500">
            <a:solidFill>
              <a:srgbClr val="035C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Text Placeholder 33">
            <a:extLst>
              <a:ext uri="{FF2B5EF4-FFF2-40B4-BE49-F238E27FC236}">
                <a16:creationId xmlns:a16="http://schemas.microsoft.com/office/drawing/2014/main" xmlns="" id="{A2476ECD-E298-478D-ABFC-2617D663989F}"/>
              </a:ext>
            </a:extLst>
          </p:cNvPr>
          <p:cNvSpPr txBox="1">
            <a:spLocks/>
          </p:cNvSpPr>
          <p:nvPr/>
        </p:nvSpPr>
        <p:spPr>
          <a:xfrm flipH="1">
            <a:off x="9072517" y="2797003"/>
            <a:ext cx="1594446" cy="33752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000" b="1" dirty="0">
                <a:solidFill>
                  <a:srgbClr val="035C9C"/>
                </a:solidFill>
                <a:latin typeface="+mn-lt"/>
                <a:cs typeface="+mn-ea"/>
                <a:sym typeface="+mn-lt"/>
              </a:rPr>
              <a:t>输入标题文字</a:t>
            </a:r>
            <a:endParaRPr lang="en-AU" sz="2000" b="1" dirty="0">
              <a:solidFill>
                <a:srgbClr val="035C9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31" name="Oval 44">
            <a:extLst>
              <a:ext uri="{FF2B5EF4-FFF2-40B4-BE49-F238E27FC236}">
                <a16:creationId xmlns:a16="http://schemas.microsoft.com/office/drawing/2014/main" xmlns="" id="{3B494198-2A13-4D4D-ADF7-A9697E7993A0}"/>
              </a:ext>
            </a:extLst>
          </p:cNvPr>
          <p:cNvSpPr>
            <a:spLocks noChangeAspect="1"/>
          </p:cNvSpPr>
          <p:nvPr/>
        </p:nvSpPr>
        <p:spPr>
          <a:xfrm flipH="1">
            <a:off x="9072619" y="1856551"/>
            <a:ext cx="846546" cy="846546"/>
          </a:xfrm>
          <a:prstGeom prst="ellipse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rgbClr val="FFFFFF"/>
                </a:solidFill>
                <a:cs typeface="+mn-ea"/>
                <a:sym typeface="+mn-lt"/>
              </a:rPr>
              <a:t>文字</a:t>
            </a:r>
            <a:endParaRPr lang="en-AU" altLang="zh-CN" sz="20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cxnSp>
        <p:nvCxnSpPr>
          <p:cNvPr id="132" name="Elbow Connector 45">
            <a:extLst>
              <a:ext uri="{FF2B5EF4-FFF2-40B4-BE49-F238E27FC236}">
                <a16:creationId xmlns:a16="http://schemas.microsoft.com/office/drawing/2014/main" xmlns="" id="{B8501051-242E-46AF-9647-673C154AD13A}"/>
              </a:ext>
            </a:extLst>
          </p:cNvPr>
          <p:cNvCxnSpPr/>
          <p:nvPr/>
        </p:nvCxnSpPr>
        <p:spPr>
          <a:xfrm>
            <a:off x="7405419" y="3173211"/>
            <a:ext cx="2153338" cy="1384619"/>
          </a:xfrm>
          <a:prstGeom prst="bentConnector3">
            <a:avLst>
              <a:gd name="adj1" fmla="val 50000"/>
            </a:avLst>
          </a:prstGeom>
          <a:ln w="63500">
            <a:solidFill>
              <a:srgbClr val="7F7F7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Elbow Connector 46">
            <a:extLst>
              <a:ext uri="{FF2B5EF4-FFF2-40B4-BE49-F238E27FC236}">
                <a16:creationId xmlns:a16="http://schemas.microsoft.com/office/drawing/2014/main" xmlns="" id="{42C551BC-98CD-4B31-8F47-6F0E7DB674EA}"/>
              </a:ext>
            </a:extLst>
          </p:cNvPr>
          <p:cNvCxnSpPr/>
          <p:nvPr/>
        </p:nvCxnSpPr>
        <p:spPr>
          <a:xfrm flipV="1">
            <a:off x="6971126" y="2301409"/>
            <a:ext cx="2068338" cy="1769603"/>
          </a:xfrm>
          <a:prstGeom prst="bentConnector3">
            <a:avLst>
              <a:gd name="adj1" fmla="val 50000"/>
            </a:avLst>
          </a:prstGeom>
          <a:ln w="63500">
            <a:solidFill>
              <a:srgbClr val="035C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Text Placeholder 33">
            <a:extLst>
              <a:ext uri="{FF2B5EF4-FFF2-40B4-BE49-F238E27FC236}">
                <a16:creationId xmlns:a16="http://schemas.microsoft.com/office/drawing/2014/main" xmlns="" id="{74D1539C-0804-4D01-BC74-B1D3C3569EFF}"/>
              </a:ext>
            </a:extLst>
          </p:cNvPr>
          <p:cNvSpPr txBox="1">
            <a:spLocks/>
          </p:cNvSpPr>
          <p:nvPr/>
        </p:nvSpPr>
        <p:spPr>
          <a:xfrm>
            <a:off x="1121204" y="5225399"/>
            <a:ext cx="1594446" cy="33752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000" b="1" dirty="0">
                <a:solidFill>
                  <a:srgbClr val="035C9C"/>
                </a:solidFill>
                <a:latin typeface="+mn-lt"/>
                <a:cs typeface="+mn-ea"/>
                <a:sym typeface="+mn-lt"/>
              </a:rPr>
              <a:t>输入标题文字</a:t>
            </a:r>
            <a:endParaRPr lang="en-AU" sz="2000" b="1" dirty="0">
              <a:solidFill>
                <a:srgbClr val="035C9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36" name="Oval 77">
            <a:extLst>
              <a:ext uri="{FF2B5EF4-FFF2-40B4-BE49-F238E27FC236}">
                <a16:creationId xmlns:a16="http://schemas.microsoft.com/office/drawing/2014/main" xmlns="" id="{B06F5489-F9B4-4D9B-8D78-A458E6C7FD9C}"/>
              </a:ext>
            </a:extLst>
          </p:cNvPr>
          <p:cNvSpPr>
            <a:spLocks noChangeAspect="1"/>
          </p:cNvSpPr>
          <p:nvPr/>
        </p:nvSpPr>
        <p:spPr>
          <a:xfrm>
            <a:off x="1857296" y="4206745"/>
            <a:ext cx="846546" cy="846546"/>
          </a:xfrm>
          <a:prstGeom prst="ellipse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rgbClr val="FFFFFF"/>
                </a:solidFill>
                <a:cs typeface="+mn-ea"/>
                <a:sym typeface="+mn-lt"/>
              </a:rPr>
              <a:t>文字</a:t>
            </a:r>
            <a:endParaRPr lang="en-US" sz="2000" b="1" dirty="0">
              <a:cs typeface="+mn-ea"/>
              <a:sym typeface="+mn-lt"/>
            </a:endParaRPr>
          </a:p>
        </p:txBody>
      </p:sp>
      <p:sp>
        <p:nvSpPr>
          <p:cNvPr id="138" name="Text Placeholder 33">
            <a:extLst>
              <a:ext uri="{FF2B5EF4-FFF2-40B4-BE49-F238E27FC236}">
                <a16:creationId xmlns:a16="http://schemas.microsoft.com/office/drawing/2014/main" xmlns="" id="{C5E4FB94-745A-41CB-AE79-D32AE301C1F4}"/>
              </a:ext>
            </a:extLst>
          </p:cNvPr>
          <p:cNvSpPr txBox="1">
            <a:spLocks/>
          </p:cNvSpPr>
          <p:nvPr/>
        </p:nvSpPr>
        <p:spPr>
          <a:xfrm>
            <a:off x="9635893" y="5225399"/>
            <a:ext cx="1594446" cy="33752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000" b="1" dirty="0">
                <a:solidFill>
                  <a:srgbClr val="035C9C"/>
                </a:solidFill>
                <a:latin typeface="+mn-lt"/>
                <a:cs typeface="+mn-ea"/>
                <a:sym typeface="+mn-lt"/>
              </a:rPr>
              <a:t>输入标题文字</a:t>
            </a:r>
            <a:endParaRPr lang="en-AU" sz="2000" b="1" dirty="0">
              <a:solidFill>
                <a:srgbClr val="035C9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39" name="Oval 80">
            <a:extLst>
              <a:ext uri="{FF2B5EF4-FFF2-40B4-BE49-F238E27FC236}">
                <a16:creationId xmlns:a16="http://schemas.microsoft.com/office/drawing/2014/main" xmlns="" id="{C98F2B32-D0E1-4243-80B4-9EBCEFB334E5}"/>
              </a:ext>
            </a:extLst>
          </p:cNvPr>
          <p:cNvSpPr>
            <a:spLocks noChangeAspect="1"/>
          </p:cNvSpPr>
          <p:nvPr/>
        </p:nvSpPr>
        <p:spPr>
          <a:xfrm>
            <a:off x="9635893" y="4206745"/>
            <a:ext cx="846546" cy="846546"/>
          </a:xfrm>
          <a:prstGeom prst="ellipse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rgbClr val="FFFFFF"/>
                </a:solidFill>
                <a:cs typeface="+mn-ea"/>
                <a:sym typeface="+mn-lt"/>
              </a:rPr>
              <a:t>文字</a:t>
            </a:r>
            <a:endParaRPr lang="en-AU" altLang="zh-CN" sz="20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0" name="Oval 204">
            <a:extLst>
              <a:ext uri="{FF2B5EF4-FFF2-40B4-BE49-F238E27FC236}">
                <a16:creationId xmlns:a16="http://schemas.microsoft.com/office/drawing/2014/main" xmlns="" id="{E5C17CBB-1C0A-4C0E-BAF6-E781A2DDB257}"/>
              </a:ext>
            </a:extLst>
          </p:cNvPr>
          <p:cNvSpPr>
            <a:spLocks noChangeAspect="1"/>
          </p:cNvSpPr>
          <p:nvPr/>
        </p:nvSpPr>
        <p:spPr>
          <a:xfrm>
            <a:off x="7054808" y="3052194"/>
            <a:ext cx="243465" cy="243464"/>
          </a:xfrm>
          <a:prstGeom prst="ellipse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1" name="Oval 205">
            <a:extLst>
              <a:ext uri="{FF2B5EF4-FFF2-40B4-BE49-F238E27FC236}">
                <a16:creationId xmlns:a16="http://schemas.microsoft.com/office/drawing/2014/main" xmlns="" id="{77EDBDA0-8628-45CB-B687-7168B087E57A}"/>
              </a:ext>
            </a:extLst>
          </p:cNvPr>
          <p:cNvSpPr>
            <a:spLocks noChangeAspect="1"/>
          </p:cNvSpPr>
          <p:nvPr/>
        </p:nvSpPr>
        <p:spPr>
          <a:xfrm>
            <a:off x="6640512" y="3960101"/>
            <a:ext cx="243465" cy="243464"/>
          </a:xfrm>
          <a:prstGeom prst="ellipse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2" name="Oval 206">
            <a:extLst>
              <a:ext uri="{FF2B5EF4-FFF2-40B4-BE49-F238E27FC236}">
                <a16:creationId xmlns:a16="http://schemas.microsoft.com/office/drawing/2014/main" xmlns="" id="{8002694C-A0F0-424C-B7B4-DCA2633A471D}"/>
              </a:ext>
            </a:extLst>
          </p:cNvPr>
          <p:cNvSpPr>
            <a:spLocks noChangeAspect="1"/>
          </p:cNvSpPr>
          <p:nvPr/>
        </p:nvSpPr>
        <p:spPr>
          <a:xfrm>
            <a:off x="5033886" y="3365877"/>
            <a:ext cx="228479" cy="228479"/>
          </a:xfrm>
          <a:prstGeom prst="ellipse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3" name="Oval 207">
            <a:extLst>
              <a:ext uri="{FF2B5EF4-FFF2-40B4-BE49-F238E27FC236}">
                <a16:creationId xmlns:a16="http://schemas.microsoft.com/office/drawing/2014/main" xmlns="" id="{3DA04407-79C4-4DD8-BE6A-22BE705B33C4}"/>
              </a:ext>
            </a:extLst>
          </p:cNvPr>
          <p:cNvSpPr>
            <a:spLocks noChangeAspect="1"/>
          </p:cNvSpPr>
          <p:nvPr/>
        </p:nvSpPr>
        <p:spPr>
          <a:xfrm>
            <a:off x="4889784" y="2698122"/>
            <a:ext cx="229553" cy="229553"/>
          </a:xfrm>
          <a:prstGeom prst="ellipse">
            <a:avLst/>
          </a:prstGeom>
          <a:solidFill>
            <a:srgbClr val="035C9C"/>
          </a:solidFill>
          <a:ln w="127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4" name="Text Placeholder 32">
            <a:extLst>
              <a:ext uri="{FF2B5EF4-FFF2-40B4-BE49-F238E27FC236}">
                <a16:creationId xmlns:a16="http://schemas.microsoft.com/office/drawing/2014/main" xmlns="" id="{B9BD6139-24B6-40B7-8DB9-E906A8FE1BF5}"/>
              </a:ext>
            </a:extLst>
          </p:cNvPr>
          <p:cNvSpPr txBox="1">
            <a:spLocks/>
          </p:cNvSpPr>
          <p:nvPr/>
        </p:nvSpPr>
        <p:spPr>
          <a:xfrm>
            <a:off x="9044455" y="3304764"/>
            <a:ext cx="2142355" cy="49475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91440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ea"/>
                <a:sym typeface="+mn-lt"/>
              </a:rPr>
              <a:t>点击此处添加文本内容，如关键词、部分简单介绍等。</a:t>
            </a:r>
          </a:p>
        </p:txBody>
      </p:sp>
      <p:sp>
        <p:nvSpPr>
          <p:cNvPr id="145" name="Text Placeholder 32">
            <a:extLst>
              <a:ext uri="{FF2B5EF4-FFF2-40B4-BE49-F238E27FC236}">
                <a16:creationId xmlns:a16="http://schemas.microsoft.com/office/drawing/2014/main" xmlns="" id="{5B72984E-63AC-4AC8-A549-219AAB54F839}"/>
              </a:ext>
            </a:extLst>
          </p:cNvPr>
          <p:cNvSpPr txBox="1">
            <a:spLocks/>
          </p:cNvSpPr>
          <p:nvPr/>
        </p:nvSpPr>
        <p:spPr>
          <a:xfrm>
            <a:off x="9634718" y="5696562"/>
            <a:ext cx="2142355" cy="49475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91440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ea"/>
                <a:sym typeface="+mn-lt"/>
              </a:rPr>
              <a:t>点击此处添加文本内容，如关键词、部分简单介绍等。</a:t>
            </a:r>
          </a:p>
        </p:txBody>
      </p:sp>
      <p:sp>
        <p:nvSpPr>
          <p:cNvPr id="146" name="Text Placeholder 32">
            <a:extLst>
              <a:ext uri="{FF2B5EF4-FFF2-40B4-BE49-F238E27FC236}">
                <a16:creationId xmlns:a16="http://schemas.microsoft.com/office/drawing/2014/main" xmlns="" id="{7D57AABF-FD21-43F1-8D8A-4C71D2453EA0}"/>
              </a:ext>
            </a:extLst>
          </p:cNvPr>
          <p:cNvSpPr txBox="1">
            <a:spLocks/>
          </p:cNvSpPr>
          <p:nvPr/>
        </p:nvSpPr>
        <p:spPr>
          <a:xfrm>
            <a:off x="573295" y="5707719"/>
            <a:ext cx="2142355" cy="49475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defTabSz="91440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ea"/>
                <a:sym typeface="+mn-lt"/>
              </a:rPr>
              <a:t>点击此处添加文本内容，如关键词、部分简单介绍等。</a:t>
            </a:r>
          </a:p>
        </p:txBody>
      </p:sp>
    </p:spTree>
    <p:extLst>
      <p:ext uri="{BB962C8B-B14F-4D97-AF65-F5344CB8AC3E}">
        <p14:creationId xmlns:p14="http://schemas.microsoft.com/office/powerpoint/2010/main" xmlns="" val="2409852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75857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相关建议与论文总结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6" name="六边形 5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>
            <a:extLst>
              <a:ext uri="{FF2B5EF4-FFF2-40B4-BE49-F238E27FC236}">
                <a16:creationId xmlns:a16="http://schemas.microsoft.com/office/drawing/2014/main" xmlns="" id="{464430BC-AA0F-4D94-889A-A9D2E676E57D}"/>
              </a:ext>
            </a:extLst>
          </p:cNvPr>
          <p:cNvSpPr/>
          <p:nvPr/>
        </p:nvSpPr>
        <p:spPr>
          <a:xfrm>
            <a:off x="6720018" y="2147288"/>
            <a:ext cx="1724307" cy="1485935"/>
          </a:xfrm>
          <a:prstGeom prst="hexagon">
            <a:avLst/>
          </a:prstGeom>
          <a:solidFill>
            <a:srgbClr val="035C9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六边形 6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>
            <a:extLst>
              <a:ext uri="{FF2B5EF4-FFF2-40B4-BE49-F238E27FC236}">
                <a16:creationId xmlns:a16="http://schemas.microsoft.com/office/drawing/2014/main" xmlns="" id="{7337D7B1-3486-4475-87B8-7D7D7405C0C6}"/>
              </a:ext>
            </a:extLst>
          </p:cNvPr>
          <p:cNvSpPr/>
          <p:nvPr/>
        </p:nvSpPr>
        <p:spPr>
          <a:xfrm>
            <a:off x="5259623" y="2944896"/>
            <a:ext cx="1724307" cy="1485935"/>
          </a:xfrm>
          <a:prstGeom prst="hexagon">
            <a:avLst/>
          </a:prstGeom>
          <a:blipFill dpi="0" rotWithShape="1">
            <a:blip r:embed="rId6" cstate="screen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cs typeface="+mn-ea"/>
              <a:sym typeface="+mn-lt"/>
            </a:endParaRPr>
          </a:p>
        </p:txBody>
      </p:sp>
      <p:sp>
        <p:nvSpPr>
          <p:cNvPr id="10" name="六边形 9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>
            <a:extLst>
              <a:ext uri="{FF2B5EF4-FFF2-40B4-BE49-F238E27FC236}">
                <a16:creationId xmlns:a16="http://schemas.microsoft.com/office/drawing/2014/main" xmlns="" id="{E7F5A3A1-592A-46B8-A3C0-9DA452D71A86}"/>
              </a:ext>
            </a:extLst>
          </p:cNvPr>
          <p:cNvSpPr/>
          <p:nvPr/>
        </p:nvSpPr>
        <p:spPr>
          <a:xfrm>
            <a:off x="8180411" y="2691532"/>
            <a:ext cx="2308649" cy="1989495"/>
          </a:xfrm>
          <a:prstGeom prst="hexagon">
            <a:avLst/>
          </a:prstGeom>
          <a:blipFill>
            <a:blip r:embed="rId7" cstate="screen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cs typeface="+mn-ea"/>
              <a:sym typeface="+mn-lt"/>
            </a:endParaRPr>
          </a:p>
        </p:txBody>
      </p:sp>
      <p:sp>
        <p:nvSpPr>
          <p:cNvPr id="11" name="六边形 10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>
            <a:extLst>
              <a:ext uri="{FF2B5EF4-FFF2-40B4-BE49-F238E27FC236}">
                <a16:creationId xmlns:a16="http://schemas.microsoft.com/office/drawing/2014/main" xmlns="" id="{713ED7A0-D025-42A1-97EB-02DF5B6AC99B}"/>
              </a:ext>
            </a:extLst>
          </p:cNvPr>
          <p:cNvSpPr/>
          <p:nvPr/>
        </p:nvSpPr>
        <p:spPr>
          <a:xfrm>
            <a:off x="6724711" y="3753055"/>
            <a:ext cx="1724307" cy="1485935"/>
          </a:xfrm>
          <a:prstGeom prst="hexagon">
            <a:avLst/>
          </a:prstGeom>
          <a:solidFill>
            <a:srgbClr val="7F7F7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2" name="六边形 11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>
            <a:extLst>
              <a:ext uri="{FF2B5EF4-FFF2-40B4-BE49-F238E27FC236}">
                <a16:creationId xmlns:a16="http://schemas.microsoft.com/office/drawing/2014/main" xmlns="" id="{648F5EB2-F235-490C-83AB-E82AE955A481}"/>
              </a:ext>
            </a:extLst>
          </p:cNvPr>
          <p:cNvSpPr/>
          <p:nvPr/>
        </p:nvSpPr>
        <p:spPr>
          <a:xfrm>
            <a:off x="1702940" y="2663588"/>
            <a:ext cx="2308649" cy="1989495"/>
          </a:xfrm>
          <a:prstGeom prst="hexagon">
            <a:avLst/>
          </a:prstGeom>
          <a:blipFill>
            <a:blip r:embed="rId8" cstate="screen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cs typeface="+mn-ea"/>
              <a:sym typeface="+mn-lt"/>
            </a:endParaRPr>
          </a:p>
        </p:txBody>
      </p:sp>
      <p:sp>
        <p:nvSpPr>
          <p:cNvPr id="13" name="六边形 12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>
            <a:extLst>
              <a:ext uri="{FF2B5EF4-FFF2-40B4-BE49-F238E27FC236}">
                <a16:creationId xmlns:a16="http://schemas.microsoft.com/office/drawing/2014/main" xmlns="" id="{2CFAC5C3-2224-4B98-8570-6D29E54C5AE6}"/>
              </a:ext>
            </a:extLst>
          </p:cNvPr>
          <p:cNvSpPr/>
          <p:nvPr/>
        </p:nvSpPr>
        <p:spPr>
          <a:xfrm>
            <a:off x="3799231" y="3740631"/>
            <a:ext cx="1724307" cy="1485935"/>
          </a:xfrm>
          <a:prstGeom prst="hexagon">
            <a:avLst/>
          </a:prstGeom>
          <a:solidFill>
            <a:srgbClr val="035C9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5" name="六边形 14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>
            <a:extLst>
              <a:ext uri="{FF2B5EF4-FFF2-40B4-BE49-F238E27FC236}">
                <a16:creationId xmlns:a16="http://schemas.microsoft.com/office/drawing/2014/main" xmlns="" id="{C31807FC-6BF6-4E57-BFE7-9F8E16CBAACE}"/>
              </a:ext>
            </a:extLst>
          </p:cNvPr>
          <p:cNvSpPr/>
          <p:nvPr/>
        </p:nvSpPr>
        <p:spPr>
          <a:xfrm>
            <a:off x="3779183" y="2120453"/>
            <a:ext cx="1724307" cy="1485935"/>
          </a:xfrm>
          <a:prstGeom prst="hexagon">
            <a:avLst/>
          </a:prstGeom>
          <a:solidFill>
            <a:srgbClr val="7F7F7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6" name="六边形 15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>
            <a:extLst>
              <a:ext uri="{FF2B5EF4-FFF2-40B4-BE49-F238E27FC236}">
                <a16:creationId xmlns:a16="http://schemas.microsoft.com/office/drawing/2014/main" xmlns="" id="{5908F137-17E1-4442-9910-C015A5671560}"/>
              </a:ext>
            </a:extLst>
          </p:cNvPr>
          <p:cNvSpPr/>
          <p:nvPr/>
        </p:nvSpPr>
        <p:spPr>
          <a:xfrm>
            <a:off x="5259626" y="4561245"/>
            <a:ext cx="1724307" cy="1485935"/>
          </a:xfrm>
          <a:prstGeom prst="hexagon">
            <a:avLst/>
          </a:prstGeom>
          <a:blipFill>
            <a:blip r:embed="rId9" cstate="screen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cs typeface="+mn-ea"/>
              <a:sym typeface="+mn-lt"/>
            </a:endParaRPr>
          </a:p>
        </p:txBody>
      </p:sp>
      <p:sp>
        <p:nvSpPr>
          <p:cNvPr id="17" name="六边形 16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>
            <a:extLst>
              <a:ext uri="{FF2B5EF4-FFF2-40B4-BE49-F238E27FC236}">
                <a16:creationId xmlns:a16="http://schemas.microsoft.com/office/drawing/2014/main" xmlns="" id="{B614BF7D-59B9-4353-A347-73533161740B}"/>
              </a:ext>
            </a:extLst>
          </p:cNvPr>
          <p:cNvSpPr/>
          <p:nvPr/>
        </p:nvSpPr>
        <p:spPr>
          <a:xfrm>
            <a:off x="5259623" y="1367744"/>
            <a:ext cx="1724307" cy="1485935"/>
          </a:xfrm>
          <a:prstGeom prst="hexagon">
            <a:avLst/>
          </a:prstGeom>
          <a:blipFill>
            <a:blip r:embed="rId10" cstate="screen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cs typeface="+mn-ea"/>
              <a:sym typeface="+mn-lt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18DA62EE-C35C-45A6-A5A8-F5A04E3E7C76}"/>
              </a:ext>
            </a:extLst>
          </p:cNvPr>
          <p:cNvSpPr txBox="1"/>
          <p:nvPr/>
        </p:nvSpPr>
        <p:spPr>
          <a:xfrm>
            <a:off x="4066680" y="2651876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000" b="1" kern="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3D6C6FA9-C51D-405D-A848-96CFD8EBF55C}"/>
              </a:ext>
            </a:extLst>
          </p:cNvPr>
          <p:cNvSpPr txBox="1"/>
          <p:nvPr/>
        </p:nvSpPr>
        <p:spPr>
          <a:xfrm>
            <a:off x="4066680" y="4248392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000" b="1" kern="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55545BB2-8B60-48F1-8D16-BF8BBF84DC9D}"/>
              </a:ext>
            </a:extLst>
          </p:cNvPr>
          <p:cNvSpPr txBox="1"/>
          <p:nvPr/>
        </p:nvSpPr>
        <p:spPr>
          <a:xfrm>
            <a:off x="6975673" y="2651876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000" b="1" kern="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02EA6523-BD38-4C47-B88B-F9317DC5F85E}"/>
              </a:ext>
            </a:extLst>
          </p:cNvPr>
          <p:cNvSpPr txBox="1"/>
          <p:nvPr/>
        </p:nvSpPr>
        <p:spPr>
          <a:xfrm>
            <a:off x="6975673" y="4248392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000" b="1" kern="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xmlns="" val="4098651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>
            <a:extLst>
              <a:ext uri="{FF2B5EF4-FFF2-40B4-BE49-F238E27FC236}">
                <a16:creationId xmlns:a16="http://schemas.microsoft.com/office/drawing/2014/main" xmlns="" id="{E2B835E0-E6E0-4D92-9D68-145E24A1D2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341120"/>
            <a:ext cx="12192000" cy="4175760"/>
          </a:xfrm>
          <a:prstGeom prst="rect">
            <a:avLst/>
          </a:prstGeom>
        </p:spPr>
      </p:pic>
      <p:sp>
        <p:nvSpPr>
          <p:cNvPr id="50" name="矩形 49">
            <a:extLst>
              <a:ext uri="{FF2B5EF4-FFF2-40B4-BE49-F238E27FC236}">
                <a16:creationId xmlns:a16="http://schemas.microsoft.com/office/drawing/2014/main" xmlns="" id="{22D3BAEC-7835-4269-9F55-C6C07B3B9FE8}"/>
              </a:ext>
            </a:extLst>
          </p:cNvPr>
          <p:cNvSpPr/>
          <p:nvPr/>
        </p:nvSpPr>
        <p:spPr>
          <a:xfrm>
            <a:off x="0" y="1341120"/>
            <a:ext cx="12192000" cy="4175760"/>
          </a:xfrm>
          <a:prstGeom prst="rect">
            <a:avLst/>
          </a:prstGeom>
          <a:solidFill>
            <a:srgbClr val="035C9C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19079138-4C57-41A4-BEC3-95CB01F799D0}"/>
              </a:ext>
            </a:extLst>
          </p:cNvPr>
          <p:cNvSpPr txBox="1"/>
          <p:nvPr/>
        </p:nvSpPr>
        <p:spPr>
          <a:xfrm>
            <a:off x="3365612" y="2900467"/>
            <a:ext cx="54607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b="1" dirty="0">
                <a:solidFill>
                  <a:schemeClr val="bg1"/>
                </a:solidFill>
                <a:cs typeface="+mn-ea"/>
                <a:sym typeface="+mn-lt"/>
              </a:rPr>
              <a:t>研究成果与应用</a:t>
            </a:r>
          </a:p>
        </p:txBody>
      </p: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C0B32743-6AFD-4480-9A6C-702CFFDF83E7}"/>
              </a:ext>
            </a:extLst>
          </p:cNvPr>
          <p:cNvGrpSpPr/>
          <p:nvPr/>
        </p:nvGrpSpPr>
        <p:grpSpPr>
          <a:xfrm>
            <a:off x="1165078" y="2855686"/>
            <a:ext cx="9861845" cy="1146629"/>
            <a:chOff x="940844" y="2909332"/>
            <a:chExt cx="3967568" cy="1146629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xmlns="" id="{246DEBAB-892D-42D5-8D8F-36BB3AAFA2A6}"/>
                </a:ext>
              </a:extLst>
            </p:cNvPr>
            <p:cNvCxnSpPr/>
            <p:nvPr/>
          </p:nvCxnSpPr>
          <p:spPr>
            <a:xfrm>
              <a:off x="940844" y="2909332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>
              <a:extLst>
                <a:ext uri="{FF2B5EF4-FFF2-40B4-BE49-F238E27FC236}">
                  <a16:creationId xmlns:a16="http://schemas.microsoft.com/office/drawing/2014/main" xmlns="" id="{2E544791-7EB9-46E2-BAD1-694F3038BF05}"/>
                </a:ext>
              </a:extLst>
            </p:cNvPr>
            <p:cNvCxnSpPr/>
            <p:nvPr/>
          </p:nvCxnSpPr>
          <p:spPr>
            <a:xfrm>
              <a:off x="940844" y="4055961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8" name="直接连接符 57">
            <a:extLst>
              <a:ext uri="{FF2B5EF4-FFF2-40B4-BE49-F238E27FC236}">
                <a16:creationId xmlns:a16="http://schemas.microsoft.com/office/drawing/2014/main" xmlns="" id="{CA0A7975-3320-4F1D-BE0C-64807D15035E}"/>
              </a:ext>
            </a:extLst>
          </p:cNvPr>
          <p:cNvCxnSpPr>
            <a:cxnSpLocks/>
          </p:cNvCxnSpPr>
          <p:nvPr/>
        </p:nvCxnSpPr>
        <p:spPr>
          <a:xfrm flipH="1">
            <a:off x="9828983" y="298571"/>
            <a:ext cx="946314" cy="104254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>
            <a:extLst>
              <a:ext uri="{FF2B5EF4-FFF2-40B4-BE49-F238E27FC236}">
                <a16:creationId xmlns:a16="http://schemas.microsoft.com/office/drawing/2014/main" xmlns="" id="{05EA4B9A-B7B9-4BE3-AF84-7496E69A24FF}"/>
              </a:ext>
            </a:extLst>
          </p:cNvPr>
          <p:cNvCxnSpPr>
            <a:cxnSpLocks/>
          </p:cNvCxnSpPr>
          <p:nvPr/>
        </p:nvCxnSpPr>
        <p:spPr>
          <a:xfrm flipH="1">
            <a:off x="10413346" y="942361"/>
            <a:ext cx="361952" cy="39875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>
            <a:extLst>
              <a:ext uri="{FF2B5EF4-FFF2-40B4-BE49-F238E27FC236}">
                <a16:creationId xmlns:a16="http://schemas.microsoft.com/office/drawing/2014/main" xmlns="" id="{45294800-4924-4F02-84AF-750943E02D59}"/>
              </a:ext>
            </a:extLst>
          </p:cNvPr>
          <p:cNvCxnSpPr>
            <a:cxnSpLocks/>
          </p:cNvCxnSpPr>
          <p:nvPr/>
        </p:nvCxnSpPr>
        <p:spPr>
          <a:xfrm flipH="1">
            <a:off x="8756584" y="755771"/>
            <a:ext cx="531317" cy="58534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>
            <a:extLst>
              <a:ext uri="{FF2B5EF4-FFF2-40B4-BE49-F238E27FC236}">
                <a16:creationId xmlns:a16="http://schemas.microsoft.com/office/drawing/2014/main" xmlns="" id="{59BCC56E-DBBE-4DA1-8B35-96C468433080}"/>
              </a:ext>
            </a:extLst>
          </p:cNvPr>
          <p:cNvCxnSpPr>
            <a:cxnSpLocks/>
          </p:cNvCxnSpPr>
          <p:nvPr/>
        </p:nvCxnSpPr>
        <p:spPr>
          <a:xfrm flipH="1">
            <a:off x="8488485" y="1329084"/>
            <a:ext cx="268099" cy="295362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>
            <a:extLst>
              <a:ext uri="{FF2B5EF4-FFF2-40B4-BE49-F238E27FC236}">
                <a16:creationId xmlns:a16="http://schemas.microsoft.com/office/drawing/2014/main" xmlns="" id="{1921605D-05A9-439B-B853-04E58A66BF85}"/>
              </a:ext>
            </a:extLst>
          </p:cNvPr>
          <p:cNvCxnSpPr>
            <a:cxnSpLocks/>
          </p:cNvCxnSpPr>
          <p:nvPr/>
        </p:nvCxnSpPr>
        <p:spPr>
          <a:xfrm flipH="1">
            <a:off x="9575522" y="1318681"/>
            <a:ext cx="275102" cy="303077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>
            <a:extLst>
              <a:ext uri="{FF2B5EF4-FFF2-40B4-BE49-F238E27FC236}">
                <a16:creationId xmlns:a16="http://schemas.microsoft.com/office/drawing/2014/main" xmlns="" id="{830B94EE-DED6-485B-A3B5-4CCD29263ADF}"/>
              </a:ext>
            </a:extLst>
          </p:cNvPr>
          <p:cNvCxnSpPr>
            <a:cxnSpLocks/>
          </p:cNvCxnSpPr>
          <p:nvPr/>
        </p:nvCxnSpPr>
        <p:spPr>
          <a:xfrm flipH="1">
            <a:off x="10047301" y="1341120"/>
            <a:ext cx="361164" cy="397891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>
            <a:extLst>
              <a:ext uri="{FF2B5EF4-FFF2-40B4-BE49-F238E27FC236}">
                <a16:creationId xmlns:a16="http://schemas.microsoft.com/office/drawing/2014/main" xmlns="" id="{96492596-920A-48E9-84C1-D28359E5DBA6}"/>
              </a:ext>
            </a:extLst>
          </p:cNvPr>
          <p:cNvGrpSpPr/>
          <p:nvPr/>
        </p:nvGrpSpPr>
        <p:grpSpPr>
          <a:xfrm rot="10800000">
            <a:off x="446009" y="5123901"/>
            <a:ext cx="2286813" cy="1440440"/>
            <a:chOff x="226090" y="4873090"/>
            <a:chExt cx="2286813" cy="1440440"/>
          </a:xfrm>
        </p:grpSpPr>
        <p:cxnSp>
          <p:nvCxnSpPr>
            <p:cNvPr id="71" name="直接连接符 70">
              <a:extLst>
                <a:ext uri="{FF2B5EF4-FFF2-40B4-BE49-F238E27FC236}">
                  <a16:creationId xmlns:a16="http://schemas.microsoft.com/office/drawing/2014/main" xmlns="" id="{E3EF3955-7B5D-4384-A3DC-8225305891E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66588" y="4873090"/>
              <a:ext cx="946314" cy="104254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>
              <a:extLst>
                <a:ext uri="{FF2B5EF4-FFF2-40B4-BE49-F238E27FC236}">
                  <a16:creationId xmlns:a16="http://schemas.microsoft.com/office/drawing/2014/main" xmlns="" id="{494F376E-2E8E-4C2A-AB28-176D143F25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150951" y="5516880"/>
              <a:ext cx="361952" cy="39875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>
              <a:extLst>
                <a:ext uri="{FF2B5EF4-FFF2-40B4-BE49-F238E27FC236}">
                  <a16:creationId xmlns:a16="http://schemas.microsoft.com/office/drawing/2014/main" xmlns="" id="{6DA33DC5-8A9A-48B3-94BB-C62F008B52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94189" y="5330290"/>
              <a:ext cx="531317" cy="58534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>
              <a:extLst>
                <a:ext uri="{FF2B5EF4-FFF2-40B4-BE49-F238E27FC236}">
                  <a16:creationId xmlns:a16="http://schemas.microsoft.com/office/drawing/2014/main" xmlns="" id="{4E5426E4-433E-4E8F-A967-571F45E0BC6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6090" y="5903603"/>
              <a:ext cx="268099" cy="295362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>
              <a:extLst>
                <a:ext uri="{FF2B5EF4-FFF2-40B4-BE49-F238E27FC236}">
                  <a16:creationId xmlns:a16="http://schemas.microsoft.com/office/drawing/2014/main" xmlns="" id="{6F340AD4-1A3C-4906-9BD3-F4DFAA8D64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13127" y="5893200"/>
              <a:ext cx="275102" cy="303077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>
              <a:extLst>
                <a:ext uri="{FF2B5EF4-FFF2-40B4-BE49-F238E27FC236}">
                  <a16:creationId xmlns:a16="http://schemas.microsoft.com/office/drawing/2014/main" xmlns="" id="{7A00D2AA-40EA-4651-92EC-C79B30DD47A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84906" y="5915639"/>
              <a:ext cx="361164" cy="397891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矩形 78">
            <a:extLst>
              <a:ext uri="{FF2B5EF4-FFF2-40B4-BE49-F238E27FC236}">
                <a16:creationId xmlns:a16="http://schemas.microsoft.com/office/drawing/2014/main" xmlns="" id="{E843B692-C87E-4B45-A432-BCCBB7FECC10}"/>
              </a:ext>
            </a:extLst>
          </p:cNvPr>
          <p:cNvSpPr/>
          <p:nvPr/>
        </p:nvSpPr>
        <p:spPr>
          <a:xfrm>
            <a:off x="4632556" y="2031148"/>
            <a:ext cx="29268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PART·FOUR</a:t>
            </a: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xmlns="" id="{662F957A-1FA1-4A68-9A25-1CBC06C1D9A2}"/>
              </a:ext>
            </a:extLst>
          </p:cNvPr>
          <p:cNvSpPr txBox="1"/>
          <p:nvPr/>
        </p:nvSpPr>
        <p:spPr>
          <a:xfrm>
            <a:off x="2900408" y="3624877"/>
            <a:ext cx="6391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RESEARCH FINDINGS AND APPLICATIONS</a:t>
            </a:r>
          </a:p>
        </p:txBody>
      </p:sp>
    </p:spTree>
    <p:extLst>
      <p:ext uri="{BB962C8B-B14F-4D97-AF65-F5344CB8AC3E}">
        <p14:creationId xmlns:p14="http://schemas.microsoft.com/office/powerpoint/2010/main" xmlns="" val="3006990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67729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关键技术与实践难点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37" name="Freeform 6">
            <a:extLst>
              <a:ext uri="{FF2B5EF4-FFF2-40B4-BE49-F238E27FC236}">
                <a16:creationId xmlns:a16="http://schemas.microsoft.com/office/drawing/2014/main" xmlns="" id="{C5463879-2B1A-4076-80B7-718A0CC62308}"/>
              </a:ext>
            </a:extLst>
          </p:cNvPr>
          <p:cNvSpPr/>
          <p:nvPr/>
        </p:nvSpPr>
        <p:spPr>
          <a:xfrm>
            <a:off x="4631375" y="2009593"/>
            <a:ext cx="2856007" cy="2855945"/>
          </a:xfrm>
          <a:custGeom>
            <a:avLst/>
            <a:gdLst>
              <a:gd name="connsiteX0" fmla="*/ 0 w 2708066"/>
              <a:gd name="connsiteY0" fmla="*/ 1354004 h 2708008"/>
              <a:gd name="connsiteX1" fmla="*/ 1354033 w 2708066"/>
              <a:gd name="connsiteY1" fmla="*/ 0 h 2708008"/>
              <a:gd name="connsiteX2" fmla="*/ 2708066 w 2708066"/>
              <a:gd name="connsiteY2" fmla="*/ 1354004 h 2708008"/>
              <a:gd name="connsiteX3" fmla="*/ 1354033 w 2708066"/>
              <a:gd name="connsiteY3" fmla="*/ 2708008 h 2708008"/>
              <a:gd name="connsiteX4" fmla="*/ 0 w 2708066"/>
              <a:gd name="connsiteY4" fmla="*/ 1354004 h 270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08066" h="2708008">
                <a:moveTo>
                  <a:pt x="0" y="1354004"/>
                </a:moveTo>
                <a:cubicBezTo>
                  <a:pt x="0" y="606208"/>
                  <a:pt x="606221" y="0"/>
                  <a:pt x="1354033" y="0"/>
                </a:cubicBezTo>
                <a:cubicBezTo>
                  <a:pt x="2101845" y="0"/>
                  <a:pt x="2708066" y="606208"/>
                  <a:pt x="2708066" y="1354004"/>
                </a:cubicBezTo>
                <a:cubicBezTo>
                  <a:pt x="2708066" y="2101800"/>
                  <a:pt x="2101845" y="2708008"/>
                  <a:pt x="1354033" y="2708008"/>
                </a:cubicBezTo>
                <a:cubicBezTo>
                  <a:pt x="606221" y="2708008"/>
                  <a:pt x="0" y="2101800"/>
                  <a:pt x="0" y="1354004"/>
                </a:cubicBezTo>
                <a:close/>
              </a:path>
            </a:pathLst>
          </a:cu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627196" tIns="627187" rIns="627196" bIns="627187" numCol="1" spcCol="1270" anchor="ctr" anchorCtr="0">
            <a:noAutofit/>
          </a:bodyPr>
          <a:lstStyle/>
          <a:p>
            <a:pPr marL="0" marR="0" lvl="0" indent="0" algn="ctr" defTabSz="2437602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id-ID" sz="6600" b="0" i="0" u="none" strike="noStrike" kern="0" cap="none" spc="0" normalizeH="0" baseline="0" noProof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8" name="Oval 7">
            <a:extLst>
              <a:ext uri="{FF2B5EF4-FFF2-40B4-BE49-F238E27FC236}">
                <a16:creationId xmlns:a16="http://schemas.microsoft.com/office/drawing/2014/main" xmlns="" id="{DF3A05C4-D26D-47E0-925A-0E97A03BAC3F}"/>
              </a:ext>
            </a:extLst>
          </p:cNvPr>
          <p:cNvSpPr/>
          <p:nvPr/>
        </p:nvSpPr>
        <p:spPr>
          <a:xfrm>
            <a:off x="6260952" y="1879475"/>
            <a:ext cx="317629" cy="317624"/>
          </a:xfrm>
          <a:prstGeom prst="ellipse">
            <a:avLst/>
          </a:prstGeom>
          <a:solidFill>
            <a:schemeClr val="bg2">
              <a:lumMod val="90000"/>
            </a:schemeClr>
          </a:solidFill>
          <a:ln w="254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" name="Oval 8">
            <a:extLst>
              <a:ext uri="{FF2B5EF4-FFF2-40B4-BE49-F238E27FC236}">
                <a16:creationId xmlns:a16="http://schemas.microsoft.com/office/drawing/2014/main" xmlns="" id="{653689FA-CA5A-4120-9504-EEEE7C32CAE9}"/>
              </a:ext>
            </a:extLst>
          </p:cNvPr>
          <p:cNvSpPr/>
          <p:nvPr/>
        </p:nvSpPr>
        <p:spPr>
          <a:xfrm>
            <a:off x="5508839" y="4653345"/>
            <a:ext cx="229988" cy="230210"/>
          </a:xfrm>
          <a:prstGeom prst="ellipse">
            <a:avLst/>
          </a:prstGeom>
          <a:solidFill>
            <a:schemeClr val="bg2">
              <a:lumMod val="90000"/>
            </a:schemeClr>
          </a:solidFill>
          <a:ln w="254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0" name="Oval 9">
            <a:extLst>
              <a:ext uri="{FF2B5EF4-FFF2-40B4-BE49-F238E27FC236}">
                <a16:creationId xmlns:a16="http://schemas.microsoft.com/office/drawing/2014/main" xmlns="" id="{2FB6C2AE-8DA6-47AE-B1F3-1A6B66C6C5BC}"/>
              </a:ext>
            </a:extLst>
          </p:cNvPr>
          <p:cNvSpPr/>
          <p:nvPr/>
        </p:nvSpPr>
        <p:spPr>
          <a:xfrm>
            <a:off x="7671161" y="3168653"/>
            <a:ext cx="229988" cy="230210"/>
          </a:xfrm>
          <a:prstGeom prst="ellipse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" name="Oval 10">
            <a:extLst>
              <a:ext uri="{FF2B5EF4-FFF2-40B4-BE49-F238E27FC236}">
                <a16:creationId xmlns:a16="http://schemas.microsoft.com/office/drawing/2014/main" xmlns="" id="{7D420851-3574-4409-9873-90ABFCDCA280}"/>
              </a:ext>
            </a:extLst>
          </p:cNvPr>
          <p:cNvSpPr/>
          <p:nvPr/>
        </p:nvSpPr>
        <p:spPr>
          <a:xfrm>
            <a:off x="6570613" y="4898235"/>
            <a:ext cx="317629" cy="317624"/>
          </a:xfrm>
          <a:prstGeom prst="ellipse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2" name="Oval 11">
            <a:extLst>
              <a:ext uri="{FF2B5EF4-FFF2-40B4-BE49-F238E27FC236}">
                <a16:creationId xmlns:a16="http://schemas.microsoft.com/office/drawing/2014/main" xmlns="" id="{5B4D9D7E-EB8A-4D08-809D-1DE650E8F701}"/>
              </a:ext>
            </a:extLst>
          </p:cNvPr>
          <p:cNvSpPr/>
          <p:nvPr/>
        </p:nvSpPr>
        <p:spPr>
          <a:xfrm>
            <a:off x="5192632" y="2559263"/>
            <a:ext cx="229988" cy="230210"/>
          </a:xfrm>
          <a:prstGeom prst="ellipse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3" name="Freeform 12">
            <a:extLst>
              <a:ext uri="{FF2B5EF4-FFF2-40B4-BE49-F238E27FC236}">
                <a16:creationId xmlns:a16="http://schemas.microsoft.com/office/drawing/2014/main" xmlns="" id="{C76D81D1-59AA-4ED0-8D4B-2A0FF179BC12}"/>
              </a:ext>
            </a:extLst>
          </p:cNvPr>
          <p:cNvSpPr/>
          <p:nvPr/>
        </p:nvSpPr>
        <p:spPr>
          <a:xfrm>
            <a:off x="3739039" y="2525065"/>
            <a:ext cx="1161099" cy="1160727"/>
          </a:xfrm>
          <a:custGeom>
            <a:avLst/>
            <a:gdLst>
              <a:gd name="connsiteX0" fmla="*/ 0 w 1100954"/>
              <a:gd name="connsiteY0" fmla="*/ 550301 h 1100602"/>
              <a:gd name="connsiteX1" fmla="*/ 550477 w 1100954"/>
              <a:gd name="connsiteY1" fmla="*/ 0 h 1100602"/>
              <a:gd name="connsiteX2" fmla="*/ 1100954 w 1100954"/>
              <a:gd name="connsiteY2" fmla="*/ 550301 h 1100602"/>
              <a:gd name="connsiteX3" fmla="*/ 550477 w 1100954"/>
              <a:gd name="connsiteY3" fmla="*/ 1100602 h 1100602"/>
              <a:gd name="connsiteX4" fmla="*/ 0 w 1100954"/>
              <a:gd name="connsiteY4" fmla="*/ 550301 h 1100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0954" h="1100602">
                <a:moveTo>
                  <a:pt x="0" y="550301"/>
                </a:moveTo>
                <a:cubicBezTo>
                  <a:pt x="0" y="246378"/>
                  <a:pt x="246457" y="0"/>
                  <a:pt x="550477" y="0"/>
                </a:cubicBezTo>
                <a:cubicBezTo>
                  <a:pt x="854497" y="0"/>
                  <a:pt x="1100954" y="246378"/>
                  <a:pt x="1100954" y="550301"/>
                </a:cubicBezTo>
                <a:cubicBezTo>
                  <a:pt x="1100954" y="854224"/>
                  <a:pt x="854497" y="1100602"/>
                  <a:pt x="550477" y="1100602"/>
                </a:cubicBezTo>
                <a:cubicBezTo>
                  <a:pt x="246457" y="1100602"/>
                  <a:pt x="0" y="854224"/>
                  <a:pt x="0" y="550301"/>
                </a:cubicBezTo>
                <a:close/>
              </a:path>
            </a:pathLst>
          </a:custGeom>
          <a:solidFill>
            <a:srgbClr val="035C9C"/>
          </a:solidFill>
          <a:ln w="381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254420" tIns="254365" rIns="254420" bIns="254365" numCol="1" spcCol="1270" anchor="ctr" anchorCtr="0">
            <a:noAutofit/>
          </a:bodyPr>
          <a:lstStyle/>
          <a:p>
            <a:pPr marL="0" marR="0" lvl="0" indent="0" algn="ctr" defTabSz="984416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id-ID" sz="2215" b="0" i="0" u="none" strike="noStrike" kern="0" cap="none" spc="0" normalizeH="0" baseline="0" noProof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4" name="Oval 13">
            <a:extLst>
              <a:ext uri="{FF2B5EF4-FFF2-40B4-BE49-F238E27FC236}">
                <a16:creationId xmlns:a16="http://schemas.microsoft.com/office/drawing/2014/main" xmlns="" id="{B932A105-EB8D-4B5B-BF54-91B6F567DBE0}"/>
              </a:ext>
            </a:extLst>
          </p:cNvPr>
          <p:cNvSpPr/>
          <p:nvPr/>
        </p:nvSpPr>
        <p:spPr>
          <a:xfrm>
            <a:off x="6996098" y="3648857"/>
            <a:ext cx="317629" cy="317624"/>
          </a:xfrm>
          <a:prstGeom prst="ellipse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5" name="Oval 14">
            <a:extLst>
              <a:ext uri="{FF2B5EF4-FFF2-40B4-BE49-F238E27FC236}">
                <a16:creationId xmlns:a16="http://schemas.microsoft.com/office/drawing/2014/main" xmlns="" id="{EE71342A-7CCF-4E4D-8D08-FB80CDAB2789}"/>
              </a:ext>
            </a:extLst>
          </p:cNvPr>
          <p:cNvSpPr/>
          <p:nvPr/>
        </p:nvSpPr>
        <p:spPr>
          <a:xfrm>
            <a:off x="4014708" y="3899386"/>
            <a:ext cx="574175" cy="574191"/>
          </a:xfrm>
          <a:prstGeom prst="ellipse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7" name="Oval 16">
            <a:extLst>
              <a:ext uri="{FF2B5EF4-FFF2-40B4-BE49-F238E27FC236}">
                <a16:creationId xmlns:a16="http://schemas.microsoft.com/office/drawing/2014/main" xmlns="" id="{0487702B-6D5A-4573-932D-787D8D0D4062}"/>
              </a:ext>
            </a:extLst>
          </p:cNvPr>
          <p:cNvSpPr/>
          <p:nvPr/>
        </p:nvSpPr>
        <p:spPr>
          <a:xfrm>
            <a:off x="7262174" y="2780298"/>
            <a:ext cx="317629" cy="317624"/>
          </a:xfrm>
          <a:prstGeom prst="ellipse">
            <a:avLst/>
          </a:prstGeom>
          <a:solidFill>
            <a:schemeClr val="bg2">
              <a:lumMod val="90000"/>
            </a:schemeClr>
          </a:solidFill>
          <a:ln w="254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8" name="Oval 17">
            <a:extLst>
              <a:ext uri="{FF2B5EF4-FFF2-40B4-BE49-F238E27FC236}">
                <a16:creationId xmlns:a16="http://schemas.microsoft.com/office/drawing/2014/main" xmlns="" id="{2F8750D7-7F82-42EA-BC7B-DF409A7C11E1}"/>
              </a:ext>
            </a:extLst>
          </p:cNvPr>
          <p:cNvSpPr/>
          <p:nvPr/>
        </p:nvSpPr>
        <p:spPr>
          <a:xfrm>
            <a:off x="3784719" y="4545619"/>
            <a:ext cx="229988" cy="230210"/>
          </a:xfrm>
          <a:prstGeom prst="ellipse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9" name="Oval 18">
            <a:extLst>
              <a:ext uri="{FF2B5EF4-FFF2-40B4-BE49-F238E27FC236}">
                <a16:creationId xmlns:a16="http://schemas.microsoft.com/office/drawing/2014/main" xmlns="" id="{AAA10F52-499C-496C-911A-6B6799E364AA}"/>
              </a:ext>
            </a:extLst>
          </p:cNvPr>
          <p:cNvSpPr/>
          <p:nvPr/>
        </p:nvSpPr>
        <p:spPr>
          <a:xfrm>
            <a:off x="5356792" y="4245803"/>
            <a:ext cx="229988" cy="230210"/>
          </a:xfrm>
          <a:prstGeom prst="ellipse">
            <a:avLst/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3" name="TextBox 51">
            <a:extLst>
              <a:ext uri="{FF2B5EF4-FFF2-40B4-BE49-F238E27FC236}">
                <a16:creationId xmlns:a16="http://schemas.microsoft.com/office/drawing/2014/main" xmlns="" id="{77C57451-3C77-4A11-9EEB-86C7FB7BA000}"/>
              </a:ext>
            </a:extLst>
          </p:cNvPr>
          <p:cNvSpPr txBox="1"/>
          <p:nvPr/>
        </p:nvSpPr>
        <p:spPr>
          <a:xfrm>
            <a:off x="5759629" y="3105167"/>
            <a:ext cx="599498" cy="6036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600" dirty="0">
                <a:solidFill>
                  <a:srgbClr val="FFFFFF"/>
                </a:solidFill>
                <a:cs typeface="+mn-ea"/>
                <a:sym typeface="+mn-lt"/>
              </a:rPr>
              <a:t>02</a:t>
            </a:r>
            <a:endParaRPr lang="id-ID" sz="36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6" name="Freeform 15">
            <a:extLst>
              <a:ext uri="{FF2B5EF4-FFF2-40B4-BE49-F238E27FC236}">
                <a16:creationId xmlns:a16="http://schemas.microsoft.com/office/drawing/2014/main" xmlns="" id="{CBC64C61-5E09-4A80-857A-CA0E08A6E0EF}"/>
              </a:ext>
            </a:extLst>
          </p:cNvPr>
          <p:cNvSpPr/>
          <p:nvPr/>
        </p:nvSpPr>
        <p:spPr>
          <a:xfrm>
            <a:off x="7642282" y="1642140"/>
            <a:ext cx="1161099" cy="1160727"/>
          </a:xfrm>
          <a:custGeom>
            <a:avLst/>
            <a:gdLst>
              <a:gd name="connsiteX0" fmla="*/ 0 w 1100954"/>
              <a:gd name="connsiteY0" fmla="*/ 550301 h 1100602"/>
              <a:gd name="connsiteX1" fmla="*/ 550477 w 1100954"/>
              <a:gd name="connsiteY1" fmla="*/ 0 h 1100602"/>
              <a:gd name="connsiteX2" fmla="*/ 1100954 w 1100954"/>
              <a:gd name="connsiteY2" fmla="*/ 550301 h 1100602"/>
              <a:gd name="connsiteX3" fmla="*/ 550477 w 1100954"/>
              <a:gd name="connsiteY3" fmla="*/ 1100602 h 1100602"/>
              <a:gd name="connsiteX4" fmla="*/ 0 w 1100954"/>
              <a:gd name="connsiteY4" fmla="*/ 550301 h 1100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0954" h="1100602">
                <a:moveTo>
                  <a:pt x="0" y="550301"/>
                </a:moveTo>
                <a:cubicBezTo>
                  <a:pt x="0" y="246378"/>
                  <a:pt x="246457" y="0"/>
                  <a:pt x="550477" y="0"/>
                </a:cubicBezTo>
                <a:cubicBezTo>
                  <a:pt x="854497" y="0"/>
                  <a:pt x="1100954" y="246378"/>
                  <a:pt x="1100954" y="550301"/>
                </a:cubicBezTo>
                <a:cubicBezTo>
                  <a:pt x="1100954" y="854224"/>
                  <a:pt x="854497" y="1100602"/>
                  <a:pt x="550477" y="1100602"/>
                </a:cubicBezTo>
                <a:cubicBezTo>
                  <a:pt x="246457" y="1100602"/>
                  <a:pt x="0" y="854224"/>
                  <a:pt x="0" y="550301"/>
                </a:cubicBezTo>
                <a:close/>
              </a:path>
            </a:pathLst>
          </a:cu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254420" tIns="254365" rIns="254420" bIns="254365" numCol="1" spcCol="1270" anchor="ctr" anchorCtr="0">
            <a:noAutofit/>
          </a:bodyPr>
          <a:lstStyle/>
          <a:p>
            <a:pPr marL="0" marR="0" lvl="0" indent="0" algn="ctr" defTabSz="984416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id-ID" sz="2215" b="0" i="0" u="none" strike="noStrike" kern="0" cap="none" spc="0" normalizeH="0" baseline="0" noProof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4" name="TextBox 52">
            <a:extLst>
              <a:ext uri="{FF2B5EF4-FFF2-40B4-BE49-F238E27FC236}">
                <a16:creationId xmlns:a16="http://schemas.microsoft.com/office/drawing/2014/main" xmlns="" id="{B0333F01-1181-4264-92CF-CDBAAE033FC6}"/>
              </a:ext>
            </a:extLst>
          </p:cNvPr>
          <p:cNvSpPr txBox="1"/>
          <p:nvPr/>
        </p:nvSpPr>
        <p:spPr>
          <a:xfrm>
            <a:off x="7923082" y="1987727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dirty="0">
                <a:solidFill>
                  <a:srgbClr val="FFFFFF"/>
                </a:solidFill>
                <a:cs typeface="+mn-ea"/>
                <a:sym typeface="+mn-lt"/>
              </a:rPr>
              <a:t>03</a:t>
            </a:r>
            <a:endParaRPr lang="id-ID" sz="2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5" name="TextBox 53">
            <a:extLst>
              <a:ext uri="{FF2B5EF4-FFF2-40B4-BE49-F238E27FC236}">
                <a16:creationId xmlns:a16="http://schemas.microsoft.com/office/drawing/2014/main" xmlns="" id="{912C0F23-1253-4EA7-9667-5F5A5D780ECE}"/>
              </a:ext>
            </a:extLst>
          </p:cNvPr>
          <p:cNvSpPr txBox="1"/>
          <p:nvPr/>
        </p:nvSpPr>
        <p:spPr>
          <a:xfrm>
            <a:off x="4019839" y="2870652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dirty="0">
                <a:solidFill>
                  <a:srgbClr val="FFFFFF"/>
                </a:solidFill>
                <a:cs typeface="+mn-ea"/>
                <a:sym typeface="+mn-lt"/>
              </a:rPr>
              <a:t>01</a:t>
            </a:r>
            <a:endParaRPr lang="id-ID" sz="2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6" name="Content Placeholder 2">
            <a:extLst>
              <a:ext uri="{FF2B5EF4-FFF2-40B4-BE49-F238E27FC236}">
                <a16:creationId xmlns:a16="http://schemas.microsoft.com/office/drawing/2014/main" xmlns="" id="{148B0CDC-F754-4157-965B-191109FFB0C7}"/>
              </a:ext>
            </a:extLst>
          </p:cNvPr>
          <p:cNvSpPr txBox="1">
            <a:spLocks/>
          </p:cNvSpPr>
          <p:nvPr/>
        </p:nvSpPr>
        <p:spPr>
          <a:xfrm>
            <a:off x="1130430" y="3150757"/>
            <a:ext cx="2245776" cy="49475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lvl="0" defTabSz="9144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</a:p>
        </p:txBody>
      </p:sp>
      <p:sp>
        <p:nvSpPr>
          <p:cNvPr id="57" name="TextBox 78">
            <a:extLst>
              <a:ext uri="{FF2B5EF4-FFF2-40B4-BE49-F238E27FC236}">
                <a16:creationId xmlns:a16="http://schemas.microsoft.com/office/drawing/2014/main" xmlns="" id="{D5115DAA-9056-4A57-8AC3-ED1050147BD2}"/>
              </a:ext>
            </a:extLst>
          </p:cNvPr>
          <p:cNvSpPr txBox="1"/>
          <p:nvPr/>
        </p:nvSpPr>
        <p:spPr>
          <a:xfrm>
            <a:off x="1807082" y="2681192"/>
            <a:ext cx="1569124" cy="3375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035C9C"/>
                </a:solidFill>
                <a:cs typeface="+mn-ea"/>
                <a:sym typeface="+mn-lt"/>
              </a:rPr>
              <a:t>输入标题文字</a:t>
            </a:r>
            <a:endParaRPr lang="id-ID" sz="2000" b="1" dirty="0">
              <a:solidFill>
                <a:srgbClr val="035C9C"/>
              </a:solidFill>
              <a:cs typeface="+mn-ea"/>
              <a:sym typeface="+mn-lt"/>
            </a:endParaRPr>
          </a:p>
        </p:txBody>
      </p:sp>
      <p:sp>
        <p:nvSpPr>
          <p:cNvPr id="62" name="Content Placeholder 2">
            <a:extLst>
              <a:ext uri="{FF2B5EF4-FFF2-40B4-BE49-F238E27FC236}">
                <a16:creationId xmlns:a16="http://schemas.microsoft.com/office/drawing/2014/main" xmlns="" id="{0A90457E-E315-4E29-8B5F-3049BC0DA344}"/>
              </a:ext>
            </a:extLst>
          </p:cNvPr>
          <p:cNvSpPr txBox="1">
            <a:spLocks/>
          </p:cNvSpPr>
          <p:nvPr/>
        </p:nvSpPr>
        <p:spPr>
          <a:xfrm>
            <a:off x="9029190" y="2164374"/>
            <a:ext cx="2245776" cy="49475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lvl="0" algn="l" defTabSz="9144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</a:p>
        </p:txBody>
      </p:sp>
      <p:sp>
        <p:nvSpPr>
          <p:cNvPr id="63" name="TextBox 78">
            <a:extLst>
              <a:ext uri="{FF2B5EF4-FFF2-40B4-BE49-F238E27FC236}">
                <a16:creationId xmlns:a16="http://schemas.microsoft.com/office/drawing/2014/main" xmlns="" id="{BFD91E75-7D3A-4D7F-BDC7-4E624B3108E1}"/>
              </a:ext>
            </a:extLst>
          </p:cNvPr>
          <p:cNvSpPr txBox="1"/>
          <p:nvPr/>
        </p:nvSpPr>
        <p:spPr>
          <a:xfrm>
            <a:off x="9029190" y="1694809"/>
            <a:ext cx="1569124" cy="3375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035C9C"/>
                </a:solidFill>
                <a:cs typeface="+mn-ea"/>
                <a:sym typeface="+mn-lt"/>
              </a:rPr>
              <a:t>输入标题文字</a:t>
            </a:r>
            <a:endParaRPr lang="id-ID" sz="2000" b="1" dirty="0">
              <a:solidFill>
                <a:srgbClr val="035C9C"/>
              </a:solidFill>
              <a:cs typeface="+mn-ea"/>
              <a:sym typeface="+mn-lt"/>
            </a:endParaRPr>
          </a:p>
        </p:txBody>
      </p:sp>
      <p:sp>
        <p:nvSpPr>
          <p:cNvPr id="64" name="Content Placeholder 2">
            <a:extLst>
              <a:ext uri="{FF2B5EF4-FFF2-40B4-BE49-F238E27FC236}">
                <a16:creationId xmlns:a16="http://schemas.microsoft.com/office/drawing/2014/main" xmlns="" id="{061E4238-88CC-4CA6-8EEC-2A11F1034F76}"/>
              </a:ext>
            </a:extLst>
          </p:cNvPr>
          <p:cNvSpPr txBox="1">
            <a:spLocks/>
          </p:cNvSpPr>
          <p:nvPr/>
        </p:nvSpPr>
        <p:spPr>
          <a:xfrm>
            <a:off x="5057079" y="5837147"/>
            <a:ext cx="2245776" cy="49475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lvl="0" algn="ctr" defTabSz="9144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</a:p>
        </p:txBody>
      </p:sp>
      <p:sp>
        <p:nvSpPr>
          <p:cNvPr id="65" name="TextBox 78">
            <a:extLst>
              <a:ext uri="{FF2B5EF4-FFF2-40B4-BE49-F238E27FC236}">
                <a16:creationId xmlns:a16="http://schemas.microsoft.com/office/drawing/2014/main" xmlns="" id="{0121F54D-BAE0-4121-B926-D0A9E46B9980}"/>
              </a:ext>
            </a:extLst>
          </p:cNvPr>
          <p:cNvSpPr txBox="1"/>
          <p:nvPr/>
        </p:nvSpPr>
        <p:spPr>
          <a:xfrm>
            <a:off x="5379368" y="5367582"/>
            <a:ext cx="1569124" cy="3375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035C9C"/>
                </a:solidFill>
                <a:cs typeface="+mn-ea"/>
                <a:sym typeface="+mn-lt"/>
              </a:rPr>
              <a:t>输入标题文字</a:t>
            </a:r>
            <a:endParaRPr lang="id-ID" sz="2000" b="1" dirty="0">
              <a:solidFill>
                <a:srgbClr val="035C9C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2338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75857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相关建议与论文总结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6" name="任意多边形 4">
            <a:extLst>
              <a:ext uri="{FF2B5EF4-FFF2-40B4-BE49-F238E27FC236}">
                <a16:creationId xmlns:a16="http://schemas.microsoft.com/office/drawing/2014/main" xmlns="" id="{F901099C-FA8F-4B66-93DB-2528CC206CE9}"/>
              </a:ext>
            </a:extLst>
          </p:cNvPr>
          <p:cNvSpPr/>
          <p:nvPr/>
        </p:nvSpPr>
        <p:spPr>
          <a:xfrm>
            <a:off x="1329000" y="1742635"/>
            <a:ext cx="2621641" cy="2621641"/>
          </a:xfrm>
          <a:custGeom>
            <a:avLst/>
            <a:gdLst>
              <a:gd name="connsiteX0" fmla="*/ 0 w 2388565"/>
              <a:gd name="connsiteY0" fmla="*/ 1194283 h 2388565"/>
              <a:gd name="connsiteX1" fmla="*/ 1194283 w 2388565"/>
              <a:gd name="connsiteY1" fmla="*/ 0 h 2388565"/>
              <a:gd name="connsiteX2" fmla="*/ 2388566 w 2388565"/>
              <a:gd name="connsiteY2" fmla="*/ 1194283 h 2388565"/>
              <a:gd name="connsiteX3" fmla="*/ 1194283 w 2388565"/>
              <a:gd name="connsiteY3" fmla="*/ 2388566 h 2388565"/>
              <a:gd name="connsiteX4" fmla="*/ 0 w 2388565"/>
              <a:gd name="connsiteY4" fmla="*/ 1194283 h 2388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8565" h="2388565">
                <a:moveTo>
                  <a:pt x="0" y="1194283"/>
                </a:moveTo>
                <a:cubicBezTo>
                  <a:pt x="0" y="534699"/>
                  <a:pt x="534699" y="0"/>
                  <a:pt x="1194283" y="0"/>
                </a:cubicBezTo>
                <a:cubicBezTo>
                  <a:pt x="1853867" y="0"/>
                  <a:pt x="2388566" y="534699"/>
                  <a:pt x="2388566" y="1194283"/>
                </a:cubicBezTo>
                <a:cubicBezTo>
                  <a:pt x="2388566" y="1853867"/>
                  <a:pt x="1853867" y="2388566"/>
                  <a:pt x="1194283" y="2388566"/>
                </a:cubicBezTo>
                <a:cubicBezTo>
                  <a:pt x="534699" y="2388566"/>
                  <a:pt x="0" y="1853867"/>
                  <a:pt x="0" y="1194283"/>
                </a:cubicBez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pl-PL" sz="2800" b="1" dirty="0">
                <a:solidFill>
                  <a:schemeClr val="lt1"/>
                </a:solidFill>
                <a:cs typeface="+mn-ea"/>
                <a:sym typeface="+mn-lt"/>
              </a:rPr>
              <a:t> </a:t>
            </a:r>
          </a:p>
        </p:txBody>
      </p:sp>
      <p:sp>
        <p:nvSpPr>
          <p:cNvPr id="12" name="Freeform 8">
            <a:extLst>
              <a:ext uri="{FF2B5EF4-FFF2-40B4-BE49-F238E27FC236}">
                <a16:creationId xmlns:a16="http://schemas.microsoft.com/office/drawing/2014/main" xmlns="" id="{2FA56585-08A5-4B94-AFC3-A3D8E5F51BF4}"/>
              </a:ext>
            </a:extLst>
          </p:cNvPr>
          <p:cNvSpPr>
            <a:spLocks noEditPoints="1"/>
          </p:cNvSpPr>
          <p:nvPr/>
        </p:nvSpPr>
        <p:spPr bwMode="auto">
          <a:xfrm>
            <a:off x="2383653" y="2126834"/>
            <a:ext cx="512334" cy="480873"/>
          </a:xfrm>
          <a:custGeom>
            <a:avLst/>
            <a:gdLst>
              <a:gd name="T0" fmla="*/ 214 w 236"/>
              <a:gd name="T1" fmla="*/ 0 h 221"/>
              <a:gd name="T2" fmla="*/ 22 w 236"/>
              <a:gd name="T3" fmla="*/ 0 h 221"/>
              <a:gd name="T4" fmla="*/ 0 w 236"/>
              <a:gd name="T5" fmla="*/ 22 h 221"/>
              <a:gd name="T6" fmla="*/ 0 w 236"/>
              <a:gd name="T7" fmla="*/ 170 h 221"/>
              <a:gd name="T8" fmla="*/ 22 w 236"/>
              <a:gd name="T9" fmla="*/ 192 h 221"/>
              <a:gd name="T10" fmla="*/ 96 w 236"/>
              <a:gd name="T11" fmla="*/ 192 h 221"/>
              <a:gd name="T12" fmla="*/ 96 w 236"/>
              <a:gd name="T13" fmla="*/ 201 h 221"/>
              <a:gd name="T14" fmla="*/ 50 w 236"/>
              <a:gd name="T15" fmla="*/ 207 h 221"/>
              <a:gd name="T16" fmla="*/ 44 w 236"/>
              <a:gd name="T17" fmla="*/ 214 h 221"/>
              <a:gd name="T18" fmla="*/ 51 w 236"/>
              <a:gd name="T19" fmla="*/ 221 h 221"/>
              <a:gd name="T20" fmla="*/ 184 w 236"/>
              <a:gd name="T21" fmla="*/ 221 h 221"/>
              <a:gd name="T22" fmla="*/ 192 w 236"/>
              <a:gd name="T23" fmla="*/ 214 h 221"/>
              <a:gd name="T24" fmla="*/ 186 w 236"/>
              <a:gd name="T25" fmla="*/ 207 h 221"/>
              <a:gd name="T26" fmla="*/ 140 w 236"/>
              <a:gd name="T27" fmla="*/ 201 h 221"/>
              <a:gd name="T28" fmla="*/ 140 w 236"/>
              <a:gd name="T29" fmla="*/ 192 h 221"/>
              <a:gd name="T30" fmla="*/ 214 w 236"/>
              <a:gd name="T31" fmla="*/ 192 h 221"/>
              <a:gd name="T32" fmla="*/ 236 w 236"/>
              <a:gd name="T33" fmla="*/ 170 h 221"/>
              <a:gd name="T34" fmla="*/ 236 w 236"/>
              <a:gd name="T35" fmla="*/ 22 h 221"/>
              <a:gd name="T36" fmla="*/ 214 w 236"/>
              <a:gd name="T37" fmla="*/ 0 h 221"/>
              <a:gd name="T38" fmla="*/ 221 w 236"/>
              <a:gd name="T39" fmla="*/ 170 h 221"/>
              <a:gd name="T40" fmla="*/ 214 w 236"/>
              <a:gd name="T41" fmla="*/ 177 h 221"/>
              <a:gd name="T42" fmla="*/ 147 w 236"/>
              <a:gd name="T43" fmla="*/ 177 h 221"/>
              <a:gd name="T44" fmla="*/ 88 w 236"/>
              <a:gd name="T45" fmla="*/ 177 h 221"/>
              <a:gd name="T46" fmla="*/ 22 w 236"/>
              <a:gd name="T47" fmla="*/ 177 h 221"/>
              <a:gd name="T48" fmla="*/ 15 w 236"/>
              <a:gd name="T49" fmla="*/ 170 h 221"/>
              <a:gd name="T50" fmla="*/ 15 w 236"/>
              <a:gd name="T51" fmla="*/ 22 h 221"/>
              <a:gd name="T52" fmla="*/ 22 w 236"/>
              <a:gd name="T53" fmla="*/ 15 h 221"/>
              <a:gd name="T54" fmla="*/ 214 w 236"/>
              <a:gd name="T55" fmla="*/ 15 h 221"/>
              <a:gd name="T56" fmla="*/ 221 w 236"/>
              <a:gd name="T57" fmla="*/ 22 h 221"/>
              <a:gd name="T58" fmla="*/ 221 w 236"/>
              <a:gd name="T59" fmla="*/ 170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36" h="221">
                <a:moveTo>
                  <a:pt x="214" y="0"/>
                </a:move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2"/>
                </a:cubicBezTo>
                <a:cubicBezTo>
                  <a:pt x="0" y="170"/>
                  <a:pt x="0" y="170"/>
                  <a:pt x="0" y="170"/>
                </a:cubicBezTo>
                <a:cubicBezTo>
                  <a:pt x="0" y="182"/>
                  <a:pt x="10" y="192"/>
                  <a:pt x="22" y="192"/>
                </a:cubicBezTo>
                <a:cubicBezTo>
                  <a:pt x="96" y="192"/>
                  <a:pt x="96" y="192"/>
                  <a:pt x="96" y="192"/>
                </a:cubicBezTo>
                <a:cubicBezTo>
                  <a:pt x="96" y="201"/>
                  <a:pt x="96" y="201"/>
                  <a:pt x="96" y="201"/>
                </a:cubicBezTo>
                <a:cubicBezTo>
                  <a:pt x="50" y="207"/>
                  <a:pt x="50" y="207"/>
                  <a:pt x="50" y="207"/>
                </a:cubicBezTo>
                <a:cubicBezTo>
                  <a:pt x="46" y="207"/>
                  <a:pt x="44" y="210"/>
                  <a:pt x="44" y="214"/>
                </a:cubicBezTo>
                <a:cubicBezTo>
                  <a:pt x="44" y="218"/>
                  <a:pt x="47" y="221"/>
                  <a:pt x="51" y="221"/>
                </a:cubicBezTo>
                <a:cubicBezTo>
                  <a:pt x="184" y="221"/>
                  <a:pt x="184" y="221"/>
                  <a:pt x="184" y="221"/>
                </a:cubicBezTo>
                <a:cubicBezTo>
                  <a:pt x="188" y="221"/>
                  <a:pt x="192" y="218"/>
                  <a:pt x="192" y="214"/>
                </a:cubicBezTo>
                <a:cubicBezTo>
                  <a:pt x="192" y="210"/>
                  <a:pt x="189" y="207"/>
                  <a:pt x="186" y="207"/>
                </a:cubicBezTo>
                <a:cubicBezTo>
                  <a:pt x="140" y="201"/>
                  <a:pt x="140" y="201"/>
                  <a:pt x="140" y="201"/>
                </a:cubicBezTo>
                <a:cubicBezTo>
                  <a:pt x="140" y="192"/>
                  <a:pt x="140" y="192"/>
                  <a:pt x="140" y="192"/>
                </a:cubicBezTo>
                <a:cubicBezTo>
                  <a:pt x="214" y="192"/>
                  <a:pt x="214" y="192"/>
                  <a:pt x="214" y="192"/>
                </a:cubicBezTo>
                <a:cubicBezTo>
                  <a:pt x="226" y="192"/>
                  <a:pt x="236" y="182"/>
                  <a:pt x="236" y="170"/>
                </a:cubicBezTo>
                <a:cubicBezTo>
                  <a:pt x="236" y="22"/>
                  <a:pt x="236" y="22"/>
                  <a:pt x="236" y="22"/>
                </a:cubicBezTo>
                <a:cubicBezTo>
                  <a:pt x="236" y="10"/>
                  <a:pt x="226" y="0"/>
                  <a:pt x="214" y="0"/>
                </a:cubicBezTo>
                <a:close/>
                <a:moveTo>
                  <a:pt x="221" y="170"/>
                </a:moveTo>
                <a:cubicBezTo>
                  <a:pt x="221" y="174"/>
                  <a:pt x="218" y="177"/>
                  <a:pt x="214" y="177"/>
                </a:cubicBezTo>
                <a:cubicBezTo>
                  <a:pt x="147" y="177"/>
                  <a:pt x="147" y="177"/>
                  <a:pt x="147" y="177"/>
                </a:cubicBezTo>
                <a:cubicBezTo>
                  <a:pt x="88" y="177"/>
                  <a:pt x="88" y="177"/>
                  <a:pt x="88" y="177"/>
                </a:cubicBezTo>
                <a:cubicBezTo>
                  <a:pt x="22" y="177"/>
                  <a:pt x="22" y="177"/>
                  <a:pt x="22" y="177"/>
                </a:cubicBezTo>
                <a:cubicBezTo>
                  <a:pt x="18" y="177"/>
                  <a:pt x="15" y="174"/>
                  <a:pt x="15" y="170"/>
                </a:cubicBezTo>
                <a:cubicBezTo>
                  <a:pt x="15" y="22"/>
                  <a:pt x="15" y="22"/>
                  <a:pt x="15" y="22"/>
                </a:cubicBezTo>
                <a:cubicBezTo>
                  <a:pt x="15" y="18"/>
                  <a:pt x="18" y="15"/>
                  <a:pt x="22" y="15"/>
                </a:cubicBezTo>
                <a:cubicBezTo>
                  <a:pt x="214" y="15"/>
                  <a:pt x="214" y="15"/>
                  <a:pt x="214" y="15"/>
                </a:cubicBezTo>
                <a:cubicBezTo>
                  <a:pt x="218" y="15"/>
                  <a:pt x="221" y="18"/>
                  <a:pt x="221" y="22"/>
                </a:cubicBezTo>
                <a:lnTo>
                  <a:pt x="221" y="1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888" tIns="60944" rIns="121888" bIns="60944" numCol="1" anchor="t" anchorCtr="0" compatLnSpc="1"/>
          <a:lstStyle/>
          <a:p>
            <a:pPr algn="ctr"/>
            <a:endParaRPr lang="pl-PL" sz="2400"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C8F7F5C3-E053-4203-A1F6-76D3B1E50D53}"/>
              </a:ext>
            </a:extLst>
          </p:cNvPr>
          <p:cNvSpPr txBox="1"/>
          <p:nvPr/>
        </p:nvSpPr>
        <p:spPr>
          <a:xfrm>
            <a:off x="2082897" y="2751035"/>
            <a:ext cx="1113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28</a:t>
            </a:r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F7244261-FAB9-488F-A08A-31ECB3300E5E}"/>
              </a:ext>
            </a:extLst>
          </p:cNvPr>
          <p:cNvSpPr/>
          <p:nvPr/>
        </p:nvSpPr>
        <p:spPr>
          <a:xfrm>
            <a:off x="1737003" y="3445305"/>
            <a:ext cx="17983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35" name="TextBox 45">
            <a:extLst>
              <a:ext uri="{FF2B5EF4-FFF2-40B4-BE49-F238E27FC236}">
                <a16:creationId xmlns:a16="http://schemas.microsoft.com/office/drawing/2014/main" xmlns="" id="{F46FEC61-584C-401E-A7EF-6F7FC429A355}"/>
              </a:ext>
            </a:extLst>
          </p:cNvPr>
          <p:cNvSpPr txBox="1"/>
          <p:nvPr/>
        </p:nvSpPr>
        <p:spPr>
          <a:xfrm>
            <a:off x="1649220" y="4655438"/>
            <a:ext cx="1981200" cy="421005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r"/>
            <a:r>
              <a:rPr lang="zh-CN" altLang="en-US" sz="2000" b="1" kern="900" dirty="0">
                <a:solidFill>
                  <a:srgbClr val="035C9C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36" name="TextBox 46">
            <a:extLst>
              <a:ext uri="{FF2B5EF4-FFF2-40B4-BE49-F238E27FC236}">
                <a16:creationId xmlns:a16="http://schemas.microsoft.com/office/drawing/2014/main" xmlns="" id="{B2011FC2-8D34-411B-86D5-D4D14B0CB2C6}"/>
              </a:ext>
            </a:extLst>
          </p:cNvPr>
          <p:cNvSpPr txBox="1"/>
          <p:nvPr/>
        </p:nvSpPr>
        <p:spPr>
          <a:xfrm>
            <a:off x="1513526" y="5217333"/>
            <a:ext cx="2252589" cy="814510"/>
          </a:xfrm>
          <a:prstGeom prst="rect">
            <a:avLst/>
          </a:prstGeom>
        </p:spPr>
        <p:txBody>
          <a:bodyPr vert="horz" wrap="square" lIns="0" tIns="0" rIns="0" bIns="0" anchor="t" anchorCtr="1">
            <a:no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40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任意多边形 5">
            <a:extLst>
              <a:ext uri="{FF2B5EF4-FFF2-40B4-BE49-F238E27FC236}">
                <a16:creationId xmlns:a16="http://schemas.microsoft.com/office/drawing/2014/main" xmlns="" id="{6F8465E9-0AE2-4901-BD5E-7D0CDA7D1B0E}"/>
              </a:ext>
            </a:extLst>
          </p:cNvPr>
          <p:cNvSpPr/>
          <p:nvPr/>
        </p:nvSpPr>
        <p:spPr>
          <a:xfrm>
            <a:off x="3633120" y="1742635"/>
            <a:ext cx="2621641" cy="2621641"/>
          </a:xfrm>
          <a:custGeom>
            <a:avLst/>
            <a:gdLst>
              <a:gd name="connsiteX0" fmla="*/ 0 w 2388565"/>
              <a:gd name="connsiteY0" fmla="*/ 1194283 h 2388565"/>
              <a:gd name="connsiteX1" fmla="*/ 1194283 w 2388565"/>
              <a:gd name="connsiteY1" fmla="*/ 0 h 2388565"/>
              <a:gd name="connsiteX2" fmla="*/ 2388566 w 2388565"/>
              <a:gd name="connsiteY2" fmla="*/ 1194283 h 2388565"/>
              <a:gd name="connsiteX3" fmla="*/ 1194283 w 2388565"/>
              <a:gd name="connsiteY3" fmla="*/ 2388566 h 2388565"/>
              <a:gd name="connsiteX4" fmla="*/ 0 w 2388565"/>
              <a:gd name="connsiteY4" fmla="*/ 1194283 h 2388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8565" h="2388565">
                <a:moveTo>
                  <a:pt x="0" y="1194283"/>
                </a:moveTo>
                <a:cubicBezTo>
                  <a:pt x="0" y="534699"/>
                  <a:pt x="534699" y="0"/>
                  <a:pt x="1194283" y="0"/>
                </a:cubicBezTo>
                <a:cubicBezTo>
                  <a:pt x="1853867" y="0"/>
                  <a:pt x="2388566" y="534699"/>
                  <a:pt x="2388566" y="1194283"/>
                </a:cubicBezTo>
                <a:cubicBezTo>
                  <a:pt x="2388566" y="1853867"/>
                  <a:pt x="1853867" y="2388566"/>
                  <a:pt x="1194283" y="2388566"/>
                </a:cubicBezTo>
                <a:cubicBezTo>
                  <a:pt x="534699" y="2388566"/>
                  <a:pt x="0" y="1853867"/>
                  <a:pt x="0" y="1194283"/>
                </a:cubicBezTo>
                <a:close/>
              </a:path>
            </a:pathLst>
          </a:custGeom>
          <a:solidFill>
            <a:srgbClr val="7F7F7F">
              <a:alpha val="58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6200" tIns="609442" rIns="76201" bIns="609441" numCol="1" spcCol="1270" anchor="t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l-PL" dirty="0">
                <a:solidFill>
                  <a:schemeClr val="lt1"/>
                </a:solidFill>
                <a:cs typeface="+mn-ea"/>
                <a:sym typeface="+mn-lt"/>
              </a:rPr>
              <a:t> </a:t>
            </a:r>
          </a:p>
        </p:txBody>
      </p:sp>
      <p:sp>
        <p:nvSpPr>
          <p:cNvPr id="13" name="Freeform 11">
            <a:extLst>
              <a:ext uri="{FF2B5EF4-FFF2-40B4-BE49-F238E27FC236}">
                <a16:creationId xmlns:a16="http://schemas.microsoft.com/office/drawing/2014/main" xmlns="" id="{A79015ED-8424-4209-9D35-62C587FD7EAD}"/>
              </a:ext>
            </a:extLst>
          </p:cNvPr>
          <p:cNvSpPr>
            <a:spLocks noEditPoints="1"/>
          </p:cNvSpPr>
          <p:nvPr/>
        </p:nvSpPr>
        <p:spPr bwMode="auto">
          <a:xfrm>
            <a:off x="4789441" y="2097513"/>
            <a:ext cx="308998" cy="449578"/>
          </a:xfrm>
          <a:custGeom>
            <a:avLst/>
            <a:gdLst>
              <a:gd name="T0" fmla="*/ 132 w 153"/>
              <a:gd name="T1" fmla="*/ 0 h 222"/>
              <a:gd name="T2" fmla="*/ 21 w 153"/>
              <a:gd name="T3" fmla="*/ 0 h 222"/>
              <a:gd name="T4" fmla="*/ 0 w 153"/>
              <a:gd name="T5" fmla="*/ 21 h 222"/>
              <a:gd name="T6" fmla="*/ 0 w 153"/>
              <a:gd name="T7" fmla="*/ 202 h 222"/>
              <a:gd name="T8" fmla="*/ 21 w 153"/>
              <a:gd name="T9" fmla="*/ 222 h 222"/>
              <a:gd name="T10" fmla="*/ 132 w 153"/>
              <a:gd name="T11" fmla="*/ 222 h 222"/>
              <a:gd name="T12" fmla="*/ 153 w 153"/>
              <a:gd name="T13" fmla="*/ 202 h 222"/>
              <a:gd name="T14" fmla="*/ 153 w 153"/>
              <a:gd name="T15" fmla="*/ 21 h 222"/>
              <a:gd name="T16" fmla="*/ 132 w 153"/>
              <a:gd name="T17" fmla="*/ 0 h 222"/>
              <a:gd name="T18" fmla="*/ 139 w 153"/>
              <a:gd name="T19" fmla="*/ 202 h 222"/>
              <a:gd name="T20" fmla="*/ 132 w 153"/>
              <a:gd name="T21" fmla="*/ 208 h 222"/>
              <a:gd name="T22" fmla="*/ 21 w 153"/>
              <a:gd name="T23" fmla="*/ 208 h 222"/>
              <a:gd name="T24" fmla="*/ 14 w 153"/>
              <a:gd name="T25" fmla="*/ 202 h 222"/>
              <a:gd name="T26" fmla="*/ 14 w 153"/>
              <a:gd name="T27" fmla="*/ 188 h 222"/>
              <a:gd name="T28" fmla="*/ 139 w 153"/>
              <a:gd name="T29" fmla="*/ 188 h 222"/>
              <a:gd name="T30" fmla="*/ 139 w 153"/>
              <a:gd name="T31" fmla="*/ 202 h 222"/>
              <a:gd name="T32" fmla="*/ 139 w 153"/>
              <a:gd name="T33" fmla="*/ 181 h 222"/>
              <a:gd name="T34" fmla="*/ 14 w 153"/>
              <a:gd name="T35" fmla="*/ 181 h 222"/>
              <a:gd name="T36" fmla="*/ 14 w 153"/>
              <a:gd name="T37" fmla="*/ 41 h 222"/>
              <a:gd name="T38" fmla="*/ 139 w 153"/>
              <a:gd name="T39" fmla="*/ 41 h 222"/>
              <a:gd name="T40" fmla="*/ 139 w 153"/>
              <a:gd name="T41" fmla="*/ 181 h 222"/>
              <a:gd name="T42" fmla="*/ 139 w 153"/>
              <a:gd name="T43" fmla="*/ 34 h 222"/>
              <a:gd name="T44" fmla="*/ 14 w 153"/>
              <a:gd name="T45" fmla="*/ 34 h 222"/>
              <a:gd name="T46" fmla="*/ 14 w 153"/>
              <a:gd name="T47" fmla="*/ 21 h 222"/>
              <a:gd name="T48" fmla="*/ 21 w 153"/>
              <a:gd name="T49" fmla="*/ 14 h 222"/>
              <a:gd name="T50" fmla="*/ 132 w 153"/>
              <a:gd name="T51" fmla="*/ 14 h 222"/>
              <a:gd name="T52" fmla="*/ 139 w 153"/>
              <a:gd name="T53" fmla="*/ 21 h 222"/>
              <a:gd name="T54" fmla="*/ 139 w 153"/>
              <a:gd name="T55" fmla="*/ 34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3" h="222">
                <a:moveTo>
                  <a:pt x="132" y="0"/>
                </a:moveTo>
                <a:cubicBezTo>
                  <a:pt x="21" y="0"/>
                  <a:pt x="21" y="0"/>
                  <a:pt x="21" y="0"/>
                </a:cubicBezTo>
                <a:cubicBezTo>
                  <a:pt x="9" y="0"/>
                  <a:pt x="0" y="9"/>
                  <a:pt x="0" y="21"/>
                </a:cubicBezTo>
                <a:cubicBezTo>
                  <a:pt x="0" y="202"/>
                  <a:pt x="0" y="202"/>
                  <a:pt x="0" y="202"/>
                </a:cubicBezTo>
                <a:cubicBezTo>
                  <a:pt x="0" y="213"/>
                  <a:pt x="9" y="222"/>
                  <a:pt x="21" y="222"/>
                </a:cubicBezTo>
                <a:cubicBezTo>
                  <a:pt x="132" y="222"/>
                  <a:pt x="132" y="222"/>
                  <a:pt x="132" y="222"/>
                </a:cubicBezTo>
                <a:cubicBezTo>
                  <a:pt x="143" y="222"/>
                  <a:pt x="153" y="213"/>
                  <a:pt x="153" y="202"/>
                </a:cubicBezTo>
                <a:cubicBezTo>
                  <a:pt x="153" y="21"/>
                  <a:pt x="153" y="21"/>
                  <a:pt x="153" y="21"/>
                </a:cubicBezTo>
                <a:cubicBezTo>
                  <a:pt x="153" y="9"/>
                  <a:pt x="143" y="0"/>
                  <a:pt x="132" y="0"/>
                </a:cubicBezTo>
                <a:close/>
                <a:moveTo>
                  <a:pt x="139" y="202"/>
                </a:moveTo>
                <a:cubicBezTo>
                  <a:pt x="139" y="205"/>
                  <a:pt x="136" y="208"/>
                  <a:pt x="132" y="208"/>
                </a:cubicBezTo>
                <a:cubicBezTo>
                  <a:pt x="21" y="208"/>
                  <a:pt x="21" y="208"/>
                  <a:pt x="21" y="208"/>
                </a:cubicBezTo>
                <a:cubicBezTo>
                  <a:pt x="17" y="208"/>
                  <a:pt x="14" y="205"/>
                  <a:pt x="14" y="202"/>
                </a:cubicBezTo>
                <a:cubicBezTo>
                  <a:pt x="14" y="188"/>
                  <a:pt x="14" y="188"/>
                  <a:pt x="14" y="188"/>
                </a:cubicBezTo>
                <a:cubicBezTo>
                  <a:pt x="139" y="188"/>
                  <a:pt x="139" y="188"/>
                  <a:pt x="139" y="188"/>
                </a:cubicBezTo>
                <a:lnTo>
                  <a:pt x="139" y="202"/>
                </a:lnTo>
                <a:close/>
                <a:moveTo>
                  <a:pt x="139" y="181"/>
                </a:moveTo>
                <a:cubicBezTo>
                  <a:pt x="14" y="181"/>
                  <a:pt x="14" y="181"/>
                  <a:pt x="14" y="181"/>
                </a:cubicBezTo>
                <a:cubicBezTo>
                  <a:pt x="14" y="41"/>
                  <a:pt x="14" y="41"/>
                  <a:pt x="14" y="41"/>
                </a:cubicBezTo>
                <a:cubicBezTo>
                  <a:pt x="139" y="41"/>
                  <a:pt x="139" y="41"/>
                  <a:pt x="139" y="41"/>
                </a:cubicBezTo>
                <a:lnTo>
                  <a:pt x="139" y="181"/>
                </a:lnTo>
                <a:close/>
                <a:moveTo>
                  <a:pt x="139" y="34"/>
                </a:moveTo>
                <a:cubicBezTo>
                  <a:pt x="14" y="34"/>
                  <a:pt x="14" y="34"/>
                  <a:pt x="14" y="34"/>
                </a:cubicBezTo>
                <a:cubicBezTo>
                  <a:pt x="14" y="21"/>
                  <a:pt x="14" y="21"/>
                  <a:pt x="14" y="21"/>
                </a:cubicBezTo>
                <a:cubicBezTo>
                  <a:pt x="14" y="17"/>
                  <a:pt x="17" y="14"/>
                  <a:pt x="21" y="14"/>
                </a:cubicBezTo>
                <a:cubicBezTo>
                  <a:pt x="132" y="14"/>
                  <a:pt x="132" y="14"/>
                  <a:pt x="132" y="14"/>
                </a:cubicBezTo>
                <a:cubicBezTo>
                  <a:pt x="136" y="14"/>
                  <a:pt x="139" y="17"/>
                  <a:pt x="139" y="21"/>
                </a:cubicBezTo>
                <a:lnTo>
                  <a:pt x="139" y="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888" tIns="60944" rIns="121888" bIns="60944" numCol="1" anchor="t" anchorCtr="0" compatLnSpc="1"/>
          <a:lstStyle/>
          <a:p>
            <a:pPr algn="ctr"/>
            <a:endParaRPr lang="pl-PL" sz="2400"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31543CF8-66B5-4AB2-AF6F-ACAD34FBE52D}"/>
              </a:ext>
            </a:extLst>
          </p:cNvPr>
          <p:cNvSpPr txBox="1"/>
          <p:nvPr/>
        </p:nvSpPr>
        <p:spPr>
          <a:xfrm>
            <a:off x="4387017" y="2751035"/>
            <a:ext cx="1113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52</a:t>
            </a:r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2D01BAD7-8361-43C5-A566-E0760069456E}"/>
              </a:ext>
            </a:extLst>
          </p:cNvPr>
          <p:cNvSpPr/>
          <p:nvPr/>
        </p:nvSpPr>
        <p:spPr>
          <a:xfrm>
            <a:off x="4041123" y="3445305"/>
            <a:ext cx="17983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38" name="TextBox 45">
            <a:extLst>
              <a:ext uri="{FF2B5EF4-FFF2-40B4-BE49-F238E27FC236}">
                <a16:creationId xmlns:a16="http://schemas.microsoft.com/office/drawing/2014/main" xmlns="" id="{06E96F55-1F63-4AA8-9B0E-C7EA4BF00830}"/>
              </a:ext>
            </a:extLst>
          </p:cNvPr>
          <p:cNvSpPr txBox="1"/>
          <p:nvPr/>
        </p:nvSpPr>
        <p:spPr>
          <a:xfrm>
            <a:off x="3953340" y="4655438"/>
            <a:ext cx="1981200" cy="421005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r"/>
            <a:r>
              <a:rPr lang="zh-CN" altLang="en-US" sz="2000" b="1" kern="900" dirty="0">
                <a:solidFill>
                  <a:srgbClr val="035C9C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39" name="TextBox 46">
            <a:extLst>
              <a:ext uri="{FF2B5EF4-FFF2-40B4-BE49-F238E27FC236}">
                <a16:creationId xmlns:a16="http://schemas.microsoft.com/office/drawing/2014/main" xmlns="" id="{D65F1B7E-46D7-4D16-98B4-D1B9DF886E93}"/>
              </a:ext>
            </a:extLst>
          </p:cNvPr>
          <p:cNvSpPr txBox="1"/>
          <p:nvPr/>
        </p:nvSpPr>
        <p:spPr>
          <a:xfrm>
            <a:off x="3817646" y="5217333"/>
            <a:ext cx="2252589" cy="814510"/>
          </a:xfrm>
          <a:prstGeom prst="rect">
            <a:avLst/>
          </a:prstGeom>
        </p:spPr>
        <p:txBody>
          <a:bodyPr vert="horz" wrap="square" lIns="0" tIns="0" rIns="0" bIns="0" anchor="t" anchorCtr="1">
            <a:no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40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任意多边形 1">
            <a:extLst>
              <a:ext uri="{FF2B5EF4-FFF2-40B4-BE49-F238E27FC236}">
                <a16:creationId xmlns:a16="http://schemas.microsoft.com/office/drawing/2014/main" xmlns="" id="{9BCD11B8-DF6A-4985-96EF-0B155A3A0484}"/>
              </a:ext>
            </a:extLst>
          </p:cNvPr>
          <p:cNvSpPr/>
          <p:nvPr/>
        </p:nvSpPr>
        <p:spPr>
          <a:xfrm>
            <a:off x="5937240" y="1742635"/>
            <a:ext cx="2621641" cy="2621641"/>
          </a:xfrm>
          <a:custGeom>
            <a:avLst/>
            <a:gdLst>
              <a:gd name="connsiteX0" fmla="*/ 0 w 2388565"/>
              <a:gd name="connsiteY0" fmla="*/ 1194283 h 2388565"/>
              <a:gd name="connsiteX1" fmla="*/ 1194283 w 2388565"/>
              <a:gd name="connsiteY1" fmla="*/ 0 h 2388565"/>
              <a:gd name="connsiteX2" fmla="*/ 2388566 w 2388565"/>
              <a:gd name="connsiteY2" fmla="*/ 1194283 h 2388565"/>
              <a:gd name="connsiteX3" fmla="*/ 1194283 w 2388565"/>
              <a:gd name="connsiteY3" fmla="*/ 2388566 h 2388565"/>
              <a:gd name="connsiteX4" fmla="*/ 0 w 2388565"/>
              <a:gd name="connsiteY4" fmla="*/ 1194283 h 2388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8565" h="2388565">
                <a:moveTo>
                  <a:pt x="0" y="1194283"/>
                </a:moveTo>
                <a:cubicBezTo>
                  <a:pt x="0" y="534699"/>
                  <a:pt x="534699" y="0"/>
                  <a:pt x="1194283" y="0"/>
                </a:cubicBezTo>
                <a:cubicBezTo>
                  <a:pt x="1853867" y="0"/>
                  <a:pt x="2388566" y="534699"/>
                  <a:pt x="2388566" y="1194283"/>
                </a:cubicBezTo>
                <a:cubicBezTo>
                  <a:pt x="2388566" y="1853867"/>
                  <a:pt x="1853867" y="2388566"/>
                  <a:pt x="1194283" y="2388566"/>
                </a:cubicBezTo>
                <a:cubicBezTo>
                  <a:pt x="534699" y="2388566"/>
                  <a:pt x="0" y="1853867"/>
                  <a:pt x="0" y="1194283"/>
                </a:cubicBez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pl-PL" sz="2800" b="1" dirty="0">
                <a:solidFill>
                  <a:schemeClr val="lt1"/>
                </a:solidFill>
                <a:cs typeface="+mn-ea"/>
                <a:sym typeface="+mn-lt"/>
              </a:rPr>
              <a:t> </a:t>
            </a:r>
          </a:p>
        </p:txBody>
      </p:sp>
      <p:sp>
        <p:nvSpPr>
          <p:cNvPr id="15" name="Freeform 10">
            <a:extLst>
              <a:ext uri="{FF2B5EF4-FFF2-40B4-BE49-F238E27FC236}">
                <a16:creationId xmlns:a16="http://schemas.microsoft.com/office/drawing/2014/main" xmlns="" id="{1FDE0F4D-F8BF-43CD-9B1D-070444DFF79C}"/>
              </a:ext>
            </a:extLst>
          </p:cNvPr>
          <p:cNvSpPr>
            <a:spLocks noEditPoints="1"/>
          </p:cNvSpPr>
          <p:nvPr/>
        </p:nvSpPr>
        <p:spPr bwMode="auto">
          <a:xfrm>
            <a:off x="6981271" y="2147354"/>
            <a:ext cx="533578" cy="349803"/>
          </a:xfrm>
          <a:custGeom>
            <a:avLst/>
            <a:gdLst>
              <a:gd name="T0" fmla="*/ 254 w 290"/>
              <a:gd name="T1" fmla="*/ 0 h 190"/>
              <a:gd name="T2" fmla="*/ 36 w 290"/>
              <a:gd name="T3" fmla="*/ 0 h 190"/>
              <a:gd name="T4" fmla="*/ 0 w 290"/>
              <a:gd name="T5" fmla="*/ 36 h 190"/>
              <a:gd name="T6" fmla="*/ 0 w 290"/>
              <a:gd name="T7" fmla="*/ 154 h 190"/>
              <a:gd name="T8" fmla="*/ 36 w 290"/>
              <a:gd name="T9" fmla="*/ 190 h 190"/>
              <a:gd name="T10" fmla="*/ 254 w 290"/>
              <a:gd name="T11" fmla="*/ 190 h 190"/>
              <a:gd name="T12" fmla="*/ 290 w 290"/>
              <a:gd name="T13" fmla="*/ 154 h 190"/>
              <a:gd name="T14" fmla="*/ 290 w 290"/>
              <a:gd name="T15" fmla="*/ 36 h 190"/>
              <a:gd name="T16" fmla="*/ 254 w 290"/>
              <a:gd name="T17" fmla="*/ 0 h 190"/>
              <a:gd name="T18" fmla="*/ 18 w 290"/>
              <a:gd name="T19" fmla="*/ 47 h 190"/>
              <a:gd name="T20" fmla="*/ 81 w 290"/>
              <a:gd name="T21" fmla="*/ 95 h 190"/>
              <a:gd name="T22" fmla="*/ 18 w 290"/>
              <a:gd name="T23" fmla="*/ 143 h 190"/>
              <a:gd name="T24" fmla="*/ 18 w 290"/>
              <a:gd name="T25" fmla="*/ 47 h 190"/>
              <a:gd name="T26" fmla="*/ 272 w 290"/>
              <a:gd name="T27" fmla="*/ 154 h 190"/>
              <a:gd name="T28" fmla="*/ 254 w 290"/>
              <a:gd name="T29" fmla="*/ 172 h 190"/>
              <a:gd name="T30" fmla="*/ 36 w 290"/>
              <a:gd name="T31" fmla="*/ 172 h 190"/>
              <a:gd name="T32" fmla="*/ 18 w 290"/>
              <a:gd name="T33" fmla="*/ 154 h 190"/>
              <a:gd name="T34" fmla="*/ 89 w 290"/>
              <a:gd name="T35" fmla="*/ 101 h 190"/>
              <a:gd name="T36" fmla="*/ 129 w 290"/>
              <a:gd name="T37" fmla="*/ 131 h 190"/>
              <a:gd name="T38" fmla="*/ 145 w 290"/>
              <a:gd name="T39" fmla="*/ 136 h 190"/>
              <a:gd name="T40" fmla="*/ 161 w 290"/>
              <a:gd name="T41" fmla="*/ 131 h 190"/>
              <a:gd name="T42" fmla="*/ 201 w 290"/>
              <a:gd name="T43" fmla="*/ 101 h 190"/>
              <a:gd name="T44" fmla="*/ 272 w 290"/>
              <a:gd name="T45" fmla="*/ 154 h 190"/>
              <a:gd name="T46" fmla="*/ 272 w 290"/>
              <a:gd name="T47" fmla="*/ 143 h 190"/>
              <a:gd name="T48" fmla="*/ 209 w 290"/>
              <a:gd name="T49" fmla="*/ 95 h 190"/>
              <a:gd name="T50" fmla="*/ 272 w 290"/>
              <a:gd name="T51" fmla="*/ 47 h 190"/>
              <a:gd name="T52" fmla="*/ 272 w 290"/>
              <a:gd name="T53" fmla="*/ 143 h 190"/>
              <a:gd name="T54" fmla="*/ 156 w 290"/>
              <a:gd name="T55" fmla="*/ 123 h 190"/>
              <a:gd name="T56" fmla="*/ 145 w 290"/>
              <a:gd name="T57" fmla="*/ 127 h 190"/>
              <a:gd name="T58" fmla="*/ 134 w 290"/>
              <a:gd name="T59" fmla="*/ 123 h 190"/>
              <a:gd name="T60" fmla="*/ 97 w 290"/>
              <a:gd name="T61" fmla="*/ 95 h 190"/>
              <a:gd name="T62" fmla="*/ 89 w 290"/>
              <a:gd name="T63" fmla="*/ 89 h 190"/>
              <a:gd name="T64" fmla="*/ 18 w 290"/>
              <a:gd name="T65" fmla="*/ 36 h 190"/>
              <a:gd name="T66" fmla="*/ 18 w 290"/>
              <a:gd name="T67" fmla="*/ 36 h 190"/>
              <a:gd name="T68" fmla="*/ 36 w 290"/>
              <a:gd name="T69" fmla="*/ 18 h 190"/>
              <a:gd name="T70" fmla="*/ 254 w 290"/>
              <a:gd name="T71" fmla="*/ 18 h 190"/>
              <a:gd name="T72" fmla="*/ 272 w 290"/>
              <a:gd name="T73" fmla="*/ 36 h 190"/>
              <a:gd name="T74" fmla="*/ 156 w 290"/>
              <a:gd name="T75" fmla="*/ 123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90" h="190">
                <a:moveTo>
                  <a:pt x="254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74"/>
                  <a:pt x="16" y="190"/>
                  <a:pt x="36" y="190"/>
                </a:cubicBezTo>
                <a:cubicBezTo>
                  <a:pt x="254" y="190"/>
                  <a:pt x="254" y="190"/>
                  <a:pt x="254" y="190"/>
                </a:cubicBezTo>
                <a:cubicBezTo>
                  <a:pt x="274" y="190"/>
                  <a:pt x="290" y="174"/>
                  <a:pt x="290" y="154"/>
                </a:cubicBezTo>
                <a:cubicBezTo>
                  <a:pt x="290" y="36"/>
                  <a:pt x="290" y="36"/>
                  <a:pt x="290" y="36"/>
                </a:cubicBezTo>
                <a:cubicBezTo>
                  <a:pt x="290" y="16"/>
                  <a:pt x="274" y="0"/>
                  <a:pt x="254" y="0"/>
                </a:cubicBezTo>
                <a:close/>
                <a:moveTo>
                  <a:pt x="18" y="47"/>
                </a:moveTo>
                <a:cubicBezTo>
                  <a:pt x="81" y="95"/>
                  <a:pt x="81" y="95"/>
                  <a:pt x="81" y="95"/>
                </a:cubicBezTo>
                <a:cubicBezTo>
                  <a:pt x="18" y="143"/>
                  <a:pt x="18" y="143"/>
                  <a:pt x="18" y="143"/>
                </a:cubicBezTo>
                <a:lnTo>
                  <a:pt x="18" y="47"/>
                </a:lnTo>
                <a:close/>
                <a:moveTo>
                  <a:pt x="272" y="154"/>
                </a:moveTo>
                <a:cubicBezTo>
                  <a:pt x="272" y="164"/>
                  <a:pt x="264" y="172"/>
                  <a:pt x="254" y="172"/>
                </a:cubicBezTo>
                <a:cubicBezTo>
                  <a:pt x="36" y="172"/>
                  <a:pt x="36" y="172"/>
                  <a:pt x="36" y="172"/>
                </a:cubicBezTo>
                <a:cubicBezTo>
                  <a:pt x="26" y="172"/>
                  <a:pt x="18" y="164"/>
                  <a:pt x="18" y="154"/>
                </a:cubicBezTo>
                <a:cubicBezTo>
                  <a:pt x="89" y="101"/>
                  <a:pt x="89" y="101"/>
                  <a:pt x="89" y="101"/>
                </a:cubicBezTo>
                <a:cubicBezTo>
                  <a:pt x="129" y="131"/>
                  <a:pt x="129" y="131"/>
                  <a:pt x="129" y="131"/>
                </a:cubicBezTo>
                <a:cubicBezTo>
                  <a:pt x="134" y="134"/>
                  <a:pt x="139" y="136"/>
                  <a:pt x="145" y="136"/>
                </a:cubicBezTo>
                <a:cubicBezTo>
                  <a:pt x="151" y="136"/>
                  <a:pt x="157" y="134"/>
                  <a:pt x="161" y="131"/>
                </a:cubicBezTo>
                <a:cubicBezTo>
                  <a:pt x="201" y="101"/>
                  <a:pt x="201" y="101"/>
                  <a:pt x="201" y="101"/>
                </a:cubicBezTo>
                <a:cubicBezTo>
                  <a:pt x="272" y="154"/>
                  <a:pt x="272" y="154"/>
                  <a:pt x="272" y="154"/>
                </a:cubicBezTo>
                <a:close/>
                <a:moveTo>
                  <a:pt x="272" y="143"/>
                </a:moveTo>
                <a:cubicBezTo>
                  <a:pt x="209" y="95"/>
                  <a:pt x="209" y="95"/>
                  <a:pt x="209" y="95"/>
                </a:cubicBezTo>
                <a:cubicBezTo>
                  <a:pt x="272" y="47"/>
                  <a:pt x="272" y="47"/>
                  <a:pt x="272" y="47"/>
                </a:cubicBezTo>
                <a:lnTo>
                  <a:pt x="272" y="143"/>
                </a:lnTo>
                <a:close/>
                <a:moveTo>
                  <a:pt x="156" y="123"/>
                </a:moveTo>
                <a:cubicBezTo>
                  <a:pt x="153" y="126"/>
                  <a:pt x="149" y="127"/>
                  <a:pt x="145" y="127"/>
                </a:cubicBezTo>
                <a:cubicBezTo>
                  <a:pt x="141" y="127"/>
                  <a:pt x="137" y="126"/>
                  <a:pt x="134" y="123"/>
                </a:cubicBezTo>
                <a:cubicBezTo>
                  <a:pt x="97" y="95"/>
                  <a:pt x="97" y="95"/>
                  <a:pt x="97" y="95"/>
                </a:cubicBezTo>
                <a:cubicBezTo>
                  <a:pt x="89" y="89"/>
                  <a:pt x="89" y="89"/>
                  <a:pt x="89" y="89"/>
                </a:cubicBezTo>
                <a:cubicBezTo>
                  <a:pt x="18" y="36"/>
                  <a:pt x="18" y="36"/>
                  <a:pt x="18" y="36"/>
                </a:cubicBezTo>
                <a:cubicBezTo>
                  <a:pt x="18" y="36"/>
                  <a:pt x="18" y="36"/>
                  <a:pt x="18" y="36"/>
                </a:cubicBezTo>
                <a:cubicBezTo>
                  <a:pt x="18" y="26"/>
                  <a:pt x="26" y="18"/>
                  <a:pt x="36" y="18"/>
                </a:cubicBezTo>
                <a:cubicBezTo>
                  <a:pt x="254" y="18"/>
                  <a:pt x="254" y="18"/>
                  <a:pt x="254" y="18"/>
                </a:cubicBezTo>
                <a:cubicBezTo>
                  <a:pt x="264" y="18"/>
                  <a:pt x="272" y="26"/>
                  <a:pt x="272" y="36"/>
                </a:cubicBezTo>
                <a:lnTo>
                  <a:pt x="156" y="12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888" tIns="60944" rIns="121888" bIns="60944" numCol="1" anchor="t" anchorCtr="0" compatLnSpc="1"/>
          <a:lstStyle/>
          <a:p>
            <a:pPr algn="ctr"/>
            <a:endParaRPr lang="pl-PL" sz="2400">
              <a:cs typeface="+mn-ea"/>
              <a:sym typeface="+mn-lt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8EA1BC85-C5E9-43A5-976E-AFA78C9355AF}"/>
              </a:ext>
            </a:extLst>
          </p:cNvPr>
          <p:cNvSpPr txBox="1"/>
          <p:nvPr/>
        </p:nvSpPr>
        <p:spPr>
          <a:xfrm>
            <a:off x="6691137" y="2748461"/>
            <a:ext cx="1113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13</a:t>
            </a:r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65C52F36-9D1D-4853-BF64-08F15AEDA613}"/>
              </a:ext>
            </a:extLst>
          </p:cNvPr>
          <p:cNvSpPr/>
          <p:nvPr/>
        </p:nvSpPr>
        <p:spPr>
          <a:xfrm>
            <a:off x="6345243" y="3445306"/>
            <a:ext cx="17983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41" name="TextBox 45">
            <a:extLst>
              <a:ext uri="{FF2B5EF4-FFF2-40B4-BE49-F238E27FC236}">
                <a16:creationId xmlns:a16="http://schemas.microsoft.com/office/drawing/2014/main" xmlns="" id="{B7D61CFD-E6FC-4C93-841D-A690AC486556}"/>
              </a:ext>
            </a:extLst>
          </p:cNvPr>
          <p:cNvSpPr txBox="1"/>
          <p:nvPr/>
        </p:nvSpPr>
        <p:spPr>
          <a:xfrm>
            <a:off x="6257460" y="4655438"/>
            <a:ext cx="1981200" cy="421005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r"/>
            <a:r>
              <a:rPr lang="zh-CN" altLang="en-US" sz="2000" b="1" kern="900" dirty="0">
                <a:solidFill>
                  <a:srgbClr val="035C9C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42" name="TextBox 46">
            <a:extLst>
              <a:ext uri="{FF2B5EF4-FFF2-40B4-BE49-F238E27FC236}">
                <a16:creationId xmlns:a16="http://schemas.microsoft.com/office/drawing/2014/main" xmlns="" id="{5242451C-AAEE-4F15-A789-2964705DE354}"/>
              </a:ext>
            </a:extLst>
          </p:cNvPr>
          <p:cNvSpPr txBox="1"/>
          <p:nvPr/>
        </p:nvSpPr>
        <p:spPr>
          <a:xfrm>
            <a:off x="6121766" y="5217333"/>
            <a:ext cx="2252589" cy="814510"/>
          </a:xfrm>
          <a:prstGeom prst="rect">
            <a:avLst/>
          </a:prstGeom>
        </p:spPr>
        <p:txBody>
          <a:bodyPr vert="horz" wrap="square" lIns="0" tIns="0" rIns="0" bIns="0" anchor="t" anchorCtr="1">
            <a:no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40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任意多边形 2">
            <a:extLst>
              <a:ext uri="{FF2B5EF4-FFF2-40B4-BE49-F238E27FC236}">
                <a16:creationId xmlns:a16="http://schemas.microsoft.com/office/drawing/2014/main" xmlns="" id="{2E091165-DD23-43D4-A52B-94D42BB89CF0}"/>
              </a:ext>
            </a:extLst>
          </p:cNvPr>
          <p:cNvSpPr/>
          <p:nvPr/>
        </p:nvSpPr>
        <p:spPr>
          <a:xfrm>
            <a:off x="8241360" y="1742635"/>
            <a:ext cx="2621641" cy="2621641"/>
          </a:xfrm>
          <a:custGeom>
            <a:avLst/>
            <a:gdLst>
              <a:gd name="connsiteX0" fmla="*/ 0 w 2388565"/>
              <a:gd name="connsiteY0" fmla="*/ 1194283 h 2388565"/>
              <a:gd name="connsiteX1" fmla="*/ 1194283 w 2388565"/>
              <a:gd name="connsiteY1" fmla="*/ 0 h 2388565"/>
              <a:gd name="connsiteX2" fmla="*/ 2388566 w 2388565"/>
              <a:gd name="connsiteY2" fmla="*/ 1194283 h 2388565"/>
              <a:gd name="connsiteX3" fmla="*/ 1194283 w 2388565"/>
              <a:gd name="connsiteY3" fmla="*/ 2388566 h 2388565"/>
              <a:gd name="connsiteX4" fmla="*/ 0 w 2388565"/>
              <a:gd name="connsiteY4" fmla="*/ 1194283 h 2388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8565" h="2388565">
                <a:moveTo>
                  <a:pt x="0" y="1194283"/>
                </a:moveTo>
                <a:cubicBezTo>
                  <a:pt x="0" y="534699"/>
                  <a:pt x="534699" y="0"/>
                  <a:pt x="1194283" y="0"/>
                </a:cubicBezTo>
                <a:cubicBezTo>
                  <a:pt x="1853867" y="0"/>
                  <a:pt x="2388566" y="534699"/>
                  <a:pt x="2388566" y="1194283"/>
                </a:cubicBezTo>
                <a:cubicBezTo>
                  <a:pt x="2388566" y="1853867"/>
                  <a:pt x="1853867" y="2388566"/>
                  <a:pt x="1194283" y="2388566"/>
                </a:cubicBezTo>
                <a:cubicBezTo>
                  <a:pt x="534699" y="2388566"/>
                  <a:pt x="0" y="1853867"/>
                  <a:pt x="0" y="1194283"/>
                </a:cubicBezTo>
                <a:close/>
              </a:path>
            </a:pathLst>
          </a:custGeom>
          <a:solidFill>
            <a:srgbClr val="7F7F7F">
              <a:alpha val="58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6200" tIns="609442" rIns="76201" bIns="609441" numCol="1" spcCol="1270" anchor="t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l-PL" dirty="0">
                <a:solidFill>
                  <a:schemeClr val="lt1"/>
                </a:solidFill>
                <a:cs typeface="+mn-ea"/>
                <a:sym typeface="+mn-lt"/>
              </a:rPr>
              <a:t> </a:t>
            </a:r>
          </a:p>
        </p:txBody>
      </p:sp>
      <p:sp>
        <p:nvSpPr>
          <p:cNvPr id="16" name="Freeform 9">
            <a:extLst>
              <a:ext uri="{FF2B5EF4-FFF2-40B4-BE49-F238E27FC236}">
                <a16:creationId xmlns:a16="http://schemas.microsoft.com/office/drawing/2014/main" xmlns="" id="{B4465A3A-3B05-41AC-8350-7A3E09BD57FF}"/>
              </a:ext>
            </a:extLst>
          </p:cNvPr>
          <p:cNvSpPr>
            <a:spLocks noEditPoints="1"/>
          </p:cNvSpPr>
          <p:nvPr/>
        </p:nvSpPr>
        <p:spPr bwMode="auto">
          <a:xfrm>
            <a:off x="9320040" y="2082122"/>
            <a:ext cx="464281" cy="464969"/>
          </a:xfrm>
          <a:custGeom>
            <a:avLst/>
            <a:gdLst>
              <a:gd name="T0" fmla="*/ 0 w 222"/>
              <a:gd name="T1" fmla="*/ 111 h 222"/>
              <a:gd name="T2" fmla="*/ 222 w 222"/>
              <a:gd name="T3" fmla="*/ 111 h 222"/>
              <a:gd name="T4" fmla="*/ 207 w 222"/>
              <a:gd name="T5" fmla="*/ 107 h 222"/>
              <a:gd name="T6" fmla="*/ 156 w 222"/>
              <a:gd name="T7" fmla="*/ 62 h 222"/>
              <a:gd name="T8" fmla="*/ 207 w 222"/>
              <a:gd name="T9" fmla="*/ 107 h 222"/>
              <a:gd name="T10" fmla="*/ 78 w 222"/>
              <a:gd name="T11" fmla="*/ 170 h 222"/>
              <a:gd name="T12" fmla="*/ 107 w 222"/>
              <a:gd name="T13" fmla="*/ 207 h 222"/>
              <a:gd name="T14" fmla="*/ 115 w 222"/>
              <a:gd name="T15" fmla="*/ 14 h 222"/>
              <a:gd name="T16" fmla="*/ 114 w 222"/>
              <a:gd name="T17" fmla="*/ 64 h 222"/>
              <a:gd name="T18" fmla="*/ 115 w 222"/>
              <a:gd name="T19" fmla="*/ 14 h 222"/>
              <a:gd name="T20" fmla="*/ 178 w 222"/>
              <a:gd name="T21" fmla="*/ 41 h 222"/>
              <a:gd name="T22" fmla="*/ 127 w 222"/>
              <a:gd name="T23" fmla="*/ 15 h 222"/>
              <a:gd name="T24" fmla="*/ 107 w 222"/>
              <a:gd name="T25" fmla="*/ 64 h 222"/>
              <a:gd name="T26" fmla="*/ 107 w 222"/>
              <a:gd name="T27" fmla="*/ 14 h 222"/>
              <a:gd name="T28" fmla="*/ 68 w 222"/>
              <a:gd name="T29" fmla="*/ 56 h 222"/>
              <a:gd name="T30" fmla="*/ 95 w 222"/>
              <a:gd name="T31" fmla="*/ 15 h 222"/>
              <a:gd name="T32" fmla="*/ 72 w 222"/>
              <a:gd name="T33" fmla="*/ 65 h 222"/>
              <a:gd name="T34" fmla="*/ 107 w 222"/>
              <a:gd name="T35" fmla="*/ 107 h 222"/>
              <a:gd name="T36" fmla="*/ 72 w 222"/>
              <a:gd name="T37" fmla="*/ 65 h 222"/>
              <a:gd name="T38" fmla="*/ 107 w 222"/>
              <a:gd name="T39" fmla="*/ 157 h 222"/>
              <a:gd name="T40" fmla="*/ 64 w 222"/>
              <a:gd name="T41" fmla="*/ 114 h 222"/>
              <a:gd name="T42" fmla="*/ 95 w 222"/>
              <a:gd name="T43" fmla="*/ 206 h 222"/>
              <a:gd name="T44" fmla="*/ 71 w 222"/>
              <a:gd name="T45" fmla="*/ 172 h 222"/>
              <a:gd name="T46" fmla="*/ 114 w 222"/>
              <a:gd name="T47" fmla="*/ 207 h 222"/>
              <a:gd name="T48" fmla="*/ 144 w 222"/>
              <a:gd name="T49" fmla="*/ 170 h 222"/>
              <a:gd name="T50" fmla="*/ 114 w 222"/>
              <a:gd name="T51" fmla="*/ 207 h 222"/>
              <a:gd name="T52" fmla="*/ 174 w 222"/>
              <a:gd name="T53" fmla="*/ 184 h 222"/>
              <a:gd name="T54" fmla="*/ 151 w 222"/>
              <a:gd name="T55" fmla="*/ 172 h 222"/>
              <a:gd name="T56" fmla="*/ 114 w 222"/>
              <a:gd name="T57" fmla="*/ 157 h 222"/>
              <a:gd name="T58" fmla="*/ 157 w 222"/>
              <a:gd name="T59" fmla="*/ 114 h 222"/>
              <a:gd name="T60" fmla="*/ 114 w 222"/>
              <a:gd name="T61" fmla="*/ 107 h 222"/>
              <a:gd name="T62" fmla="*/ 149 w 222"/>
              <a:gd name="T63" fmla="*/ 65 h 222"/>
              <a:gd name="T64" fmla="*/ 114 w 222"/>
              <a:gd name="T65" fmla="*/ 107 h 222"/>
              <a:gd name="T66" fmla="*/ 65 w 222"/>
              <a:gd name="T67" fmla="*/ 62 h 222"/>
              <a:gd name="T68" fmla="*/ 14 w 222"/>
              <a:gd name="T69" fmla="*/ 107 h 222"/>
              <a:gd name="T70" fmla="*/ 14 w 222"/>
              <a:gd name="T71" fmla="*/ 114 h 222"/>
              <a:gd name="T72" fmla="*/ 68 w 222"/>
              <a:gd name="T73" fmla="*/ 165 h 222"/>
              <a:gd name="T74" fmla="*/ 14 w 222"/>
              <a:gd name="T75" fmla="*/ 114 h 222"/>
              <a:gd name="T76" fmla="*/ 154 w 222"/>
              <a:gd name="T77" fmla="*/ 165 h 222"/>
              <a:gd name="T78" fmla="*/ 207 w 222"/>
              <a:gd name="T79" fmla="*/ 114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22" h="222">
                <a:moveTo>
                  <a:pt x="111" y="0"/>
                </a:moveTo>
                <a:cubicBezTo>
                  <a:pt x="49" y="0"/>
                  <a:pt x="0" y="49"/>
                  <a:pt x="0" y="111"/>
                </a:cubicBezTo>
                <a:cubicBezTo>
                  <a:pt x="0" y="172"/>
                  <a:pt x="49" y="222"/>
                  <a:pt x="111" y="222"/>
                </a:cubicBezTo>
                <a:cubicBezTo>
                  <a:pt x="172" y="222"/>
                  <a:pt x="222" y="172"/>
                  <a:pt x="222" y="111"/>
                </a:cubicBezTo>
                <a:cubicBezTo>
                  <a:pt x="222" y="49"/>
                  <a:pt x="172" y="0"/>
                  <a:pt x="111" y="0"/>
                </a:cubicBezTo>
                <a:close/>
                <a:moveTo>
                  <a:pt x="207" y="107"/>
                </a:moveTo>
                <a:cubicBezTo>
                  <a:pt x="164" y="107"/>
                  <a:pt x="164" y="107"/>
                  <a:pt x="164" y="107"/>
                </a:cubicBezTo>
                <a:cubicBezTo>
                  <a:pt x="164" y="91"/>
                  <a:pt x="161" y="76"/>
                  <a:pt x="156" y="62"/>
                </a:cubicBezTo>
                <a:cubicBezTo>
                  <a:pt x="166" y="58"/>
                  <a:pt x="175" y="53"/>
                  <a:pt x="183" y="46"/>
                </a:cubicBezTo>
                <a:cubicBezTo>
                  <a:pt x="197" y="63"/>
                  <a:pt x="206" y="84"/>
                  <a:pt x="207" y="107"/>
                </a:cubicBezTo>
                <a:close/>
                <a:moveTo>
                  <a:pt x="107" y="207"/>
                </a:moveTo>
                <a:cubicBezTo>
                  <a:pt x="95" y="197"/>
                  <a:pt x="85" y="184"/>
                  <a:pt x="78" y="170"/>
                </a:cubicBezTo>
                <a:cubicBezTo>
                  <a:pt x="87" y="167"/>
                  <a:pt x="97" y="165"/>
                  <a:pt x="107" y="165"/>
                </a:cubicBezTo>
                <a:cubicBezTo>
                  <a:pt x="107" y="207"/>
                  <a:pt x="107" y="207"/>
                  <a:pt x="107" y="207"/>
                </a:cubicBezTo>
                <a:cubicBezTo>
                  <a:pt x="107" y="207"/>
                  <a:pt x="107" y="207"/>
                  <a:pt x="107" y="207"/>
                </a:cubicBezTo>
                <a:close/>
                <a:moveTo>
                  <a:pt x="115" y="14"/>
                </a:moveTo>
                <a:cubicBezTo>
                  <a:pt x="128" y="25"/>
                  <a:pt x="139" y="40"/>
                  <a:pt x="147" y="58"/>
                </a:cubicBezTo>
                <a:cubicBezTo>
                  <a:pt x="136" y="62"/>
                  <a:pt x="126" y="64"/>
                  <a:pt x="114" y="64"/>
                </a:cubicBezTo>
                <a:cubicBezTo>
                  <a:pt x="114" y="14"/>
                  <a:pt x="114" y="14"/>
                  <a:pt x="114" y="14"/>
                </a:cubicBezTo>
                <a:cubicBezTo>
                  <a:pt x="114" y="14"/>
                  <a:pt x="115" y="14"/>
                  <a:pt x="115" y="14"/>
                </a:cubicBezTo>
                <a:close/>
                <a:moveTo>
                  <a:pt x="127" y="15"/>
                </a:moveTo>
                <a:cubicBezTo>
                  <a:pt x="146" y="19"/>
                  <a:pt x="164" y="28"/>
                  <a:pt x="178" y="41"/>
                </a:cubicBezTo>
                <a:cubicBezTo>
                  <a:pt x="170" y="47"/>
                  <a:pt x="162" y="52"/>
                  <a:pt x="153" y="56"/>
                </a:cubicBezTo>
                <a:cubicBezTo>
                  <a:pt x="147" y="40"/>
                  <a:pt x="138" y="26"/>
                  <a:pt x="127" y="15"/>
                </a:cubicBezTo>
                <a:close/>
                <a:moveTo>
                  <a:pt x="107" y="14"/>
                </a:moveTo>
                <a:cubicBezTo>
                  <a:pt x="107" y="64"/>
                  <a:pt x="107" y="64"/>
                  <a:pt x="107" y="64"/>
                </a:cubicBezTo>
                <a:cubicBezTo>
                  <a:pt x="96" y="64"/>
                  <a:pt x="85" y="62"/>
                  <a:pt x="75" y="58"/>
                </a:cubicBezTo>
                <a:cubicBezTo>
                  <a:pt x="82" y="40"/>
                  <a:pt x="93" y="25"/>
                  <a:pt x="107" y="14"/>
                </a:cubicBezTo>
                <a:cubicBezTo>
                  <a:pt x="107" y="14"/>
                  <a:pt x="107" y="14"/>
                  <a:pt x="107" y="14"/>
                </a:cubicBezTo>
                <a:close/>
                <a:moveTo>
                  <a:pt x="68" y="56"/>
                </a:moveTo>
                <a:cubicBezTo>
                  <a:pt x="59" y="52"/>
                  <a:pt x="51" y="47"/>
                  <a:pt x="43" y="41"/>
                </a:cubicBezTo>
                <a:cubicBezTo>
                  <a:pt x="57" y="28"/>
                  <a:pt x="75" y="19"/>
                  <a:pt x="95" y="15"/>
                </a:cubicBezTo>
                <a:cubicBezTo>
                  <a:pt x="84" y="26"/>
                  <a:pt x="75" y="40"/>
                  <a:pt x="68" y="56"/>
                </a:cubicBezTo>
                <a:close/>
                <a:moveTo>
                  <a:pt x="72" y="65"/>
                </a:moveTo>
                <a:cubicBezTo>
                  <a:pt x="83" y="68"/>
                  <a:pt x="95" y="71"/>
                  <a:pt x="107" y="71"/>
                </a:cubicBezTo>
                <a:cubicBezTo>
                  <a:pt x="107" y="107"/>
                  <a:pt x="107" y="107"/>
                  <a:pt x="107" y="107"/>
                </a:cubicBezTo>
                <a:cubicBezTo>
                  <a:pt x="64" y="107"/>
                  <a:pt x="64" y="107"/>
                  <a:pt x="64" y="107"/>
                </a:cubicBezTo>
                <a:cubicBezTo>
                  <a:pt x="65" y="92"/>
                  <a:pt x="67" y="78"/>
                  <a:pt x="72" y="65"/>
                </a:cubicBezTo>
                <a:close/>
                <a:moveTo>
                  <a:pt x="107" y="114"/>
                </a:moveTo>
                <a:cubicBezTo>
                  <a:pt x="107" y="157"/>
                  <a:pt x="107" y="157"/>
                  <a:pt x="107" y="157"/>
                </a:cubicBezTo>
                <a:cubicBezTo>
                  <a:pt x="96" y="158"/>
                  <a:pt x="85" y="160"/>
                  <a:pt x="75" y="163"/>
                </a:cubicBezTo>
                <a:cubicBezTo>
                  <a:pt x="68" y="148"/>
                  <a:pt x="65" y="132"/>
                  <a:pt x="64" y="114"/>
                </a:cubicBezTo>
                <a:lnTo>
                  <a:pt x="107" y="114"/>
                </a:lnTo>
                <a:close/>
                <a:moveTo>
                  <a:pt x="95" y="206"/>
                </a:moveTo>
                <a:cubicBezTo>
                  <a:pt x="77" y="203"/>
                  <a:pt x="61" y="195"/>
                  <a:pt x="48" y="184"/>
                </a:cubicBezTo>
                <a:cubicBezTo>
                  <a:pt x="55" y="179"/>
                  <a:pt x="63" y="175"/>
                  <a:pt x="71" y="172"/>
                </a:cubicBezTo>
                <a:cubicBezTo>
                  <a:pt x="77" y="185"/>
                  <a:pt x="85" y="196"/>
                  <a:pt x="95" y="206"/>
                </a:cubicBezTo>
                <a:close/>
                <a:moveTo>
                  <a:pt x="114" y="207"/>
                </a:moveTo>
                <a:cubicBezTo>
                  <a:pt x="114" y="165"/>
                  <a:pt x="114" y="165"/>
                  <a:pt x="114" y="165"/>
                </a:cubicBezTo>
                <a:cubicBezTo>
                  <a:pt x="125" y="165"/>
                  <a:pt x="135" y="167"/>
                  <a:pt x="144" y="170"/>
                </a:cubicBezTo>
                <a:cubicBezTo>
                  <a:pt x="137" y="184"/>
                  <a:pt x="127" y="197"/>
                  <a:pt x="115" y="207"/>
                </a:cubicBezTo>
                <a:cubicBezTo>
                  <a:pt x="115" y="207"/>
                  <a:pt x="114" y="207"/>
                  <a:pt x="114" y="207"/>
                </a:cubicBezTo>
                <a:close/>
                <a:moveTo>
                  <a:pt x="151" y="172"/>
                </a:moveTo>
                <a:cubicBezTo>
                  <a:pt x="159" y="175"/>
                  <a:pt x="166" y="179"/>
                  <a:pt x="174" y="184"/>
                </a:cubicBezTo>
                <a:cubicBezTo>
                  <a:pt x="160" y="195"/>
                  <a:pt x="144" y="203"/>
                  <a:pt x="127" y="206"/>
                </a:cubicBezTo>
                <a:cubicBezTo>
                  <a:pt x="136" y="196"/>
                  <a:pt x="144" y="185"/>
                  <a:pt x="151" y="172"/>
                </a:cubicBezTo>
                <a:close/>
                <a:moveTo>
                  <a:pt x="147" y="163"/>
                </a:moveTo>
                <a:cubicBezTo>
                  <a:pt x="137" y="160"/>
                  <a:pt x="126" y="158"/>
                  <a:pt x="114" y="157"/>
                </a:cubicBezTo>
                <a:cubicBezTo>
                  <a:pt x="114" y="114"/>
                  <a:pt x="114" y="114"/>
                  <a:pt x="114" y="114"/>
                </a:cubicBezTo>
                <a:cubicBezTo>
                  <a:pt x="157" y="114"/>
                  <a:pt x="157" y="114"/>
                  <a:pt x="157" y="114"/>
                </a:cubicBezTo>
                <a:cubicBezTo>
                  <a:pt x="157" y="132"/>
                  <a:pt x="153" y="148"/>
                  <a:pt x="147" y="163"/>
                </a:cubicBezTo>
                <a:close/>
                <a:moveTo>
                  <a:pt x="114" y="107"/>
                </a:moveTo>
                <a:cubicBezTo>
                  <a:pt x="114" y="71"/>
                  <a:pt x="114" y="71"/>
                  <a:pt x="114" y="71"/>
                </a:cubicBezTo>
                <a:cubicBezTo>
                  <a:pt x="127" y="71"/>
                  <a:pt x="138" y="69"/>
                  <a:pt x="149" y="65"/>
                </a:cubicBezTo>
                <a:cubicBezTo>
                  <a:pt x="154" y="78"/>
                  <a:pt x="157" y="92"/>
                  <a:pt x="157" y="107"/>
                </a:cubicBezTo>
                <a:cubicBezTo>
                  <a:pt x="114" y="107"/>
                  <a:pt x="114" y="107"/>
                  <a:pt x="114" y="107"/>
                </a:cubicBezTo>
                <a:close/>
                <a:moveTo>
                  <a:pt x="39" y="46"/>
                </a:moveTo>
                <a:cubicBezTo>
                  <a:pt x="47" y="53"/>
                  <a:pt x="56" y="58"/>
                  <a:pt x="65" y="62"/>
                </a:cubicBezTo>
                <a:cubicBezTo>
                  <a:pt x="60" y="76"/>
                  <a:pt x="57" y="91"/>
                  <a:pt x="57" y="107"/>
                </a:cubicBezTo>
                <a:cubicBezTo>
                  <a:pt x="14" y="107"/>
                  <a:pt x="14" y="107"/>
                  <a:pt x="14" y="107"/>
                </a:cubicBezTo>
                <a:cubicBezTo>
                  <a:pt x="15" y="84"/>
                  <a:pt x="24" y="63"/>
                  <a:pt x="39" y="46"/>
                </a:cubicBezTo>
                <a:close/>
                <a:moveTo>
                  <a:pt x="14" y="114"/>
                </a:moveTo>
                <a:cubicBezTo>
                  <a:pt x="57" y="114"/>
                  <a:pt x="57" y="114"/>
                  <a:pt x="57" y="114"/>
                </a:cubicBezTo>
                <a:cubicBezTo>
                  <a:pt x="58" y="133"/>
                  <a:pt x="61" y="150"/>
                  <a:pt x="68" y="165"/>
                </a:cubicBezTo>
                <a:cubicBezTo>
                  <a:pt x="59" y="169"/>
                  <a:pt x="50" y="174"/>
                  <a:pt x="42" y="179"/>
                </a:cubicBezTo>
                <a:cubicBezTo>
                  <a:pt x="26" y="163"/>
                  <a:pt x="15" y="140"/>
                  <a:pt x="14" y="114"/>
                </a:cubicBezTo>
                <a:close/>
                <a:moveTo>
                  <a:pt x="179" y="179"/>
                </a:moveTo>
                <a:cubicBezTo>
                  <a:pt x="171" y="174"/>
                  <a:pt x="163" y="169"/>
                  <a:pt x="154" y="165"/>
                </a:cubicBezTo>
                <a:cubicBezTo>
                  <a:pt x="160" y="150"/>
                  <a:pt x="164" y="133"/>
                  <a:pt x="164" y="114"/>
                </a:cubicBezTo>
                <a:cubicBezTo>
                  <a:pt x="207" y="114"/>
                  <a:pt x="207" y="114"/>
                  <a:pt x="207" y="114"/>
                </a:cubicBezTo>
                <a:cubicBezTo>
                  <a:pt x="206" y="140"/>
                  <a:pt x="196" y="163"/>
                  <a:pt x="179" y="17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888" tIns="60944" rIns="121888" bIns="60944" numCol="1" anchor="t" anchorCtr="0" compatLnSpc="1"/>
          <a:lstStyle/>
          <a:p>
            <a:pPr algn="ctr"/>
            <a:endParaRPr lang="pl-PL" sz="2400">
              <a:cs typeface="+mn-ea"/>
              <a:sym typeface="+mn-lt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3B5DB9A1-BDBF-4F94-824F-4BE91CB39538}"/>
              </a:ext>
            </a:extLst>
          </p:cNvPr>
          <p:cNvSpPr txBox="1"/>
          <p:nvPr/>
        </p:nvSpPr>
        <p:spPr>
          <a:xfrm>
            <a:off x="8995257" y="2748461"/>
            <a:ext cx="1113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63</a:t>
            </a:r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A2714A96-F6C6-4A9F-9472-1C0C4046B3AC}"/>
              </a:ext>
            </a:extLst>
          </p:cNvPr>
          <p:cNvSpPr/>
          <p:nvPr/>
        </p:nvSpPr>
        <p:spPr>
          <a:xfrm>
            <a:off x="8649363" y="3445306"/>
            <a:ext cx="17983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44" name="TextBox 45">
            <a:extLst>
              <a:ext uri="{FF2B5EF4-FFF2-40B4-BE49-F238E27FC236}">
                <a16:creationId xmlns:a16="http://schemas.microsoft.com/office/drawing/2014/main" xmlns="" id="{EFCC7A96-4940-462C-9CF3-5A62EF823084}"/>
              </a:ext>
            </a:extLst>
          </p:cNvPr>
          <p:cNvSpPr txBox="1"/>
          <p:nvPr/>
        </p:nvSpPr>
        <p:spPr>
          <a:xfrm>
            <a:off x="8561580" y="4655438"/>
            <a:ext cx="1981200" cy="421005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r"/>
            <a:r>
              <a:rPr lang="zh-CN" altLang="en-US" sz="2000" b="1" kern="900" dirty="0">
                <a:solidFill>
                  <a:srgbClr val="035C9C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45" name="TextBox 46">
            <a:extLst>
              <a:ext uri="{FF2B5EF4-FFF2-40B4-BE49-F238E27FC236}">
                <a16:creationId xmlns:a16="http://schemas.microsoft.com/office/drawing/2014/main" xmlns="" id="{10BA7AD9-DB01-40C6-965A-447E2D3A3967}"/>
              </a:ext>
            </a:extLst>
          </p:cNvPr>
          <p:cNvSpPr txBox="1"/>
          <p:nvPr/>
        </p:nvSpPr>
        <p:spPr>
          <a:xfrm>
            <a:off x="8425886" y="5217333"/>
            <a:ext cx="2252589" cy="814510"/>
          </a:xfrm>
          <a:prstGeom prst="rect">
            <a:avLst/>
          </a:prstGeom>
        </p:spPr>
        <p:txBody>
          <a:bodyPr vert="horz" wrap="square" lIns="0" tIns="0" rIns="0" bIns="0" anchor="t" anchorCtr="1">
            <a:no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</a:p>
        </p:txBody>
      </p:sp>
    </p:spTree>
    <p:extLst>
      <p:ext uri="{BB962C8B-B14F-4D97-AF65-F5344CB8AC3E}">
        <p14:creationId xmlns:p14="http://schemas.microsoft.com/office/powerpoint/2010/main" xmlns="" val="3576083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14897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研究成果与应用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6" name="Line 46">
            <a:extLst>
              <a:ext uri="{FF2B5EF4-FFF2-40B4-BE49-F238E27FC236}">
                <a16:creationId xmlns:a16="http://schemas.microsoft.com/office/drawing/2014/main" xmlns="" id="{715F027D-9C27-4FEB-AFF5-FD47D8ED851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668768" y="2307587"/>
            <a:ext cx="1008062" cy="1079500"/>
          </a:xfrm>
          <a:prstGeom prst="line">
            <a:avLst/>
          </a:prstGeom>
          <a:noFill/>
          <a:ln w="31750">
            <a:solidFill>
              <a:srgbClr val="035C9C"/>
            </a:solidFill>
            <a:prstDash val="sysDot"/>
            <a:round/>
            <a:headEnd type="diamond" w="med" len="med"/>
            <a:tailEnd type="triangle" w="med" len="med"/>
          </a:ln>
        </p:spPr>
        <p:txBody>
          <a:bodyPr/>
          <a:lstStyle/>
          <a:p>
            <a:endParaRPr lang="zh-CN" altLang="en-US" sz="1600">
              <a:cs typeface="+mn-ea"/>
              <a:sym typeface="+mn-lt"/>
            </a:endParaRPr>
          </a:p>
        </p:txBody>
      </p:sp>
      <p:sp>
        <p:nvSpPr>
          <p:cNvPr id="7" name="Line 46">
            <a:extLst>
              <a:ext uri="{FF2B5EF4-FFF2-40B4-BE49-F238E27FC236}">
                <a16:creationId xmlns:a16="http://schemas.microsoft.com/office/drawing/2014/main" xmlns="" id="{68C80907-7F87-455B-B5FD-018DC9555969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8768" y="4323712"/>
            <a:ext cx="957262" cy="998537"/>
          </a:xfrm>
          <a:prstGeom prst="line">
            <a:avLst/>
          </a:prstGeom>
          <a:noFill/>
          <a:ln w="31750">
            <a:solidFill>
              <a:srgbClr val="035C9C"/>
            </a:solidFill>
            <a:prstDash val="sysDot"/>
            <a:round/>
            <a:headEnd type="diamond" w="med" len="med"/>
            <a:tailEnd type="triangle" w="med" len="med"/>
          </a:ln>
        </p:spPr>
        <p:txBody>
          <a:bodyPr/>
          <a:lstStyle/>
          <a:p>
            <a:endParaRPr lang="zh-CN" altLang="en-US" sz="1600">
              <a:cs typeface="+mn-ea"/>
              <a:sym typeface="+mn-lt"/>
            </a:endParaRPr>
          </a:p>
        </p:txBody>
      </p:sp>
      <p:sp>
        <p:nvSpPr>
          <p:cNvPr id="10" name="Line 46">
            <a:extLst>
              <a:ext uri="{FF2B5EF4-FFF2-40B4-BE49-F238E27FC236}">
                <a16:creationId xmlns:a16="http://schemas.microsoft.com/office/drawing/2014/main" xmlns="" id="{40FF9487-86AB-4548-B146-3E5B07B797F3}"/>
              </a:ext>
            </a:extLst>
          </p:cNvPr>
          <p:cNvSpPr>
            <a:spLocks noChangeShapeType="1"/>
          </p:cNvSpPr>
          <p:nvPr/>
        </p:nvSpPr>
        <p:spPr bwMode="auto">
          <a:xfrm>
            <a:off x="2813230" y="3818887"/>
            <a:ext cx="863600" cy="1587"/>
          </a:xfrm>
          <a:prstGeom prst="line">
            <a:avLst/>
          </a:prstGeom>
          <a:noFill/>
          <a:ln w="31750">
            <a:solidFill>
              <a:srgbClr val="035C9C"/>
            </a:solidFill>
            <a:prstDash val="sysDot"/>
            <a:round/>
            <a:headEnd type="diamond" w="med" len="med"/>
            <a:tailEnd type="triangle" w="med" len="med"/>
          </a:ln>
        </p:spPr>
        <p:txBody>
          <a:bodyPr/>
          <a:lstStyle/>
          <a:p>
            <a:endParaRPr lang="zh-CN" altLang="en-US" sz="1600">
              <a:cs typeface="+mn-ea"/>
              <a:sym typeface="+mn-lt"/>
            </a:endParaRPr>
          </a:p>
        </p:txBody>
      </p:sp>
      <p:sp>
        <p:nvSpPr>
          <p:cNvPr id="11" name="五边形 20">
            <a:extLst>
              <a:ext uri="{FF2B5EF4-FFF2-40B4-BE49-F238E27FC236}">
                <a16:creationId xmlns:a16="http://schemas.microsoft.com/office/drawing/2014/main" xmlns="" id="{7D2510BA-7AB1-42A0-9CD7-C9DCFB0169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76830" y="2018662"/>
            <a:ext cx="1854200" cy="596900"/>
          </a:xfrm>
          <a:prstGeom prst="homePlate">
            <a:avLst>
              <a:gd name="adj" fmla="val 47746"/>
            </a:avLst>
          </a:prstGeom>
          <a:noFill/>
          <a:ln w="25400" algn="ctr">
            <a:solidFill>
              <a:srgbClr val="035C9C"/>
            </a:solidFill>
            <a:miter lim="800000"/>
          </a:ln>
        </p:spPr>
        <p:txBody>
          <a:bodyPr lIns="92994" tIns="46497" rIns="92994" bIns="46497" anchor="ctr"/>
          <a:lstStyle/>
          <a:p>
            <a:pPr algn="ctr" defTabSz="1239520"/>
            <a:r>
              <a:rPr lang="zh-CN" altLang="en-US" sz="2000" b="1" dirty="0">
                <a:solidFill>
                  <a:srgbClr val="035C9C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2" name="五边形 21">
            <a:extLst>
              <a:ext uri="{FF2B5EF4-FFF2-40B4-BE49-F238E27FC236}">
                <a16:creationId xmlns:a16="http://schemas.microsoft.com/office/drawing/2014/main" xmlns="" id="{BF6E41E7-7172-4C0D-9691-5C2B4CE3EE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8893" y="3541074"/>
            <a:ext cx="1854200" cy="593725"/>
          </a:xfrm>
          <a:prstGeom prst="homePlate">
            <a:avLst>
              <a:gd name="adj" fmla="val 47857"/>
            </a:avLst>
          </a:prstGeom>
          <a:noFill/>
          <a:ln w="25400" algn="ctr">
            <a:solidFill>
              <a:srgbClr val="035C9C"/>
            </a:solidFill>
            <a:miter lim="800000"/>
          </a:ln>
        </p:spPr>
        <p:txBody>
          <a:bodyPr lIns="92994" tIns="46497" rIns="92994" bIns="46497" anchor="ctr"/>
          <a:lstStyle/>
          <a:p>
            <a:pPr algn="ctr" defTabSz="1239520"/>
            <a:r>
              <a:rPr lang="zh-CN" altLang="en-US" sz="2000" b="1" dirty="0">
                <a:solidFill>
                  <a:srgbClr val="035C9C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3" name="五边形 22">
            <a:extLst>
              <a:ext uri="{FF2B5EF4-FFF2-40B4-BE49-F238E27FC236}">
                <a16:creationId xmlns:a16="http://schemas.microsoft.com/office/drawing/2014/main" xmlns="" id="{D24E1F95-9C3D-4F67-93F2-69ABAA7E33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9368" y="4965062"/>
            <a:ext cx="1854200" cy="593725"/>
          </a:xfrm>
          <a:prstGeom prst="homePlate">
            <a:avLst>
              <a:gd name="adj" fmla="val 47857"/>
            </a:avLst>
          </a:prstGeom>
          <a:noFill/>
          <a:ln w="25400" algn="ctr">
            <a:solidFill>
              <a:srgbClr val="035C9C"/>
            </a:solidFill>
            <a:miter lim="800000"/>
          </a:ln>
        </p:spPr>
        <p:txBody>
          <a:bodyPr lIns="92994" tIns="46497" rIns="92994" bIns="46497" anchor="ctr"/>
          <a:lstStyle/>
          <a:p>
            <a:pPr algn="ctr" defTabSz="1239520"/>
            <a:r>
              <a:rPr lang="zh-CN" altLang="en-US" sz="2000" b="1" dirty="0">
                <a:solidFill>
                  <a:srgbClr val="035C9C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5" name="椭圆 61">
            <a:extLst>
              <a:ext uri="{FF2B5EF4-FFF2-40B4-BE49-F238E27FC236}">
                <a16:creationId xmlns:a16="http://schemas.microsoft.com/office/drawing/2014/main" xmlns="" id="{2D327B4E-5A05-4CE7-AAE3-B903A950E9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2703" y="3088637"/>
            <a:ext cx="1439578" cy="1450975"/>
          </a:xfrm>
          <a:prstGeom prst="ellipse">
            <a:avLst/>
          </a:prstGeom>
          <a:solidFill>
            <a:srgbClr val="035C9C"/>
          </a:solidFill>
          <a:ln w="9525">
            <a:noFill/>
            <a:round/>
          </a:ln>
        </p:spPr>
        <p:txBody>
          <a:bodyPr lIns="92994" tIns="46497" rIns="92994" bIns="46497" anchor="ctr"/>
          <a:lstStyle/>
          <a:p>
            <a:pPr algn="ctr" defTabSz="1239520">
              <a:buFont typeface="Arial" charset="0"/>
              <a:buNone/>
            </a:pPr>
            <a:r>
              <a:rPr lang="zh-CN" altLang="en-US" sz="2400" b="1" dirty="0">
                <a:solidFill>
                  <a:srgbClr val="F8F8F8"/>
                </a:solidFill>
                <a:cs typeface="+mn-ea"/>
                <a:sym typeface="+mn-lt"/>
              </a:rPr>
              <a:t>输入</a:t>
            </a:r>
          </a:p>
          <a:p>
            <a:pPr algn="ctr" defTabSz="1239520">
              <a:buFont typeface="Arial" charset="0"/>
              <a:buNone/>
            </a:pPr>
            <a:r>
              <a:rPr lang="zh-CN" altLang="en-US" sz="2400" b="1" dirty="0">
                <a:solidFill>
                  <a:srgbClr val="F8F8F8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16" name="AutoShape 32">
            <a:extLst>
              <a:ext uri="{FF2B5EF4-FFF2-40B4-BE49-F238E27FC236}">
                <a16:creationId xmlns:a16="http://schemas.microsoft.com/office/drawing/2014/main" xmlns="" id="{E073DC64-2237-4D3F-B0EC-B6AC062FEA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8493" y="1802762"/>
            <a:ext cx="4752975" cy="1079500"/>
          </a:xfrm>
          <a:prstGeom prst="roundRect">
            <a:avLst>
              <a:gd name="adj" fmla="val 16667"/>
            </a:avLst>
          </a:prstGeom>
          <a:solidFill>
            <a:srgbClr val="035C9C"/>
          </a:solidFill>
          <a:ln w="9525">
            <a:noFill/>
            <a:round/>
          </a:ln>
        </p:spPr>
        <p:txBody>
          <a:bodyPr wrap="none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AutoShape 33">
            <a:extLst>
              <a:ext uri="{FF2B5EF4-FFF2-40B4-BE49-F238E27FC236}">
                <a16:creationId xmlns:a16="http://schemas.microsoft.com/office/drawing/2014/main" xmlns="" id="{0DB4E153-AA74-4F3D-B336-16FFD14F36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8493" y="3315649"/>
            <a:ext cx="4752975" cy="1079500"/>
          </a:xfrm>
          <a:prstGeom prst="roundRect">
            <a:avLst>
              <a:gd name="adj" fmla="val 16667"/>
            </a:avLst>
          </a:prstGeom>
          <a:solidFill>
            <a:srgbClr val="035C9C"/>
          </a:solidFill>
          <a:ln w="9525">
            <a:noFill/>
            <a:round/>
          </a:ln>
        </p:spPr>
        <p:txBody>
          <a:bodyPr wrap="none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AutoShape 34">
            <a:extLst>
              <a:ext uri="{FF2B5EF4-FFF2-40B4-BE49-F238E27FC236}">
                <a16:creationId xmlns:a16="http://schemas.microsoft.com/office/drawing/2014/main" xmlns="" id="{70D3F0B7-2F55-4824-ABA0-94DCB85D21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8493" y="4682487"/>
            <a:ext cx="4752975" cy="1079500"/>
          </a:xfrm>
          <a:prstGeom prst="roundRect">
            <a:avLst>
              <a:gd name="adj" fmla="val 16667"/>
            </a:avLst>
          </a:prstGeom>
          <a:solidFill>
            <a:srgbClr val="035C9C"/>
          </a:solidFill>
          <a:ln w="9525">
            <a:noFill/>
            <a:round/>
          </a:ln>
        </p:spPr>
        <p:txBody>
          <a:bodyPr wrap="none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Rectangle 35">
            <a:extLst>
              <a:ext uri="{FF2B5EF4-FFF2-40B4-BE49-F238E27FC236}">
                <a16:creationId xmlns:a16="http://schemas.microsoft.com/office/drawing/2014/main" xmlns="" id="{76A337B6-D06F-49A9-8422-59C1141180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4393" y="2080902"/>
            <a:ext cx="4319587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点击此处添加文本内容，如关键词、部分简单介绍等。点击此处添加文本内容，如关键词、部分简单介绍等。</a:t>
            </a:r>
          </a:p>
        </p:txBody>
      </p:sp>
      <p:sp>
        <p:nvSpPr>
          <p:cNvPr id="20" name="Rectangle 36">
            <a:extLst>
              <a:ext uri="{FF2B5EF4-FFF2-40B4-BE49-F238E27FC236}">
                <a16:creationId xmlns:a16="http://schemas.microsoft.com/office/drawing/2014/main" xmlns="" id="{B2DC44A7-2B23-459C-8889-04E4528345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4393" y="3593789"/>
            <a:ext cx="4319587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点击此处添加文本内容，如关键词、部分简单介绍等。点击此处添加文本内容，如关键词、部分简单介绍等。</a:t>
            </a:r>
          </a:p>
        </p:txBody>
      </p:sp>
      <p:sp>
        <p:nvSpPr>
          <p:cNvPr id="21" name="Rectangle 37">
            <a:extLst>
              <a:ext uri="{FF2B5EF4-FFF2-40B4-BE49-F238E27FC236}">
                <a16:creationId xmlns:a16="http://schemas.microsoft.com/office/drawing/2014/main" xmlns="" id="{AA0D644D-BC2B-4FB0-BBB7-4F16F4313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4393" y="4960627"/>
            <a:ext cx="4319587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点击此处添加文本内容，如关键词、部分简单介绍等。点击此处添加文本内容，如关键词、部分简单介绍等。</a:t>
            </a:r>
          </a:p>
        </p:txBody>
      </p:sp>
    </p:spTree>
    <p:extLst>
      <p:ext uri="{BB962C8B-B14F-4D97-AF65-F5344CB8AC3E}">
        <p14:creationId xmlns:p14="http://schemas.microsoft.com/office/powerpoint/2010/main" xmlns="" val="858577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14897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研究成果与应用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6" name="任意多边形 10">
            <a:extLst>
              <a:ext uri="{FF2B5EF4-FFF2-40B4-BE49-F238E27FC236}">
                <a16:creationId xmlns:a16="http://schemas.microsoft.com/office/drawing/2014/main" xmlns="" id="{76D1EF9B-64E9-4FE9-B167-F5D69A8F961C}"/>
              </a:ext>
            </a:extLst>
          </p:cNvPr>
          <p:cNvSpPr/>
          <p:nvPr/>
        </p:nvSpPr>
        <p:spPr>
          <a:xfrm flipH="1">
            <a:off x="3035991" y="4367403"/>
            <a:ext cx="5871711" cy="2605383"/>
          </a:xfrm>
          <a:custGeom>
            <a:avLst/>
            <a:gdLst>
              <a:gd name="connsiteX0" fmla="*/ 3025157 w 6067310"/>
              <a:gd name="connsiteY0" fmla="*/ 1055951 h 2705986"/>
              <a:gd name="connsiteX1" fmla="*/ 3064024 w 6067310"/>
              <a:gd name="connsiteY1" fmla="*/ 1059484 h 2705986"/>
              <a:gd name="connsiteX2" fmla="*/ 3063946 w 6067310"/>
              <a:gd name="connsiteY2" fmla="*/ 1056391 h 2705986"/>
              <a:gd name="connsiteX3" fmla="*/ 3120244 w 6067310"/>
              <a:gd name="connsiteY3" fmla="*/ 1153633 h 2705986"/>
              <a:gd name="connsiteX4" fmla="*/ 3067081 w 6067310"/>
              <a:gd name="connsiteY4" fmla="*/ 1254642 h 2705986"/>
              <a:gd name="connsiteX5" fmla="*/ 3157458 w 6067310"/>
              <a:gd name="connsiteY5" fmla="*/ 2232837 h 2705986"/>
              <a:gd name="connsiteX6" fmla="*/ 3032614 w 6067310"/>
              <a:gd name="connsiteY6" fmla="*/ 2325464 h 2705986"/>
              <a:gd name="connsiteX7" fmla="*/ 2909852 w 6067310"/>
              <a:gd name="connsiteY7" fmla="*/ 2234382 h 2705986"/>
              <a:gd name="connsiteX8" fmla="*/ 3000229 w 6067310"/>
              <a:gd name="connsiteY8" fmla="*/ 1256187 h 2705986"/>
              <a:gd name="connsiteX9" fmla="*/ 2947066 w 6067310"/>
              <a:gd name="connsiteY9" fmla="*/ 1155178 h 2705986"/>
              <a:gd name="connsiteX10" fmla="*/ 3003366 w 6067310"/>
              <a:gd name="connsiteY10" fmla="*/ 1057932 h 2705986"/>
              <a:gd name="connsiteX11" fmla="*/ 3029867 w 6067310"/>
              <a:gd name="connsiteY11" fmla="*/ 0 h 2705986"/>
              <a:gd name="connsiteX12" fmla="*/ 3029807 w 6067310"/>
              <a:gd name="connsiteY12" fmla="*/ 2381 h 2705986"/>
              <a:gd name="connsiteX13" fmla="*/ 2964451 w 6067310"/>
              <a:gd name="connsiteY13" fmla="*/ 9531 h 2705986"/>
              <a:gd name="connsiteX14" fmla="*/ 2862005 w 6067310"/>
              <a:gd name="connsiteY14" fmla="*/ 894680 h 2705986"/>
              <a:gd name="connsiteX15" fmla="*/ 2808843 w 6067310"/>
              <a:gd name="connsiteY15" fmla="*/ 894680 h 2705986"/>
              <a:gd name="connsiteX16" fmla="*/ 2372908 w 6067310"/>
              <a:gd name="connsiteY16" fmla="*/ 1059484 h 2705986"/>
              <a:gd name="connsiteX17" fmla="*/ 1570150 w 6067310"/>
              <a:gd name="connsiteY17" fmla="*/ 1442257 h 2705986"/>
              <a:gd name="connsiteX18" fmla="*/ 634485 w 6067310"/>
              <a:gd name="connsiteY18" fmla="*/ 1197708 h 2705986"/>
              <a:gd name="connsiteX19" fmla="*/ 623852 w 6067310"/>
              <a:gd name="connsiteY19" fmla="*/ 1229605 h 2705986"/>
              <a:gd name="connsiteX20" fmla="*/ 437782 w 6067310"/>
              <a:gd name="connsiteY20" fmla="*/ 942526 h 2705986"/>
              <a:gd name="connsiteX21" fmla="*/ 437782 w 6067310"/>
              <a:gd name="connsiteY21" fmla="*/ 1176443 h 2705986"/>
              <a:gd name="connsiteX22" fmla="*/ 267661 w 6067310"/>
              <a:gd name="connsiteY22" fmla="*/ 1144545 h 2705986"/>
              <a:gd name="connsiteX23" fmla="*/ 272978 w 6067310"/>
              <a:gd name="connsiteY23" fmla="*/ 1086066 h 2705986"/>
              <a:gd name="connsiteX24" fmla="*/ 246396 w 6067310"/>
              <a:gd name="connsiteY24" fmla="*/ 1080750 h 2705986"/>
              <a:gd name="connsiteX25" fmla="*/ 235764 w 6067310"/>
              <a:gd name="connsiteY25" fmla="*/ 1128596 h 2705986"/>
              <a:gd name="connsiteX26" fmla="*/ 44378 w 6067310"/>
              <a:gd name="connsiteY26" fmla="*/ 1022271 h 2705986"/>
              <a:gd name="connsiteX27" fmla="*/ 76275 w 6067310"/>
              <a:gd name="connsiteY27" fmla="*/ 1160494 h 2705986"/>
              <a:gd name="connsiteX28" fmla="*/ 549424 w 6067310"/>
              <a:gd name="connsiteY28" fmla="*/ 1420991 h 2705986"/>
              <a:gd name="connsiteX29" fmla="*/ 544108 w 6067310"/>
              <a:gd name="connsiteY29" fmla="*/ 1442257 h 2705986"/>
              <a:gd name="connsiteX30" fmla="*/ 1203326 w 6067310"/>
              <a:gd name="connsiteY30" fmla="*/ 1692122 h 2705986"/>
              <a:gd name="connsiteX31" fmla="*/ 1804066 w 6067310"/>
              <a:gd name="connsiteY31" fmla="*/ 1835661 h 2705986"/>
              <a:gd name="connsiteX32" fmla="*/ 2356959 w 6067310"/>
              <a:gd name="connsiteY32" fmla="*/ 1670857 h 2705986"/>
              <a:gd name="connsiteX33" fmla="*/ 2457968 w 6067310"/>
              <a:gd name="connsiteY33" fmla="*/ 2011098 h 2705986"/>
              <a:gd name="connsiteX34" fmla="*/ 2468601 w 6067310"/>
              <a:gd name="connsiteY34" fmla="*/ 2622471 h 2705986"/>
              <a:gd name="connsiteX35" fmla="*/ 2532396 w 6067310"/>
              <a:gd name="connsiteY35" fmla="*/ 2702215 h 2705986"/>
              <a:gd name="connsiteX36" fmla="*/ 3079973 w 6067310"/>
              <a:gd name="connsiteY36" fmla="*/ 2702215 h 2705986"/>
              <a:gd name="connsiteX37" fmla="*/ 3079949 w 6067310"/>
              <a:gd name="connsiteY37" fmla="*/ 2700670 h 2705986"/>
              <a:gd name="connsiteX38" fmla="*/ 3534914 w 6067310"/>
              <a:gd name="connsiteY38" fmla="*/ 2700670 h 2705986"/>
              <a:gd name="connsiteX39" fmla="*/ 3598709 w 6067310"/>
              <a:gd name="connsiteY39" fmla="*/ 2620926 h 2705986"/>
              <a:gd name="connsiteX40" fmla="*/ 3609342 w 6067310"/>
              <a:gd name="connsiteY40" fmla="*/ 2009553 h 2705986"/>
              <a:gd name="connsiteX41" fmla="*/ 3710351 w 6067310"/>
              <a:gd name="connsiteY41" fmla="*/ 1669312 h 2705986"/>
              <a:gd name="connsiteX42" fmla="*/ 4263244 w 6067310"/>
              <a:gd name="connsiteY42" fmla="*/ 1834116 h 2705986"/>
              <a:gd name="connsiteX43" fmla="*/ 4863984 w 6067310"/>
              <a:gd name="connsiteY43" fmla="*/ 1690577 h 2705986"/>
              <a:gd name="connsiteX44" fmla="*/ 5523202 w 6067310"/>
              <a:gd name="connsiteY44" fmla="*/ 1440712 h 2705986"/>
              <a:gd name="connsiteX45" fmla="*/ 5517886 w 6067310"/>
              <a:gd name="connsiteY45" fmla="*/ 1419446 h 2705986"/>
              <a:gd name="connsiteX46" fmla="*/ 5991035 w 6067310"/>
              <a:gd name="connsiteY46" fmla="*/ 1158949 h 2705986"/>
              <a:gd name="connsiteX47" fmla="*/ 6022932 w 6067310"/>
              <a:gd name="connsiteY47" fmla="*/ 1020726 h 2705986"/>
              <a:gd name="connsiteX48" fmla="*/ 5831546 w 6067310"/>
              <a:gd name="connsiteY48" fmla="*/ 1127051 h 2705986"/>
              <a:gd name="connsiteX49" fmla="*/ 5820914 w 6067310"/>
              <a:gd name="connsiteY49" fmla="*/ 1079205 h 2705986"/>
              <a:gd name="connsiteX50" fmla="*/ 5794332 w 6067310"/>
              <a:gd name="connsiteY50" fmla="*/ 1084521 h 2705986"/>
              <a:gd name="connsiteX51" fmla="*/ 5799649 w 6067310"/>
              <a:gd name="connsiteY51" fmla="*/ 1143000 h 2705986"/>
              <a:gd name="connsiteX52" fmla="*/ 5629528 w 6067310"/>
              <a:gd name="connsiteY52" fmla="*/ 1174898 h 2705986"/>
              <a:gd name="connsiteX53" fmla="*/ 5629528 w 6067310"/>
              <a:gd name="connsiteY53" fmla="*/ 940981 h 2705986"/>
              <a:gd name="connsiteX54" fmla="*/ 5443458 w 6067310"/>
              <a:gd name="connsiteY54" fmla="*/ 1228060 h 2705986"/>
              <a:gd name="connsiteX55" fmla="*/ 5432825 w 6067310"/>
              <a:gd name="connsiteY55" fmla="*/ 1196163 h 2705986"/>
              <a:gd name="connsiteX56" fmla="*/ 4497160 w 6067310"/>
              <a:gd name="connsiteY56" fmla="*/ 1440712 h 2705986"/>
              <a:gd name="connsiteX57" fmla="*/ 3694402 w 6067310"/>
              <a:gd name="connsiteY57" fmla="*/ 1057939 h 2705986"/>
              <a:gd name="connsiteX58" fmla="*/ 3258467 w 6067310"/>
              <a:gd name="connsiteY58" fmla="*/ 893135 h 2705986"/>
              <a:gd name="connsiteX59" fmla="*/ 3205305 w 6067310"/>
              <a:gd name="connsiteY59" fmla="*/ 893135 h 2705986"/>
              <a:gd name="connsiteX60" fmla="*/ 3029867 w 6067310"/>
              <a:gd name="connsiteY60" fmla="*/ 0 h 2705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6067310" h="2705986">
                <a:moveTo>
                  <a:pt x="3025157" y="1055951"/>
                </a:moveTo>
                <a:lnTo>
                  <a:pt x="3064024" y="1059484"/>
                </a:lnTo>
                <a:lnTo>
                  <a:pt x="3063946" y="1056391"/>
                </a:lnTo>
                <a:lnTo>
                  <a:pt x="3120244" y="1153633"/>
                </a:lnTo>
                <a:lnTo>
                  <a:pt x="3067081" y="1254642"/>
                </a:lnTo>
                <a:lnTo>
                  <a:pt x="3157458" y="2232837"/>
                </a:lnTo>
                <a:lnTo>
                  <a:pt x="3032614" y="2325464"/>
                </a:lnTo>
                <a:lnTo>
                  <a:pt x="2909852" y="2234382"/>
                </a:lnTo>
                <a:lnTo>
                  <a:pt x="3000229" y="1256187"/>
                </a:lnTo>
                <a:lnTo>
                  <a:pt x="2947066" y="1155178"/>
                </a:lnTo>
                <a:lnTo>
                  <a:pt x="3003366" y="1057932"/>
                </a:lnTo>
                <a:close/>
                <a:moveTo>
                  <a:pt x="3029867" y="0"/>
                </a:moveTo>
                <a:lnTo>
                  <a:pt x="3029807" y="2381"/>
                </a:lnTo>
                <a:lnTo>
                  <a:pt x="2964451" y="9531"/>
                </a:lnTo>
                <a:cubicBezTo>
                  <a:pt x="2632430" y="73877"/>
                  <a:pt x="2782261" y="495959"/>
                  <a:pt x="2862005" y="894680"/>
                </a:cubicBezTo>
                <a:lnTo>
                  <a:pt x="2808843" y="894680"/>
                </a:lnTo>
                <a:cubicBezTo>
                  <a:pt x="2727326" y="1013411"/>
                  <a:pt x="2550117" y="1068345"/>
                  <a:pt x="2372908" y="1059484"/>
                </a:cubicBezTo>
                <a:cubicBezTo>
                  <a:pt x="2105322" y="1187075"/>
                  <a:pt x="1837736" y="1341247"/>
                  <a:pt x="1570150" y="1442257"/>
                </a:cubicBezTo>
                <a:cubicBezTo>
                  <a:pt x="1252946" y="1387323"/>
                  <a:pt x="887894" y="1289856"/>
                  <a:pt x="634485" y="1197708"/>
                </a:cubicBezTo>
                <a:lnTo>
                  <a:pt x="623852" y="1229605"/>
                </a:lnTo>
                <a:lnTo>
                  <a:pt x="437782" y="942526"/>
                </a:lnTo>
                <a:cubicBezTo>
                  <a:pt x="299559" y="956702"/>
                  <a:pt x="437782" y="1098471"/>
                  <a:pt x="437782" y="1176443"/>
                </a:cubicBezTo>
                <a:lnTo>
                  <a:pt x="267661" y="1144545"/>
                </a:lnTo>
                <a:lnTo>
                  <a:pt x="272978" y="1086066"/>
                </a:lnTo>
                <a:lnTo>
                  <a:pt x="246396" y="1080750"/>
                </a:lnTo>
                <a:lnTo>
                  <a:pt x="235764" y="1128596"/>
                </a:lnTo>
                <a:cubicBezTo>
                  <a:pt x="171969" y="1093154"/>
                  <a:pt x="108173" y="988602"/>
                  <a:pt x="44378" y="1022271"/>
                </a:cubicBezTo>
                <a:cubicBezTo>
                  <a:pt x="-67265" y="1031131"/>
                  <a:pt x="65643" y="1114420"/>
                  <a:pt x="76275" y="1160494"/>
                </a:cubicBezTo>
                <a:cubicBezTo>
                  <a:pt x="196777" y="1358968"/>
                  <a:pt x="397024" y="1382006"/>
                  <a:pt x="549424" y="1420991"/>
                </a:cubicBezTo>
                <a:lnTo>
                  <a:pt x="544108" y="1442257"/>
                </a:lnTo>
                <a:lnTo>
                  <a:pt x="1203326" y="1692122"/>
                </a:lnTo>
                <a:cubicBezTo>
                  <a:pt x="1398256" y="1793130"/>
                  <a:pt x="1699512" y="1878192"/>
                  <a:pt x="1804066" y="1835661"/>
                </a:cubicBezTo>
                <a:cubicBezTo>
                  <a:pt x="2014945" y="1732880"/>
                  <a:pt x="2172661" y="1725792"/>
                  <a:pt x="2356959" y="1670857"/>
                </a:cubicBezTo>
                <a:cubicBezTo>
                  <a:pt x="2417211" y="1757689"/>
                  <a:pt x="2450879" y="1881735"/>
                  <a:pt x="2457968" y="2011098"/>
                </a:cubicBezTo>
                <a:lnTo>
                  <a:pt x="2468601" y="2622471"/>
                </a:lnTo>
                <a:cubicBezTo>
                  <a:pt x="2489866" y="2649052"/>
                  <a:pt x="2479233" y="2723481"/>
                  <a:pt x="2532396" y="2702215"/>
                </a:cubicBezTo>
                <a:lnTo>
                  <a:pt x="3079973" y="2702215"/>
                </a:lnTo>
                <a:lnTo>
                  <a:pt x="3079949" y="2700670"/>
                </a:lnTo>
                <a:lnTo>
                  <a:pt x="3534914" y="2700670"/>
                </a:lnTo>
                <a:cubicBezTo>
                  <a:pt x="3588077" y="2721936"/>
                  <a:pt x="3577444" y="2647507"/>
                  <a:pt x="3598709" y="2620926"/>
                </a:cubicBezTo>
                <a:lnTo>
                  <a:pt x="3609342" y="2009553"/>
                </a:lnTo>
                <a:cubicBezTo>
                  <a:pt x="3616431" y="1880190"/>
                  <a:pt x="3650099" y="1756144"/>
                  <a:pt x="3710351" y="1669312"/>
                </a:cubicBezTo>
                <a:cubicBezTo>
                  <a:pt x="3894649" y="1724247"/>
                  <a:pt x="4052365" y="1731335"/>
                  <a:pt x="4263244" y="1834116"/>
                </a:cubicBezTo>
                <a:cubicBezTo>
                  <a:pt x="4367798" y="1876647"/>
                  <a:pt x="4669054" y="1791585"/>
                  <a:pt x="4863984" y="1690577"/>
                </a:cubicBezTo>
                <a:lnTo>
                  <a:pt x="5523202" y="1440712"/>
                </a:lnTo>
                <a:lnTo>
                  <a:pt x="5517886" y="1419446"/>
                </a:lnTo>
                <a:cubicBezTo>
                  <a:pt x="5670286" y="1380461"/>
                  <a:pt x="5870533" y="1357423"/>
                  <a:pt x="5991035" y="1158949"/>
                </a:cubicBezTo>
                <a:cubicBezTo>
                  <a:pt x="6001667" y="1112875"/>
                  <a:pt x="6134575" y="1029586"/>
                  <a:pt x="6022932" y="1020726"/>
                </a:cubicBezTo>
                <a:cubicBezTo>
                  <a:pt x="5959137" y="987057"/>
                  <a:pt x="5895341" y="1091609"/>
                  <a:pt x="5831546" y="1127051"/>
                </a:cubicBezTo>
                <a:lnTo>
                  <a:pt x="5820914" y="1079205"/>
                </a:lnTo>
                <a:lnTo>
                  <a:pt x="5794332" y="1084521"/>
                </a:lnTo>
                <a:lnTo>
                  <a:pt x="5799649" y="1143000"/>
                </a:lnTo>
                <a:lnTo>
                  <a:pt x="5629528" y="1174898"/>
                </a:lnTo>
                <a:cubicBezTo>
                  <a:pt x="5629528" y="1096926"/>
                  <a:pt x="5767751" y="955157"/>
                  <a:pt x="5629528" y="940981"/>
                </a:cubicBezTo>
                <a:lnTo>
                  <a:pt x="5443458" y="1228060"/>
                </a:lnTo>
                <a:lnTo>
                  <a:pt x="5432825" y="1196163"/>
                </a:lnTo>
                <a:cubicBezTo>
                  <a:pt x="5179416" y="1288311"/>
                  <a:pt x="4814364" y="1385778"/>
                  <a:pt x="4497160" y="1440712"/>
                </a:cubicBezTo>
                <a:cubicBezTo>
                  <a:pt x="4229574" y="1339702"/>
                  <a:pt x="3961988" y="1185530"/>
                  <a:pt x="3694402" y="1057939"/>
                </a:cubicBezTo>
                <a:cubicBezTo>
                  <a:pt x="3517193" y="1066800"/>
                  <a:pt x="3339984" y="1011866"/>
                  <a:pt x="3258467" y="893135"/>
                </a:cubicBezTo>
                <a:lnTo>
                  <a:pt x="3205305" y="893135"/>
                </a:lnTo>
                <a:cubicBezTo>
                  <a:pt x="3290366" y="467832"/>
                  <a:pt x="3455169" y="15950"/>
                  <a:pt x="3029867" y="0"/>
                </a:cubicBezTo>
                <a:close/>
              </a:path>
            </a:pathLst>
          </a:custGeom>
          <a:solidFill>
            <a:srgbClr val="035C9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5E0501CC-6BA1-4587-9D4B-F295E8F95E71}"/>
              </a:ext>
            </a:extLst>
          </p:cNvPr>
          <p:cNvGrpSpPr/>
          <p:nvPr/>
        </p:nvGrpSpPr>
        <p:grpSpPr>
          <a:xfrm>
            <a:off x="4112617" y="1851937"/>
            <a:ext cx="1278621" cy="1278621"/>
            <a:chOff x="4359833" y="2713220"/>
            <a:chExt cx="1278621" cy="1278621"/>
          </a:xfrm>
          <a:solidFill>
            <a:srgbClr val="035C9C"/>
          </a:solidFill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DFC5C342-2273-4DA7-A084-4BC3F67B10A8}"/>
                </a:ext>
              </a:extLst>
            </p:cNvPr>
            <p:cNvSpPr/>
            <p:nvPr/>
          </p:nvSpPr>
          <p:spPr>
            <a:xfrm>
              <a:off x="4359833" y="2713220"/>
              <a:ext cx="1278621" cy="12786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57EB3C2D-5AD7-4E4D-8411-5464D3003237}"/>
                </a:ext>
              </a:extLst>
            </p:cNvPr>
            <p:cNvSpPr/>
            <p:nvPr/>
          </p:nvSpPr>
          <p:spPr>
            <a:xfrm>
              <a:off x="4569663" y="2883378"/>
              <a:ext cx="858959" cy="76944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dirty="0">
                  <a:solidFill>
                    <a:prstClr val="white"/>
                  </a:solidFill>
                  <a:cs typeface="+mn-ea"/>
                  <a:sym typeface="+mn-lt"/>
                </a:rPr>
                <a:t>02</a:t>
              </a:r>
              <a:endParaRPr lang="zh-CN" altLang="en-US" sz="4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6A00FD37-502C-4E64-93A6-FC2E140E7506}"/>
              </a:ext>
            </a:extLst>
          </p:cNvPr>
          <p:cNvGrpSpPr/>
          <p:nvPr/>
        </p:nvGrpSpPr>
        <p:grpSpPr>
          <a:xfrm>
            <a:off x="3073629" y="3832487"/>
            <a:ext cx="1278621" cy="1278621"/>
            <a:chOff x="3310770" y="4083237"/>
            <a:chExt cx="1278621" cy="1278621"/>
          </a:xfrm>
          <a:solidFill>
            <a:srgbClr val="035C9C"/>
          </a:solidFill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70C5997E-6568-481E-8849-13EFFBA9FF9D}"/>
                </a:ext>
              </a:extLst>
            </p:cNvPr>
            <p:cNvSpPr/>
            <p:nvPr/>
          </p:nvSpPr>
          <p:spPr>
            <a:xfrm>
              <a:off x="3310770" y="4083237"/>
              <a:ext cx="1278621" cy="12786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018E7DEE-E4C9-46A5-B6F4-DA4E857335A8}"/>
                </a:ext>
              </a:extLst>
            </p:cNvPr>
            <p:cNvSpPr/>
            <p:nvPr/>
          </p:nvSpPr>
          <p:spPr>
            <a:xfrm>
              <a:off x="3490799" y="4281516"/>
              <a:ext cx="858959" cy="76944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dirty="0">
                  <a:solidFill>
                    <a:prstClr val="white"/>
                  </a:solidFill>
                  <a:cs typeface="+mn-ea"/>
                  <a:sym typeface="+mn-lt"/>
                </a:rPr>
                <a:t>01</a:t>
              </a:r>
              <a:endParaRPr lang="zh-CN" altLang="en-US" sz="4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84CFACA1-BCF7-4AB4-AFD6-7E3B0FCEC38B}"/>
              </a:ext>
            </a:extLst>
          </p:cNvPr>
          <p:cNvGrpSpPr/>
          <p:nvPr/>
        </p:nvGrpSpPr>
        <p:grpSpPr>
          <a:xfrm>
            <a:off x="6536738" y="1851937"/>
            <a:ext cx="1278621" cy="1278621"/>
            <a:chOff x="6542502" y="2713220"/>
            <a:chExt cx="1278621" cy="1278621"/>
          </a:xfrm>
          <a:solidFill>
            <a:srgbClr val="035C9C"/>
          </a:solidFill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xmlns="" id="{B9846FBF-4EB9-4278-A7C6-F33F1A9C4372}"/>
                </a:ext>
              </a:extLst>
            </p:cNvPr>
            <p:cNvSpPr/>
            <p:nvPr/>
          </p:nvSpPr>
          <p:spPr>
            <a:xfrm>
              <a:off x="6542502" y="2713220"/>
              <a:ext cx="1278621" cy="12786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xmlns="" id="{28ED482E-3FE1-44AC-A4A2-C3EA30E91676}"/>
                </a:ext>
              </a:extLst>
            </p:cNvPr>
            <p:cNvSpPr/>
            <p:nvPr/>
          </p:nvSpPr>
          <p:spPr>
            <a:xfrm>
              <a:off x="6734068" y="2883378"/>
              <a:ext cx="858959" cy="76944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dirty="0">
                  <a:solidFill>
                    <a:prstClr val="white"/>
                  </a:solidFill>
                  <a:cs typeface="+mn-ea"/>
                  <a:sym typeface="+mn-lt"/>
                </a:rPr>
                <a:t>03</a:t>
              </a:r>
              <a:endParaRPr lang="zh-CN" altLang="en-US" sz="4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60F1C730-5A98-46EF-B6C6-ADBED738E26C}"/>
              </a:ext>
            </a:extLst>
          </p:cNvPr>
          <p:cNvGrpSpPr/>
          <p:nvPr/>
        </p:nvGrpSpPr>
        <p:grpSpPr>
          <a:xfrm>
            <a:off x="7675202" y="3832487"/>
            <a:ext cx="1278621" cy="1278621"/>
            <a:chOff x="7670891" y="4083237"/>
            <a:chExt cx="1278621" cy="1278621"/>
          </a:xfrm>
          <a:solidFill>
            <a:srgbClr val="035C9C"/>
          </a:solidFill>
        </p:grpSpPr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FC08C648-4F8C-4C57-AA36-4E8544585EF4}"/>
                </a:ext>
              </a:extLst>
            </p:cNvPr>
            <p:cNvSpPr/>
            <p:nvPr/>
          </p:nvSpPr>
          <p:spPr>
            <a:xfrm>
              <a:off x="7670891" y="4083237"/>
              <a:ext cx="1278621" cy="1278621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16C1472A-8A9E-4FCB-A6BE-7674E1FA0E42}"/>
                </a:ext>
              </a:extLst>
            </p:cNvPr>
            <p:cNvSpPr/>
            <p:nvPr/>
          </p:nvSpPr>
          <p:spPr>
            <a:xfrm>
              <a:off x="7880721" y="4281515"/>
              <a:ext cx="858959" cy="769441"/>
            </a:xfrm>
            <a:prstGeom prst="rect">
              <a:avLst/>
            </a:prstGeom>
            <a:solidFill>
              <a:srgbClr val="7F7F7F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dirty="0">
                  <a:solidFill>
                    <a:prstClr val="white"/>
                  </a:solidFill>
                  <a:cs typeface="+mn-ea"/>
                  <a:sym typeface="+mn-lt"/>
                </a:rPr>
                <a:t>04</a:t>
              </a:r>
              <a:endParaRPr lang="zh-CN" altLang="en-US" sz="4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0E09267E-75EB-4AEC-962F-6E0754D1BCB5}"/>
              </a:ext>
            </a:extLst>
          </p:cNvPr>
          <p:cNvGrpSpPr/>
          <p:nvPr/>
        </p:nvGrpSpPr>
        <p:grpSpPr>
          <a:xfrm>
            <a:off x="542517" y="1818591"/>
            <a:ext cx="3375808" cy="1345312"/>
            <a:chOff x="444527" y="1890488"/>
            <a:chExt cx="3375808" cy="1345312"/>
          </a:xfrm>
        </p:grpSpPr>
        <p:sp>
          <p:nvSpPr>
            <p:cNvPr id="23" name="矩形 22">
              <a:extLst>
                <a:ext uri="{FF2B5EF4-FFF2-40B4-BE49-F238E27FC236}">
                  <a16:creationId xmlns:a16="http://schemas.microsoft.com/office/drawing/2014/main" xmlns="" id="{25328720-434A-436E-B37F-F81C786C66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6292" y="1890488"/>
              <a:ext cx="2684043" cy="40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r">
                <a:buNone/>
              </a:pP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" name="矩形 1">
              <a:extLst>
                <a:ext uri="{FF2B5EF4-FFF2-40B4-BE49-F238E27FC236}">
                  <a16:creationId xmlns:a16="http://schemas.microsoft.com/office/drawing/2014/main" xmlns="" id="{FF18D61B-956D-4E47-A515-E78CE4BD3770}"/>
                </a:ext>
              </a:extLst>
            </p:cNvPr>
            <p:cNvSpPr/>
            <p:nvPr/>
          </p:nvSpPr>
          <p:spPr>
            <a:xfrm>
              <a:off x="444527" y="2367870"/>
              <a:ext cx="3375808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  <a:spcAft>
                  <a:spcPts val="0"/>
                </a:spcAft>
              </a:pPr>
              <a:r>
                <a:rPr lang="zh-CN" altLang="zh-CN" sz="1400" kern="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点击此处添加文本内容，如关键词、部分简单介绍等。点击此处添加文本内容，如关键词、部分简单介绍等。</a:t>
              </a: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A2632A81-9517-4252-A9C2-D895D1A73F27}"/>
              </a:ext>
            </a:extLst>
          </p:cNvPr>
          <p:cNvGrpSpPr/>
          <p:nvPr/>
        </p:nvGrpSpPr>
        <p:grpSpPr>
          <a:xfrm>
            <a:off x="8133533" y="1818591"/>
            <a:ext cx="3375808" cy="1345312"/>
            <a:chOff x="8523118" y="1890488"/>
            <a:chExt cx="3375808" cy="1345312"/>
          </a:xfrm>
        </p:grpSpPr>
        <p:sp>
          <p:nvSpPr>
            <p:cNvPr id="24" name="矩形 47">
              <a:extLst>
                <a:ext uri="{FF2B5EF4-FFF2-40B4-BE49-F238E27FC236}">
                  <a16:creationId xmlns:a16="http://schemas.microsoft.com/office/drawing/2014/main" xmlns="" id="{25791B27-107E-41AA-911A-37C103512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23118" y="1890488"/>
              <a:ext cx="2684043" cy="40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buNone/>
              </a:pP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CC57F0AE-EB09-43B1-9875-8AF0409608D9}"/>
                </a:ext>
              </a:extLst>
            </p:cNvPr>
            <p:cNvSpPr/>
            <p:nvPr/>
          </p:nvSpPr>
          <p:spPr>
            <a:xfrm>
              <a:off x="8523118" y="2367870"/>
              <a:ext cx="3375808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Aft>
                  <a:spcPts val="0"/>
                </a:spcAft>
              </a:pPr>
              <a:r>
                <a:rPr lang="zh-CN" altLang="zh-CN" sz="1400" kern="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点击此处添加文本内容，如关键词、部分简单介绍等。点击此处添加文本内容，如关键词、部分简单介绍等。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65CE292D-061F-486F-AFBB-EC1E272D1D0C}"/>
              </a:ext>
            </a:extLst>
          </p:cNvPr>
          <p:cNvGrpSpPr/>
          <p:nvPr/>
        </p:nvGrpSpPr>
        <p:grpSpPr>
          <a:xfrm>
            <a:off x="389585" y="3928407"/>
            <a:ext cx="2684044" cy="1086780"/>
            <a:chOff x="1136291" y="1890488"/>
            <a:chExt cx="2684044" cy="1086780"/>
          </a:xfrm>
        </p:grpSpPr>
        <p:sp>
          <p:nvSpPr>
            <p:cNvPr id="29" name="矩形 28">
              <a:extLst>
                <a:ext uri="{FF2B5EF4-FFF2-40B4-BE49-F238E27FC236}">
                  <a16:creationId xmlns:a16="http://schemas.microsoft.com/office/drawing/2014/main" xmlns="" id="{B9FCE43E-6C2F-4229-ABD6-9DF5832CD6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6292" y="1890488"/>
              <a:ext cx="2684043" cy="40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r">
                <a:buNone/>
              </a:pP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xmlns="" id="{BD108C6E-E216-4BD7-9F46-3EA0F6813D6D}"/>
                </a:ext>
              </a:extLst>
            </p:cNvPr>
            <p:cNvSpPr/>
            <p:nvPr/>
          </p:nvSpPr>
          <p:spPr>
            <a:xfrm>
              <a:off x="1136291" y="2367870"/>
              <a:ext cx="2684043" cy="6093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  <a:spcAft>
                  <a:spcPts val="0"/>
                </a:spcAft>
              </a:pPr>
              <a:r>
                <a:rPr lang="zh-CN" altLang="zh-CN" sz="1400" kern="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EFEC5089-0552-4434-BCE9-0029597626B5}"/>
              </a:ext>
            </a:extLst>
          </p:cNvPr>
          <p:cNvGrpSpPr/>
          <p:nvPr/>
        </p:nvGrpSpPr>
        <p:grpSpPr>
          <a:xfrm>
            <a:off x="9118372" y="3928407"/>
            <a:ext cx="2684044" cy="1086780"/>
            <a:chOff x="1136291" y="1890488"/>
            <a:chExt cx="2684044" cy="1086780"/>
          </a:xfrm>
        </p:grpSpPr>
        <p:sp>
          <p:nvSpPr>
            <p:cNvPr id="32" name="矩形 31">
              <a:extLst>
                <a:ext uri="{FF2B5EF4-FFF2-40B4-BE49-F238E27FC236}">
                  <a16:creationId xmlns:a16="http://schemas.microsoft.com/office/drawing/2014/main" xmlns="" id="{CCC2D3D7-3EDC-49F2-9397-C61A83DC02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6292" y="1890488"/>
              <a:ext cx="2684043" cy="40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buNone/>
              </a:pP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266FA8A6-E58E-4C11-911B-F73DA2CBAF66}"/>
                </a:ext>
              </a:extLst>
            </p:cNvPr>
            <p:cNvSpPr/>
            <p:nvPr/>
          </p:nvSpPr>
          <p:spPr>
            <a:xfrm>
              <a:off x="1136291" y="2367870"/>
              <a:ext cx="2684043" cy="6093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Aft>
                  <a:spcPts val="0"/>
                </a:spcAft>
              </a:pPr>
              <a:r>
                <a:rPr lang="zh-CN" altLang="zh-CN" sz="1400" kern="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080291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>
            <a:extLst>
              <a:ext uri="{FF2B5EF4-FFF2-40B4-BE49-F238E27FC236}">
                <a16:creationId xmlns:a16="http://schemas.microsoft.com/office/drawing/2014/main" xmlns="" id="{E2B835E0-E6E0-4D92-9D68-145E24A1D2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341120"/>
            <a:ext cx="12192000" cy="4175760"/>
          </a:xfrm>
          <a:prstGeom prst="rect">
            <a:avLst/>
          </a:prstGeom>
        </p:spPr>
      </p:pic>
      <p:sp>
        <p:nvSpPr>
          <p:cNvPr id="50" name="矩形 49">
            <a:extLst>
              <a:ext uri="{FF2B5EF4-FFF2-40B4-BE49-F238E27FC236}">
                <a16:creationId xmlns:a16="http://schemas.microsoft.com/office/drawing/2014/main" xmlns="" id="{22D3BAEC-7835-4269-9F55-C6C07B3B9FE8}"/>
              </a:ext>
            </a:extLst>
          </p:cNvPr>
          <p:cNvSpPr/>
          <p:nvPr/>
        </p:nvSpPr>
        <p:spPr>
          <a:xfrm>
            <a:off x="0" y="1341120"/>
            <a:ext cx="12192000" cy="4175760"/>
          </a:xfrm>
          <a:prstGeom prst="rect">
            <a:avLst/>
          </a:prstGeom>
          <a:solidFill>
            <a:srgbClr val="035C9C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19079138-4C57-41A4-BEC3-95CB01F799D0}"/>
              </a:ext>
            </a:extLst>
          </p:cNvPr>
          <p:cNvSpPr txBox="1"/>
          <p:nvPr/>
        </p:nvSpPr>
        <p:spPr>
          <a:xfrm>
            <a:off x="2755156" y="2900467"/>
            <a:ext cx="66816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b="1" dirty="0">
                <a:solidFill>
                  <a:schemeClr val="bg1"/>
                </a:solidFill>
                <a:cs typeface="+mn-ea"/>
                <a:sym typeface="+mn-lt"/>
              </a:rPr>
              <a:t>相关建议与论文总结</a:t>
            </a:r>
          </a:p>
        </p:txBody>
      </p: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C0B32743-6AFD-4480-9A6C-702CFFDF83E7}"/>
              </a:ext>
            </a:extLst>
          </p:cNvPr>
          <p:cNvGrpSpPr/>
          <p:nvPr/>
        </p:nvGrpSpPr>
        <p:grpSpPr>
          <a:xfrm>
            <a:off x="1165078" y="2855686"/>
            <a:ext cx="9861845" cy="1146629"/>
            <a:chOff x="940844" y="2909332"/>
            <a:chExt cx="3967568" cy="1146629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xmlns="" id="{246DEBAB-892D-42D5-8D8F-36BB3AAFA2A6}"/>
                </a:ext>
              </a:extLst>
            </p:cNvPr>
            <p:cNvCxnSpPr/>
            <p:nvPr/>
          </p:nvCxnSpPr>
          <p:spPr>
            <a:xfrm>
              <a:off x="940844" y="2909332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>
              <a:extLst>
                <a:ext uri="{FF2B5EF4-FFF2-40B4-BE49-F238E27FC236}">
                  <a16:creationId xmlns:a16="http://schemas.microsoft.com/office/drawing/2014/main" xmlns="" id="{2E544791-7EB9-46E2-BAD1-694F3038BF05}"/>
                </a:ext>
              </a:extLst>
            </p:cNvPr>
            <p:cNvCxnSpPr/>
            <p:nvPr/>
          </p:nvCxnSpPr>
          <p:spPr>
            <a:xfrm>
              <a:off x="940844" y="4055961"/>
              <a:ext cx="3967568" cy="0"/>
            </a:xfrm>
            <a:prstGeom prst="line">
              <a:avLst/>
            </a:prstGeom>
            <a:ln>
              <a:solidFill>
                <a:srgbClr val="F7F6F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8" name="直接连接符 57">
            <a:extLst>
              <a:ext uri="{FF2B5EF4-FFF2-40B4-BE49-F238E27FC236}">
                <a16:creationId xmlns:a16="http://schemas.microsoft.com/office/drawing/2014/main" xmlns="" id="{CA0A7975-3320-4F1D-BE0C-64807D15035E}"/>
              </a:ext>
            </a:extLst>
          </p:cNvPr>
          <p:cNvCxnSpPr>
            <a:cxnSpLocks/>
          </p:cNvCxnSpPr>
          <p:nvPr/>
        </p:nvCxnSpPr>
        <p:spPr>
          <a:xfrm flipH="1">
            <a:off x="9828983" y="298571"/>
            <a:ext cx="946314" cy="104254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>
            <a:extLst>
              <a:ext uri="{FF2B5EF4-FFF2-40B4-BE49-F238E27FC236}">
                <a16:creationId xmlns:a16="http://schemas.microsoft.com/office/drawing/2014/main" xmlns="" id="{05EA4B9A-B7B9-4BE3-AF84-7496E69A24FF}"/>
              </a:ext>
            </a:extLst>
          </p:cNvPr>
          <p:cNvCxnSpPr>
            <a:cxnSpLocks/>
          </p:cNvCxnSpPr>
          <p:nvPr/>
        </p:nvCxnSpPr>
        <p:spPr>
          <a:xfrm flipH="1">
            <a:off x="10413346" y="942361"/>
            <a:ext cx="361952" cy="39875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>
            <a:extLst>
              <a:ext uri="{FF2B5EF4-FFF2-40B4-BE49-F238E27FC236}">
                <a16:creationId xmlns:a16="http://schemas.microsoft.com/office/drawing/2014/main" xmlns="" id="{45294800-4924-4F02-84AF-750943E02D59}"/>
              </a:ext>
            </a:extLst>
          </p:cNvPr>
          <p:cNvCxnSpPr>
            <a:cxnSpLocks/>
          </p:cNvCxnSpPr>
          <p:nvPr/>
        </p:nvCxnSpPr>
        <p:spPr>
          <a:xfrm flipH="1">
            <a:off x="8756584" y="755771"/>
            <a:ext cx="531317" cy="58534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>
            <a:extLst>
              <a:ext uri="{FF2B5EF4-FFF2-40B4-BE49-F238E27FC236}">
                <a16:creationId xmlns:a16="http://schemas.microsoft.com/office/drawing/2014/main" xmlns="" id="{59BCC56E-DBBE-4DA1-8B35-96C468433080}"/>
              </a:ext>
            </a:extLst>
          </p:cNvPr>
          <p:cNvCxnSpPr>
            <a:cxnSpLocks/>
          </p:cNvCxnSpPr>
          <p:nvPr/>
        </p:nvCxnSpPr>
        <p:spPr>
          <a:xfrm flipH="1">
            <a:off x="8488485" y="1329084"/>
            <a:ext cx="268099" cy="295362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>
            <a:extLst>
              <a:ext uri="{FF2B5EF4-FFF2-40B4-BE49-F238E27FC236}">
                <a16:creationId xmlns:a16="http://schemas.microsoft.com/office/drawing/2014/main" xmlns="" id="{1921605D-05A9-439B-B853-04E58A66BF85}"/>
              </a:ext>
            </a:extLst>
          </p:cNvPr>
          <p:cNvCxnSpPr>
            <a:cxnSpLocks/>
          </p:cNvCxnSpPr>
          <p:nvPr/>
        </p:nvCxnSpPr>
        <p:spPr>
          <a:xfrm flipH="1">
            <a:off x="9575522" y="1318681"/>
            <a:ext cx="275102" cy="303077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>
            <a:extLst>
              <a:ext uri="{FF2B5EF4-FFF2-40B4-BE49-F238E27FC236}">
                <a16:creationId xmlns:a16="http://schemas.microsoft.com/office/drawing/2014/main" xmlns="" id="{830B94EE-DED6-485B-A3B5-4CCD29263ADF}"/>
              </a:ext>
            </a:extLst>
          </p:cNvPr>
          <p:cNvCxnSpPr>
            <a:cxnSpLocks/>
          </p:cNvCxnSpPr>
          <p:nvPr/>
        </p:nvCxnSpPr>
        <p:spPr>
          <a:xfrm flipH="1">
            <a:off x="10047301" y="1341120"/>
            <a:ext cx="361164" cy="397891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>
            <a:extLst>
              <a:ext uri="{FF2B5EF4-FFF2-40B4-BE49-F238E27FC236}">
                <a16:creationId xmlns:a16="http://schemas.microsoft.com/office/drawing/2014/main" xmlns="" id="{96492596-920A-48E9-84C1-D28359E5DBA6}"/>
              </a:ext>
            </a:extLst>
          </p:cNvPr>
          <p:cNvGrpSpPr/>
          <p:nvPr/>
        </p:nvGrpSpPr>
        <p:grpSpPr>
          <a:xfrm rot="10800000">
            <a:off x="446009" y="5123901"/>
            <a:ext cx="2286813" cy="1440440"/>
            <a:chOff x="226090" y="4873090"/>
            <a:chExt cx="2286813" cy="1440440"/>
          </a:xfrm>
        </p:grpSpPr>
        <p:cxnSp>
          <p:nvCxnSpPr>
            <p:cNvPr id="71" name="直接连接符 70">
              <a:extLst>
                <a:ext uri="{FF2B5EF4-FFF2-40B4-BE49-F238E27FC236}">
                  <a16:creationId xmlns:a16="http://schemas.microsoft.com/office/drawing/2014/main" xmlns="" id="{E3EF3955-7B5D-4384-A3DC-8225305891E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66588" y="4873090"/>
              <a:ext cx="946314" cy="104254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>
              <a:extLst>
                <a:ext uri="{FF2B5EF4-FFF2-40B4-BE49-F238E27FC236}">
                  <a16:creationId xmlns:a16="http://schemas.microsoft.com/office/drawing/2014/main" xmlns="" id="{494F376E-2E8E-4C2A-AB28-176D143F25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150951" y="5516880"/>
              <a:ext cx="361952" cy="39875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>
              <a:extLst>
                <a:ext uri="{FF2B5EF4-FFF2-40B4-BE49-F238E27FC236}">
                  <a16:creationId xmlns:a16="http://schemas.microsoft.com/office/drawing/2014/main" xmlns="" id="{6DA33DC5-8A9A-48B3-94BB-C62F008B52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94189" y="5330290"/>
              <a:ext cx="531317" cy="585349"/>
            </a:xfrm>
            <a:prstGeom prst="line">
              <a:avLst/>
            </a:prstGeom>
            <a:ln w="15875">
              <a:solidFill>
                <a:srgbClr val="035C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>
              <a:extLst>
                <a:ext uri="{FF2B5EF4-FFF2-40B4-BE49-F238E27FC236}">
                  <a16:creationId xmlns:a16="http://schemas.microsoft.com/office/drawing/2014/main" xmlns="" id="{4E5426E4-433E-4E8F-A967-571F45E0BC6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6090" y="5903603"/>
              <a:ext cx="268099" cy="295362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>
              <a:extLst>
                <a:ext uri="{FF2B5EF4-FFF2-40B4-BE49-F238E27FC236}">
                  <a16:creationId xmlns:a16="http://schemas.microsoft.com/office/drawing/2014/main" xmlns="" id="{6F340AD4-1A3C-4906-9BD3-F4DFAA8D64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13127" y="5893200"/>
              <a:ext cx="275102" cy="303077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>
              <a:extLst>
                <a:ext uri="{FF2B5EF4-FFF2-40B4-BE49-F238E27FC236}">
                  <a16:creationId xmlns:a16="http://schemas.microsoft.com/office/drawing/2014/main" xmlns="" id="{7A00D2AA-40EA-4651-92EC-C79B30DD47A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84906" y="5915639"/>
              <a:ext cx="361164" cy="397891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矩形 78">
            <a:extLst>
              <a:ext uri="{FF2B5EF4-FFF2-40B4-BE49-F238E27FC236}">
                <a16:creationId xmlns:a16="http://schemas.microsoft.com/office/drawing/2014/main" xmlns="" id="{E843B692-C87E-4B45-A432-BCCBB7FECC10}"/>
              </a:ext>
            </a:extLst>
          </p:cNvPr>
          <p:cNvSpPr/>
          <p:nvPr/>
        </p:nvSpPr>
        <p:spPr>
          <a:xfrm>
            <a:off x="4787245" y="2031148"/>
            <a:ext cx="26175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PART·FIVE</a:t>
            </a: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xmlns="" id="{662F957A-1FA1-4A68-9A25-1CBC06C1D9A2}"/>
              </a:ext>
            </a:extLst>
          </p:cNvPr>
          <p:cNvSpPr txBox="1"/>
          <p:nvPr/>
        </p:nvSpPr>
        <p:spPr>
          <a:xfrm>
            <a:off x="2341972" y="3624877"/>
            <a:ext cx="75080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RECOMMENDATIONS AND PAPER SUMMARY</a:t>
            </a:r>
          </a:p>
        </p:txBody>
      </p:sp>
    </p:spTree>
    <p:extLst>
      <p:ext uri="{BB962C8B-B14F-4D97-AF65-F5344CB8AC3E}">
        <p14:creationId xmlns:p14="http://schemas.microsoft.com/office/powerpoint/2010/main" xmlns="" val="2564731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75857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相关建议与论文总结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34" name="Rounded Rectangle 6">
            <a:extLst>
              <a:ext uri="{FF2B5EF4-FFF2-40B4-BE49-F238E27FC236}">
                <a16:creationId xmlns:a16="http://schemas.microsoft.com/office/drawing/2014/main" xmlns="" id="{719C36EA-6B2B-4E88-85AF-56EF11CAFEF0}"/>
              </a:ext>
            </a:extLst>
          </p:cNvPr>
          <p:cNvSpPr/>
          <p:nvPr/>
        </p:nvSpPr>
        <p:spPr>
          <a:xfrm flipH="1">
            <a:off x="4268424" y="4510020"/>
            <a:ext cx="3983707" cy="964300"/>
          </a:xfrm>
          <a:prstGeom prst="roundRect">
            <a:avLst>
              <a:gd name="adj" fmla="val 50000"/>
            </a:avLst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94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" name="Rounded Rectangle 5">
            <a:extLst>
              <a:ext uri="{FF2B5EF4-FFF2-40B4-BE49-F238E27FC236}">
                <a16:creationId xmlns:a16="http://schemas.microsoft.com/office/drawing/2014/main" xmlns="" id="{F24915BF-5DCB-40D8-9331-82E04FE6E0D8}"/>
              </a:ext>
            </a:extLst>
          </p:cNvPr>
          <p:cNvSpPr/>
          <p:nvPr/>
        </p:nvSpPr>
        <p:spPr>
          <a:xfrm rot="3492391" flipH="1">
            <a:off x="5087882" y="3285869"/>
            <a:ext cx="3850364" cy="964300"/>
          </a:xfrm>
          <a:prstGeom prst="roundRect">
            <a:avLst>
              <a:gd name="adj" fmla="val 50000"/>
            </a:avLst>
          </a:prstGeom>
          <a:solidFill>
            <a:srgbClr val="7F7F7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94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6" name="Rounded Rectangle 3">
            <a:extLst>
              <a:ext uri="{FF2B5EF4-FFF2-40B4-BE49-F238E27FC236}">
                <a16:creationId xmlns:a16="http://schemas.microsoft.com/office/drawing/2014/main" xmlns="" id="{16EA7B77-7BBA-410C-9E78-4F5884ABFBCF}"/>
              </a:ext>
            </a:extLst>
          </p:cNvPr>
          <p:cNvSpPr/>
          <p:nvPr/>
        </p:nvSpPr>
        <p:spPr>
          <a:xfrm rot="18107609">
            <a:off x="3574764" y="3285869"/>
            <a:ext cx="3850364" cy="964300"/>
          </a:xfrm>
          <a:prstGeom prst="roundRect">
            <a:avLst>
              <a:gd name="adj" fmla="val 50000"/>
            </a:avLst>
          </a:prstGeom>
          <a:solidFill>
            <a:srgbClr val="2C7CB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94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7" name="Rounded Rectangle 9">
            <a:extLst>
              <a:ext uri="{FF2B5EF4-FFF2-40B4-BE49-F238E27FC236}">
                <a16:creationId xmlns:a16="http://schemas.microsoft.com/office/drawing/2014/main" xmlns="" id="{C8989B2D-B793-4135-B987-528478D38AAB}"/>
              </a:ext>
            </a:extLst>
          </p:cNvPr>
          <p:cNvSpPr/>
          <p:nvPr/>
        </p:nvSpPr>
        <p:spPr>
          <a:xfrm flipH="1">
            <a:off x="4253588" y="4510020"/>
            <a:ext cx="2055107" cy="964300"/>
          </a:xfrm>
          <a:prstGeom prst="roundRect">
            <a:avLst>
              <a:gd name="adj" fmla="val 50000"/>
            </a:avLst>
          </a:prstGeom>
          <a:solidFill>
            <a:srgbClr val="035C9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94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8" name="Oval 13">
            <a:extLst>
              <a:ext uri="{FF2B5EF4-FFF2-40B4-BE49-F238E27FC236}">
                <a16:creationId xmlns:a16="http://schemas.microsoft.com/office/drawing/2014/main" xmlns="" id="{71FBBC2B-820D-4B61-BF14-C2DC9F58BE27}"/>
              </a:ext>
            </a:extLst>
          </p:cNvPr>
          <p:cNvSpPr/>
          <p:nvPr/>
        </p:nvSpPr>
        <p:spPr>
          <a:xfrm>
            <a:off x="5861805" y="2150961"/>
            <a:ext cx="796943" cy="796943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94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" name="Oval 14">
            <a:extLst>
              <a:ext uri="{FF2B5EF4-FFF2-40B4-BE49-F238E27FC236}">
                <a16:creationId xmlns:a16="http://schemas.microsoft.com/office/drawing/2014/main" xmlns="" id="{3F997601-F8E9-408B-9E49-9A8CFC4EC6BE}"/>
              </a:ext>
            </a:extLst>
          </p:cNvPr>
          <p:cNvSpPr/>
          <p:nvPr/>
        </p:nvSpPr>
        <p:spPr>
          <a:xfrm>
            <a:off x="4356455" y="4593698"/>
            <a:ext cx="796943" cy="796943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94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0" name="Oval 15">
            <a:extLst>
              <a:ext uri="{FF2B5EF4-FFF2-40B4-BE49-F238E27FC236}">
                <a16:creationId xmlns:a16="http://schemas.microsoft.com/office/drawing/2014/main" xmlns="" id="{D44181D3-62C1-4605-97F2-BE22584417F0}"/>
              </a:ext>
            </a:extLst>
          </p:cNvPr>
          <p:cNvSpPr/>
          <p:nvPr/>
        </p:nvSpPr>
        <p:spPr>
          <a:xfrm>
            <a:off x="7379205" y="4595312"/>
            <a:ext cx="796943" cy="796943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94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" name="Freeform 17">
            <a:extLst>
              <a:ext uri="{FF2B5EF4-FFF2-40B4-BE49-F238E27FC236}">
                <a16:creationId xmlns:a16="http://schemas.microsoft.com/office/drawing/2014/main" xmlns="" id="{C58316F6-30E5-4CCA-946B-9C8747BFEBA1}"/>
              </a:ext>
            </a:extLst>
          </p:cNvPr>
          <p:cNvSpPr>
            <a:spLocks noEditPoints="1"/>
          </p:cNvSpPr>
          <p:nvPr/>
        </p:nvSpPr>
        <p:spPr bwMode="auto">
          <a:xfrm>
            <a:off x="6099281" y="2339131"/>
            <a:ext cx="321989" cy="420600"/>
          </a:xfrm>
          <a:custGeom>
            <a:avLst/>
            <a:gdLst>
              <a:gd name="T0" fmla="*/ 60 w 74"/>
              <a:gd name="T1" fmla="*/ 0 h 97"/>
              <a:gd name="T2" fmla="*/ 72 w 74"/>
              <a:gd name="T3" fmla="*/ 11 h 97"/>
              <a:gd name="T4" fmla="*/ 70 w 74"/>
              <a:gd name="T5" fmla="*/ 52 h 97"/>
              <a:gd name="T6" fmla="*/ 63 w 74"/>
              <a:gd name="T7" fmla="*/ 11 h 97"/>
              <a:gd name="T8" fmla="*/ 60 w 74"/>
              <a:gd name="T9" fmla="*/ 8 h 97"/>
              <a:gd name="T10" fmla="*/ 26 w 74"/>
              <a:gd name="T11" fmla="*/ 11 h 97"/>
              <a:gd name="T12" fmla="*/ 26 w 74"/>
              <a:gd name="T13" fmla="*/ 18 h 97"/>
              <a:gd name="T14" fmla="*/ 19 w 74"/>
              <a:gd name="T15" fmla="*/ 24 h 97"/>
              <a:gd name="T16" fmla="*/ 12 w 74"/>
              <a:gd name="T17" fmla="*/ 24 h 97"/>
              <a:gd name="T18" fmla="*/ 8 w 74"/>
              <a:gd name="T19" fmla="*/ 79 h 97"/>
              <a:gd name="T20" fmla="*/ 9 w 74"/>
              <a:gd name="T21" fmla="*/ 81 h 97"/>
              <a:gd name="T22" fmla="*/ 28 w 74"/>
              <a:gd name="T23" fmla="*/ 82 h 97"/>
              <a:gd name="T24" fmla="*/ 37 w 74"/>
              <a:gd name="T25" fmla="*/ 90 h 97"/>
              <a:gd name="T26" fmla="*/ 3 w 74"/>
              <a:gd name="T27" fmla="*/ 87 h 97"/>
              <a:gd name="T28" fmla="*/ 3 w 74"/>
              <a:gd name="T29" fmla="*/ 87 h 97"/>
              <a:gd name="T30" fmla="*/ 0 w 74"/>
              <a:gd name="T31" fmla="*/ 20 h 97"/>
              <a:gd name="T32" fmla="*/ 1 w 74"/>
              <a:gd name="T33" fmla="*/ 17 h 97"/>
              <a:gd name="T34" fmla="*/ 19 w 74"/>
              <a:gd name="T35" fmla="*/ 0 h 97"/>
              <a:gd name="T36" fmla="*/ 17 w 74"/>
              <a:gd name="T37" fmla="*/ 52 h 97"/>
              <a:gd name="T38" fmla="*/ 27 w 74"/>
              <a:gd name="T39" fmla="*/ 56 h 97"/>
              <a:gd name="T40" fmla="*/ 17 w 74"/>
              <a:gd name="T41" fmla="*/ 52 h 97"/>
              <a:gd name="T42" fmla="*/ 17 w 74"/>
              <a:gd name="T43" fmla="*/ 44 h 97"/>
              <a:gd name="T44" fmla="*/ 56 w 74"/>
              <a:gd name="T45" fmla="*/ 40 h 97"/>
              <a:gd name="T46" fmla="*/ 17 w 74"/>
              <a:gd name="T47" fmla="*/ 28 h 97"/>
              <a:gd name="T48" fmla="*/ 56 w 74"/>
              <a:gd name="T49" fmla="*/ 33 h 97"/>
              <a:gd name="T50" fmla="*/ 17 w 74"/>
              <a:gd name="T51" fmla="*/ 28 h 97"/>
              <a:gd name="T52" fmla="*/ 34 w 74"/>
              <a:gd name="T53" fmla="*/ 22 h 97"/>
              <a:gd name="T54" fmla="*/ 56 w 74"/>
              <a:gd name="T55" fmla="*/ 17 h 97"/>
              <a:gd name="T56" fmla="*/ 41 w 74"/>
              <a:gd name="T57" fmla="*/ 69 h 97"/>
              <a:gd name="T58" fmla="*/ 41 w 74"/>
              <a:gd name="T59" fmla="*/ 69 h 97"/>
              <a:gd name="T60" fmla="*/ 31 w 74"/>
              <a:gd name="T61" fmla="*/ 66 h 97"/>
              <a:gd name="T62" fmla="*/ 47 w 74"/>
              <a:gd name="T63" fmla="*/ 86 h 97"/>
              <a:gd name="T64" fmla="*/ 59 w 74"/>
              <a:gd name="T65" fmla="*/ 87 h 97"/>
              <a:gd name="T66" fmla="*/ 71 w 74"/>
              <a:gd name="T67" fmla="*/ 96 h 97"/>
              <a:gd name="T68" fmla="*/ 72 w 74"/>
              <a:gd name="T69" fmla="*/ 90 h 97"/>
              <a:gd name="T70" fmla="*/ 63 w 74"/>
              <a:gd name="T71" fmla="*/ 80 h 97"/>
              <a:gd name="T72" fmla="*/ 64 w 74"/>
              <a:gd name="T73" fmla="*/ 57 h 97"/>
              <a:gd name="T74" fmla="*/ 38 w 74"/>
              <a:gd name="T75" fmla="*/ 54 h 97"/>
              <a:gd name="T76" fmla="*/ 42 w 74"/>
              <a:gd name="T77" fmla="*/ 58 h 97"/>
              <a:gd name="T78" fmla="*/ 40 w 74"/>
              <a:gd name="T79" fmla="*/ 76 h 97"/>
              <a:gd name="T80" fmla="*/ 57 w 74"/>
              <a:gd name="T81" fmla="*/ 78 h 97"/>
              <a:gd name="T82" fmla="*/ 59 w 74"/>
              <a:gd name="T83" fmla="*/ 61 h 97"/>
              <a:gd name="T84" fmla="*/ 21 w 74"/>
              <a:gd name="T85" fmla="*/ 9 h 97"/>
              <a:gd name="T86" fmla="*/ 13 w 74"/>
              <a:gd name="T87" fmla="*/ 19 h 97"/>
              <a:gd name="T88" fmla="*/ 17 w 74"/>
              <a:gd name="T89" fmla="*/ 20 h 97"/>
              <a:gd name="T90" fmla="*/ 18 w 74"/>
              <a:gd name="T91" fmla="*/ 20 h 97"/>
              <a:gd name="T92" fmla="*/ 22 w 74"/>
              <a:gd name="T93" fmla="*/ 17 h 97"/>
              <a:gd name="T94" fmla="*/ 22 w 74"/>
              <a:gd name="T95" fmla="*/ 15 h 97"/>
              <a:gd name="T96" fmla="*/ 21 w 74"/>
              <a:gd name="T97" fmla="*/ 11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4" h="97">
                <a:moveTo>
                  <a:pt x="21" y="0"/>
                </a:move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6" y="1"/>
                  <a:pt x="68" y="3"/>
                </a:cubicBezTo>
                <a:cubicBezTo>
                  <a:pt x="70" y="5"/>
                  <a:pt x="72" y="8"/>
                  <a:pt x="72" y="11"/>
                </a:cubicBezTo>
                <a:cubicBezTo>
                  <a:pt x="72" y="56"/>
                  <a:pt x="72" y="56"/>
                  <a:pt x="72" y="56"/>
                </a:cubicBezTo>
                <a:cubicBezTo>
                  <a:pt x="71" y="55"/>
                  <a:pt x="70" y="53"/>
                  <a:pt x="70" y="52"/>
                </a:cubicBezTo>
                <a:cubicBezTo>
                  <a:pt x="68" y="50"/>
                  <a:pt x="66" y="48"/>
                  <a:pt x="63" y="47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0"/>
                  <a:pt x="63" y="9"/>
                  <a:pt x="62" y="9"/>
                </a:cubicBezTo>
                <a:cubicBezTo>
                  <a:pt x="62" y="8"/>
                  <a:pt x="61" y="8"/>
                  <a:pt x="60" y="8"/>
                </a:cubicBezTo>
                <a:cubicBezTo>
                  <a:pt x="25" y="8"/>
                  <a:pt x="25" y="8"/>
                  <a:pt x="25" y="8"/>
                </a:cubicBezTo>
                <a:cubicBezTo>
                  <a:pt x="26" y="11"/>
                  <a:pt x="26" y="11"/>
                  <a:pt x="26" y="11"/>
                </a:cubicBezTo>
                <a:cubicBezTo>
                  <a:pt x="26" y="14"/>
                  <a:pt x="26" y="14"/>
                  <a:pt x="26" y="14"/>
                </a:cubicBezTo>
                <a:cubicBezTo>
                  <a:pt x="26" y="16"/>
                  <a:pt x="26" y="17"/>
                  <a:pt x="26" y="18"/>
                </a:cubicBezTo>
                <a:cubicBezTo>
                  <a:pt x="26" y="19"/>
                  <a:pt x="25" y="21"/>
                  <a:pt x="23" y="22"/>
                </a:cubicBezTo>
                <a:cubicBezTo>
                  <a:pt x="22" y="23"/>
                  <a:pt x="21" y="24"/>
                  <a:pt x="19" y="24"/>
                </a:cubicBezTo>
                <a:cubicBezTo>
                  <a:pt x="18" y="24"/>
                  <a:pt x="17" y="24"/>
                  <a:pt x="16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8" y="23"/>
                  <a:pt x="8" y="23"/>
                  <a:pt x="8" y="23"/>
                </a:cubicBezTo>
                <a:cubicBezTo>
                  <a:pt x="8" y="79"/>
                  <a:pt x="8" y="79"/>
                  <a:pt x="8" y="79"/>
                </a:cubicBezTo>
                <a:cubicBezTo>
                  <a:pt x="8" y="80"/>
                  <a:pt x="9" y="80"/>
                  <a:pt x="9" y="81"/>
                </a:cubicBezTo>
                <a:cubicBezTo>
                  <a:pt x="9" y="81"/>
                  <a:pt x="9" y="81"/>
                  <a:pt x="9" y="81"/>
                </a:cubicBezTo>
                <a:cubicBezTo>
                  <a:pt x="10" y="81"/>
                  <a:pt x="10" y="82"/>
                  <a:pt x="11" y="82"/>
                </a:cubicBezTo>
                <a:cubicBezTo>
                  <a:pt x="28" y="82"/>
                  <a:pt x="28" y="82"/>
                  <a:pt x="28" y="82"/>
                </a:cubicBezTo>
                <a:cubicBezTo>
                  <a:pt x="28" y="82"/>
                  <a:pt x="29" y="83"/>
                  <a:pt x="29" y="84"/>
                </a:cubicBezTo>
                <a:cubicBezTo>
                  <a:pt x="31" y="86"/>
                  <a:pt x="34" y="88"/>
                  <a:pt x="37" y="90"/>
                </a:cubicBezTo>
                <a:cubicBezTo>
                  <a:pt x="11" y="90"/>
                  <a:pt x="11" y="90"/>
                  <a:pt x="11" y="90"/>
                </a:cubicBezTo>
                <a:cubicBezTo>
                  <a:pt x="8" y="90"/>
                  <a:pt x="5" y="89"/>
                  <a:pt x="3" y="87"/>
                </a:cubicBezTo>
                <a:cubicBezTo>
                  <a:pt x="3" y="87"/>
                  <a:pt x="3" y="87"/>
                  <a:pt x="3" y="87"/>
                </a:cubicBezTo>
                <a:cubicBezTo>
                  <a:pt x="3" y="87"/>
                  <a:pt x="3" y="87"/>
                  <a:pt x="3" y="87"/>
                </a:cubicBezTo>
                <a:cubicBezTo>
                  <a:pt x="1" y="85"/>
                  <a:pt x="0" y="82"/>
                  <a:pt x="0" y="79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8"/>
                  <a:pt x="0" y="18"/>
                  <a:pt x="0" y="18"/>
                </a:cubicBezTo>
                <a:cubicBezTo>
                  <a:pt x="1" y="17"/>
                  <a:pt x="1" y="17"/>
                  <a:pt x="1" y="17"/>
                </a:cubicBezTo>
                <a:cubicBezTo>
                  <a:pt x="18" y="1"/>
                  <a:pt x="18" y="1"/>
                  <a:pt x="18" y="1"/>
                </a:cubicBezTo>
                <a:cubicBezTo>
                  <a:pt x="19" y="0"/>
                  <a:pt x="19" y="0"/>
                  <a:pt x="19" y="0"/>
                </a:cubicBezTo>
                <a:cubicBezTo>
                  <a:pt x="21" y="0"/>
                  <a:pt x="21" y="0"/>
                  <a:pt x="21" y="0"/>
                </a:cubicBezTo>
                <a:close/>
                <a:moveTo>
                  <a:pt x="17" y="52"/>
                </a:moveTo>
                <a:cubicBezTo>
                  <a:pt x="17" y="56"/>
                  <a:pt x="17" y="56"/>
                  <a:pt x="17" y="56"/>
                </a:cubicBezTo>
                <a:cubicBezTo>
                  <a:pt x="27" y="56"/>
                  <a:pt x="27" y="56"/>
                  <a:pt x="27" y="56"/>
                </a:cubicBezTo>
                <a:cubicBezTo>
                  <a:pt x="27" y="52"/>
                  <a:pt x="27" y="52"/>
                  <a:pt x="27" y="52"/>
                </a:cubicBezTo>
                <a:cubicBezTo>
                  <a:pt x="17" y="52"/>
                  <a:pt x="17" y="52"/>
                  <a:pt x="17" y="52"/>
                </a:cubicBezTo>
                <a:close/>
                <a:moveTo>
                  <a:pt x="17" y="40"/>
                </a:moveTo>
                <a:cubicBezTo>
                  <a:pt x="17" y="44"/>
                  <a:pt x="17" y="44"/>
                  <a:pt x="17" y="44"/>
                </a:cubicBezTo>
                <a:cubicBezTo>
                  <a:pt x="56" y="44"/>
                  <a:pt x="56" y="44"/>
                  <a:pt x="56" y="44"/>
                </a:cubicBezTo>
                <a:cubicBezTo>
                  <a:pt x="56" y="40"/>
                  <a:pt x="56" y="40"/>
                  <a:pt x="56" y="40"/>
                </a:cubicBezTo>
                <a:cubicBezTo>
                  <a:pt x="17" y="40"/>
                  <a:pt x="17" y="40"/>
                  <a:pt x="17" y="40"/>
                </a:cubicBezTo>
                <a:close/>
                <a:moveTo>
                  <a:pt x="17" y="28"/>
                </a:moveTo>
                <a:cubicBezTo>
                  <a:pt x="17" y="33"/>
                  <a:pt x="17" y="33"/>
                  <a:pt x="17" y="33"/>
                </a:cubicBezTo>
                <a:cubicBezTo>
                  <a:pt x="56" y="33"/>
                  <a:pt x="56" y="33"/>
                  <a:pt x="56" y="33"/>
                </a:cubicBezTo>
                <a:cubicBezTo>
                  <a:pt x="56" y="28"/>
                  <a:pt x="56" y="28"/>
                  <a:pt x="56" y="28"/>
                </a:cubicBezTo>
                <a:cubicBezTo>
                  <a:pt x="17" y="28"/>
                  <a:pt x="17" y="28"/>
                  <a:pt x="17" y="28"/>
                </a:cubicBezTo>
                <a:close/>
                <a:moveTo>
                  <a:pt x="34" y="17"/>
                </a:moveTo>
                <a:cubicBezTo>
                  <a:pt x="34" y="22"/>
                  <a:pt x="34" y="22"/>
                  <a:pt x="34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17"/>
                  <a:pt x="56" y="17"/>
                  <a:pt x="56" y="17"/>
                </a:cubicBezTo>
                <a:cubicBezTo>
                  <a:pt x="34" y="17"/>
                  <a:pt x="34" y="17"/>
                  <a:pt x="34" y="17"/>
                </a:cubicBezTo>
                <a:close/>
                <a:moveTo>
                  <a:pt x="41" y="69"/>
                </a:moveTo>
                <a:cubicBezTo>
                  <a:pt x="43" y="64"/>
                  <a:pt x="48" y="61"/>
                  <a:pt x="55" y="60"/>
                </a:cubicBezTo>
                <a:cubicBezTo>
                  <a:pt x="48" y="56"/>
                  <a:pt x="39" y="62"/>
                  <a:pt x="41" y="69"/>
                </a:cubicBezTo>
                <a:close/>
                <a:moveTo>
                  <a:pt x="38" y="54"/>
                </a:moveTo>
                <a:cubicBezTo>
                  <a:pt x="34" y="57"/>
                  <a:pt x="32" y="61"/>
                  <a:pt x="31" y="66"/>
                </a:cubicBezTo>
                <a:cubicBezTo>
                  <a:pt x="31" y="70"/>
                  <a:pt x="32" y="75"/>
                  <a:pt x="35" y="79"/>
                </a:cubicBezTo>
                <a:cubicBezTo>
                  <a:pt x="38" y="83"/>
                  <a:pt x="43" y="86"/>
                  <a:pt x="47" y="86"/>
                </a:cubicBezTo>
                <a:cubicBezTo>
                  <a:pt x="51" y="87"/>
                  <a:pt x="55" y="86"/>
                  <a:pt x="58" y="84"/>
                </a:cubicBezTo>
                <a:cubicBezTo>
                  <a:pt x="58" y="85"/>
                  <a:pt x="58" y="86"/>
                  <a:pt x="59" y="87"/>
                </a:cubicBezTo>
                <a:cubicBezTo>
                  <a:pt x="65" y="95"/>
                  <a:pt x="65" y="95"/>
                  <a:pt x="65" y="95"/>
                </a:cubicBezTo>
                <a:cubicBezTo>
                  <a:pt x="67" y="97"/>
                  <a:pt x="69" y="97"/>
                  <a:pt x="71" y="96"/>
                </a:cubicBezTo>
                <a:cubicBezTo>
                  <a:pt x="71" y="96"/>
                  <a:pt x="71" y="96"/>
                  <a:pt x="71" y="96"/>
                </a:cubicBezTo>
                <a:cubicBezTo>
                  <a:pt x="73" y="94"/>
                  <a:pt x="74" y="91"/>
                  <a:pt x="72" y="90"/>
                </a:cubicBezTo>
                <a:cubicBezTo>
                  <a:pt x="66" y="82"/>
                  <a:pt x="66" y="82"/>
                  <a:pt x="66" y="82"/>
                </a:cubicBezTo>
                <a:cubicBezTo>
                  <a:pt x="65" y="81"/>
                  <a:pt x="64" y="80"/>
                  <a:pt x="63" y="80"/>
                </a:cubicBezTo>
                <a:cubicBezTo>
                  <a:pt x="66" y="77"/>
                  <a:pt x="67" y="74"/>
                  <a:pt x="68" y="70"/>
                </a:cubicBezTo>
                <a:cubicBezTo>
                  <a:pt x="68" y="66"/>
                  <a:pt x="67" y="61"/>
                  <a:pt x="64" y="57"/>
                </a:cubicBezTo>
                <a:cubicBezTo>
                  <a:pt x="61" y="53"/>
                  <a:pt x="56" y="50"/>
                  <a:pt x="52" y="50"/>
                </a:cubicBezTo>
                <a:cubicBezTo>
                  <a:pt x="47" y="49"/>
                  <a:pt x="42" y="50"/>
                  <a:pt x="38" y="54"/>
                </a:cubicBezTo>
                <a:close/>
                <a:moveTo>
                  <a:pt x="51" y="56"/>
                </a:moveTo>
                <a:cubicBezTo>
                  <a:pt x="48" y="56"/>
                  <a:pt x="45" y="56"/>
                  <a:pt x="42" y="58"/>
                </a:cubicBezTo>
                <a:cubicBezTo>
                  <a:pt x="39" y="61"/>
                  <a:pt x="38" y="63"/>
                  <a:pt x="37" y="67"/>
                </a:cubicBezTo>
                <a:cubicBezTo>
                  <a:pt x="37" y="70"/>
                  <a:pt x="38" y="73"/>
                  <a:pt x="40" y="76"/>
                </a:cubicBezTo>
                <a:cubicBezTo>
                  <a:pt x="42" y="78"/>
                  <a:pt x="45" y="80"/>
                  <a:pt x="48" y="80"/>
                </a:cubicBezTo>
                <a:cubicBezTo>
                  <a:pt x="51" y="80"/>
                  <a:pt x="54" y="80"/>
                  <a:pt x="57" y="78"/>
                </a:cubicBezTo>
                <a:cubicBezTo>
                  <a:pt x="60" y="76"/>
                  <a:pt x="61" y="73"/>
                  <a:pt x="61" y="69"/>
                </a:cubicBezTo>
                <a:cubicBezTo>
                  <a:pt x="62" y="66"/>
                  <a:pt x="61" y="63"/>
                  <a:pt x="59" y="61"/>
                </a:cubicBezTo>
                <a:cubicBezTo>
                  <a:pt x="57" y="58"/>
                  <a:pt x="54" y="56"/>
                  <a:pt x="51" y="56"/>
                </a:cubicBezTo>
                <a:close/>
                <a:moveTo>
                  <a:pt x="21" y="9"/>
                </a:moveTo>
                <a:cubicBezTo>
                  <a:pt x="11" y="19"/>
                  <a:pt x="11" y="19"/>
                  <a:pt x="11" y="19"/>
                </a:cubicBezTo>
                <a:cubicBezTo>
                  <a:pt x="13" y="19"/>
                  <a:pt x="13" y="19"/>
                  <a:pt x="13" y="19"/>
                </a:cubicBezTo>
                <a:cubicBezTo>
                  <a:pt x="17" y="20"/>
                  <a:pt x="17" y="20"/>
                  <a:pt x="17" y="20"/>
                </a:cubicBezTo>
                <a:cubicBezTo>
                  <a:pt x="17" y="20"/>
                  <a:pt x="17" y="20"/>
                  <a:pt x="17" y="20"/>
                </a:cubicBezTo>
                <a:cubicBezTo>
                  <a:pt x="17" y="20"/>
                  <a:pt x="17" y="20"/>
                  <a:pt x="17" y="20"/>
                </a:cubicBezTo>
                <a:cubicBezTo>
                  <a:pt x="17" y="20"/>
                  <a:pt x="18" y="20"/>
                  <a:pt x="18" y="20"/>
                </a:cubicBezTo>
                <a:cubicBezTo>
                  <a:pt x="19" y="20"/>
                  <a:pt x="20" y="19"/>
                  <a:pt x="21" y="19"/>
                </a:cubicBezTo>
                <a:cubicBezTo>
                  <a:pt x="21" y="18"/>
                  <a:pt x="22" y="17"/>
                  <a:pt x="22" y="17"/>
                </a:cubicBezTo>
                <a:cubicBezTo>
                  <a:pt x="22" y="16"/>
                  <a:pt x="22" y="16"/>
                  <a:pt x="22" y="15"/>
                </a:cubicBezTo>
                <a:cubicBezTo>
                  <a:pt x="22" y="15"/>
                  <a:pt x="22" y="15"/>
                  <a:pt x="22" y="15"/>
                </a:cubicBezTo>
                <a:cubicBezTo>
                  <a:pt x="22" y="15"/>
                  <a:pt x="22" y="15"/>
                  <a:pt x="22" y="15"/>
                </a:cubicBezTo>
                <a:cubicBezTo>
                  <a:pt x="21" y="11"/>
                  <a:pt x="21" y="11"/>
                  <a:pt x="21" y="11"/>
                </a:cubicBezTo>
                <a:lnTo>
                  <a:pt x="21" y="9"/>
                </a:lnTo>
                <a:close/>
              </a:path>
            </a:pathLst>
          </a:custGeom>
          <a:solidFill>
            <a:srgbClr val="0C2744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4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2" name="Freeform 18">
            <a:extLst>
              <a:ext uri="{FF2B5EF4-FFF2-40B4-BE49-F238E27FC236}">
                <a16:creationId xmlns:a16="http://schemas.microsoft.com/office/drawing/2014/main" xmlns="" id="{942FDCD8-FD5C-4A7A-B801-731509C7DF2E}"/>
              </a:ext>
            </a:extLst>
          </p:cNvPr>
          <p:cNvSpPr>
            <a:spLocks noEditPoints="1"/>
          </p:cNvSpPr>
          <p:nvPr/>
        </p:nvSpPr>
        <p:spPr bwMode="auto">
          <a:xfrm>
            <a:off x="4609025" y="4761745"/>
            <a:ext cx="291802" cy="460848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rgbClr val="0C274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4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3" name="Freeform 19">
            <a:extLst>
              <a:ext uri="{FF2B5EF4-FFF2-40B4-BE49-F238E27FC236}">
                <a16:creationId xmlns:a16="http://schemas.microsoft.com/office/drawing/2014/main" xmlns="" id="{D1686BA0-5512-40DE-90E0-FE6C2558D4D3}"/>
              </a:ext>
            </a:extLst>
          </p:cNvPr>
          <p:cNvSpPr>
            <a:spLocks noEditPoints="1"/>
          </p:cNvSpPr>
          <p:nvPr/>
        </p:nvSpPr>
        <p:spPr bwMode="auto">
          <a:xfrm>
            <a:off x="7573414" y="4824214"/>
            <a:ext cx="408523" cy="350164"/>
          </a:xfrm>
          <a:custGeom>
            <a:avLst/>
            <a:gdLst>
              <a:gd name="T0" fmla="*/ 4 w 94"/>
              <a:gd name="T1" fmla="*/ 19 h 81"/>
              <a:gd name="T2" fmla="*/ 46 w 94"/>
              <a:gd name="T3" fmla="*/ 19 h 81"/>
              <a:gd name="T4" fmla="*/ 50 w 94"/>
              <a:gd name="T5" fmla="*/ 16 h 81"/>
              <a:gd name="T6" fmla="*/ 73 w 94"/>
              <a:gd name="T7" fmla="*/ 0 h 81"/>
              <a:gd name="T8" fmla="*/ 73 w 94"/>
              <a:gd name="T9" fmla="*/ 33 h 81"/>
              <a:gd name="T10" fmla="*/ 73 w 94"/>
              <a:gd name="T11" fmla="*/ 66 h 81"/>
              <a:gd name="T12" fmla="*/ 50 w 94"/>
              <a:gd name="T13" fmla="*/ 49 h 81"/>
              <a:gd name="T14" fmla="*/ 46 w 94"/>
              <a:gd name="T15" fmla="*/ 47 h 81"/>
              <a:gd name="T16" fmla="*/ 33 w 94"/>
              <a:gd name="T17" fmla="*/ 47 h 81"/>
              <a:gd name="T18" fmla="*/ 40 w 94"/>
              <a:gd name="T19" fmla="*/ 70 h 81"/>
              <a:gd name="T20" fmla="*/ 45 w 94"/>
              <a:gd name="T21" fmla="*/ 70 h 81"/>
              <a:gd name="T22" fmla="*/ 45 w 94"/>
              <a:gd name="T23" fmla="*/ 81 h 81"/>
              <a:gd name="T24" fmla="*/ 43 w 94"/>
              <a:gd name="T25" fmla="*/ 81 h 81"/>
              <a:gd name="T26" fmla="*/ 21 w 94"/>
              <a:gd name="T27" fmla="*/ 81 h 81"/>
              <a:gd name="T28" fmla="*/ 11 w 94"/>
              <a:gd name="T29" fmla="*/ 47 h 81"/>
              <a:gd name="T30" fmla="*/ 4 w 94"/>
              <a:gd name="T31" fmla="*/ 47 h 81"/>
              <a:gd name="T32" fmla="*/ 4 w 94"/>
              <a:gd name="T33" fmla="*/ 19 h 81"/>
              <a:gd name="T34" fmla="*/ 87 w 94"/>
              <a:gd name="T35" fmla="*/ 23 h 81"/>
              <a:gd name="T36" fmla="*/ 94 w 94"/>
              <a:gd name="T37" fmla="*/ 33 h 81"/>
              <a:gd name="T38" fmla="*/ 87 w 94"/>
              <a:gd name="T39" fmla="*/ 43 h 81"/>
              <a:gd name="T40" fmla="*/ 87 w 94"/>
              <a:gd name="T41" fmla="*/ 66 h 81"/>
              <a:gd name="T42" fmla="*/ 78 w 94"/>
              <a:gd name="T43" fmla="*/ 66 h 81"/>
              <a:gd name="T44" fmla="*/ 78 w 94"/>
              <a:gd name="T45" fmla="*/ 0 h 81"/>
              <a:gd name="T46" fmla="*/ 87 w 94"/>
              <a:gd name="T47" fmla="*/ 0 h 81"/>
              <a:gd name="T48" fmla="*/ 87 w 94"/>
              <a:gd name="T49" fmla="*/ 23 h 81"/>
              <a:gd name="T50" fmla="*/ 46 w 94"/>
              <a:gd name="T51" fmla="*/ 49 h 81"/>
              <a:gd name="T52" fmla="*/ 37 w 94"/>
              <a:gd name="T53" fmla="*/ 49 h 81"/>
              <a:gd name="T54" fmla="*/ 40 w 94"/>
              <a:gd name="T55" fmla="*/ 61 h 81"/>
              <a:gd name="T56" fmla="*/ 43 w 94"/>
              <a:gd name="T57" fmla="*/ 61 h 81"/>
              <a:gd name="T58" fmla="*/ 43 w 94"/>
              <a:gd name="T59" fmla="*/ 57 h 81"/>
              <a:gd name="T60" fmla="*/ 46 w 94"/>
              <a:gd name="T61" fmla="*/ 4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94" h="81">
                <a:moveTo>
                  <a:pt x="4" y="19"/>
                </a:moveTo>
                <a:cubicBezTo>
                  <a:pt x="46" y="19"/>
                  <a:pt x="46" y="19"/>
                  <a:pt x="46" y="19"/>
                </a:cubicBezTo>
                <a:cubicBezTo>
                  <a:pt x="50" y="16"/>
                  <a:pt x="50" y="16"/>
                  <a:pt x="50" y="16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33"/>
                  <a:pt x="73" y="33"/>
                  <a:pt x="73" y="33"/>
                </a:cubicBezTo>
                <a:cubicBezTo>
                  <a:pt x="73" y="66"/>
                  <a:pt x="73" y="66"/>
                  <a:pt x="73" y="66"/>
                </a:cubicBezTo>
                <a:cubicBezTo>
                  <a:pt x="50" y="49"/>
                  <a:pt x="50" y="49"/>
                  <a:pt x="50" y="49"/>
                </a:cubicBezTo>
                <a:cubicBezTo>
                  <a:pt x="46" y="47"/>
                  <a:pt x="46" y="47"/>
                  <a:pt x="46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40" y="70"/>
                  <a:pt x="40" y="70"/>
                  <a:pt x="40" y="70"/>
                </a:cubicBezTo>
                <a:cubicBezTo>
                  <a:pt x="45" y="70"/>
                  <a:pt x="45" y="70"/>
                  <a:pt x="45" y="70"/>
                </a:cubicBezTo>
                <a:cubicBezTo>
                  <a:pt x="45" y="81"/>
                  <a:pt x="45" y="81"/>
                  <a:pt x="45" y="81"/>
                </a:cubicBezTo>
                <a:cubicBezTo>
                  <a:pt x="43" y="81"/>
                  <a:pt x="43" y="81"/>
                  <a:pt x="43" y="81"/>
                </a:cubicBezTo>
                <a:cubicBezTo>
                  <a:pt x="21" y="81"/>
                  <a:pt x="21" y="81"/>
                  <a:pt x="21" y="81"/>
                </a:cubicBezTo>
                <a:cubicBezTo>
                  <a:pt x="11" y="47"/>
                  <a:pt x="11" y="47"/>
                  <a:pt x="11" y="47"/>
                </a:cubicBezTo>
                <a:cubicBezTo>
                  <a:pt x="4" y="47"/>
                  <a:pt x="4" y="47"/>
                  <a:pt x="4" y="47"/>
                </a:cubicBezTo>
                <a:cubicBezTo>
                  <a:pt x="0" y="37"/>
                  <a:pt x="0" y="28"/>
                  <a:pt x="4" y="19"/>
                </a:cubicBezTo>
                <a:close/>
                <a:moveTo>
                  <a:pt x="87" y="23"/>
                </a:moveTo>
                <a:cubicBezTo>
                  <a:pt x="91" y="24"/>
                  <a:pt x="94" y="28"/>
                  <a:pt x="94" y="33"/>
                </a:cubicBezTo>
                <a:cubicBezTo>
                  <a:pt x="94" y="38"/>
                  <a:pt x="91" y="42"/>
                  <a:pt x="87" y="43"/>
                </a:cubicBezTo>
                <a:cubicBezTo>
                  <a:pt x="87" y="66"/>
                  <a:pt x="87" y="66"/>
                  <a:pt x="87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0"/>
                  <a:pt x="78" y="0"/>
                  <a:pt x="78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7" y="23"/>
                  <a:pt x="87" y="23"/>
                  <a:pt x="87" y="23"/>
                </a:cubicBezTo>
                <a:close/>
                <a:moveTo>
                  <a:pt x="46" y="49"/>
                </a:moveTo>
                <a:cubicBezTo>
                  <a:pt x="37" y="49"/>
                  <a:pt x="37" y="49"/>
                  <a:pt x="37" y="49"/>
                </a:cubicBez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3" y="57"/>
                  <a:pt x="43" y="57"/>
                  <a:pt x="43" y="57"/>
                </a:cubicBezTo>
                <a:lnTo>
                  <a:pt x="46" y="49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4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54" name="组合 53">
            <a:extLst>
              <a:ext uri="{FF2B5EF4-FFF2-40B4-BE49-F238E27FC236}">
                <a16:creationId xmlns:a16="http://schemas.microsoft.com/office/drawing/2014/main" xmlns="" id="{29A972C1-7320-4EAE-B5F4-4BBBE80A8148}"/>
              </a:ext>
            </a:extLst>
          </p:cNvPr>
          <p:cNvGrpSpPr/>
          <p:nvPr/>
        </p:nvGrpSpPr>
        <p:grpSpPr>
          <a:xfrm>
            <a:off x="1713775" y="1911045"/>
            <a:ext cx="3375808" cy="1345312"/>
            <a:chOff x="444527" y="1890488"/>
            <a:chExt cx="3375808" cy="1345312"/>
          </a:xfrm>
        </p:grpSpPr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03D4FB6A-CF95-4553-8849-C25A6814DA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6292" y="1890488"/>
              <a:ext cx="2684043" cy="40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r">
                <a:buNone/>
              </a:pP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6" name="矩形 55">
              <a:extLst>
                <a:ext uri="{FF2B5EF4-FFF2-40B4-BE49-F238E27FC236}">
                  <a16:creationId xmlns:a16="http://schemas.microsoft.com/office/drawing/2014/main" xmlns="" id="{89EA362D-CF9E-46DB-AFA3-262A00E3F97B}"/>
                </a:ext>
              </a:extLst>
            </p:cNvPr>
            <p:cNvSpPr/>
            <p:nvPr/>
          </p:nvSpPr>
          <p:spPr>
            <a:xfrm>
              <a:off x="444527" y="2367870"/>
              <a:ext cx="3375808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  <a:spcAft>
                  <a:spcPts val="0"/>
                </a:spcAft>
              </a:pPr>
              <a:r>
                <a:rPr lang="zh-CN" altLang="zh-CN" sz="1400" kern="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点击此处添加文本内容，如关键词、部分简单介绍等。点击此处添加文本内容，如关键词、部分简单介绍等。</a:t>
              </a:r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:a16="http://schemas.microsoft.com/office/drawing/2014/main" xmlns="" id="{EF0DD5AA-5D29-4D97-95FE-1806F1C76809}"/>
              </a:ext>
            </a:extLst>
          </p:cNvPr>
          <p:cNvGrpSpPr/>
          <p:nvPr/>
        </p:nvGrpSpPr>
        <p:grpSpPr>
          <a:xfrm>
            <a:off x="640045" y="4040046"/>
            <a:ext cx="3375808" cy="1345312"/>
            <a:chOff x="444527" y="1890488"/>
            <a:chExt cx="3375808" cy="1345312"/>
          </a:xfrm>
        </p:grpSpPr>
        <p:sp>
          <p:nvSpPr>
            <p:cNvPr id="58" name="矩形 57">
              <a:extLst>
                <a:ext uri="{FF2B5EF4-FFF2-40B4-BE49-F238E27FC236}">
                  <a16:creationId xmlns:a16="http://schemas.microsoft.com/office/drawing/2014/main" xmlns="" id="{78B6EA45-D88E-4E7B-95A4-F257328106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6292" y="1890488"/>
              <a:ext cx="2684043" cy="40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r">
                <a:buNone/>
              </a:pP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:a16="http://schemas.microsoft.com/office/drawing/2014/main" xmlns="" id="{857A10AA-A0DE-427C-A852-28E105395090}"/>
                </a:ext>
              </a:extLst>
            </p:cNvPr>
            <p:cNvSpPr/>
            <p:nvPr/>
          </p:nvSpPr>
          <p:spPr>
            <a:xfrm>
              <a:off x="444527" y="2367870"/>
              <a:ext cx="3375808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  <a:spcAft>
                  <a:spcPts val="0"/>
                </a:spcAft>
              </a:pPr>
              <a:r>
                <a:rPr lang="zh-CN" altLang="zh-CN" sz="1400" kern="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点击此处添加文本内容，如关键词、部分简单介绍等。点击此处添加文本内容，如关键词、部分简单介绍等。</a:t>
              </a: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xmlns="" id="{816384CF-D0E9-4AC6-8FCB-518CF660EF48}"/>
              </a:ext>
            </a:extLst>
          </p:cNvPr>
          <p:cNvGrpSpPr/>
          <p:nvPr/>
        </p:nvGrpSpPr>
        <p:grpSpPr>
          <a:xfrm>
            <a:off x="8176148" y="2947904"/>
            <a:ext cx="3375808" cy="1345312"/>
            <a:chOff x="444527" y="1890488"/>
            <a:chExt cx="3375808" cy="1345312"/>
          </a:xfrm>
        </p:grpSpPr>
        <p:sp>
          <p:nvSpPr>
            <p:cNvPr id="61" name="矩形 60">
              <a:extLst>
                <a:ext uri="{FF2B5EF4-FFF2-40B4-BE49-F238E27FC236}">
                  <a16:creationId xmlns:a16="http://schemas.microsoft.com/office/drawing/2014/main" xmlns="" id="{212770AE-7BC1-4B37-B1BB-210EA4A296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4527" y="1890488"/>
              <a:ext cx="2684043" cy="400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buNone/>
              </a:pPr>
              <a:r>
                <a:rPr lang="zh-CN" altLang="en-US" sz="2000" b="1" dirty="0">
                  <a:solidFill>
                    <a:srgbClr val="035C9C"/>
                  </a:solidFill>
                  <a:latin typeface="+mn-lt"/>
                  <a:ea typeface="+mn-ea"/>
                  <a:cs typeface="+mn-ea"/>
                  <a:sym typeface="+mn-lt"/>
                </a:rPr>
                <a:t>输入标题文字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2" name="矩形 61">
              <a:extLst>
                <a:ext uri="{FF2B5EF4-FFF2-40B4-BE49-F238E27FC236}">
                  <a16:creationId xmlns:a16="http://schemas.microsoft.com/office/drawing/2014/main" xmlns="" id="{237F5483-2093-4045-86AE-1AAA14927284}"/>
                </a:ext>
              </a:extLst>
            </p:cNvPr>
            <p:cNvSpPr/>
            <p:nvPr/>
          </p:nvSpPr>
          <p:spPr>
            <a:xfrm>
              <a:off x="444527" y="2367870"/>
              <a:ext cx="3375808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Aft>
                  <a:spcPts val="0"/>
                </a:spcAft>
              </a:pPr>
              <a:r>
                <a:rPr lang="zh-CN" altLang="zh-CN" sz="1400" kern="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点击此处添加文本内容，如关键词、部分简单介绍等。点击此处添加文本内容，如关键词、部分简单介绍等。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261600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75857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相关建议与论文总结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6" name="TextBox 29">
            <a:extLst>
              <a:ext uri="{FF2B5EF4-FFF2-40B4-BE49-F238E27FC236}">
                <a16:creationId xmlns:a16="http://schemas.microsoft.com/office/drawing/2014/main" xmlns="" id="{A5D39A1F-510F-4E83-B9CB-35914B60F007}"/>
              </a:ext>
            </a:extLst>
          </p:cNvPr>
          <p:cNvSpPr txBox="1"/>
          <p:nvPr/>
        </p:nvSpPr>
        <p:spPr>
          <a:xfrm>
            <a:off x="7964462" y="1755588"/>
            <a:ext cx="3407716" cy="5659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任意多边形 11">
            <a:extLst>
              <a:ext uri="{FF2B5EF4-FFF2-40B4-BE49-F238E27FC236}">
                <a16:creationId xmlns:a16="http://schemas.microsoft.com/office/drawing/2014/main" xmlns="" id="{5295D78F-E81B-4705-8782-E4AF381340FE}"/>
              </a:ext>
            </a:extLst>
          </p:cNvPr>
          <p:cNvSpPr/>
          <p:nvPr/>
        </p:nvSpPr>
        <p:spPr>
          <a:xfrm>
            <a:off x="3919520" y="1779249"/>
            <a:ext cx="3850349" cy="567270"/>
          </a:xfrm>
          <a:custGeom>
            <a:avLst/>
            <a:gdLst>
              <a:gd name="connsiteX0" fmla="*/ 0 w 3850349"/>
              <a:gd name="connsiteY0" fmla="*/ 0 h 567270"/>
              <a:gd name="connsiteX1" fmla="*/ 3566714 w 3850349"/>
              <a:gd name="connsiteY1" fmla="*/ 0 h 567270"/>
              <a:gd name="connsiteX2" fmla="*/ 3850349 w 3850349"/>
              <a:gd name="connsiteY2" fmla="*/ 283635 h 567270"/>
              <a:gd name="connsiteX3" fmla="*/ 3566714 w 3850349"/>
              <a:gd name="connsiteY3" fmla="*/ 567270 h 567270"/>
              <a:gd name="connsiteX4" fmla="*/ 592483 w 3850349"/>
              <a:gd name="connsiteY4" fmla="*/ 567270 h 567270"/>
              <a:gd name="connsiteX5" fmla="*/ 504765 w 3850349"/>
              <a:gd name="connsiteY5" fmla="*/ 449966 h 567270"/>
              <a:gd name="connsiteX6" fmla="*/ 28846 w 3850349"/>
              <a:gd name="connsiteY6" fmla="*/ 17524 h 567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0349" h="567270">
                <a:moveTo>
                  <a:pt x="0" y="0"/>
                </a:moveTo>
                <a:lnTo>
                  <a:pt x="3566714" y="0"/>
                </a:lnTo>
                <a:lnTo>
                  <a:pt x="3850349" y="283635"/>
                </a:lnTo>
                <a:lnTo>
                  <a:pt x="3566714" y="567270"/>
                </a:lnTo>
                <a:lnTo>
                  <a:pt x="592483" y="567270"/>
                </a:lnTo>
                <a:lnTo>
                  <a:pt x="504765" y="449966"/>
                </a:lnTo>
                <a:cubicBezTo>
                  <a:pt x="367864" y="284081"/>
                  <a:pt x="207536" y="138245"/>
                  <a:pt x="28846" y="17524"/>
                </a:cubicBez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>
              <a:cs typeface="+mn-ea"/>
              <a:sym typeface="+mn-lt"/>
            </a:endParaRPr>
          </a:p>
        </p:txBody>
      </p:sp>
      <p:sp>
        <p:nvSpPr>
          <p:cNvPr id="11" name="TextBox 30">
            <a:extLst>
              <a:ext uri="{FF2B5EF4-FFF2-40B4-BE49-F238E27FC236}">
                <a16:creationId xmlns:a16="http://schemas.microsoft.com/office/drawing/2014/main" xmlns="" id="{014E2F0A-7B51-4DA7-B987-66C2C10FAED8}"/>
              </a:ext>
            </a:extLst>
          </p:cNvPr>
          <p:cNvSpPr txBox="1"/>
          <p:nvPr/>
        </p:nvSpPr>
        <p:spPr>
          <a:xfrm>
            <a:off x="4987329" y="1908996"/>
            <a:ext cx="2366890" cy="307777"/>
          </a:xfrm>
          <a:prstGeom prst="rect">
            <a:avLst/>
          </a:prstGeom>
          <a:solidFill>
            <a:srgbClr val="035C9C"/>
          </a:solidFill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13" name="任意多边形 14">
            <a:extLst>
              <a:ext uri="{FF2B5EF4-FFF2-40B4-BE49-F238E27FC236}">
                <a16:creationId xmlns:a16="http://schemas.microsoft.com/office/drawing/2014/main" xmlns="" id="{40B1256B-F0CC-44DD-9669-09F393530891}"/>
              </a:ext>
            </a:extLst>
          </p:cNvPr>
          <p:cNvSpPr/>
          <p:nvPr/>
        </p:nvSpPr>
        <p:spPr>
          <a:xfrm>
            <a:off x="4658281" y="2574586"/>
            <a:ext cx="3111587" cy="567270"/>
          </a:xfrm>
          <a:custGeom>
            <a:avLst/>
            <a:gdLst>
              <a:gd name="connsiteX0" fmla="*/ 0 w 3111586"/>
              <a:gd name="connsiteY0" fmla="*/ 0 h 567270"/>
              <a:gd name="connsiteX1" fmla="*/ 2827951 w 3111586"/>
              <a:gd name="connsiteY1" fmla="*/ 0 h 567270"/>
              <a:gd name="connsiteX2" fmla="*/ 3111586 w 3111586"/>
              <a:gd name="connsiteY2" fmla="*/ 283635 h 567270"/>
              <a:gd name="connsiteX3" fmla="*/ 2827951 w 3111586"/>
              <a:gd name="connsiteY3" fmla="*/ 567270 h 567270"/>
              <a:gd name="connsiteX4" fmla="*/ 216299 w 3111586"/>
              <a:gd name="connsiteY4" fmla="*/ 567270 h 567270"/>
              <a:gd name="connsiteX5" fmla="*/ 176658 w 3111586"/>
              <a:gd name="connsiteY5" fmla="*/ 413101 h 567270"/>
              <a:gd name="connsiteX6" fmla="*/ 7068 w 3111586"/>
              <a:gd name="connsiteY6" fmla="*/ 11634 h 567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1586" h="567270">
                <a:moveTo>
                  <a:pt x="0" y="0"/>
                </a:moveTo>
                <a:lnTo>
                  <a:pt x="2827951" y="0"/>
                </a:lnTo>
                <a:lnTo>
                  <a:pt x="3111586" y="283635"/>
                </a:lnTo>
                <a:lnTo>
                  <a:pt x="2827951" y="567270"/>
                </a:lnTo>
                <a:lnTo>
                  <a:pt x="216299" y="567270"/>
                </a:lnTo>
                <a:lnTo>
                  <a:pt x="176658" y="413101"/>
                </a:lnTo>
                <a:cubicBezTo>
                  <a:pt x="133041" y="272869"/>
                  <a:pt x="76011" y="138546"/>
                  <a:pt x="7068" y="11634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>
              <a:cs typeface="+mn-ea"/>
              <a:sym typeface="+mn-lt"/>
            </a:endParaRPr>
          </a:p>
        </p:txBody>
      </p:sp>
      <p:sp>
        <p:nvSpPr>
          <p:cNvPr id="15" name="TextBox 30">
            <a:extLst>
              <a:ext uri="{FF2B5EF4-FFF2-40B4-BE49-F238E27FC236}">
                <a16:creationId xmlns:a16="http://schemas.microsoft.com/office/drawing/2014/main" xmlns="" id="{4F09D275-BEDA-497A-A866-2882B0115F6D}"/>
              </a:ext>
            </a:extLst>
          </p:cNvPr>
          <p:cNvSpPr txBox="1"/>
          <p:nvPr/>
        </p:nvSpPr>
        <p:spPr>
          <a:xfrm>
            <a:off x="4987328" y="2704333"/>
            <a:ext cx="2366891" cy="307777"/>
          </a:xfrm>
          <a:prstGeom prst="rect">
            <a:avLst/>
          </a:prstGeom>
          <a:solidFill>
            <a:srgbClr val="7F7F7F"/>
          </a:solidFill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17" name="任意多边形 17">
            <a:extLst>
              <a:ext uri="{FF2B5EF4-FFF2-40B4-BE49-F238E27FC236}">
                <a16:creationId xmlns:a16="http://schemas.microsoft.com/office/drawing/2014/main" xmlns="" id="{D2CB223E-221B-432F-A993-9A5737887CB8}"/>
              </a:ext>
            </a:extLst>
          </p:cNvPr>
          <p:cNvSpPr/>
          <p:nvPr/>
        </p:nvSpPr>
        <p:spPr>
          <a:xfrm>
            <a:off x="4915704" y="3369928"/>
            <a:ext cx="2854165" cy="567271"/>
          </a:xfrm>
          <a:custGeom>
            <a:avLst/>
            <a:gdLst>
              <a:gd name="connsiteX0" fmla="*/ 0 w 2854165"/>
              <a:gd name="connsiteY0" fmla="*/ 0 h 567270"/>
              <a:gd name="connsiteX1" fmla="*/ 2570530 w 2854165"/>
              <a:gd name="connsiteY1" fmla="*/ 0 h 567270"/>
              <a:gd name="connsiteX2" fmla="*/ 2854165 w 2854165"/>
              <a:gd name="connsiteY2" fmla="*/ 283635 h 567270"/>
              <a:gd name="connsiteX3" fmla="*/ 2570530 w 2854165"/>
              <a:gd name="connsiteY3" fmla="*/ 567270 h 567270"/>
              <a:gd name="connsiteX4" fmla="*/ 0 w 2854165"/>
              <a:gd name="connsiteY4" fmla="*/ 567270 h 567270"/>
              <a:gd name="connsiteX5" fmla="*/ 8346 w 2854165"/>
              <a:gd name="connsiteY5" fmla="*/ 512582 h 567270"/>
              <a:gd name="connsiteX6" fmla="*/ 19907 w 2854165"/>
              <a:gd name="connsiteY6" fmla="*/ 283636 h 567270"/>
              <a:gd name="connsiteX7" fmla="*/ 8346 w 2854165"/>
              <a:gd name="connsiteY7" fmla="*/ 54690 h 567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54165" h="567270">
                <a:moveTo>
                  <a:pt x="0" y="0"/>
                </a:moveTo>
                <a:lnTo>
                  <a:pt x="2570530" y="0"/>
                </a:lnTo>
                <a:lnTo>
                  <a:pt x="2854165" y="283635"/>
                </a:lnTo>
                <a:lnTo>
                  <a:pt x="2570530" y="567270"/>
                </a:lnTo>
                <a:lnTo>
                  <a:pt x="0" y="567270"/>
                </a:lnTo>
                <a:lnTo>
                  <a:pt x="8346" y="512582"/>
                </a:lnTo>
                <a:cubicBezTo>
                  <a:pt x="15991" y="437306"/>
                  <a:pt x="19907" y="360929"/>
                  <a:pt x="19907" y="283636"/>
                </a:cubicBezTo>
                <a:cubicBezTo>
                  <a:pt x="19907" y="206344"/>
                  <a:pt x="15991" y="129966"/>
                  <a:pt x="8346" y="54690"/>
                </a:cubicBez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b="1">
              <a:cs typeface="+mn-ea"/>
              <a:sym typeface="+mn-lt"/>
            </a:endParaRPr>
          </a:p>
        </p:txBody>
      </p:sp>
      <p:sp>
        <p:nvSpPr>
          <p:cNvPr id="18" name="TextBox 30">
            <a:extLst>
              <a:ext uri="{FF2B5EF4-FFF2-40B4-BE49-F238E27FC236}">
                <a16:creationId xmlns:a16="http://schemas.microsoft.com/office/drawing/2014/main" xmlns="" id="{BB26F0C7-A9F8-452F-A88D-CE956B101EF4}"/>
              </a:ext>
            </a:extLst>
          </p:cNvPr>
          <p:cNvSpPr txBox="1"/>
          <p:nvPr/>
        </p:nvSpPr>
        <p:spPr>
          <a:xfrm>
            <a:off x="5018647" y="3499675"/>
            <a:ext cx="2304256" cy="307777"/>
          </a:xfrm>
          <a:prstGeom prst="rect">
            <a:avLst/>
          </a:prstGeom>
          <a:solidFill>
            <a:srgbClr val="035C9C"/>
          </a:solidFill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20" name="任意多边形 20">
            <a:extLst>
              <a:ext uri="{FF2B5EF4-FFF2-40B4-BE49-F238E27FC236}">
                <a16:creationId xmlns:a16="http://schemas.microsoft.com/office/drawing/2014/main" xmlns="" id="{03E57156-7E8E-44FD-9413-2BC46DE1A391}"/>
              </a:ext>
            </a:extLst>
          </p:cNvPr>
          <p:cNvSpPr/>
          <p:nvPr/>
        </p:nvSpPr>
        <p:spPr>
          <a:xfrm>
            <a:off x="4658284" y="4165257"/>
            <a:ext cx="3111584" cy="567270"/>
          </a:xfrm>
          <a:custGeom>
            <a:avLst/>
            <a:gdLst>
              <a:gd name="connsiteX0" fmla="*/ 216297 w 3111584"/>
              <a:gd name="connsiteY0" fmla="*/ 0 h 567270"/>
              <a:gd name="connsiteX1" fmla="*/ 2827949 w 3111584"/>
              <a:gd name="connsiteY1" fmla="*/ 0 h 567270"/>
              <a:gd name="connsiteX2" fmla="*/ 3111584 w 3111584"/>
              <a:gd name="connsiteY2" fmla="*/ 283635 h 567270"/>
              <a:gd name="connsiteX3" fmla="*/ 2827949 w 3111584"/>
              <a:gd name="connsiteY3" fmla="*/ 567270 h 567270"/>
              <a:gd name="connsiteX4" fmla="*/ 0 w 3111584"/>
              <a:gd name="connsiteY4" fmla="*/ 567270 h 567270"/>
              <a:gd name="connsiteX5" fmla="*/ 7066 w 3111584"/>
              <a:gd name="connsiteY5" fmla="*/ 555638 h 567270"/>
              <a:gd name="connsiteX6" fmla="*/ 176656 w 3111584"/>
              <a:gd name="connsiteY6" fmla="*/ 154171 h 567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1584" h="567270">
                <a:moveTo>
                  <a:pt x="216297" y="0"/>
                </a:moveTo>
                <a:lnTo>
                  <a:pt x="2827949" y="0"/>
                </a:lnTo>
                <a:lnTo>
                  <a:pt x="3111584" y="283635"/>
                </a:lnTo>
                <a:lnTo>
                  <a:pt x="2827949" y="567270"/>
                </a:lnTo>
                <a:lnTo>
                  <a:pt x="0" y="567270"/>
                </a:lnTo>
                <a:lnTo>
                  <a:pt x="7066" y="555638"/>
                </a:lnTo>
                <a:cubicBezTo>
                  <a:pt x="76009" y="428726"/>
                  <a:pt x="133039" y="294403"/>
                  <a:pt x="176656" y="154171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>
              <a:cs typeface="+mn-ea"/>
              <a:sym typeface="+mn-lt"/>
            </a:endParaRPr>
          </a:p>
        </p:txBody>
      </p:sp>
      <p:sp>
        <p:nvSpPr>
          <p:cNvPr id="21" name="TextBox 30">
            <a:extLst>
              <a:ext uri="{FF2B5EF4-FFF2-40B4-BE49-F238E27FC236}">
                <a16:creationId xmlns:a16="http://schemas.microsoft.com/office/drawing/2014/main" xmlns="" id="{A80D8B2A-46DD-40E1-96BA-50412853BA55}"/>
              </a:ext>
            </a:extLst>
          </p:cNvPr>
          <p:cNvSpPr txBox="1"/>
          <p:nvPr/>
        </p:nvSpPr>
        <p:spPr>
          <a:xfrm>
            <a:off x="4987329" y="4295004"/>
            <a:ext cx="2366891" cy="307777"/>
          </a:xfrm>
          <a:prstGeom prst="rect">
            <a:avLst/>
          </a:prstGeom>
          <a:solidFill>
            <a:srgbClr val="7F7F7F"/>
          </a:solidFill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23" name="任意多边形 23">
            <a:extLst>
              <a:ext uri="{FF2B5EF4-FFF2-40B4-BE49-F238E27FC236}">
                <a16:creationId xmlns:a16="http://schemas.microsoft.com/office/drawing/2014/main" xmlns="" id="{CE42564C-86B5-43C5-AA50-A869ECD76EFF}"/>
              </a:ext>
            </a:extLst>
          </p:cNvPr>
          <p:cNvSpPr/>
          <p:nvPr/>
        </p:nvSpPr>
        <p:spPr>
          <a:xfrm>
            <a:off x="3919520" y="4960596"/>
            <a:ext cx="3850349" cy="567270"/>
          </a:xfrm>
          <a:custGeom>
            <a:avLst/>
            <a:gdLst>
              <a:gd name="connsiteX0" fmla="*/ 592483 w 3850349"/>
              <a:gd name="connsiteY0" fmla="*/ 0 h 567270"/>
              <a:gd name="connsiteX1" fmla="*/ 3566714 w 3850349"/>
              <a:gd name="connsiteY1" fmla="*/ 0 h 567270"/>
              <a:gd name="connsiteX2" fmla="*/ 3850349 w 3850349"/>
              <a:gd name="connsiteY2" fmla="*/ 283635 h 567270"/>
              <a:gd name="connsiteX3" fmla="*/ 3566714 w 3850349"/>
              <a:gd name="connsiteY3" fmla="*/ 567270 h 567270"/>
              <a:gd name="connsiteX4" fmla="*/ 0 w 3850349"/>
              <a:gd name="connsiteY4" fmla="*/ 567270 h 567270"/>
              <a:gd name="connsiteX5" fmla="*/ 28846 w 3850349"/>
              <a:gd name="connsiteY5" fmla="*/ 549746 h 567270"/>
              <a:gd name="connsiteX6" fmla="*/ 504765 w 3850349"/>
              <a:gd name="connsiteY6" fmla="*/ 117304 h 567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0349" h="567270">
                <a:moveTo>
                  <a:pt x="592483" y="0"/>
                </a:moveTo>
                <a:lnTo>
                  <a:pt x="3566714" y="0"/>
                </a:lnTo>
                <a:lnTo>
                  <a:pt x="3850349" y="283635"/>
                </a:lnTo>
                <a:lnTo>
                  <a:pt x="3566714" y="567270"/>
                </a:lnTo>
                <a:lnTo>
                  <a:pt x="0" y="567270"/>
                </a:lnTo>
                <a:lnTo>
                  <a:pt x="28846" y="549746"/>
                </a:lnTo>
                <a:cubicBezTo>
                  <a:pt x="207536" y="429025"/>
                  <a:pt x="367864" y="283190"/>
                  <a:pt x="504765" y="117304"/>
                </a:cubicBez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>
              <a:cs typeface="+mn-ea"/>
              <a:sym typeface="+mn-lt"/>
            </a:endParaRPr>
          </a:p>
        </p:txBody>
      </p:sp>
      <p:sp>
        <p:nvSpPr>
          <p:cNvPr id="24" name="TextBox 30">
            <a:extLst>
              <a:ext uri="{FF2B5EF4-FFF2-40B4-BE49-F238E27FC236}">
                <a16:creationId xmlns:a16="http://schemas.microsoft.com/office/drawing/2014/main" xmlns="" id="{A9718FE6-C39E-40F3-B07D-4B028FCF7AFF}"/>
              </a:ext>
            </a:extLst>
          </p:cNvPr>
          <p:cNvSpPr txBox="1"/>
          <p:nvPr/>
        </p:nvSpPr>
        <p:spPr>
          <a:xfrm>
            <a:off x="4987329" y="5090343"/>
            <a:ext cx="2366890" cy="307777"/>
          </a:xfrm>
          <a:prstGeom prst="rect">
            <a:avLst/>
          </a:prstGeom>
          <a:solidFill>
            <a:srgbClr val="035C9C"/>
          </a:solidFill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25" name="TextBox 29">
            <a:extLst>
              <a:ext uri="{FF2B5EF4-FFF2-40B4-BE49-F238E27FC236}">
                <a16:creationId xmlns:a16="http://schemas.microsoft.com/office/drawing/2014/main" xmlns="" id="{46576B6A-7B0C-41AF-9543-38DD8D126F97}"/>
              </a:ext>
            </a:extLst>
          </p:cNvPr>
          <p:cNvSpPr txBox="1"/>
          <p:nvPr/>
        </p:nvSpPr>
        <p:spPr>
          <a:xfrm>
            <a:off x="7964462" y="2550924"/>
            <a:ext cx="3407716" cy="5659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TextBox 29">
            <a:extLst>
              <a:ext uri="{FF2B5EF4-FFF2-40B4-BE49-F238E27FC236}">
                <a16:creationId xmlns:a16="http://schemas.microsoft.com/office/drawing/2014/main" xmlns="" id="{9D4ABF81-3E14-4D92-B44C-5EC6D99525C8}"/>
              </a:ext>
            </a:extLst>
          </p:cNvPr>
          <p:cNvSpPr txBox="1"/>
          <p:nvPr/>
        </p:nvSpPr>
        <p:spPr>
          <a:xfrm>
            <a:off x="7964462" y="3346261"/>
            <a:ext cx="3407716" cy="5659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TextBox 29">
            <a:extLst>
              <a:ext uri="{FF2B5EF4-FFF2-40B4-BE49-F238E27FC236}">
                <a16:creationId xmlns:a16="http://schemas.microsoft.com/office/drawing/2014/main" xmlns="" id="{506A97C1-0D0E-4990-9F52-9998E1CE42EB}"/>
              </a:ext>
            </a:extLst>
          </p:cNvPr>
          <p:cNvSpPr txBox="1"/>
          <p:nvPr/>
        </p:nvSpPr>
        <p:spPr>
          <a:xfrm>
            <a:off x="7964462" y="4141598"/>
            <a:ext cx="3407716" cy="5659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TextBox 29">
            <a:extLst>
              <a:ext uri="{FF2B5EF4-FFF2-40B4-BE49-F238E27FC236}">
                <a16:creationId xmlns:a16="http://schemas.microsoft.com/office/drawing/2014/main" xmlns="" id="{98C3F2A6-9BF9-4E34-9077-5D7CFF2713A8}"/>
              </a:ext>
            </a:extLst>
          </p:cNvPr>
          <p:cNvSpPr txBox="1"/>
          <p:nvPr/>
        </p:nvSpPr>
        <p:spPr>
          <a:xfrm>
            <a:off x="7964462" y="4936937"/>
            <a:ext cx="3407716" cy="5659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900ED77D-48BB-4962-8438-DB5A2E6F4958}"/>
              </a:ext>
            </a:extLst>
          </p:cNvPr>
          <p:cNvSpPr/>
          <p:nvPr/>
        </p:nvSpPr>
        <p:spPr>
          <a:xfrm>
            <a:off x="600070" y="1557231"/>
            <a:ext cx="4192664" cy="4192664"/>
          </a:xfrm>
          <a:prstGeom prst="ellipse">
            <a:avLst/>
          </a:prstGeom>
          <a:blipFill dpi="0" rotWithShape="1">
            <a:blip r:embed="rId6" cstate="screen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24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8163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75857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相关建议与论文总结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grpSp>
        <p:nvGrpSpPr>
          <p:cNvPr id="19" name="Shape 630">
            <a:extLst>
              <a:ext uri="{FF2B5EF4-FFF2-40B4-BE49-F238E27FC236}">
                <a16:creationId xmlns:a16="http://schemas.microsoft.com/office/drawing/2014/main" xmlns="" id="{D4D3E972-73A9-47A0-93AB-29E91DE60DD6}"/>
              </a:ext>
            </a:extLst>
          </p:cNvPr>
          <p:cNvGrpSpPr/>
          <p:nvPr/>
        </p:nvGrpSpPr>
        <p:grpSpPr>
          <a:xfrm>
            <a:off x="7880362" y="5088453"/>
            <a:ext cx="693904" cy="693813"/>
            <a:chOff x="16064996" y="7735285"/>
            <a:chExt cx="1387808" cy="1387626"/>
          </a:xfrm>
        </p:grpSpPr>
        <p:sp>
          <p:nvSpPr>
            <p:cNvPr id="20" name="Shape 631">
              <a:extLst>
                <a:ext uri="{FF2B5EF4-FFF2-40B4-BE49-F238E27FC236}">
                  <a16:creationId xmlns:a16="http://schemas.microsoft.com/office/drawing/2014/main" xmlns="" id="{562AB762-2BF5-4C41-BCCD-C0C41754CC57}"/>
                </a:ext>
              </a:extLst>
            </p:cNvPr>
            <p:cNvSpPr/>
            <p:nvPr/>
          </p:nvSpPr>
          <p:spPr>
            <a:xfrm>
              <a:off x="16064996" y="7735285"/>
              <a:ext cx="1387808" cy="1387626"/>
            </a:xfrm>
            <a:prstGeom prst="ellipse">
              <a:avLst/>
            </a:prstGeom>
            <a:solidFill>
              <a:srgbClr val="035C9C"/>
            </a:solidFill>
            <a:ln>
              <a:noFill/>
            </a:ln>
          </p:spPr>
          <p:txBody>
            <a:bodyPr lIns="91400" tIns="45700" rIns="91400" bIns="45700" anchor="ctr" anchorCtr="0">
              <a:noAutofit/>
            </a:bodyPr>
            <a:lstStyle/>
            <a:p>
              <a:pPr algn="ctr" defTabSz="457200"/>
              <a:endParaRPr kern="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1" name="Shape 632">
              <a:extLst>
                <a:ext uri="{FF2B5EF4-FFF2-40B4-BE49-F238E27FC236}">
                  <a16:creationId xmlns:a16="http://schemas.microsoft.com/office/drawing/2014/main" xmlns="" id="{92595CED-6868-4602-9564-B230C393F36C}"/>
                </a:ext>
              </a:extLst>
            </p:cNvPr>
            <p:cNvSpPr/>
            <p:nvPr/>
          </p:nvSpPr>
          <p:spPr>
            <a:xfrm>
              <a:off x="16517851" y="8184565"/>
              <a:ext cx="519407" cy="50786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141" y="70223"/>
                  </a:moveTo>
                  <a:lnTo>
                    <a:pt x="114141" y="70223"/>
                  </a:lnTo>
                  <a:cubicBezTo>
                    <a:pt x="112727" y="70223"/>
                    <a:pt x="112727" y="70223"/>
                    <a:pt x="112727" y="70223"/>
                  </a:cubicBezTo>
                  <a:lnTo>
                    <a:pt x="112727" y="70223"/>
                  </a:lnTo>
                  <a:cubicBezTo>
                    <a:pt x="109898" y="70223"/>
                    <a:pt x="109898" y="70223"/>
                    <a:pt x="109898" y="70223"/>
                  </a:cubicBezTo>
                  <a:cubicBezTo>
                    <a:pt x="109898" y="80344"/>
                    <a:pt x="109898" y="80344"/>
                    <a:pt x="109898" y="80344"/>
                  </a:cubicBezTo>
                  <a:lnTo>
                    <a:pt x="109898" y="80344"/>
                  </a:lnTo>
                  <a:lnTo>
                    <a:pt x="109898" y="81790"/>
                  </a:lnTo>
                  <a:lnTo>
                    <a:pt x="109898" y="81790"/>
                  </a:lnTo>
                  <a:cubicBezTo>
                    <a:pt x="109898" y="81790"/>
                    <a:pt x="109898" y="81790"/>
                    <a:pt x="109898" y="83235"/>
                  </a:cubicBezTo>
                  <a:lnTo>
                    <a:pt x="109898" y="83235"/>
                  </a:lnTo>
                  <a:lnTo>
                    <a:pt x="109898" y="83235"/>
                  </a:lnTo>
                  <a:lnTo>
                    <a:pt x="108484" y="84681"/>
                  </a:lnTo>
                  <a:lnTo>
                    <a:pt x="108484" y="84681"/>
                  </a:lnTo>
                  <a:cubicBezTo>
                    <a:pt x="107070" y="86127"/>
                    <a:pt x="105656" y="86127"/>
                    <a:pt x="104040" y="86127"/>
                  </a:cubicBezTo>
                  <a:lnTo>
                    <a:pt x="104040" y="86127"/>
                  </a:lnTo>
                  <a:lnTo>
                    <a:pt x="104040" y="86127"/>
                  </a:lnTo>
                  <a:lnTo>
                    <a:pt x="104040" y="86127"/>
                  </a:lnTo>
                  <a:cubicBezTo>
                    <a:pt x="102626" y="86127"/>
                    <a:pt x="101212" y="86127"/>
                    <a:pt x="101212" y="84681"/>
                  </a:cubicBezTo>
                  <a:cubicBezTo>
                    <a:pt x="87070" y="70223"/>
                    <a:pt x="87070" y="70223"/>
                    <a:pt x="87070" y="70223"/>
                  </a:cubicBezTo>
                  <a:lnTo>
                    <a:pt x="87070" y="70223"/>
                  </a:lnTo>
                  <a:lnTo>
                    <a:pt x="87070" y="70223"/>
                  </a:lnTo>
                  <a:cubicBezTo>
                    <a:pt x="34141" y="70223"/>
                    <a:pt x="34141" y="70223"/>
                    <a:pt x="34141" y="70223"/>
                  </a:cubicBezTo>
                  <a:cubicBezTo>
                    <a:pt x="31313" y="70223"/>
                    <a:pt x="28484" y="68571"/>
                    <a:pt x="28484" y="64234"/>
                  </a:cubicBezTo>
                  <a:cubicBezTo>
                    <a:pt x="28484" y="5989"/>
                    <a:pt x="28484" y="5989"/>
                    <a:pt x="28484" y="5989"/>
                  </a:cubicBezTo>
                  <a:cubicBezTo>
                    <a:pt x="28484" y="2891"/>
                    <a:pt x="31313" y="0"/>
                    <a:pt x="34141" y="0"/>
                  </a:cubicBezTo>
                  <a:cubicBezTo>
                    <a:pt x="114141" y="0"/>
                    <a:pt x="114141" y="0"/>
                    <a:pt x="114141" y="0"/>
                  </a:cubicBezTo>
                  <a:cubicBezTo>
                    <a:pt x="116969" y="0"/>
                    <a:pt x="119797" y="2891"/>
                    <a:pt x="119797" y="5989"/>
                  </a:cubicBezTo>
                  <a:cubicBezTo>
                    <a:pt x="119797" y="64234"/>
                    <a:pt x="119797" y="64234"/>
                    <a:pt x="119797" y="64234"/>
                  </a:cubicBezTo>
                  <a:cubicBezTo>
                    <a:pt x="119797" y="68571"/>
                    <a:pt x="116969" y="70223"/>
                    <a:pt x="114141" y="70223"/>
                  </a:cubicBezTo>
                  <a:close/>
                  <a:moveTo>
                    <a:pt x="84242" y="76006"/>
                  </a:moveTo>
                  <a:lnTo>
                    <a:pt x="84242" y="76006"/>
                  </a:lnTo>
                  <a:cubicBezTo>
                    <a:pt x="96969" y="89225"/>
                    <a:pt x="96969" y="89225"/>
                    <a:pt x="96969" y="89225"/>
                  </a:cubicBezTo>
                  <a:lnTo>
                    <a:pt x="96969" y="89225"/>
                  </a:lnTo>
                  <a:cubicBezTo>
                    <a:pt x="98383" y="90671"/>
                    <a:pt x="101212" y="92117"/>
                    <a:pt x="104040" y="92117"/>
                  </a:cubicBezTo>
                  <a:cubicBezTo>
                    <a:pt x="104040" y="96454"/>
                    <a:pt x="104040" y="96454"/>
                    <a:pt x="104040" y="96454"/>
                  </a:cubicBezTo>
                  <a:cubicBezTo>
                    <a:pt x="104040" y="99345"/>
                    <a:pt x="102626" y="102237"/>
                    <a:pt x="98383" y="102237"/>
                  </a:cubicBezTo>
                  <a:lnTo>
                    <a:pt x="98383" y="102237"/>
                  </a:lnTo>
                  <a:cubicBezTo>
                    <a:pt x="58383" y="102237"/>
                    <a:pt x="58383" y="102237"/>
                    <a:pt x="58383" y="102237"/>
                  </a:cubicBezTo>
                  <a:lnTo>
                    <a:pt x="58383" y="102237"/>
                  </a:lnTo>
                  <a:cubicBezTo>
                    <a:pt x="45656" y="102237"/>
                    <a:pt x="45656" y="102237"/>
                    <a:pt x="45656" y="102237"/>
                  </a:cubicBezTo>
                  <a:lnTo>
                    <a:pt x="45656" y="102237"/>
                  </a:lnTo>
                  <a:cubicBezTo>
                    <a:pt x="39797" y="102237"/>
                    <a:pt x="39797" y="102237"/>
                    <a:pt x="39797" y="102237"/>
                  </a:cubicBezTo>
                  <a:lnTo>
                    <a:pt x="39797" y="102237"/>
                  </a:lnTo>
                  <a:cubicBezTo>
                    <a:pt x="38383" y="102237"/>
                    <a:pt x="38383" y="102237"/>
                    <a:pt x="38383" y="102237"/>
                  </a:cubicBezTo>
                  <a:cubicBezTo>
                    <a:pt x="22828" y="116901"/>
                    <a:pt x="22828" y="116901"/>
                    <a:pt x="22828" y="116901"/>
                  </a:cubicBezTo>
                  <a:cubicBezTo>
                    <a:pt x="21414" y="118347"/>
                    <a:pt x="20000" y="119793"/>
                    <a:pt x="18383" y="119793"/>
                  </a:cubicBezTo>
                  <a:lnTo>
                    <a:pt x="18383" y="119793"/>
                  </a:lnTo>
                  <a:lnTo>
                    <a:pt x="18383" y="119793"/>
                  </a:lnTo>
                  <a:lnTo>
                    <a:pt x="18383" y="119793"/>
                  </a:lnTo>
                  <a:cubicBezTo>
                    <a:pt x="16969" y="119793"/>
                    <a:pt x="15555" y="118347"/>
                    <a:pt x="15555" y="116901"/>
                  </a:cubicBezTo>
                  <a:cubicBezTo>
                    <a:pt x="14141" y="116901"/>
                    <a:pt x="14141" y="116901"/>
                    <a:pt x="14141" y="116901"/>
                  </a:cubicBezTo>
                  <a:lnTo>
                    <a:pt x="14141" y="116901"/>
                  </a:lnTo>
                  <a:lnTo>
                    <a:pt x="14141" y="116901"/>
                  </a:lnTo>
                  <a:lnTo>
                    <a:pt x="14141" y="115456"/>
                  </a:lnTo>
                  <a:lnTo>
                    <a:pt x="14141" y="115456"/>
                  </a:lnTo>
                  <a:cubicBezTo>
                    <a:pt x="14141" y="115456"/>
                    <a:pt x="12727" y="115456"/>
                    <a:pt x="12727" y="114010"/>
                  </a:cubicBezTo>
                  <a:lnTo>
                    <a:pt x="12727" y="114010"/>
                  </a:lnTo>
                  <a:lnTo>
                    <a:pt x="12727" y="114010"/>
                  </a:lnTo>
                  <a:cubicBezTo>
                    <a:pt x="12727" y="102237"/>
                    <a:pt x="12727" y="102237"/>
                    <a:pt x="12727" y="102237"/>
                  </a:cubicBezTo>
                  <a:lnTo>
                    <a:pt x="12727" y="102237"/>
                  </a:lnTo>
                  <a:lnTo>
                    <a:pt x="12727" y="102237"/>
                  </a:lnTo>
                  <a:cubicBezTo>
                    <a:pt x="5656" y="102237"/>
                    <a:pt x="5656" y="102237"/>
                    <a:pt x="5656" y="102237"/>
                  </a:cubicBezTo>
                  <a:cubicBezTo>
                    <a:pt x="2828" y="102237"/>
                    <a:pt x="0" y="99345"/>
                    <a:pt x="0" y="96454"/>
                  </a:cubicBezTo>
                  <a:cubicBezTo>
                    <a:pt x="0" y="29328"/>
                    <a:pt x="0" y="29328"/>
                    <a:pt x="0" y="29328"/>
                  </a:cubicBezTo>
                  <a:lnTo>
                    <a:pt x="0" y="29328"/>
                  </a:lnTo>
                  <a:cubicBezTo>
                    <a:pt x="0" y="26437"/>
                    <a:pt x="2828" y="23339"/>
                    <a:pt x="5656" y="23339"/>
                  </a:cubicBezTo>
                  <a:cubicBezTo>
                    <a:pt x="22828" y="23339"/>
                    <a:pt x="22828" y="23339"/>
                    <a:pt x="22828" y="23339"/>
                  </a:cubicBezTo>
                  <a:cubicBezTo>
                    <a:pt x="22828" y="64234"/>
                    <a:pt x="22828" y="64234"/>
                    <a:pt x="22828" y="64234"/>
                  </a:cubicBezTo>
                  <a:cubicBezTo>
                    <a:pt x="22828" y="71669"/>
                    <a:pt x="28484" y="76006"/>
                    <a:pt x="34141" y="76006"/>
                  </a:cubicBezTo>
                  <a:lnTo>
                    <a:pt x="84242" y="7600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45713" tIns="22850" rIns="45713" bIns="22850" anchor="ctr" anchorCtr="0">
              <a:noAutofit/>
            </a:bodyPr>
            <a:lstStyle/>
            <a:p>
              <a:pPr defTabSz="457200"/>
              <a:endParaRPr sz="4800" kern="0">
                <a:solidFill>
                  <a:srgbClr val="73757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Shape 633">
            <a:extLst>
              <a:ext uri="{FF2B5EF4-FFF2-40B4-BE49-F238E27FC236}">
                <a16:creationId xmlns:a16="http://schemas.microsoft.com/office/drawing/2014/main" xmlns="" id="{00FE7892-E5E4-4A68-BD0C-A1E2D2050BBF}"/>
              </a:ext>
            </a:extLst>
          </p:cNvPr>
          <p:cNvGrpSpPr/>
          <p:nvPr/>
        </p:nvGrpSpPr>
        <p:grpSpPr>
          <a:xfrm>
            <a:off x="1054108" y="5088453"/>
            <a:ext cx="693904" cy="693813"/>
            <a:chOff x="16064996" y="5771158"/>
            <a:chExt cx="1387808" cy="1387626"/>
          </a:xfrm>
        </p:grpSpPr>
        <p:sp>
          <p:nvSpPr>
            <p:cNvPr id="23" name="Shape 634">
              <a:extLst>
                <a:ext uri="{FF2B5EF4-FFF2-40B4-BE49-F238E27FC236}">
                  <a16:creationId xmlns:a16="http://schemas.microsoft.com/office/drawing/2014/main" xmlns="" id="{852D433C-AC74-4E7E-A15F-392E1F54CBD1}"/>
                </a:ext>
              </a:extLst>
            </p:cNvPr>
            <p:cNvSpPr/>
            <p:nvPr/>
          </p:nvSpPr>
          <p:spPr>
            <a:xfrm>
              <a:off x="16064996" y="5771158"/>
              <a:ext cx="1387808" cy="1387626"/>
            </a:xfrm>
            <a:prstGeom prst="ellipse">
              <a:avLst/>
            </a:prstGeom>
            <a:solidFill>
              <a:srgbClr val="035C9C">
                <a:alpha val="86000"/>
              </a:srgbClr>
            </a:solidFill>
            <a:ln>
              <a:noFill/>
            </a:ln>
          </p:spPr>
          <p:txBody>
            <a:bodyPr lIns="91400" tIns="45700" rIns="91400" bIns="45700" anchor="ctr" anchorCtr="0">
              <a:noAutofit/>
            </a:bodyPr>
            <a:lstStyle/>
            <a:p>
              <a:pPr algn="ctr" defTabSz="457200"/>
              <a:endParaRPr kern="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4" name="Shape 635">
              <a:extLst>
                <a:ext uri="{FF2B5EF4-FFF2-40B4-BE49-F238E27FC236}">
                  <a16:creationId xmlns:a16="http://schemas.microsoft.com/office/drawing/2014/main" xmlns="" id="{C3694CCE-D1DE-4E6A-893C-009CA147FD84}"/>
                </a:ext>
              </a:extLst>
            </p:cNvPr>
            <p:cNvSpPr/>
            <p:nvPr/>
          </p:nvSpPr>
          <p:spPr>
            <a:xfrm>
              <a:off x="16486601" y="6248841"/>
              <a:ext cx="523257" cy="36551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1863" y="54832"/>
                  </a:moveTo>
                  <a:lnTo>
                    <a:pt x="81863" y="54832"/>
                  </a:lnTo>
                  <a:cubicBezTo>
                    <a:pt x="118402" y="2009"/>
                    <a:pt x="118402" y="2009"/>
                    <a:pt x="118402" y="2009"/>
                  </a:cubicBezTo>
                  <a:cubicBezTo>
                    <a:pt x="119800" y="4019"/>
                    <a:pt x="119800" y="6028"/>
                    <a:pt x="119800" y="8038"/>
                  </a:cubicBezTo>
                  <a:cubicBezTo>
                    <a:pt x="119800" y="111387"/>
                    <a:pt x="119800" y="111387"/>
                    <a:pt x="119800" y="111387"/>
                  </a:cubicBezTo>
                  <a:cubicBezTo>
                    <a:pt x="119800" y="113397"/>
                    <a:pt x="119800" y="115693"/>
                    <a:pt x="118402" y="117703"/>
                  </a:cubicBezTo>
                  <a:lnTo>
                    <a:pt x="81863" y="54832"/>
                  </a:lnTo>
                  <a:close/>
                  <a:moveTo>
                    <a:pt x="1397" y="2009"/>
                  </a:moveTo>
                  <a:lnTo>
                    <a:pt x="1397" y="2009"/>
                  </a:lnTo>
                  <a:cubicBezTo>
                    <a:pt x="2795" y="2009"/>
                    <a:pt x="4193" y="0"/>
                    <a:pt x="5590" y="0"/>
                  </a:cubicBezTo>
                  <a:cubicBezTo>
                    <a:pt x="114209" y="0"/>
                    <a:pt x="114209" y="0"/>
                    <a:pt x="114209" y="0"/>
                  </a:cubicBezTo>
                  <a:cubicBezTo>
                    <a:pt x="115607" y="0"/>
                    <a:pt x="117004" y="2009"/>
                    <a:pt x="118402" y="2009"/>
                  </a:cubicBezTo>
                  <a:cubicBezTo>
                    <a:pt x="59301" y="68899"/>
                    <a:pt x="59301" y="68899"/>
                    <a:pt x="59301" y="68899"/>
                  </a:cubicBezTo>
                  <a:lnTo>
                    <a:pt x="1397" y="2009"/>
                  </a:lnTo>
                  <a:close/>
                  <a:moveTo>
                    <a:pt x="1397" y="117703"/>
                  </a:moveTo>
                  <a:lnTo>
                    <a:pt x="1397" y="117703"/>
                  </a:lnTo>
                  <a:cubicBezTo>
                    <a:pt x="0" y="115693"/>
                    <a:pt x="0" y="113397"/>
                    <a:pt x="0" y="111387"/>
                  </a:cubicBezTo>
                  <a:cubicBezTo>
                    <a:pt x="0" y="8038"/>
                    <a:pt x="0" y="8038"/>
                    <a:pt x="0" y="8038"/>
                  </a:cubicBezTo>
                  <a:cubicBezTo>
                    <a:pt x="0" y="6028"/>
                    <a:pt x="0" y="4019"/>
                    <a:pt x="1397" y="2009"/>
                  </a:cubicBezTo>
                  <a:cubicBezTo>
                    <a:pt x="38136" y="54832"/>
                    <a:pt x="38136" y="54832"/>
                    <a:pt x="38136" y="54832"/>
                  </a:cubicBezTo>
                  <a:lnTo>
                    <a:pt x="1397" y="117703"/>
                  </a:lnTo>
                  <a:close/>
                  <a:moveTo>
                    <a:pt x="59301" y="85263"/>
                  </a:moveTo>
                  <a:lnTo>
                    <a:pt x="59301" y="85263"/>
                  </a:lnTo>
                  <a:cubicBezTo>
                    <a:pt x="74675" y="62870"/>
                    <a:pt x="74675" y="62870"/>
                    <a:pt x="74675" y="62870"/>
                  </a:cubicBezTo>
                  <a:cubicBezTo>
                    <a:pt x="118402" y="117703"/>
                    <a:pt x="118402" y="117703"/>
                    <a:pt x="118402" y="117703"/>
                  </a:cubicBezTo>
                  <a:cubicBezTo>
                    <a:pt x="117004" y="119712"/>
                    <a:pt x="115607" y="119712"/>
                    <a:pt x="114209" y="119712"/>
                  </a:cubicBezTo>
                  <a:cubicBezTo>
                    <a:pt x="5590" y="119712"/>
                    <a:pt x="5590" y="119712"/>
                    <a:pt x="5590" y="119712"/>
                  </a:cubicBezTo>
                  <a:cubicBezTo>
                    <a:pt x="4193" y="119712"/>
                    <a:pt x="2795" y="119712"/>
                    <a:pt x="1397" y="117703"/>
                  </a:cubicBezTo>
                  <a:cubicBezTo>
                    <a:pt x="43727" y="62870"/>
                    <a:pt x="43727" y="62870"/>
                    <a:pt x="43727" y="62870"/>
                  </a:cubicBezTo>
                  <a:lnTo>
                    <a:pt x="59301" y="852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45713" tIns="22850" rIns="45713" bIns="22850" anchor="ctr" anchorCtr="0">
              <a:noAutofit/>
            </a:bodyPr>
            <a:lstStyle/>
            <a:p>
              <a:pPr defTabSz="457200"/>
              <a:endParaRPr sz="4800" kern="0">
                <a:solidFill>
                  <a:srgbClr val="737572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5" name="Shape 636">
            <a:extLst>
              <a:ext uri="{FF2B5EF4-FFF2-40B4-BE49-F238E27FC236}">
                <a16:creationId xmlns:a16="http://schemas.microsoft.com/office/drawing/2014/main" xmlns="" id="{5DD57497-CBBA-4987-AC68-A0CF7C0640C6}"/>
              </a:ext>
            </a:extLst>
          </p:cNvPr>
          <p:cNvSpPr txBox="1"/>
          <p:nvPr/>
        </p:nvSpPr>
        <p:spPr>
          <a:xfrm>
            <a:off x="5425624" y="4920086"/>
            <a:ext cx="2221862" cy="1030547"/>
          </a:xfrm>
          <a:prstGeom prst="rect">
            <a:avLst/>
          </a:prstGeom>
          <a:noFill/>
          <a:ln>
            <a:noFill/>
          </a:ln>
        </p:spPr>
        <p:txBody>
          <a:bodyPr lIns="121888" tIns="60938" rIns="121888" bIns="60938" anchor="t" anchorCtr="0">
            <a:no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zh-CN" altLang="en-US" sz="1600" kern="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Shape 637">
            <a:extLst>
              <a:ext uri="{FF2B5EF4-FFF2-40B4-BE49-F238E27FC236}">
                <a16:creationId xmlns:a16="http://schemas.microsoft.com/office/drawing/2014/main" xmlns="" id="{6EDE0D66-02FB-4E7D-AA39-EC972C349715}"/>
              </a:ext>
            </a:extLst>
          </p:cNvPr>
          <p:cNvSpPr txBox="1"/>
          <p:nvPr/>
        </p:nvSpPr>
        <p:spPr>
          <a:xfrm>
            <a:off x="1955790" y="4920086"/>
            <a:ext cx="2221862" cy="1030547"/>
          </a:xfrm>
          <a:prstGeom prst="rect">
            <a:avLst/>
          </a:prstGeom>
          <a:noFill/>
          <a:ln>
            <a:noFill/>
          </a:ln>
        </p:spPr>
        <p:txBody>
          <a:bodyPr lIns="121888" tIns="60938" rIns="121888" bIns="60938" anchor="t" anchorCtr="0">
            <a:no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zh-CN" altLang="en-US" sz="1600" kern="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Shape 638">
            <a:extLst>
              <a:ext uri="{FF2B5EF4-FFF2-40B4-BE49-F238E27FC236}">
                <a16:creationId xmlns:a16="http://schemas.microsoft.com/office/drawing/2014/main" xmlns="" id="{05121D15-369B-4037-8658-BCD70BC9FB08}"/>
              </a:ext>
            </a:extLst>
          </p:cNvPr>
          <p:cNvSpPr txBox="1"/>
          <p:nvPr/>
        </p:nvSpPr>
        <p:spPr>
          <a:xfrm>
            <a:off x="8916030" y="4920086"/>
            <a:ext cx="2221862" cy="1030547"/>
          </a:xfrm>
          <a:prstGeom prst="rect">
            <a:avLst/>
          </a:prstGeom>
          <a:noFill/>
          <a:ln>
            <a:noFill/>
          </a:ln>
        </p:spPr>
        <p:txBody>
          <a:bodyPr lIns="121888" tIns="60938" rIns="121888" bIns="60938" anchor="t" anchorCtr="0">
            <a:no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点击此处添加文本内容，如关键词、部分简单介绍等。</a:t>
            </a:r>
            <a:endParaRPr lang="zh-CN" altLang="en-US" sz="1600" kern="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27A8468C-583E-45DD-BFCB-E95B890C9501}"/>
              </a:ext>
            </a:extLst>
          </p:cNvPr>
          <p:cNvGrpSpPr/>
          <p:nvPr/>
        </p:nvGrpSpPr>
        <p:grpSpPr>
          <a:xfrm>
            <a:off x="4627960" y="5088453"/>
            <a:ext cx="693904" cy="693813"/>
            <a:chOff x="5024838" y="4942502"/>
            <a:chExt cx="693904" cy="693813"/>
          </a:xfrm>
        </p:grpSpPr>
        <p:sp>
          <p:nvSpPr>
            <p:cNvPr id="18" name="Shape 629">
              <a:extLst>
                <a:ext uri="{FF2B5EF4-FFF2-40B4-BE49-F238E27FC236}">
                  <a16:creationId xmlns:a16="http://schemas.microsoft.com/office/drawing/2014/main" xmlns="" id="{936E03DE-8C9B-4E23-B20B-98E72591A19C}"/>
                </a:ext>
              </a:extLst>
            </p:cNvPr>
            <p:cNvSpPr/>
            <p:nvPr/>
          </p:nvSpPr>
          <p:spPr>
            <a:xfrm>
              <a:off x="5024838" y="4942502"/>
              <a:ext cx="693904" cy="693813"/>
            </a:xfrm>
            <a:prstGeom prst="ellipse">
              <a:avLst/>
            </a:prstGeom>
            <a:solidFill>
              <a:srgbClr val="035C9C"/>
            </a:solidFill>
            <a:ln>
              <a:noFill/>
            </a:ln>
          </p:spPr>
          <p:txBody>
            <a:bodyPr lIns="91400" tIns="45700" rIns="91400" bIns="45700" anchor="ctr" anchorCtr="0">
              <a:noAutofit/>
            </a:bodyPr>
            <a:lstStyle/>
            <a:p>
              <a:pPr algn="ctr" defTabSz="457200"/>
              <a:endParaRPr kern="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9" name="Shape 639">
              <a:extLst>
                <a:ext uri="{FF2B5EF4-FFF2-40B4-BE49-F238E27FC236}">
                  <a16:creationId xmlns:a16="http://schemas.microsoft.com/office/drawing/2014/main" xmlns="" id="{C4730320-64BF-41AB-801A-005E2E7B792B}"/>
                </a:ext>
              </a:extLst>
            </p:cNvPr>
            <p:cNvSpPr/>
            <p:nvPr/>
          </p:nvSpPr>
          <p:spPr>
            <a:xfrm>
              <a:off x="5225440" y="5166051"/>
              <a:ext cx="299762" cy="24671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2572" y="17900"/>
                  </a:moveTo>
                  <a:cubicBezTo>
                    <a:pt x="114622" y="17900"/>
                    <a:pt x="116366" y="18800"/>
                    <a:pt x="117822" y="20627"/>
                  </a:cubicBezTo>
                  <a:cubicBezTo>
                    <a:pt x="119277" y="22455"/>
                    <a:pt x="119994" y="24594"/>
                    <a:pt x="119994" y="27027"/>
                  </a:cubicBezTo>
                  <a:lnTo>
                    <a:pt x="119994" y="111022"/>
                  </a:lnTo>
                  <a:cubicBezTo>
                    <a:pt x="119994" y="113450"/>
                    <a:pt x="119277" y="115572"/>
                    <a:pt x="117822" y="117338"/>
                  </a:cubicBezTo>
                  <a:cubicBezTo>
                    <a:pt x="116366" y="119116"/>
                    <a:pt x="114622" y="119994"/>
                    <a:pt x="112572" y="119994"/>
                  </a:cubicBezTo>
                  <a:lnTo>
                    <a:pt x="7488" y="119994"/>
                  </a:lnTo>
                  <a:cubicBezTo>
                    <a:pt x="5450" y="119994"/>
                    <a:pt x="3683" y="119116"/>
                    <a:pt x="2216" y="117338"/>
                  </a:cubicBezTo>
                  <a:cubicBezTo>
                    <a:pt x="744" y="115572"/>
                    <a:pt x="0" y="113450"/>
                    <a:pt x="0" y="111022"/>
                  </a:cubicBezTo>
                  <a:lnTo>
                    <a:pt x="0" y="27027"/>
                  </a:lnTo>
                  <a:cubicBezTo>
                    <a:pt x="0" y="24594"/>
                    <a:pt x="744" y="22455"/>
                    <a:pt x="2216" y="20627"/>
                  </a:cubicBezTo>
                  <a:cubicBezTo>
                    <a:pt x="3683" y="18800"/>
                    <a:pt x="5450" y="17900"/>
                    <a:pt x="7488" y="17900"/>
                  </a:cubicBezTo>
                  <a:lnTo>
                    <a:pt x="31322" y="17900"/>
                  </a:lnTo>
                  <a:lnTo>
                    <a:pt x="35100" y="8111"/>
                  </a:lnTo>
                  <a:cubicBezTo>
                    <a:pt x="35877" y="5872"/>
                    <a:pt x="37316" y="3961"/>
                    <a:pt x="39383" y="2361"/>
                  </a:cubicBezTo>
                  <a:cubicBezTo>
                    <a:pt x="41477" y="794"/>
                    <a:pt x="43544" y="0"/>
                    <a:pt x="45572" y="0"/>
                  </a:cubicBezTo>
                  <a:lnTo>
                    <a:pt x="74422" y="0"/>
                  </a:lnTo>
                  <a:cubicBezTo>
                    <a:pt x="76461" y="0"/>
                    <a:pt x="78527" y="794"/>
                    <a:pt x="80611" y="2361"/>
                  </a:cubicBezTo>
                  <a:cubicBezTo>
                    <a:pt x="82688" y="3961"/>
                    <a:pt x="84144" y="5872"/>
                    <a:pt x="84961" y="8111"/>
                  </a:cubicBezTo>
                  <a:lnTo>
                    <a:pt x="88672" y="17900"/>
                  </a:lnTo>
                  <a:lnTo>
                    <a:pt x="112572" y="17900"/>
                  </a:lnTo>
                  <a:close/>
                  <a:moveTo>
                    <a:pt x="60033" y="106583"/>
                  </a:moveTo>
                  <a:cubicBezTo>
                    <a:pt x="64288" y="106583"/>
                    <a:pt x="68327" y="105566"/>
                    <a:pt x="72150" y="103611"/>
                  </a:cubicBezTo>
                  <a:cubicBezTo>
                    <a:pt x="75955" y="101633"/>
                    <a:pt x="79277" y="98944"/>
                    <a:pt x="82077" y="95533"/>
                  </a:cubicBezTo>
                  <a:cubicBezTo>
                    <a:pt x="84877" y="92122"/>
                    <a:pt x="87094" y="88122"/>
                    <a:pt x="88744" y="83600"/>
                  </a:cubicBezTo>
                  <a:cubicBezTo>
                    <a:pt x="90388" y="79077"/>
                    <a:pt x="91216" y="74200"/>
                    <a:pt x="91216" y="69005"/>
                  </a:cubicBezTo>
                  <a:cubicBezTo>
                    <a:pt x="91216" y="63883"/>
                    <a:pt x="90388" y="59016"/>
                    <a:pt x="88744" y="54416"/>
                  </a:cubicBezTo>
                  <a:cubicBezTo>
                    <a:pt x="87094" y="49811"/>
                    <a:pt x="84877" y="45827"/>
                    <a:pt x="82077" y="42466"/>
                  </a:cubicBezTo>
                  <a:cubicBezTo>
                    <a:pt x="79277" y="39088"/>
                    <a:pt x="75955" y="36427"/>
                    <a:pt x="72150" y="34438"/>
                  </a:cubicBezTo>
                  <a:cubicBezTo>
                    <a:pt x="68327" y="32461"/>
                    <a:pt x="64288" y="31483"/>
                    <a:pt x="60033" y="31483"/>
                  </a:cubicBezTo>
                  <a:cubicBezTo>
                    <a:pt x="55772" y="31483"/>
                    <a:pt x="51733" y="32477"/>
                    <a:pt x="47883" y="34438"/>
                  </a:cubicBezTo>
                  <a:cubicBezTo>
                    <a:pt x="44050" y="36427"/>
                    <a:pt x="40733" y="39088"/>
                    <a:pt x="37927" y="42466"/>
                  </a:cubicBezTo>
                  <a:cubicBezTo>
                    <a:pt x="35127" y="45827"/>
                    <a:pt x="32900" y="49794"/>
                    <a:pt x="31250" y="54383"/>
                  </a:cubicBezTo>
                  <a:cubicBezTo>
                    <a:pt x="29605" y="58955"/>
                    <a:pt x="28777" y="63833"/>
                    <a:pt x="28777" y="69005"/>
                  </a:cubicBezTo>
                  <a:cubicBezTo>
                    <a:pt x="28777" y="74200"/>
                    <a:pt x="29605" y="79077"/>
                    <a:pt x="31250" y="83600"/>
                  </a:cubicBezTo>
                  <a:cubicBezTo>
                    <a:pt x="32900" y="88122"/>
                    <a:pt x="35127" y="92122"/>
                    <a:pt x="37927" y="95533"/>
                  </a:cubicBezTo>
                  <a:cubicBezTo>
                    <a:pt x="40733" y="98944"/>
                    <a:pt x="44050" y="101633"/>
                    <a:pt x="47883" y="103611"/>
                  </a:cubicBezTo>
                  <a:cubicBezTo>
                    <a:pt x="51733" y="105583"/>
                    <a:pt x="55772" y="106583"/>
                    <a:pt x="60033" y="106583"/>
                  </a:cubicBezTo>
                  <a:moveTo>
                    <a:pt x="60033" y="43511"/>
                  </a:moveTo>
                  <a:cubicBezTo>
                    <a:pt x="62983" y="43511"/>
                    <a:pt x="65744" y="44183"/>
                    <a:pt x="68300" y="45505"/>
                  </a:cubicBezTo>
                  <a:cubicBezTo>
                    <a:pt x="70855" y="46844"/>
                    <a:pt x="73100" y="48638"/>
                    <a:pt x="75005" y="50938"/>
                  </a:cubicBezTo>
                  <a:cubicBezTo>
                    <a:pt x="76922" y="53238"/>
                    <a:pt x="78433" y="55933"/>
                    <a:pt x="79533" y="59016"/>
                  </a:cubicBezTo>
                  <a:cubicBezTo>
                    <a:pt x="80638" y="62133"/>
                    <a:pt x="81194" y="65450"/>
                    <a:pt x="81194" y="69005"/>
                  </a:cubicBezTo>
                  <a:cubicBezTo>
                    <a:pt x="81194" y="72533"/>
                    <a:pt x="80638" y="75827"/>
                    <a:pt x="79533" y="78916"/>
                  </a:cubicBezTo>
                  <a:cubicBezTo>
                    <a:pt x="78433" y="81983"/>
                    <a:pt x="76922" y="84694"/>
                    <a:pt x="75005" y="87044"/>
                  </a:cubicBezTo>
                  <a:cubicBezTo>
                    <a:pt x="73100" y="89394"/>
                    <a:pt x="70844" y="91222"/>
                    <a:pt x="68272" y="92561"/>
                  </a:cubicBezTo>
                  <a:cubicBezTo>
                    <a:pt x="65688" y="93883"/>
                    <a:pt x="62944" y="94533"/>
                    <a:pt x="60033" y="94533"/>
                  </a:cubicBezTo>
                  <a:cubicBezTo>
                    <a:pt x="57077" y="94533"/>
                    <a:pt x="54316" y="93883"/>
                    <a:pt x="51733" y="92561"/>
                  </a:cubicBezTo>
                  <a:cubicBezTo>
                    <a:pt x="49150" y="91222"/>
                    <a:pt x="46905" y="89394"/>
                    <a:pt x="45000" y="87044"/>
                  </a:cubicBezTo>
                  <a:cubicBezTo>
                    <a:pt x="43083" y="84694"/>
                    <a:pt x="41572" y="81966"/>
                    <a:pt x="40472" y="78883"/>
                  </a:cubicBezTo>
                  <a:cubicBezTo>
                    <a:pt x="39355" y="75783"/>
                    <a:pt x="38800" y="72466"/>
                    <a:pt x="38800" y="69005"/>
                  </a:cubicBezTo>
                  <a:cubicBezTo>
                    <a:pt x="38800" y="65450"/>
                    <a:pt x="39355" y="62133"/>
                    <a:pt x="40472" y="59016"/>
                  </a:cubicBezTo>
                  <a:cubicBezTo>
                    <a:pt x="41572" y="55933"/>
                    <a:pt x="43083" y="53238"/>
                    <a:pt x="45000" y="50938"/>
                  </a:cubicBezTo>
                  <a:cubicBezTo>
                    <a:pt x="46905" y="48638"/>
                    <a:pt x="49150" y="46838"/>
                    <a:pt x="51733" y="45505"/>
                  </a:cubicBezTo>
                  <a:cubicBezTo>
                    <a:pt x="54316" y="44183"/>
                    <a:pt x="57077" y="43511"/>
                    <a:pt x="60033" y="43511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lIns="50788" tIns="50788" rIns="50788" bIns="50788" anchor="ctr" anchorCtr="0">
              <a:noAutofit/>
            </a:bodyPr>
            <a:lstStyle/>
            <a:p>
              <a:pPr defTabSz="457200"/>
              <a:endParaRPr sz="29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A5E2E0B4-FAA1-4EFD-A27F-296EB6791D54}"/>
              </a:ext>
            </a:extLst>
          </p:cNvPr>
          <p:cNvGrpSpPr/>
          <p:nvPr/>
        </p:nvGrpSpPr>
        <p:grpSpPr>
          <a:xfrm>
            <a:off x="4044161" y="998879"/>
            <a:ext cx="4105423" cy="3515085"/>
            <a:chOff x="4044161" y="998879"/>
            <a:chExt cx="4105423" cy="3515085"/>
          </a:xfrm>
        </p:grpSpPr>
        <p:sp>
          <p:nvSpPr>
            <p:cNvPr id="15" name="Shape 620">
              <a:extLst>
                <a:ext uri="{FF2B5EF4-FFF2-40B4-BE49-F238E27FC236}">
                  <a16:creationId xmlns:a16="http://schemas.microsoft.com/office/drawing/2014/main" xmlns="" id="{678222BC-CE30-446D-BBF8-F8BCC450B4DF}"/>
                </a:ext>
              </a:extLst>
            </p:cNvPr>
            <p:cNvSpPr/>
            <p:nvPr/>
          </p:nvSpPr>
          <p:spPr>
            <a:xfrm>
              <a:off x="5327650" y="998879"/>
              <a:ext cx="1536701" cy="153670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419" y="17574"/>
                  </a:moveTo>
                  <a:cubicBezTo>
                    <a:pt x="125853" y="41002"/>
                    <a:pt x="125853" y="78991"/>
                    <a:pt x="102419" y="102419"/>
                  </a:cubicBezTo>
                  <a:cubicBezTo>
                    <a:pt x="78991" y="125853"/>
                    <a:pt x="41002" y="125853"/>
                    <a:pt x="17574" y="102419"/>
                  </a:cubicBezTo>
                  <a:cubicBezTo>
                    <a:pt x="-5860" y="78991"/>
                    <a:pt x="-5860" y="41002"/>
                    <a:pt x="17574" y="17574"/>
                  </a:cubicBezTo>
                  <a:cubicBezTo>
                    <a:pt x="41002" y="-5860"/>
                    <a:pt x="78991" y="-5860"/>
                    <a:pt x="102419" y="17574"/>
                  </a:cubicBezTo>
                </a:path>
              </a:pathLst>
            </a:custGeom>
            <a:solidFill>
              <a:srgbClr val="035C9C"/>
            </a:solidFill>
            <a:ln>
              <a:noFill/>
            </a:ln>
          </p:spPr>
          <p:txBody>
            <a:bodyPr lIns="0" tIns="0" rIns="0" bIns="0" anchor="ctr" anchorCtr="0">
              <a:noAutofit/>
            </a:bodyPr>
            <a:lstStyle/>
            <a:p>
              <a:pPr algn="ctr" defTabSz="457200"/>
              <a:endParaRPr sz="14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6" name="Shape 621">
              <a:extLst>
                <a:ext uri="{FF2B5EF4-FFF2-40B4-BE49-F238E27FC236}">
                  <a16:creationId xmlns:a16="http://schemas.microsoft.com/office/drawing/2014/main" xmlns="" id="{03EEB070-07BD-4027-9BEC-D9C4602F17FC}"/>
                </a:ext>
              </a:extLst>
            </p:cNvPr>
            <p:cNvSpPr/>
            <p:nvPr/>
          </p:nvSpPr>
          <p:spPr>
            <a:xfrm>
              <a:off x="6477522" y="2977263"/>
              <a:ext cx="1536701" cy="153670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419" y="17574"/>
                  </a:moveTo>
                  <a:cubicBezTo>
                    <a:pt x="125853" y="41002"/>
                    <a:pt x="125853" y="78991"/>
                    <a:pt x="102419" y="102419"/>
                  </a:cubicBezTo>
                  <a:cubicBezTo>
                    <a:pt x="78991" y="125853"/>
                    <a:pt x="41002" y="125853"/>
                    <a:pt x="17574" y="102419"/>
                  </a:cubicBezTo>
                  <a:cubicBezTo>
                    <a:pt x="-5860" y="78991"/>
                    <a:pt x="-5860" y="41002"/>
                    <a:pt x="17574" y="17574"/>
                  </a:cubicBezTo>
                  <a:cubicBezTo>
                    <a:pt x="41002" y="-5860"/>
                    <a:pt x="78991" y="-5860"/>
                    <a:pt x="102419" y="17574"/>
                  </a:cubicBezTo>
                </a:path>
              </a:pathLst>
            </a:custGeom>
            <a:solidFill>
              <a:srgbClr val="035C9C"/>
            </a:solidFill>
            <a:ln>
              <a:noFill/>
            </a:ln>
          </p:spPr>
          <p:txBody>
            <a:bodyPr lIns="0" tIns="0" rIns="0" bIns="0" anchor="ctr" anchorCtr="0">
              <a:noAutofit/>
            </a:bodyPr>
            <a:lstStyle/>
            <a:p>
              <a:pPr algn="ctr" defTabSz="457200"/>
              <a:endParaRPr sz="14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7" name="Shape 622">
              <a:extLst>
                <a:ext uri="{FF2B5EF4-FFF2-40B4-BE49-F238E27FC236}">
                  <a16:creationId xmlns:a16="http://schemas.microsoft.com/office/drawing/2014/main" xmlns="" id="{9731201C-28A1-4297-94F7-997B40E08F01}"/>
                </a:ext>
              </a:extLst>
            </p:cNvPr>
            <p:cNvSpPr/>
            <p:nvPr/>
          </p:nvSpPr>
          <p:spPr>
            <a:xfrm>
              <a:off x="4179523" y="2977263"/>
              <a:ext cx="1536701" cy="153670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419" y="17574"/>
                  </a:moveTo>
                  <a:cubicBezTo>
                    <a:pt x="125853" y="41002"/>
                    <a:pt x="125853" y="78991"/>
                    <a:pt x="102419" y="102419"/>
                  </a:cubicBezTo>
                  <a:cubicBezTo>
                    <a:pt x="78991" y="125853"/>
                    <a:pt x="41002" y="125853"/>
                    <a:pt x="17574" y="102419"/>
                  </a:cubicBezTo>
                  <a:cubicBezTo>
                    <a:pt x="-5860" y="78991"/>
                    <a:pt x="-5860" y="41002"/>
                    <a:pt x="17574" y="17574"/>
                  </a:cubicBezTo>
                  <a:cubicBezTo>
                    <a:pt x="41002" y="-5860"/>
                    <a:pt x="78991" y="-5860"/>
                    <a:pt x="102419" y="17574"/>
                  </a:cubicBezTo>
                </a:path>
              </a:pathLst>
            </a:custGeom>
            <a:solidFill>
              <a:srgbClr val="035C9C">
                <a:alpha val="73000"/>
              </a:srgbClr>
            </a:solidFill>
            <a:ln>
              <a:noFill/>
            </a:ln>
          </p:spPr>
          <p:txBody>
            <a:bodyPr lIns="0" tIns="0" rIns="0" bIns="0" anchor="ctr" anchorCtr="0">
              <a:noAutofit/>
            </a:bodyPr>
            <a:lstStyle/>
            <a:p>
              <a:pPr algn="ctr" defTabSz="457200"/>
              <a:endParaRPr sz="1400" kern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grpSp>
          <p:nvGrpSpPr>
            <p:cNvPr id="10" name="Shape 623">
              <a:extLst>
                <a:ext uri="{FF2B5EF4-FFF2-40B4-BE49-F238E27FC236}">
                  <a16:creationId xmlns:a16="http://schemas.microsoft.com/office/drawing/2014/main" xmlns="" id="{F98CCDCF-CB09-430A-8553-3B2A97A5C879}"/>
                </a:ext>
              </a:extLst>
            </p:cNvPr>
            <p:cNvGrpSpPr/>
            <p:nvPr/>
          </p:nvGrpSpPr>
          <p:grpSpPr>
            <a:xfrm>
              <a:off x="5227113" y="2552047"/>
              <a:ext cx="1737527" cy="1193566"/>
              <a:chOff x="0" y="0"/>
              <a:chExt cx="2871943" cy="1972835"/>
            </a:xfrm>
          </p:grpSpPr>
          <p:cxnSp>
            <p:nvCxnSpPr>
              <p:cNvPr id="11" name="Shape 624">
                <a:extLst>
                  <a:ext uri="{FF2B5EF4-FFF2-40B4-BE49-F238E27FC236}">
                    <a16:creationId xmlns:a16="http://schemas.microsoft.com/office/drawing/2014/main" xmlns="" id="{4AB8E3D2-D58D-4D3A-AFCE-E6BB487014DF}"/>
                  </a:ext>
                </a:extLst>
              </p:cNvPr>
              <p:cNvCxnSpPr/>
              <p:nvPr/>
            </p:nvCxnSpPr>
            <p:spPr>
              <a:xfrm rot="10800000" flipH="1">
                <a:off x="0" y="0"/>
                <a:ext cx="458943" cy="531869"/>
              </a:xfrm>
              <a:prstGeom prst="straightConnector1">
                <a:avLst/>
              </a:prstGeom>
              <a:noFill/>
              <a:ln w="38100" cap="flat" cmpd="sng">
                <a:solidFill>
                  <a:srgbClr val="C7C7C5"/>
                </a:solidFill>
                <a:prstDash val="solid"/>
                <a:miter/>
                <a:headEnd type="none" w="med" len="med"/>
                <a:tailEnd type="triangle" w="lg" len="lg"/>
              </a:ln>
            </p:spPr>
          </p:cxnSp>
          <p:cxnSp>
            <p:nvCxnSpPr>
              <p:cNvPr id="12" name="Shape 625">
                <a:extLst>
                  <a:ext uri="{FF2B5EF4-FFF2-40B4-BE49-F238E27FC236}">
                    <a16:creationId xmlns:a16="http://schemas.microsoft.com/office/drawing/2014/main" xmlns="" id="{F45FFFA2-D64C-49A9-A5E2-7DA2D77E7721}"/>
                  </a:ext>
                </a:extLst>
              </p:cNvPr>
              <p:cNvCxnSpPr/>
              <p:nvPr/>
            </p:nvCxnSpPr>
            <p:spPr>
              <a:xfrm rot="10800000">
                <a:off x="2412999" y="0"/>
                <a:ext cx="458943" cy="531871"/>
              </a:xfrm>
              <a:prstGeom prst="straightConnector1">
                <a:avLst/>
              </a:prstGeom>
              <a:noFill/>
              <a:ln w="38100" cap="flat" cmpd="sng">
                <a:solidFill>
                  <a:srgbClr val="C7C7C5"/>
                </a:solidFill>
                <a:prstDash val="solid"/>
                <a:miter/>
                <a:headEnd type="triangle" w="lg" len="lg"/>
                <a:tailEnd type="none" w="med" len="med"/>
              </a:ln>
            </p:spPr>
          </p:cxnSp>
          <p:cxnSp>
            <p:nvCxnSpPr>
              <p:cNvPr id="13" name="Shape 626">
                <a:extLst>
                  <a:ext uri="{FF2B5EF4-FFF2-40B4-BE49-F238E27FC236}">
                    <a16:creationId xmlns:a16="http://schemas.microsoft.com/office/drawing/2014/main" xmlns="" id="{8E5B9DF1-DD75-49AA-A626-F368EE4ED081}"/>
                  </a:ext>
                </a:extLst>
              </p:cNvPr>
              <p:cNvCxnSpPr/>
              <p:nvPr/>
            </p:nvCxnSpPr>
            <p:spPr>
              <a:xfrm flipH="1">
                <a:off x="1089605" y="1972833"/>
                <a:ext cx="692733" cy="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C7C7C5"/>
                </a:solidFill>
                <a:prstDash val="solid"/>
                <a:miter/>
                <a:headEnd type="none" w="med" len="med"/>
                <a:tailEnd type="triangle" w="lg" len="lg"/>
              </a:ln>
            </p:spPr>
          </p:cxnSp>
        </p:grpSp>
        <p:sp>
          <p:nvSpPr>
            <p:cNvPr id="30" name="Shape 640">
              <a:extLst>
                <a:ext uri="{FF2B5EF4-FFF2-40B4-BE49-F238E27FC236}">
                  <a16:creationId xmlns:a16="http://schemas.microsoft.com/office/drawing/2014/main" xmlns="" id="{7421901E-5C65-4269-8B15-6280D0AAE91B}"/>
                </a:ext>
              </a:extLst>
            </p:cNvPr>
            <p:cNvSpPr txBox="1"/>
            <p:nvPr/>
          </p:nvSpPr>
          <p:spPr>
            <a:xfrm>
              <a:off x="5192288" y="1257553"/>
              <a:ext cx="1807424" cy="1019353"/>
            </a:xfrm>
            <a:prstGeom prst="rect">
              <a:avLst/>
            </a:prstGeom>
            <a:noFill/>
            <a:ln>
              <a:noFill/>
            </a:ln>
          </p:spPr>
          <p:txBody>
            <a:bodyPr lIns="45713" tIns="22850" rIns="45713" bIns="22850" anchor="t" anchorCtr="0">
              <a:noAutofit/>
            </a:bodyPr>
            <a:lstStyle/>
            <a:p>
              <a:pPr algn="ctr" defTabSz="457200">
                <a:lnSpc>
                  <a:spcPct val="140000"/>
                </a:lnSpc>
                <a:buSzPct val="25000"/>
              </a:pPr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输入</a:t>
              </a:r>
            </a:p>
            <a:p>
              <a:pPr algn="ctr" defTabSz="457200">
                <a:lnSpc>
                  <a:spcPct val="140000"/>
                </a:lnSpc>
                <a:buSzPct val="25000"/>
              </a:pPr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31" name="Shape 641">
              <a:extLst>
                <a:ext uri="{FF2B5EF4-FFF2-40B4-BE49-F238E27FC236}">
                  <a16:creationId xmlns:a16="http://schemas.microsoft.com/office/drawing/2014/main" xmlns="" id="{DB455BEA-F7FE-49CC-B496-1D2508B092FB}"/>
                </a:ext>
              </a:extLst>
            </p:cNvPr>
            <p:cNvSpPr txBox="1"/>
            <p:nvPr/>
          </p:nvSpPr>
          <p:spPr>
            <a:xfrm>
              <a:off x="6342160" y="3255486"/>
              <a:ext cx="1807424" cy="980254"/>
            </a:xfrm>
            <a:prstGeom prst="rect">
              <a:avLst/>
            </a:prstGeom>
            <a:noFill/>
            <a:ln>
              <a:noFill/>
            </a:ln>
          </p:spPr>
          <p:txBody>
            <a:bodyPr lIns="45713" tIns="22850" rIns="45713" bIns="22850" anchor="t" anchorCtr="0">
              <a:noAutofit/>
            </a:bodyPr>
            <a:lstStyle/>
            <a:p>
              <a:pPr algn="ctr" defTabSz="457200">
                <a:lnSpc>
                  <a:spcPct val="140000"/>
                </a:lnSpc>
                <a:buSzPct val="25000"/>
              </a:pPr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输入</a:t>
              </a:r>
            </a:p>
            <a:p>
              <a:pPr algn="ctr" defTabSz="457200">
                <a:lnSpc>
                  <a:spcPct val="140000"/>
                </a:lnSpc>
                <a:buSzPct val="25000"/>
              </a:pPr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32" name="Shape 642">
              <a:extLst>
                <a:ext uri="{FF2B5EF4-FFF2-40B4-BE49-F238E27FC236}">
                  <a16:creationId xmlns:a16="http://schemas.microsoft.com/office/drawing/2014/main" xmlns="" id="{ED60CD8B-81EC-44CB-9998-97411D43B1AF}"/>
                </a:ext>
              </a:extLst>
            </p:cNvPr>
            <p:cNvSpPr txBox="1"/>
            <p:nvPr/>
          </p:nvSpPr>
          <p:spPr>
            <a:xfrm>
              <a:off x="4044161" y="3253707"/>
              <a:ext cx="1807424" cy="983812"/>
            </a:xfrm>
            <a:prstGeom prst="rect">
              <a:avLst/>
            </a:prstGeom>
            <a:noFill/>
            <a:ln>
              <a:noFill/>
            </a:ln>
          </p:spPr>
          <p:txBody>
            <a:bodyPr lIns="45713" tIns="22850" rIns="45713" bIns="22850" anchor="t" anchorCtr="0">
              <a:noAutofit/>
            </a:bodyPr>
            <a:lstStyle/>
            <a:p>
              <a:pPr algn="ctr" defTabSz="457200">
                <a:lnSpc>
                  <a:spcPct val="140000"/>
                </a:lnSpc>
                <a:buSzPct val="25000"/>
              </a:pPr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输入</a:t>
              </a:r>
            </a:p>
            <a:p>
              <a:pPr algn="ctr" defTabSz="457200">
                <a:lnSpc>
                  <a:spcPct val="140000"/>
                </a:lnSpc>
                <a:buSzPct val="25000"/>
              </a:pPr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4155009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 flipV="1">
            <a:off x="521335" y="687070"/>
            <a:ext cx="11405235" cy="76200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rgbClr val="035C9C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-14603" y="381541"/>
            <a:ext cx="410536" cy="381886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400" dirty="0">
              <a:solidFill>
                <a:srgbClr val="7EC234"/>
              </a:solidFill>
              <a:cs typeface="+mn-ea"/>
              <a:sym typeface="+mn-lt"/>
            </a:endParaRPr>
          </a:p>
        </p:txBody>
      </p:sp>
      <p:sp>
        <p:nvSpPr>
          <p:cNvPr id="26" name="Title 1"/>
          <p:cNvSpPr txBox="1"/>
          <p:nvPr/>
        </p:nvSpPr>
        <p:spPr>
          <a:xfrm>
            <a:off x="600070" y="231314"/>
            <a:ext cx="3148970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dist">
              <a:defRPr/>
            </a:pPr>
            <a:r>
              <a:rPr lang="zh-CN" altLang="en-US" sz="2400" b="1" dirty="0">
                <a:solidFill>
                  <a:srgbClr val="035C9C"/>
                </a:solidFill>
                <a:latin typeface="+mn-lt"/>
                <a:ea typeface="+mn-ea"/>
                <a:cs typeface="+mn-ea"/>
                <a:sym typeface="+mn-lt"/>
              </a:rPr>
              <a:t>研究成果与应用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FC63D68C-297A-4AEB-B2A3-56E4F74B6F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301468" y="86806"/>
            <a:ext cx="1478713" cy="485678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xmlns="" id="{5270AEAF-CDA6-4832-B3C9-50DCA8B78324}"/>
              </a:ext>
            </a:extLst>
          </p:cNvPr>
          <p:cNvSpPr/>
          <p:nvPr/>
        </p:nvSpPr>
        <p:spPr>
          <a:xfrm>
            <a:off x="1979069" y="1782598"/>
            <a:ext cx="8313653" cy="4027508"/>
          </a:xfrm>
          <a:prstGeom prst="rect">
            <a:avLst/>
          </a:prstGeom>
          <a:noFill/>
          <a:ln>
            <a:solidFill>
              <a:srgbClr val="7F7F7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477" tIns="44738" rIns="89477" bIns="44738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F0EEC704-AF06-4624-A37D-9238720FCFC4}"/>
              </a:ext>
            </a:extLst>
          </p:cNvPr>
          <p:cNvSpPr/>
          <p:nvPr/>
        </p:nvSpPr>
        <p:spPr>
          <a:xfrm>
            <a:off x="1129862" y="2983785"/>
            <a:ext cx="1618623" cy="1625135"/>
          </a:xfrm>
          <a:prstGeom prst="ellipse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477" tIns="44738" rIns="89477" bIns="44738" rtlCol="0" anchor="ctr"/>
          <a:lstStyle/>
          <a:p>
            <a:pPr algn="ctr"/>
            <a:r>
              <a:rPr lang="zh-CN" altLang="en-US" sz="2000" b="1" dirty="0">
                <a:cs typeface="+mn-ea"/>
                <a:sym typeface="+mn-lt"/>
              </a:rPr>
              <a:t>输入标题文字</a:t>
            </a: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DDC22EC0-B21F-4700-8EC5-96FA95FF48F3}"/>
              </a:ext>
            </a:extLst>
          </p:cNvPr>
          <p:cNvSpPr/>
          <p:nvPr/>
        </p:nvSpPr>
        <p:spPr>
          <a:xfrm>
            <a:off x="9443515" y="2983785"/>
            <a:ext cx="1618623" cy="1625135"/>
          </a:xfrm>
          <a:prstGeom prst="ellipse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477" tIns="44738" rIns="89477" bIns="44738" rtlCol="0" anchor="ctr"/>
          <a:lstStyle/>
          <a:p>
            <a:pPr algn="ctr"/>
            <a:r>
              <a:rPr lang="zh-CN" altLang="en-US" sz="2000" b="1" dirty="0">
                <a:cs typeface="+mn-ea"/>
                <a:sym typeface="+mn-lt"/>
              </a:rPr>
              <a:t>输入标题文字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F2BFCEFA-0261-4D4A-B058-50DD2F23B26F}"/>
              </a:ext>
            </a:extLst>
          </p:cNvPr>
          <p:cNvSpPr/>
          <p:nvPr/>
        </p:nvSpPr>
        <p:spPr>
          <a:xfrm>
            <a:off x="5276104" y="2974667"/>
            <a:ext cx="1719584" cy="398126"/>
          </a:xfrm>
          <a:prstGeom prst="rect">
            <a:avLst/>
          </a:prstGeom>
        </p:spPr>
        <p:txBody>
          <a:bodyPr wrap="none" lIns="89477" tIns="44738" rIns="89477" bIns="44738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8AB314A7-C822-49D2-A6AD-592201A14E20}"/>
              </a:ext>
            </a:extLst>
          </p:cNvPr>
          <p:cNvSpPr/>
          <p:nvPr/>
        </p:nvSpPr>
        <p:spPr>
          <a:xfrm>
            <a:off x="5276104" y="4255631"/>
            <a:ext cx="1719584" cy="398126"/>
          </a:xfrm>
          <a:prstGeom prst="rect">
            <a:avLst/>
          </a:prstGeom>
        </p:spPr>
        <p:txBody>
          <a:bodyPr wrap="none" lIns="89477" tIns="44738" rIns="89477" bIns="44738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输入标题文字</a:t>
            </a:r>
          </a:p>
        </p:txBody>
      </p:sp>
      <p:sp>
        <p:nvSpPr>
          <p:cNvPr id="13" name="上箭头 8">
            <a:extLst>
              <a:ext uri="{FF2B5EF4-FFF2-40B4-BE49-F238E27FC236}">
                <a16:creationId xmlns:a16="http://schemas.microsoft.com/office/drawing/2014/main" xmlns="" id="{CF0F801A-15E4-4A16-8C11-7D06D0859CEF}"/>
              </a:ext>
            </a:extLst>
          </p:cNvPr>
          <p:cNvSpPr/>
          <p:nvPr/>
        </p:nvSpPr>
        <p:spPr>
          <a:xfrm>
            <a:off x="5396960" y="2166660"/>
            <a:ext cx="1477873" cy="706581"/>
          </a:xfrm>
          <a:prstGeom prst="upArrow">
            <a:avLst/>
          </a:prstGeom>
          <a:solidFill>
            <a:srgbClr val="7F7F7F"/>
          </a:solidFill>
          <a:ln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477" tIns="44738" rIns="89477" bIns="44738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上箭头 9">
            <a:extLst>
              <a:ext uri="{FF2B5EF4-FFF2-40B4-BE49-F238E27FC236}">
                <a16:creationId xmlns:a16="http://schemas.microsoft.com/office/drawing/2014/main" xmlns="" id="{11BD4C5C-9EBB-4C93-8AC6-7619A9D17128}"/>
              </a:ext>
            </a:extLst>
          </p:cNvPr>
          <p:cNvSpPr/>
          <p:nvPr/>
        </p:nvSpPr>
        <p:spPr>
          <a:xfrm flipV="1">
            <a:off x="5396960" y="4750236"/>
            <a:ext cx="1477873" cy="706581"/>
          </a:xfrm>
          <a:prstGeom prst="upArrow">
            <a:avLst/>
          </a:prstGeom>
          <a:solidFill>
            <a:srgbClr val="7F7F7F"/>
          </a:solidFill>
          <a:ln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477" tIns="44738" rIns="89477" bIns="44738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3182B1D-B5B5-4027-AFCC-BB16F564FF00}"/>
              </a:ext>
            </a:extLst>
          </p:cNvPr>
          <p:cNvSpPr/>
          <p:nvPr/>
        </p:nvSpPr>
        <p:spPr>
          <a:xfrm>
            <a:off x="3919087" y="5598133"/>
            <a:ext cx="4433619" cy="423949"/>
          </a:xfrm>
          <a:prstGeom prst="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477" tIns="44738" rIns="89477" bIns="44738" rtlCol="0" anchor="ctr"/>
          <a:lstStyle/>
          <a:p>
            <a:pPr algn="ctr"/>
            <a:r>
              <a:rPr lang="zh-CN" altLang="en-US" sz="2000" b="1" dirty="0">
                <a:cs typeface="+mn-ea"/>
                <a:sym typeface="+mn-lt"/>
              </a:rPr>
              <a:t>输入标题文字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1DFF2B77-A5CD-45AD-AE60-D1465E71F32B}"/>
              </a:ext>
            </a:extLst>
          </p:cNvPr>
          <p:cNvSpPr/>
          <p:nvPr/>
        </p:nvSpPr>
        <p:spPr>
          <a:xfrm>
            <a:off x="3919087" y="1570624"/>
            <a:ext cx="4433619" cy="423949"/>
          </a:xfrm>
          <a:prstGeom prst="rect">
            <a:avLst/>
          </a:pr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477" tIns="44738" rIns="89477" bIns="44738" rtlCol="0" anchor="ctr"/>
          <a:lstStyle/>
          <a:p>
            <a:pPr algn="ctr"/>
            <a:r>
              <a:rPr lang="zh-CN" altLang="en-US" sz="2000" b="1" dirty="0">
                <a:cs typeface="+mn-ea"/>
                <a:sym typeface="+mn-lt"/>
              </a:rPr>
              <a:t>输入标题文字</a:t>
            </a:r>
          </a:p>
        </p:txBody>
      </p:sp>
      <p:sp>
        <p:nvSpPr>
          <p:cNvPr id="18" name="五边形 2">
            <a:extLst>
              <a:ext uri="{FF2B5EF4-FFF2-40B4-BE49-F238E27FC236}">
                <a16:creationId xmlns:a16="http://schemas.microsoft.com/office/drawing/2014/main" xmlns="" id="{F6CB0441-A78A-4999-9547-E4B258E246CF}"/>
              </a:ext>
            </a:extLst>
          </p:cNvPr>
          <p:cNvSpPr/>
          <p:nvPr/>
        </p:nvSpPr>
        <p:spPr>
          <a:xfrm>
            <a:off x="3241729" y="3849347"/>
            <a:ext cx="5788335" cy="317962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7F7F7F"/>
          </a:solidFill>
          <a:ln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477" tIns="44738" rIns="89477" bIns="44738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五边形 2">
            <a:extLst>
              <a:ext uri="{FF2B5EF4-FFF2-40B4-BE49-F238E27FC236}">
                <a16:creationId xmlns:a16="http://schemas.microsoft.com/office/drawing/2014/main" xmlns="" id="{2E76567A-6293-4857-B248-51E5CDDF3508}"/>
              </a:ext>
            </a:extLst>
          </p:cNvPr>
          <p:cNvSpPr/>
          <p:nvPr/>
        </p:nvSpPr>
        <p:spPr>
          <a:xfrm flipH="1">
            <a:off x="3241729" y="3425398"/>
            <a:ext cx="5788335" cy="317962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477" tIns="44738" rIns="89477" bIns="44738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0284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:a16="http://schemas.microsoft.com/office/drawing/2014/main" xmlns="" id="{6D155800-8F15-4C9A-B7F6-5BE9683313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96786" y="1526540"/>
            <a:ext cx="6154974" cy="3783998"/>
          </a:xfrm>
          <a:custGeom>
            <a:avLst/>
            <a:gdLst>
              <a:gd name="connsiteX0" fmla="*/ 321 w 3943295"/>
              <a:gd name="connsiteY0" fmla="*/ 0 h 2311888"/>
              <a:gd name="connsiteX1" fmla="*/ 3943295 w 3943295"/>
              <a:gd name="connsiteY1" fmla="*/ 0 h 2311888"/>
              <a:gd name="connsiteX2" fmla="*/ 3227035 w 3943295"/>
              <a:gd name="connsiteY2" fmla="*/ 2311888 h 2311888"/>
              <a:gd name="connsiteX3" fmla="*/ 321 w 3943295"/>
              <a:gd name="connsiteY3" fmla="*/ 2304796 h 2311888"/>
              <a:gd name="connsiteX4" fmla="*/ 321 w 3943295"/>
              <a:gd name="connsiteY4" fmla="*/ 0 h 2311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43295" h="2311888">
                <a:moveTo>
                  <a:pt x="321" y="0"/>
                </a:moveTo>
                <a:lnTo>
                  <a:pt x="3943295" y="0"/>
                </a:lnTo>
                <a:lnTo>
                  <a:pt x="3227035" y="2311888"/>
                </a:lnTo>
                <a:lnTo>
                  <a:pt x="321" y="2304796"/>
                </a:lnTo>
                <a:cubicBezTo>
                  <a:pt x="-2044" y="1538895"/>
                  <a:pt x="9777" y="765902"/>
                  <a:pt x="321" y="0"/>
                </a:cubicBezTo>
                <a:close/>
              </a:path>
            </a:pathLst>
          </a:custGeom>
        </p:spPr>
      </p:pic>
      <p:sp>
        <p:nvSpPr>
          <p:cNvPr id="6" name="任意多边形: 形状 5"/>
          <p:cNvSpPr/>
          <p:nvPr/>
        </p:nvSpPr>
        <p:spPr>
          <a:xfrm>
            <a:off x="3776515" y="2135186"/>
            <a:ext cx="8415485" cy="2587626"/>
          </a:xfrm>
          <a:custGeom>
            <a:avLst/>
            <a:gdLst>
              <a:gd name="connsiteX0" fmla="*/ 385762 w 4895850"/>
              <a:gd name="connsiteY0" fmla="*/ 0 h 1190625"/>
              <a:gd name="connsiteX1" fmla="*/ 0 w 4895850"/>
              <a:gd name="connsiteY1" fmla="*/ 1190625 h 1190625"/>
              <a:gd name="connsiteX2" fmla="*/ 4876800 w 4895850"/>
              <a:gd name="connsiteY2" fmla="*/ 1181100 h 1190625"/>
              <a:gd name="connsiteX3" fmla="*/ 4895850 w 4895850"/>
              <a:gd name="connsiteY3" fmla="*/ 14287 h 1190625"/>
              <a:gd name="connsiteX4" fmla="*/ 385762 w 4895850"/>
              <a:gd name="connsiteY4" fmla="*/ 0 h 1190625"/>
              <a:gd name="connsiteX0-1" fmla="*/ 385762 w 4891087"/>
              <a:gd name="connsiteY0-2" fmla="*/ 0 h 1190625"/>
              <a:gd name="connsiteX1-3" fmla="*/ 0 w 4891087"/>
              <a:gd name="connsiteY1-4" fmla="*/ 1190625 h 1190625"/>
              <a:gd name="connsiteX2-5" fmla="*/ 4876800 w 4891087"/>
              <a:gd name="connsiteY2-6" fmla="*/ 1181100 h 1190625"/>
              <a:gd name="connsiteX3-7" fmla="*/ 4891087 w 4891087"/>
              <a:gd name="connsiteY3-8" fmla="*/ 23812 h 1190625"/>
              <a:gd name="connsiteX4-9" fmla="*/ 385762 w 4891087"/>
              <a:gd name="connsiteY4-10" fmla="*/ 0 h 1190625"/>
              <a:gd name="connsiteX0-11" fmla="*/ 385762 w 4891087"/>
              <a:gd name="connsiteY0-12" fmla="*/ 0 h 1190625"/>
              <a:gd name="connsiteX1-13" fmla="*/ 0 w 4891087"/>
              <a:gd name="connsiteY1-14" fmla="*/ 1190625 h 1190625"/>
              <a:gd name="connsiteX2-15" fmla="*/ 4876800 w 4891087"/>
              <a:gd name="connsiteY2-16" fmla="*/ 1181100 h 1190625"/>
              <a:gd name="connsiteX3-17" fmla="*/ 4891087 w 4891087"/>
              <a:gd name="connsiteY3-18" fmla="*/ 0 h 1190625"/>
              <a:gd name="connsiteX4-19" fmla="*/ 385762 w 4891087"/>
              <a:gd name="connsiteY4-20" fmla="*/ 0 h 1190625"/>
              <a:gd name="connsiteX0-21" fmla="*/ 385762 w 4891087"/>
              <a:gd name="connsiteY0-22" fmla="*/ 0 h 1190625"/>
              <a:gd name="connsiteX1-23" fmla="*/ 0 w 4891087"/>
              <a:gd name="connsiteY1-24" fmla="*/ 1190625 h 1190625"/>
              <a:gd name="connsiteX2-25" fmla="*/ 4889717 w 4891087"/>
              <a:gd name="connsiteY2-26" fmla="*/ 1179440 h 1190625"/>
              <a:gd name="connsiteX3-27" fmla="*/ 4891087 w 4891087"/>
              <a:gd name="connsiteY3-28" fmla="*/ 0 h 1190625"/>
              <a:gd name="connsiteX4-29" fmla="*/ 385762 w 4891087"/>
              <a:gd name="connsiteY4-30" fmla="*/ 0 h 1190625"/>
              <a:gd name="connsiteX0-31" fmla="*/ 385762 w 4891087"/>
              <a:gd name="connsiteY0-32" fmla="*/ 0 h 1190625"/>
              <a:gd name="connsiteX1-33" fmla="*/ 0 w 4891087"/>
              <a:gd name="connsiteY1-34" fmla="*/ 1190625 h 1190625"/>
              <a:gd name="connsiteX2-35" fmla="*/ 4886026 w 4891087"/>
              <a:gd name="connsiteY2-36" fmla="*/ 1189400 h 1190625"/>
              <a:gd name="connsiteX3-37" fmla="*/ 4891087 w 4891087"/>
              <a:gd name="connsiteY3-38" fmla="*/ 0 h 1190625"/>
              <a:gd name="connsiteX4-39" fmla="*/ 385762 w 4891087"/>
              <a:gd name="connsiteY4-40" fmla="*/ 0 h 1190625"/>
              <a:gd name="connsiteX0-41" fmla="*/ 385762 w 4891087"/>
              <a:gd name="connsiteY0-42" fmla="*/ 0 h 1190625"/>
              <a:gd name="connsiteX1-43" fmla="*/ 0 w 4891087"/>
              <a:gd name="connsiteY1-44" fmla="*/ 1190625 h 1190625"/>
              <a:gd name="connsiteX2-45" fmla="*/ 4889717 w 4891087"/>
              <a:gd name="connsiteY2-46" fmla="*/ 1189400 h 1190625"/>
              <a:gd name="connsiteX3-47" fmla="*/ 4891087 w 4891087"/>
              <a:gd name="connsiteY3-48" fmla="*/ 0 h 1190625"/>
              <a:gd name="connsiteX4-49" fmla="*/ 385762 w 4891087"/>
              <a:gd name="connsiteY4-50" fmla="*/ 0 h 11906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891087" h="1190625">
                <a:moveTo>
                  <a:pt x="385762" y="0"/>
                </a:moveTo>
                <a:lnTo>
                  <a:pt x="0" y="1190625"/>
                </a:lnTo>
                <a:lnTo>
                  <a:pt x="4889717" y="1189400"/>
                </a:lnTo>
                <a:cubicBezTo>
                  <a:pt x="4890174" y="796253"/>
                  <a:pt x="4890630" y="393147"/>
                  <a:pt x="4891087" y="0"/>
                </a:cubicBezTo>
                <a:lnTo>
                  <a:pt x="385762" y="0"/>
                </a:lnTo>
                <a:close/>
              </a:path>
            </a:pathLst>
          </a:custGeom>
          <a:solidFill>
            <a:srgbClr val="035C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87545" y="2700655"/>
            <a:ext cx="75698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b="1" dirty="0">
                <a:solidFill>
                  <a:schemeClr val="bg1"/>
                </a:solidFill>
                <a:cs typeface="+mn-ea"/>
                <a:sym typeface="+mn-lt"/>
              </a:rPr>
              <a:t>感谢各位的聆听与指导</a:t>
            </a:r>
            <a:endParaRPr lang="zh-CN" sz="4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141760" y="3407690"/>
            <a:ext cx="5885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THANK YOU FOR LISTENING AND GUIDING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4610100" y="3592356"/>
            <a:ext cx="444500" cy="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11118674" y="3592356"/>
            <a:ext cx="444500" cy="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: 圆角 16"/>
          <p:cNvSpPr/>
          <p:nvPr/>
        </p:nvSpPr>
        <p:spPr>
          <a:xfrm>
            <a:off x="5496829" y="4079114"/>
            <a:ext cx="5012983" cy="335556"/>
          </a:xfrm>
          <a:prstGeom prst="roundRect">
            <a:avLst>
              <a:gd name="adj" fmla="val 0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答辩人：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XXXXX</a:t>
            </a: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    专  业：信息与计算科学</a:t>
            </a:r>
          </a:p>
        </p:txBody>
      </p:sp>
      <p:cxnSp>
        <p:nvCxnSpPr>
          <p:cNvPr id="21" name="直接连接符 20"/>
          <p:cNvCxnSpPr/>
          <p:nvPr/>
        </p:nvCxnSpPr>
        <p:spPr>
          <a:xfrm flipH="1">
            <a:off x="9945303" y="298571"/>
            <a:ext cx="829994" cy="914400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>
            <a:off x="9945303" y="942361"/>
            <a:ext cx="829994" cy="914400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 flipH="1">
            <a:off x="2946521" y="5523823"/>
            <a:ext cx="829994" cy="914400"/>
          </a:xfrm>
          <a:prstGeom prst="line">
            <a:avLst/>
          </a:prstGeom>
          <a:ln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4832350" y="5024904"/>
            <a:ext cx="1263650" cy="1411210"/>
          </a:xfrm>
          <a:prstGeom prst="line">
            <a:avLst/>
          </a:prstGeom>
          <a:ln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8854987" y="755771"/>
            <a:ext cx="432914" cy="476939"/>
          </a:xfrm>
          <a:prstGeom prst="line">
            <a:avLst/>
          </a:prstGeom>
          <a:ln w="15875"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6687013" y="5186471"/>
            <a:ext cx="432914" cy="476939"/>
          </a:xfrm>
          <a:prstGeom prst="line">
            <a:avLst/>
          </a:prstGeom>
          <a:ln>
            <a:solidFill>
              <a:srgbClr val="035C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16702C8B-7739-4008-B635-B737EDB87FE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98120" y="253260"/>
            <a:ext cx="2982071" cy="97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8690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厦门大学论文答辩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heme/theme1.xml><?xml version="1.0" encoding="utf-8"?>
<a:theme xmlns:a="http://schemas.openxmlformats.org/drawingml/2006/main" name="PP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qqrpo5ba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1581</Words>
  <Application>Microsoft Office PowerPoint</Application>
  <PresentationFormat>自定义</PresentationFormat>
  <Paragraphs>254</Paragraphs>
  <Slides>28</Slides>
  <Notes>28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29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</vt:vector>
  </TitlesOfParts>
  <Manager>第一PPT，www.1ppt.com</Manager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蓝色厦门大学论文答辩模板</dc:title>
  <dc:creator>PPT</dc:creator>
  <cp:keywords>PPT</cp:keywords>
  <dc:description>www.1ppt.com</dc:description>
  <cp:lastModifiedBy>User</cp:lastModifiedBy>
  <cp:revision>113</cp:revision>
  <dcterms:created xsi:type="dcterms:W3CDTF">2018-03-09T23:56:55Z</dcterms:created>
  <dcterms:modified xsi:type="dcterms:W3CDTF">2020-08-06T03:54:11Z</dcterms:modified>
</cp:coreProperties>
</file>