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2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3" r:id="rId2"/>
  </p:sldMasterIdLst>
  <p:notesMasterIdLst>
    <p:notesMasterId r:id="rId18"/>
  </p:notesMasterIdLst>
  <p:sldIdLst>
    <p:sldId id="256" r:id="rId3"/>
    <p:sldId id="262" r:id="rId4"/>
    <p:sldId id="263" r:id="rId5"/>
    <p:sldId id="257" r:id="rId6"/>
    <p:sldId id="258" r:id="rId7"/>
    <p:sldId id="259" r:id="rId8"/>
    <p:sldId id="280" r:id="rId9"/>
    <p:sldId id="260" r:id="rId10"/>
    <p:sldId id="281" r:id="rId11"/>
    <p:sldId id="271" r:id="rId12"/>
    <p:sldId id="273" r:id="rId13"/>
    <p:sldId id="275" r:id="rId14"/>
    <p:sldId id="282" r:id="rId15"/>
    <p:sldId id="276" r:id="rId16"/>
    <p:sldId id="279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2F2F2"/>
    <a:srgbClr val="D3381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7F39D5-96F7-4A4D-83F9-A86DBE6282C4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0B3C20-FDDD-4293-9714-CB58E533257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0763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0B3C20-FDDD-4293-9714-CB58E533257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287B-7148-4D76-9C35-148CF1E1BB5F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5342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287B-7148-4D76-9C35-148CF1E1BB5F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5211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287B-7148-4D76-9C35-148CF1E1BB5F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1201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287B-7148-4D76-9C35-148CF1E1BB5F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0081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287B-7148-4D76-9C35-148CF1E1BB5F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59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userDrawn="1">
  <p:cSld name="仅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83952-BB44-4068-B06C-62753303463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2F1B9-D298-464A-9AAD-E7F26934796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1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6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2020/8/4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2" y="6356746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5" y="6356746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</p:sldLayoutIdLst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ct val="19000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4425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905" indent="-216535" algn="l" defTabSz="86677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66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7232403" y="1141846"/>
            <a:ext cx="4680538" cy="4665397"/>
            <a:chOff x="5596" y="2904"/>
            <a:chExt cx="5402" cy="5903"/>
          </a:xfrm>
        </p:grpSpPr>
        <p:sp>
          <p:nvSpPr>
            <p:cNvPr id="54" name="Freeform 249"/>
            <p:cNvSpPr/>
            <p:nvPr/>
          </p:nvSpPr>
          <p:spPr bwMode="auto">
            <a:xfrm>
              <a:off x="7813" y="5146"/>
              <a:ext cx="729" cy="247"/>
            </a:xfrm>
            <a:custGeom>
              <a:avLst/>
              <a:gdLst>
                <a:gd name="T0" fmla="*/ 384 w 384"/>
                <a:gd name="T1" fmla="*/ 65 h 130"/>
                <a:gd name="T2" fmla="*/ 307 w 384"/>
                <a:gd name="T3" fmla="*/ 130 h 130"/>
                <a:gd name="T4" fmla="*/ 77 w 384"/>
                <a:gd name="T5" fmla="*/ 130 h 130"/>
                <a:gd name="T6" fmla="*/ 0 w 384"/>
                <a:gd name="T7" fmla="*/ 65 h 130"/>
                <a:gd name="T8" fmla="*/ 77 w 384"/>
                <a:gd name="T9" fmla="*/ 0 h 130"/>
                <a:gd name="T10" fmla="*/ 307 w 384"/>
                <a:gd name="T11" fmla="*/ 0 h 130"/>
                <a:gd name="T12" fmla="*/ 384 w 384"/>
                <a:gd name="T13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4" h="130">
                  <a:moveTo>
                    <a:pt x="384" y="65"/>
                  </a:moveTo>
                  <a:cubicBezTo>
                    <a:pt x="384" y="101"/>
                    <a:pt x="350" y="130"/>
                    <a:pt x="30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34" y="130"/>
                    <a:pt x="0" y="101"/>
                    <a:pt x="0" y="65"/>
                  </a:cubicBezTo>
                  <a:cubicBezTo>
                    <a:pt x="0" y="29"/>
                    <a:pt x="34" y="0"/>
                    <a:pt x="77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50" y="0"/>
                    <a:pt x="384" y="29"/>
                    <a:pt x="384" y="65"/>
                  </a:cubicBezTo>
                  <a:close/>
                </a:path>
              </a:pathLst>
            </a:custGeom>
            <a:solidFill>
              <a:srgbClr val="EFBE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Freeform 250"/>
            <p:cNvSpPr/>
            <p:nvPr/>
          </p:nvSpPr>
          <p:spPr bwMode="auto">
            <a:xfrm>
              <a:off x="8267" y="4409"/>
              <a:ext cx="1851" cy="1441"/>
            </a:xfrm>
            <a:custGeom>
              <a:avLst/>
              <a:gdLst>
                <a:gd name="T0" fmla="*/ 142 w 975"/>
                <a:gd name="T1" fmla="*/ 433 h 760"/>
                <a:gd name="T2" fmla="*/ 153 w 975"/>
                <a:gd name="T3" fmla="*/ 448 h 760"/>
                <a:gd name="T4" fmla="*/ 419 w 975"/>
                <a:gd name="T5" fmla="*/ 590 h 760"/>
                <a:gd name="T6" fmla="*/ 587 w 975"/>
                <a:gd name="T7" fmla="*/ 542 h 760"/>
                <a:gd name="T8" fmla="*/ 707 w 975"/>
                <a:gd name="T9" fmla="*/ 105 h 760"/>
                <a:gd name="T10" fmla="*/ 699 w 975"/>
                <a:gd name="T11" fmla="*/ 88 h 760"/>
                <a:gd name="T12" fmla="*/ 841 w 975"/>
                <a:gd name="T13" fmla="*/ 0 h 760"/>
                <a:gd name="T14" fmla="*/ 851 w 975"/>
                <a:gd name="T15" fmla="*/ 18 h 760"/>
                <a:gd name="T16" fmla="*/ 673 w 975"/>
                <a:gd name="T17" fmla="*/ 687 h 760"/>
                <a:gd name="T18" fmla="*/ 419 w 975"/>
                <a:gd name="T19" fmla="*/ 760 h 760"/>
                <a:gd name="T20" fmla="*/ 12 w 975"/>
                <a:gd name="T21" fmla="*/ 538 h 760"/>
                <a:gd name="T22" fmla="*/ 0 w 975"/>
                <a:gd name="T23" fmla="*/ 521 h 760"/>
                <a:gd name="T24" fmla="*/ 142 w 975"/>
                <a:gd name="T25" fmla="*/ 433 h 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5" h="760">
                  <a:moveTo>
                    <a:pt x="142" y="433"/>
                  </a:moveTo>
                  <a:cubicBezTo>
                    <a:pt x="153" y="448"/>
                    <a:pt x="153" y="448"/>
                    <a:pt x="153" y="448"/>
                  </a:cubicBezTo>
                  <a:cubicBezTo>
                    <a:pt x="213" y="537"/>
                    <a:pt x="313" y="590"/>
                    <a:pt x="419" y="590"/>
                  </a:cubicBezTo>
                  <a:cubicBezTo>
                    <a:pt x="478" y="590"/>
                    <a:pt x="536" y="573"/>
                    <a:pt x="587" y="542"/>
                  </a:cubicBezTo>
                  <a:cubicBezTo>
                    <a:pt x="733" y="451"/>
                    <a:pt x="786" y="259"/>
                    <a:pt x="707" y="105"/>
                  </a:cubicBezTo>
                  <a:cubicBezTo>
                    <a:pt x="699" y="88"/>
                    <a:pt x="699" y="88"/>
                    <a:pt x="699" y="88"/>
                  </a:cubicBezTo>
                  <a:cubicBezTo>
                    <a:pt x="841" y="0"/>
                    <a:pt x="841" y="0"/>
                    <a:pt x="841" y="0"/>
                  </a:cubicBezTo>
                  <a:cubicBezTo>
                    <a:pt x="851" y="18"/>
                    <a:pt x="851" y="18"/>
                    <a:pt x="851" y="18"/>
                  </a:cubicBezTo>
                  <a:cubicBezTo>
                    <a:pt x="975" y="254"/>
                    <a:pt x="897" y="548"/>
                    <a:pt x="673" y="687"/>
                  </a:cubicBezTo>
                  <a:cubicBezTo>
                    <a:pt x="596" y="735"/>
                    <a:pt x="508" y="760"/>
                    <a:pt x="419" y="760"/>
                  </a:cubicBezTo>
                  <a:cubicBezTo>
                    <a:pt x="255" y="760"/>
                    <a:pt x="103" y="677"/>
                    <a:pt x="12" y="538"/>
                  </a:cubicBezTo>
                  <a:cubicBezTo>
                    <a:pt x="0" y="521"/>
                    <a:pt x="0" y="521"/>
                    <a:pt x="0" y="521"/>
                  </a:cubicBezTo>
                  <a:lnTo>
                    <a:pt x="142" y="433"/>
                  </a:lnTo>
                  <a:close/>
                </a:path>
              </a:pathLst>
            </a:custGeom>
            <a:solidFill>
              <a:srgbClr val="ACAC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6" name="Freeform 251"/>
            <p:cNvSpPr/>
            <p:nvPr/>
          </p:nvSpPr>
          <p:spPr bwMode="auto">
            <a:xfrm>
              <a:off x="9396" y="3842"/>
              <a:ext cx="148" cy="192"/>
            </a:xfrm>
            <a:custGeom>
              <a:avLst/>
              <a:gdLst>
                <a:gd name="T0" fmla="*/ 64 w 78"/>
                <a:gd name="T1" fmla="*/ 0 h 101"/>
                <a:gd name="T2" fmla="*/ 0 w 78"/>
                <a:gd name="T3" fmla="*/ 82 h 101"/>
                <a:gd name="T4" fmla="*/ 78 w 78"/>
                <a:gd name="T5" fmla="*/ 101 h 101"/>
                <a:gd name="T6" fmla="*/ 64 w 78"/>
                <a:gd name="T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101">
                  <a:moveTo>
                    <a:pt x="64" y="0"/>
                  </a:moveTo>
                  <a:lnTo>
                    <a:pt x="0" y="82"/>
                  </a:lnTo>
                  <a:lnTo>
                    <a:pt x="78" y="101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D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7" name="Oval 252"/>
            <p:cNvSpPr>
              <a:spLocks noChangeArrowheads="1"/>
            </p:cNvSpPr>
            <p:nvPr/>
          </p:nvSpPr>
          <p:spPr bwMode="auto">
            <a:xfrm>
              <a:off x="9559" y="8312"/>
              <a:ext cx="416" cy="406"/>
            </a:xfrm>
            <a:prstGeom prst="ellipse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8" name="Oval 253"/>
            <p:cNvSpPr>
              <a:spLocks noChangeArrowheads="1"/>
            </p:cNvSpPr>
            <p:nvPr/>
          </p:nvSpPr>
          <p:spPr bwMode="auto">
            <a:xfrm>
              <a:off x="9689" y="8437"/>
              <a:ext cx="158" cy="156"/>
            </a:xfrm>
            <a:prstGeom prst="ellipse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9" name="Freeform 254"/>
            <p:cNvSpPr/>
            <p:nvPr/>
          </p:nvSpPr>
          <p:spPr bwMode="auto">
            <a:xfrm>
              <a:off x="8536" y="8072"/>
              <a:ext cx="2462" cy="317"/>
            </a:xfrm>
            <a:custGeom>
              <a:avLst/>
              <a:gdLst>
                <a:gd name="T0" fmla="*/ 0 w 1297"/>
                <a:gd name="T1" fmla="*/ 129 h 167"/>
                <a:gd name="T2" fmla="*/ 649 w 1297"/>
                <a:gd name="T3" fmla="*/ 0 h 167"/>
                <a:gd name="T4" fmla="*/ 1297 w 1297"/>
                <a:gd name="T5" fmla="*/ 129 h 167"/>
                <a:gd name="T6" fmla="*/ 1297 w 1297"/>
                <a:gd name="T7" fmla="*/ 167 h 167"/>
                <a:gd name="T8" fmla="*/ 0 w 1297"/>
                <a:gd name="T9" fmla="*/ 167 h 167"/>
                <a:gd name="T10" fmla="*/ 0 w 1297"/>
                <a:gd name="T11" fmla="*/ 12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7" h="167">
                  <a:moveTo>
                    <a:pt x="0" y="129"/>
                  </a:moveTo>
                  <a:lnTo>
                    <a:pt x="649" y="0"/>
                  </a:lnTo>
                  <a:lnTo>
                    <a:pt x="1297" y="129"/>
                  </a:lnTo>
                  <a:lnTo>
                    <a:pt x="1297" y="167"/>
                  </a:lnTo>
                  <a:lnTo>
                    <a:pt x="0" y="167"/>
                  </a:lnTo>
                  <a:lnTo>
                    <a:pt x="0" y="129"/>
                  </a:lnTo>
                  <a:close/>
                </a:path>
              </a:pathLst>
            </a:cu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Rectangle 255"/>
            <p:cNvSpPr>
              <a:spLocks noChangeArrowheads="1"/>
            </p:cNvSpPr>
            <p:nvPr/>
          </p:nvSpPr>
          <p:spPr bwMode="auto">
            <a:xfrm>
              <a:off x="9622" y="7245"/>
              <a:ext cx="294" cy="1145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Oval 256"/>
            <p:cNvSpPr>
              <a:spLocks noChangeArrowheads="1"/>
            </p:cNvSpPr>
            <p:nvPr/>
          </p:nvSpPr>
          <p:spPr bwMode="auto">
            <a:xfrm>
              <a:off x="10577" y="8312"/>
              <a:ext cx="414" cy="406"/>
            </a:xfrm>
            <a:prstGeom prst="ellipse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2" name="Oval 257"/>
            <p:cNvSpPr>
              <a:spLocks noChangeArrowheads="1"/>
            </p:cNvSpPr>
            <p:nvPr/>
          </p:nvSpPr>
          <p:spPr bwMode="auto">
            <a:xfrm>
              <a:off x="9218" y="6427"/>
              <a:ext cx="1050" cy="1031"/>
            </a:xfrm>
            <a:prstGeom prst="ellipse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3" name="Rectangle 258"/>
            <p:cNvSpPr>
              <a:spLocks noChangeArrowheads="1"/>
            </p:cNvSpPr>
            <p:nvPr/>
          </p:nvSpPr>
          <p:spPr bwMode="auto">
            <a:xfrm>
              <a:off x="10410" y="4599"/>
              <a:ext cx="330" cy="2490"/>
            </a:xfrm>
            <a:prstGeom prst="rect">
              <a:avLst/>
            </a:prstGeom>
            <a:solidFill>
              <a:srgbClr val="3D3A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4" name="Rectangle 259"/>
            <p:cNvSpPr>
              <a:spLocks noChangeArrowheads="1"/>
            </p:cNvSpPr>
            <p:nvPr/>
          </p:nvSpPr>
          <p:spPr bwMode="auto">
            <a:xfrm>
              <a:off x="8861" y="6687"/>
              <a:ext cx="1879" cy="402"/>
            </a:xfrm>
            <a:prstGeom prst="rect">
              <a:avLst/>
            </a:prstGeom>
            <a:solidFill>
              <a:srgbClr val="FFA9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5" name="Rectangle 260"/>
            <p:cNvSpPr>
              <a:spLocks noChangeArrowheads="1"/>
            </p:cNvSpPr>
            <p:nvPr/>
          </p:nvSpPr>
          <p:spPr bwMode="auto">
            <a:xfrm>
              <a:off x="8861" y="6943"/>
              <a:ext cx="1879" cy="146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6" name="Freeform 261"/>
            <p:cNvSpPr/>
            <p:nvPr/>
          </p:nvSpPr>
          <p:spPr bwMode="auto">
            <a:xfrm>
              <a:off x="7396" y="8184"/>
              <a:ext cx="1198" cy="514"/>
            </a:xfrm>
            <a:custGeom>
              <a:avLst/>
              <a:gdLst>
                <a:gd name="T0" fmla="*/ 631 w 631"/>
                <a:gd name="T1" fmla="*/ 0 h 271"/>
                <a:gd name="T2" fmla="*/ 630 w 631"/>
                <a:gd name="T3" fmla="*/ 271 h 271"/>
                <a:gd name="T4" fmla="*/ 0 w 631"/>
                <a:gd name="T5" fmla="*/ 271 h 271"/>
                <a:gd name="T6" fmla="*/ 0 w 631"/>
                <a:gd name="T7" fmla="*/ 203 h 271"/>
                <a:gd name="T8" fmla="*/ 400 w 631"/>
                <a:gd name="T9" fmla="*/ 0 h 271"/>
                <a:gd name="T10" fmla="*/ 631 w 631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1" h="271">
                  <a:moveTo>
                    <a:pt x="631" y="0"/>
                  </a:moveTo>
                  <a:lnTo>
                    <a:pt x="630" y="271"/>
                  </a:lnTo>
                  <a:lnTo>
                    <a:pt x="0" y="271"/>
                  </a:lnTo>
                  <a:lnTo>
                    <a:pt x="0" y="203"/>
                  </a:lnTo>
                  <a:lnTo>
                    <a:pt x="400" y="0"/>
                  </a:lnTo>
                  <a:lnTo>
                    <a:pt x="631" y="0"/>
                  </a:ln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7" name="Rectangle 262"/>
            <p:cNvSpPr>
              <a:spLocks noChangeArrowheads="1"/>
            </p:cNvSpPr>
            <p:nvPr/>
          </p:nvSpPr>
          <p:spPr bwMode="auto">
            <a:xfrm>
              <a:off x="7398" y="8570"/>
              <a:ext cx="1196" cy="129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8" name="Freeform 263"/>
            <p:cNvSpPr/>
            <p:nvPr/>
          </p:nvSpPr>
          <p:spPr bwMode="auto">
            <a:xfrm>
              <a:off x="7806" y="6062"/>
              <a:ext cx="2177" cy="2122"/>
            </a:xfrm>
            <a:custGeom>
              <a:avLst/>
              <a:gdLst>
                <a:gd name="T0" fmla="*/ 1147 w 1147"/>
                <a:gd name="T1" fmla="*/ 367 h 1119"/>
                <a:gd name="T2" fmla="*/ 1141 w 1147"/>
                <a:gd name="T3" fmla="*/ 21 h 1119"/>
                <a:gd name="T4" fmla="*/ 51 w 1147"/>
                <a:gd name="T5" fmla="*/ 84 h 1119"/>
                <a:gd name="T6" fmla="*/ 29 w 1147"/>
                <a:gd name="T7" fmla="*/ 295 h 1119"/>
                <a:gd name="T8" fmla="*/ 164 w 1147"/>
                <a:gd name="T9" fmla="*/ 1119 h 1119"/>
                <a:gd name="T10" fmla="*/ 425 w 1147"/>
                <a:gd name="T11" fmla="*/ 1119 h 1119"/>
                <a:gd name="T12" fmla="*/ 338 w 1147"/>
                <a:gd name="T13" fmla="*/ 367 h 1119"/>
                <a:gd name="T14" fmla="*/ 1147 w 1147"/>
                <a:gd name="T15" fmla="*/ 367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7" h="1119">
                  <a:moveTo>
                    <a:pt x="1147" y="367"/>
                  </a:moveTo>
                  <a:cubicBezTo>
                    <a:pt x="1141" y="21"/>
                    <a:pt x="1141" y="21"/>
                    <a:pt x="1141" y="21"/>
                  </a:cubicBezTo>
                  <a:cubicBezTo>
                    <a:pt x="1141" y="21"/>
                    <a:pt x="297" y="0"/>
                    <a:pt x="51" y="84"/>
                  </a:cubicBezTo>
                  <a:cubicBezTo>
                    <a:pt x="0" y="102"/>
                    <a:pt x="29" y="295"/>
                    <a:pt x="29" y="295"/>
                  </a:cubicBezTo>
                  <a:cubicBezTo>
                    <a:pt x="164" y="1119"/>
                    <a:pt x="164" y="1119"/>
                    <a:pt x="164" y="1119"/>
                  </a:cubicBezTo>
                  <a:cubicBezTo>
                    <a:pt x="425" y="1119"/>
                    <a:pt x="425" y="1119"/>
                    <a:pt x="425" y="1119"/>
                  </a:cubicBezTo>
                  <a:cubicBezTo>
                    <a:pt x="338" y="367"/>
                    <a:pt x="338" y="367"/>
                    <a:pt x="338" y="367"/>
                  </a:cubicBezTo>
                  <a:lnTo>
                    <a:pt x="1147" y="367"/>
                  </a:lnTo>
                  <a:close/>
                </a:path>
              </a:pathLst>
            </a:custGeom>
            <a:solidFill>
              <a:srgbClr val="334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9" name="Freeform 264"/>
            <p:cNvSpPr/>
            <p:nvPr/>
          </p:nvSpPr>
          <p:spPr bwMode="auto">
            <a:xfrm>
              <a:off x="7821" y="8184"/>
              <a:ext cx="1198" cy="514"/>
            </a:xfrm>
            <a:custGeom>
              <a:avLst/>
              <a:gdLst>
                <a:gd name="T0" fmla="*/ 631 w 631"/>
                <a:gd name="T1" fmla="*/ 0 h 271"/>
                <a:gd name="T2" fmla="*/ 630 w 631"/>
                <a:gd name="T3" fmla="*/ 271 h 271"/>
                <a:gd name="T4" fmla="*/ 0 w 631"/>
                <a:gd name="T5" fmla="*/ 271 h 271"/>
                <a:gd name="T6" fmla="*/ 0 w 631"/>
                <a:gd name="T7" fmla="*/ 203 h 271"/>
                <a:gd name="T8" fmla="*/ 400 w 631"/>
                <a:gd name="T9" fmla="*/ 0 h 271"/>
                <a:gd name="T10" fmla="*/ 631 w 631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1" h="271">
                  <a:moveTo>
                    <a:pt x="631" y="0"/>
                  </a:moveTo>
                  <a:lnTo>
                    <a:pt x="630" y="271"/>
                  </a:lnTo>
                  <a:lnTo>
                    <a:pt x="0" y="271"/>
                  </a:lnTo>
                  <a:lnTo>
                    <a:pt x="0" y="203"/>
                  </a:lnTo>
                  <a:lnTo>
                    <a:pt x="400" y="0"/>
                  </a:lnTo>
                  <a:lnTo>
                    <a:pt x="631" y="0"/>
                  </a:lnTo>
                  <a:close/>
                </a:path>
              </a:pathLst>
            </a:custGeom>
            <a:solidFill>
              <a:srgbClr val="3D3A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0" name="Rectangle 265"/>
            <p:cNvSpPr>
              <a:spLocks noChangeArrowheads="1"/>
            </p:cNvSpPr>
            <p:nvPr/>
          </p:nvSpPr>
          <p:spPr bwMode="auto">
            <a:xfrm>
              <a:off x="7823" y="8570"/>
              <a:ext cx="1196" cy="129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" name="Freeform 266"/>
            <p:cNvSpPr/>
            <p:nvPr/>
          </p:nvSpPr>
          <p:spPr bwMode="auto">
            <a:xfrm>
              <a:off x="8231" y="5298"/>
              <a:ext cx="2318" cy="2887"/>
            </a:xfrm>
            <a:custGeom>
              <a:avLst/>
              <a:gdLst>
                <a:gd name="T0" fmla="*/ 904 w 1221"/>
                <a:gd name="T1" fmla="*/ 15 h 1523"/>
                <a:gd name="T2" fmla="*/ 589 w 1221"/>
                <a:gd name="T3" fmla="*/ 308 h 1523"/>
                <a:gd name="T4" fmla="*/ 596 w 1221"/>
                <a:gd name="T5" fmla="*/ 428 h 1523"/>
                <a:gd name="T6" fmla="*/ 51 w 1221"/>
                <a:gd name="T7" fmla="*/ 488 h 1523"/>
                <a:gd name="T8" fmla="*/ 29 w 1221"/>
                <a:gd name="T9" fmla="*/ 699 h 1523"/>
                <a:gd name="T10" fmla="*/ 164 w 1221"/>
                <a:gd name="T11" fmla="*/ 1523 h 1523"/>
                <a:gd name="T12" fmla="*/ 425 w 1221"/>
                <a:gd name="T13" fmla="*/ 1523 h 1523"/>
                <a:gd name="T14" fmla="*/ 338 w 1221"/>
                <a:gd name="T15" fmla="*/ 771 h 1523"/>
                <a:gd name="T16" fmla="*/ 1147 w 1221"/>
                <a:gd name="T17" fmla="*/ 771 h 1523"/>
                <a:gd name="T18" fmla="*/ 1153 w 1221"/>
                <a:gd name="T19" fmla="*/ 364 h 1523"/>
                <a:gd name="T20" fmla="*/ 904 w 1221"/>
                <a:gd name="T21" fmla="*/ 15 h 1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1" h="1523">
                  <a:moveTo>
                    <a:pt x="904" y="15"/>
                  </a:moveTo>
                  <a:cubicBezTo>
                    <a:pt x="748" y="0"/>
                    <a:pt x="607" y="131"/>
                    <a:pt x="589" y="308"/>
                  </a:cubicBezTo>
                  <a:cubicBezTo>
                    <a:pt x="585" y="350"/>
                    <a:pt x="588" y="390"/>
                    <a:pt x="596" y="428"/>
                  </a:cubicBezTo>
                  <a:cubicBezTo>
                    <a:pt x="381" y="435"/>
                    <a:pt x="158" y="451"/>
                    <a:pt x="51" y="488"/>
                  </a:cubicBezTo>
                  <a:cubicBezTo>
                    <a:pt x="0" y="506"/>
                    <a:pt x="29" y="699"/>
                    <a:pt x="29" y="699"/>
                  </a:cubicBezTo>
                  <a:cubicBezTo>
                    <a:pt x="164" y="1523"/>
                    <a:pt x="164" y="1523"/>
                    <a:pt x="164" y="1523"/>
                  </a:cubicBezTo>
                  <a:cubicBezTo>
                    <a:pt x="425" y="1523"/>
                    <a:pt x="425" y="1523"/>
                    <a:pt x="425" y="1523"/>
                  </a:cubicBezTo>
                  <a:cubicBezTo>
                    <a:pt x="338" y="771"/>
                    <a:pt x="338" y="771"/>
                    <a:pt x="338" y="771"/>
                  </a:cubicBezTo>
                  <a:cubicBezTo>
                    <a:pt x="338" y="771"/>
                    <a:pt x="1004" y="911"/>
                    <a:pt x="1147" y="771"/>
                  </a:cubicBezTo>
                  <a:cubicBezTo>
                    <a:pt x="1221" y="699"/>
                    <a:pt x="1150" y="385"/>
                    <a:pt x="1153" y="364"/>
                  </a:cubicBezTo>
                  <a:cubicBezTo>
                    <a:pt x="1171" y="187"/>
                    <a:pt x="1060" y="31"/>
                    <a:pt x="904" y="15"/>
                  </a:cubicBezTo>
                  <a:close/>
                </a:path>
              </a:pathLst>
            </a:custGeom>
            <a:solidFill>
              <a:srgbClr val="4455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2" name="Freeform 267"/>
            <p:cNvSpPr/>
            <p:nvPr/>
          </p:nvSpPr>
          <p:spPr bwMode="auto">
            <a:xfrm>
              <a:off x="9345" y="4157"/>
              <a:ext cx="1114" cy="1904"/>
            </a:xfrm>
            <a:custGeom>
              <a:avLst/>
              <a:gdLst>
                <a:gd name="T0" fmla="*/ 13 w 587"/>
                <a:gd name="T1" fmla="*/ 441 h 1005"/>
                <a:gd name="T2" fmla="*/ 10 w 587"/>
                <a:gd name="T3" fmla="*/ 578 h 1005"/>
                <a:gd name="T4" fmla="*/ 6 w 587"/>
                <a:gd name="T5" fmla="*/ 714 h 1005"/>
                <a:gd name="T6" fmla="*/ 3 w 587"/>
                <a:gd name="T7" fmla="*/ 851 h 1005"/>
                <a:gd name="T8" fmla="*/ 0 w 587"/>
                <a:gd name="T9" fmla="*/ 948 h 1005"/>
                <a:gd name="T10" fmla="*/ 570 w 587"/>
                <a:gd name="T11" fmla="*/ 1005 h 1005"/>
                <a:gd name="T12" fmla="*/ 573 w 587"/>
                <a:gd name="T13" fmla="*/ 754 h 1005"/>
                <a:gd name="T14" fmla="*/ 586 w 587"/>
                <a:gd name="T15" fmla="*/ 392 h 1005"/>
                <a:gd name="T16" fmla="*/ 525 w 587"/>
                <a:gd name="T17" fmla="*/ 169 h 1005"/>
                <a:gd name="T18" fmla="*/ 358 w 587"/>
                <a:gd name="T19" fmla="*/ 20 h 1005"/>
                <a:gd name="T20" fmla="*/ 275 w 587"/>
                <a:gd name="T21" fmla="*/ 3 h 1005"/>
                <a:gd name="T22" fmla="*/ 208 w 587"/>
                <a:gd name="T23" fmla="*/ 132 h 1005"/>
                <a:gd name="T24" fmla="*/ 12 w 587"/>
                <a:gd name="T25" fmla="*/ 462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7" h="1005">
                  <a:moveTo>
                    <a:pt x="13" y="441"/>
                  </a:moveTo>
                  <a:cubicBezTo>
                    <a:pt x="9" y="524"/>
                    <a:pt x="11" y="495"/>
                    <a:pt x="10" y="578"/>
                  </a:cubicBezTo>
                  <a:cubicBezTo>
                    <a:pt x="9" y="623"/>
                    <a:pt x="8" y="669"/>
                    <a:pt x="6" y="714"/>
                  </a:cubicBezTo>
                  <a:cubicBezTo>
                    <a:pt x="5" y="760"/>
                    <a:pt x="4" y="805"/>
                    <a:pt x="3" y="851"/>
                  </a:cubicBezTo>
                  <a:cubicBezTo>
                    <a:pt x="2" y="883"/>
                    <a:pt x="1" y="916"/>
                    <a:pt x="0" y="948"/>
                  </a:cubicBezTo>
                  <a:cubicBezTo>
                    <a:pt x="570" y="1005"/>
                    <a:pt x="570" y="1005"/>
                    <a:pt x="570" y="1005"/>
                  </a:cubicBezTo>
                  <a:cubicBezTo>
                    <a:pt x="572" y="946"/>
                    <a:pt x="572" y="813"/>
                    <a:pt x="573" y="754"/>
                  </a:cubicBezTo>
                  <a:cubicBezTo>
                    <a:pt x="575" y="633"/>
                    <a:pt x="584" y="513"/>
                    <a:pt x="586" y="392"/>
                  </a:cubicBezTo>
                  <a:cubicBezTo>
                    <a:pt x="587" y="311"/>
                    <a:pt x="574" y="236"/>
                    <a:pt x="525" y="169"/>
                  </a:cubicBezTo>
                  <a:cubicBezTo>
                    <a:pt x="482" y="110"/>
                    <a:pt x="425" y="54"/>
                    <a:pt x="358" y="20"/>
                  </a:cubicBezTo>
                  <a:cubicBezTo>
                    <a:pt x="334" y="8"/>
                    <a:pt x="303" y="0"/>
                    <a:pt x="275" y="3"/>
                  </a:cubicBezTo>
                  <a:cubicBezTo>
                    <a:pt x="274" y="3"/>
                    <a:pt x="253" y="114"/>
                    <a:pt x="208" y="132"/>
                  </a:cubicBezTo>
                  <a:cubicBezTo>
                    <a:pt x="208" y="132"/>
                    <a:pt x="18" y="235"/>
                    <a:pt x="12" y="462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3" name="Rectangle 268"/>
            <p:cNvSpPr>
              <a:spLocks noChangeArrowheads="1"/>
            </p:cNvSpPr>
            <p:nvPr/>
          </p:nvSpPr>
          <p:spPr bwMode="auto">
            <a:xfrm>
              <a:off x="9673" y="4457"/>
              <a:ext cx="28" cy="767"/>
            </a:xfrm>
            <a:prstGeom prst="rect">
              <a:avLst/>
            </a:pr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/>
            </a:p>
          </p:txBody>
        </p:sp>
        <p:sp>
          <p:nvSpPr>
            <p:cNvPr id="74" name="Freeform 269"/>
            <p:cNvSpPr/>
            <p:nvPr/>
          </p:nvSpPr>
          <p:spPr bwMode="auto">
            <a:xfrm>
              <a:off x="9673" y="4514"/>
              <a:ext cx="347" cy="710"/>
            </a:xfrm>
            <a:custGeom>
              <a:avLst/>
              <a:gdLst>
                <a:gd name="T0" fmla="*/ 14 w 183"/>
                <a:gd name="T1" fmla="*/ 374 h 374"/>
                <a:gd name="T2" fmla="*/ 0 w 183"/>
                <a:gd name="T3" fmla="*/ 368 h 374"/>
                <a:gd name="T4" fmla="*/ 169 w 183"/>
                <a:gd name="T5" fmla="*/ 0 h 374"/>
                <a:gd name="T6" fmla="*/ 183 w 183"/>
                <a:gd name="T7" fmla="*/ 6 h 374"/>
                <a:gd name="T8" fmla="*/ 14 w 183"/>
                <a:gd name="T9" fmla="*/ 374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374">
                  <a:moveTo>
                    <a:pt x="14" y="374"/>
                  </a:moveTo>
                  <a:lnTo>
                    <a:pt x="0" y="368"/>
                  </a:lnTo>
                  <a:lnTo>
                    <a:pt x="169" y="0"/>
                  </a:lnTo>
                  <a:lnTo>
                    <a:pt x="183" y="6"/>
                  </a:lnTo>
                  <a:lnTo>
                    <a:pt x="14" y="374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5" name="Freeform 270"/>
            <p:cNvSpPr/>
            <p:nvPr/>
          </p:nvSpPr>
          <p:spPr bwMode="auto">
            <a:xfrm>
              <a:off x="9791" y="4214"/>
              <a:ext cx="514" cy="514"/>
            </a:xfrm>
            <a:custGeom>
              <a:avLst/>
              <a:gdLst>
                <a:gd name="T0" fmla="*/ 0 w 271"/>
                <a:gd name="T1" fmla="*/ 104 h 272"/>
                <a:gd name="T2" fmla="*/ 20 w 271"/>
                <a:gd name="T3" fmla="*/ 272 h 272"/>
                <a:gd name="T4" fmla="*/ 271 w 271"/>
                <a:gd name="T5" fmla="*/ 109 h 272"/>
                <a:gd name="T6" fmla="*/ 209 w 271"/>
                <a:gd name="T7" fmla="*/ 0 h 272"/>
                <a:gd name="T8" fmla="*/ 0 w 271"/>
                <a:gd name="T9" fmla="*/ 10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72">
                  <a:moveTo>
                    <a:pt x="0" y="104"/>
                  </a:moveTo>
                  <a:cubicBezTo>
                    <a:pt x="0" y="114"/>
                    <a:pt x="20" y="272"/>
                    <a:pt x="20" y="272"/>
                  </a:cubicBezTo>
                  <a:cubicBezTo>
                    <a:pt x="271" y="109"/>
                    <a:pt x="271" y="109"/>
                    <a:pt x="271" y="109"/>
                  </a:cubicBezTo>
                  <a:cubicBezTo>
                    <a:pt x="209" y="0"/>
                    <a:pt x="209" y="0"/>
                    <a:pt x="209" y="0"/>
                  </a:cubicBezTo>
                  <a:lnTo>
                    <a:pt x="0" y="104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6" name="Freeform 271"/>
            <p:cNvSpPr/>
            <p:nvPr/>
          </p:nvSpPr>
          <p:spPr bwMode="auto">
            <a:xfrm>
              <a:off x="9654" y="4375"/>
              <a:ext cx="137" cy="294"/>
            </a:xfrm>
            <a:custGeom>
              <a:avLst/>
              <a:gdLst>
                <a:gd name="T0" fmla="*/ 72 w 72"/>
                <a:gd name="T1" fmla="*/ 29 h 155"/>
                <a:gd name="T2" fmla="*/ 0 w 72"/>
                <a:gd name="T3" fmla="*/ 155 h 155"/>
                <a:gd name="T4" fmla="*/ 14 w 72"/>
                <a:gd name="T5" fmla="*/ 0 h 155"/>
                <a:gd name="T6" fmla="*/ 72 w 72"/>
                <a:gd name="T7" fmla="*/ 2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" h="155">
                  <a:moveTo>
                    <a:pt x="72" y="29"/>
                  </a:moveTo>
                  <a:lnTo>
                    <a:pt x="0" y="155"/>
                  </a:lnTo>
                  <a:lnTo>
                    <a:pt x="14" y="0"/>
                  </a:lnTo>
                  <a:lnTo>
                    <a:pt x="72" y="2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7" name="Freeform 272"/>
            <p:cNvSpPr/>
            <p:nvPr/>
          </p:nvSpPr>
          <p:spPr bwMode="auto">
            <a:xfrm>
              <a:off x="9516" y="3284"/>
              <a:ext cx="746" cy="1158"/>
            </a:xfrm>
            <a:custGeom>
              <a:avLst/>
              <a:gdLst>
                <a:gd name="T0" fmla="*/ 1 w 393"/>
                <a:gd name="T1" fmla="*/ 421 h 610"/>
                <a:gd name="T2" fmla="*/ 2 w 393"/>
                <a:gd name="T3" fmla="*/ 177 h 610"/>
                <a:gd name="T4" fmla="*/ 180 w 393"/>
                <a:gd name="T5" fmla="*/ 3 h 610"/>
                <a:gd name="T6" fmla="*/ 357 w 393"/>
                <a:gd name="T7" fmla="*/ 189 h 610"/>
                <a:gd name="T8" fmla="*/ 357 w 393"/>
                <a:gd name="T9" fmla="*/ 227 h 610"/>
                <a:gd name="T10" fmla="*/ 356 w 393"/>
                <a:gd name="T11" fmla="*/ 363 h 610"/>
                <a:gd name="T12" fmla="*/ 356 w 393"/>
                <a:gd name="T13" fmla="*/ 433 h 610"/>
                <a:gd name="T14" fmla="*/ 178 w 393"/>
                <a:gd name="T15" fmla="*/ 607 h 610"/>
                <a:gd name="T16" fmla="*/ 1 w 393"/>
                <a:gd name="T17" fmla="*/ 421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3" h="610">
                  <a:moveTo>
                    <a:pt x="1" y="421"/>
                  </a:moveTo>
                  <a:cubicBezTo>
                    <a:pt x="2" y="177"/>
                    <a:pt x="2" y="177"/>
                    <a:pt x="2" y="177"/>
                  </a:cubicBezTo>
                  <a:cubicBezTo>
                    <a:pt x="2" y="78"/>
                    <a:pt x="82" y="0"/>
                    <a:pt x="180" y="3"/>
                  </a:cubicBezTo>
                  <a:cubicBezTo>
                    <a:pt x="279" y="6"/>
                    <a:pt x="358" y="89"/>
                    <a:pt x="357" y="189"/>
                  </a:cubicBezTo>
                  <a:cubicBezTo>
                    <a:pt x="357" y="227"/>
                    <a:pt x="357" y="227"/>
                    <a:pt x="357" y="227"/>
                  </a:cubicBezTo>
                  <a:cubicBezTo>
                    <a:pt x="393" y="229"/>
                    <a:pt x="391" y="363"/>
                    <a:pt x="356" y="363"/>
                  </a:cubicBezTo>
                  <a:cubicBezTo>
                    <a:pt x="356" y="433"/>
                    <a:pt x="356" y="433"/>
                    <a:pt x="356" y="433"/>
                  </a:cubicBezTo>
                  <a:cubicBezTo>
                    <a:pt x="356" y="532"/>
                    <a:pt x="276" y="610"/>
                    <a:pt x="178" y="607"/>
                  </a:cubicBezTo>
                  <a:cubicBezTo>
                    <a:pt x="79" y="604"/>
                    <a:pt x="0" y="521"/>
                    <a:pt x="1" y="421"/>
                  </a:cubicBezTo>
                  <a:close/>
                </a:path>
              </a:pathLst>
            </a:custGeom>
            <a:solidFill>
              <a:srgbClr val="FFD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8" name="Freeform 273"/>
            <p:cNvSpPr/>
            <p:nvPr/>
          </p:nvSpPr>
          <p:spPr bwMode="auto">
            <a:xfrm>
              <a:off x="9569" y="3817"/>
              <a:ext cx="89" cy="133"/>
            </a:xfrm>
            <a:custGeom>
              <a:avLst/>
              <a:gdLst>
                <a:gd name="T0" fmla="*/ 2 w 47"/>
                <a:gd name="T1" fmla="*/ 46 h 70"/>
                <a:gd name="T2" fmla="*/ 18 w 47"/>
                <a:gd name="T3" fmla="*/ 69 h 70"/>
                <a:gd name="T4" fmla="*/ 40 w 47"/>
                <a:gd name="T5" fmla="*/ 53 h 70"/>
                <a:gd name="T6" fmla="*/ 45 w 47"/>
                <a:gd name="T7" fmla="*/ 25 h 70"/>
                <a:gd name="T8" fmla="*/ 30 w 47"/>
                <a:gd name="T9" fmla="*/ 2 h 70"/>
                <a:gd name="T10" fmla="*/ 8 w 47"/>
                <a:gd name="T11" fmla="*/ 18 h 70"/>
                <a:gd name="T12" fmla="*/ 2 w 47"/>
                <a:gd name="T13" fmla="*/ 4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70">
                  <a:moveTo>
                    <a:pt x="2" y="46"/>
                  </a:moveTo>
                  <a:cubicBezTo>
                    <a:pt x="0" y="56"/>
                    <a:pt x="7" y="67"/>
                    <a:pt x="18" y="69"/>
                  </a:cubicBezTo>
                  <a:cubicBezTo>
                    <a:pt x="28" y="70"/>
                    <a:pt x="38" y="63"/>
                    <a:pt x="40" y="53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15"/>
                    <a:pt x="41" y="4"/>
                    <a:pt x="30" y="2"/>
                  </a:cubicBezTo>
                  <a:cubicBezTo>
                    <a:pt x="20" y="0"/>
                    <a:pt x="10" y="8"/>
                    <a:pt x="8" y="18"/>
                  </a:cubicBezTo>
                  <a:lnTo>
                    <a:pt x="2" y="46"/>
                  </a:lnTo>
                  <a:close/>
                </a:path>
              </a:pathLst>
            </a:custGeom>
            <a:solidFill>
              <a:srgbClr val="4455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9" name="Freeform 274"/>
            <p:cNvSpPr/>
            <p:nvPr/>
          </p:nvSpPr>
          <p:spPr bwMode="auto">
            <a:xfrm>
              <a:off x="9571" y="3713"/>
              <a:ext cx="194" cy="121"/>
            </a:xfrm>
            <a:custGeom>
              <a:avLst/>
              <a:gdLst>
                <a:gd name="T0" fmla="*/ 4 w 102"/>
                <a:gd name="T1" fmla="*/ 10 h 64"/>
                <a:gd name="T2" fmla="*/ 10 w 102"/>
                <a:gd name="T3" fmla="*/ 28 h 64"/>
                <a:gd name="T4" fmla="*/ 80 w 102"/>
                <a:gd name="T5" fmla="*/ 61 h 64"/>
                <a:gd name="T6" fmla="*/ 98 w 102"/>
                <a:gd name="T7" fmla="*/ 54 h 64"/>
                <a:gd name="T8" fmla="*/ 92 w 102"/>
                <a:gd name="T9" fmla="*/ 36 h 64"/>
                <a:gd name="T10" fmla="*/ 22 w 102"/>
                <a:gd name="T11" fmla="*/ 3 h 64"/>
                <a:gd name="T12" fmla="*/ 4 w 102"/>
                <a:gd name="T13" fmla="*/ 1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64">
                  <a:moveTo>
                    <a:pt x="4" y="10"/>
                  </a:moveTo>
                  <a:cubicBezTo>
                    <a:pt x="0" y="17"/>
                    <a:pt x="3" y="25"/>
                    <a:pt x="10" y="28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87" y="64"/>
                    <a:pt x="95" y="61"/>
                    <a:pt x="98" y="54"/>
                  </a:cubicBezTo>
                  <a:cubicBezTo>
                    <a:pt x="102" y="48"/>
                    <a:pt x="99" y="39"/>
                    <a:pt x="92" y="36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15" y="0"/>
                    <a:pt x="7" y="3"/>
                    <a:pt x="4" y="10"/>
                  </a:cubicBezTo>
                  <a:close/>
                </a:path>
              </a:pathLst>
            </a:custGeom>
            <a:solidFill>
              <a:srgbClr val="4455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0" name="Freeform 275"/>
            <p:cNvSpPr/>
            <p:nvPr/>
          </p:nvSpPr>
          <p:spPr bwMode="auto">
            <a:xfrm>
              <a:off x="9541" y="4123"/>
              <a:ext cx="294" cy="118"/>
            </a:xfrm>
            <a:custGeom>
              <a:avLst/>
              <a:gdLst>
                <a:gd name="T0" fmla="*/ 9 w 155"/>
                <a:gd name="T1" fmla="*/ 4 h 62"/>
                <a:gd name="T2" fmla="*/ 15 w 155"/>
                <a:gd name="T3" fmla="*/ 6 h 62"/>
                <a:gd name="T4" fmla="*/ 96 w 155"/>
                <a:gd name="T5" fmla="*/ 37 h 62"/>
                <a:gd name="T6" fmla="*/ 137 w 155"/>
                <a:gd name="T7" fmla="*/ 6 h 62"/>
                <a:gd name="T8" fmla="*/ 149 w 155"/>
                <a:gd name="T9" fmla="*/ 3 h 62"/>
                <a:gd name="T10" fmla="*/ 152 w 155"/>
                <a:gd name="T11" fmla="*/ 15 h 62"/>
                <a:gd name="T12" fmla="*/ 100 w 155"/>
                <a:gd name="T13" fmla="*/ 56 h 62"/>
                <a:gd name="T14" fmla="*/ 5 w 155"/>
                <a:gd name="T15" fmla="*/ 21 h 62"/>
                <a:gd name="T16" fmla="*/ 3 w 155"/>
                <a:gd name="T17" fmla="*/ 8 h 62"/>
                <a:gd name="T18" fmla="*/ 9 w 155"/>
                <a:gd name="T19" fmla="*/ 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5" h="62">
                  <a:moveTo>
                    <a:pt x="9" y="4"/>
                  </a:moveTo>
                  <a:cubicBezTo>
                    <a:pt x="11" y="4"/>
                    <a:pt x="14" y="5"/>
                    <a:pt x="15" y="6"/>
                  </a:cubicBezTo>
                  <a:cubicBezTo>
                    <a:pt x="46" y="32"/>
                    <a:pt x="73" y="42"/>
                    <a:pt x="96" y="37"/>
                  </a:cubicBezTo>
                  <a:cubicBezTo>
                    <a:pt x="124" y="31"/>
                    <a:pt x="137" y="6"/>
                    <a:pt x="137" y="6"/>
                  </a:cubicBezTo>
                  <a:cubicBezTo>
                    <a:pt x="139" y="1"/>
                    <a:pt x="145" y="0"/>
                    <a:pt x="149" y="3"/>
                  </a:cubicBezTo>
                  <a:cubicBezTo>
                    <a:pt x="153" y="5"/>
                    <a:pt x="155" y="11"/>
                    <a:pt x="152" y="15"/>
                  </a:cubicBezTo>
                  <a:cubicBezTo>
                    <a:pt x="152" y="17"/>
                    <a:pt x="135" y="48"/>
                    <a:pt x="100" y="56"/>
                  </a:cubicBezTo>
                  <a:cubicBezTo>
                    <a:pt x="71" y="62"/>
                    <a:pt x="39" y="50"/>
                    <a:pt x="5" y="21"/>
                  </a:cubicBezTo>
                  <a:cubicBezTo>
                    <a:pt x="1" y="18"/>
                    <a:pt x="0" y="12"/>
                    <a:pt x="3" y="8"/>
                  </a:cubicBezTo>
                  <a:cubicBezTo>
                    <a:pt x="5" y="6"/>
                    <a:pt x="7" y="4"/>
                    <a:pt x="9" y="4"/>
                  </a:cubicBezTo>
                  <a:close/>
                </a:path>
              </a:pathLst>
            </a:custGeom>
            <a:solidFill>
              <a:srgbClr val="F88A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1" name="Rectangle 276"/>
            <p:cNvSpPr>
              <a:spLocks noChangeArrowheads="1"/>
            </p:cNvSpPr>
            <p:nvPr/>
          </p:nvSpPr>
          <p:spPr bwMode="auto">
            <a:xfrm>
              <a:off x="9586" y="5187"/>
              <a:ext cx="214" cy="336"/>
            </a:xfrm>
            <a:prstGeom prst="rect">
              <a:avLst/>
            </a:pr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" name="Rectangle 277"/>
            <p:cNvSpPr>
              <a:spLocks noChangeArrowheads="1"/>
            </p:cNvSpPr>
            <p:nvPr/>
          </p:nvSpPr>
          <p:spPr bwMode="auto">
            <a:xfrm>
              <a:off x="9624" y="5241"/>
              <a:ext cx="139" cy="140"/>
            </a:xfrm>
            <a:prstGeom prst="rect">
              <a:avLst/>
            </a:pr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3" name="Freeform 278"/>
            <p:cNvSpPr/>
            <p:nvPr/>
          </p:nvSpPr>
          <p:spPr bwMode="auto">
            <a:xfrm>
              <a:off x="8235" y="5146"/>
              <a:ext cx="731" cy="247"/>
            </a:xfrm>
            <a:custGeom>
              <a:avLst/>
              <a:gdLst>
                <a:gd name="T0" fmla="*/ 385 w 385"/>
                <a:gd name="T1" fmla="*/ 65 h 130"/>
                <a:gd name="T2" fmla="*/ 308 w 385"/>
                <a:gd name="T3" fmla="*/ 130 h 130"/>
                <a:gd name="T4" fmla="*/ 77 w 385"/>
                <a:gd name="T5" fmla="*/ 130 h 130"/>
                <a:gd name="T6" fmla="*/ 0 w 385"/>
                <a:gd name="T7" fmla="*/ 65 h 130"/>
                <a:gd name="T8" fmla="*/ 77 w 385"/>
                <a:gd name="T9" fmla="*/ 0 h 130"/>
                <a:gd name="T10" fmla="*/ 308 w 385"/>
                <a:gd name="T11" fmla="*/ 0 h 130"/>
                <a:gd name="T12" fmla="*/ 385 w 385"/>
                <a:gd name="T13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5" h="130">
                  <a:moveTo>
                    <a:pt x="385" y="65"/>
                  </a:moveTo>
                  <a:cubicBezTo>
                    <a:pt x="385" y="101"/>
                    <a:pt x="350" y="130"/>
                    <a:pt x="308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35" y="130"/>
                    <a:pt x="0" y="101"/>
                    <a:pt x="0" y="65"/>
                  </a:cubicBezTo>
                  <a:cubicBezTo>
                    <a:pt x="0" y="29"/>
                    <a:pt x="35" y="0"/>
                    <a:pt x="77" y="0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50" y="0"/>
                    <a:pt x="385" y="29"/>
                    <a:pt x="385" y="65"/>
                  </a:cubicBezTo>
                  <a:close/>
                </a:path>
              </a:pathLst>
            </a:custGeom>
            <a:solidFill>
              <a:srgbClr val="FFD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4" name="Freeform 279"/>
            <p:cNvSpPr/>
            <p:nvPr/>
          </p:nvSpPr>
          <p:spPr bwMode="auto">
            <a:xfrm>
              <a:off x="8690" y="4409"/>
              <a:ext cx="1851" cy="1441"/>
            </a:xfrm>
            <a:custGeom>
              <a:avLst/>
              <a:gdLst>
                <a:gd name="T0" fmla="*/ 142 w 975"/>
                <a:gd name="T1" fmla="*/ 433 h 760"/>
                <a:gd name="T2" fmla="*/ 152 w 975"/>
                <a:gd name="T3" fmla="*/ 448 h 760"/>
                <a:gd name="T4" fmla="*/ 419 w 975"/>
                <a:gd name="T5" fmla="*/ 590 h 760"/>
                <a:gd name="T6" fmla="*/ 587 w 975"/>
                <a:gd name="T7" fmla="*/ 542 h 760"/>
                <a:gd name="T8" fmla="*/ 707 w 975"/>
                <a:gd name="T9" fmla="*/ 105 h 760"/>
                <a:gd name="T10" fmla="*/ 699 w 975"/>
                <a:gd name="T11" fmla="*/ 88 h 760"/>
                <a:gd name="T12" fmla="*/ 841 w 975"/>
                <a:gd name="T13" fmla="*/ 0 h 760"/>
                <a:gd name="T14" fmla="*/ 850 w 975"/>
                <a:gd name="T15" fmla="*/ 18 h 760"/>
                <a:gd name="T16" fmla="*/ 673 w 975"/>
                <a:gd name="T17" fmla="*/ 687 h 760"/>
                <a:gd name="T18" fmla="*/ 419 w 975"/>
                <a:gd name="T19" fmla="*/ 760 h 760"/>
                <a:gd name="T20" fmla="*/ 11 w 975"/>
                <a:gd name="T21" fmla="*/ 538 h 760"/>
                <a:gd name="T22" fmla="*/ 0 w 975"/>
                <a:gd name="T23" fmla="*/ 521 h 760"/>
                <a:gd name="T24" fmla="*/ 142 w 975"/>
                <a:gd name="T25" fmla="*/ 433 h 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5" h="760">
                  <a:moveTo>
                    <a:pt x="142" y="433"/>
                  </a:moveTo>
                  <a:cubicBezTo>
                    <a:pt x="152" y="448"/>
                    <a:pt x="152" y="448"/>
                    <a:pt x="152" y="448"/>
                  </a:cubicBezTo>
                  <a:cubicBezTo>
                    <a:pt x="213" y="537"/>
                    <a:pt x="312" y="590"/>
                    <a:pt x="419" y="590"/>
                  </a:cubicBezTo>
                  <a:cubicBezTo>
                    <a:pt x="478" y="590"/>
                    <a:pt x="536" y="573"/>
                    <a:pt x="587" y="542"/>
                  </a:cubicBezTo>
                  <a:cubicBezTo>
                    <a:pt x="732" y="451"/>
                    <a:pt x="785" y="259"/>
                    <a:pt x="707" y="105"/>
                  </a:cubicBezTo>
                  <a:cubicBezTo>
                    <a:pt x="699" y="88"/>
                    <a:pt x="699" y="88"/>
                    <a:pt x="699" y="88"/>
                  </a:cubicBezTo>
                  <a:cubicBezTo>
                    <a:pt x="841" y="0"/>
                    <a:pt x="841" y="0"/>
                    <a:pt x="841" y="0"/>
                  </a:cubicBezTo>
                  <a:cubicBezTo>
                    <a:pt x="850" y="18"/>
                    <a:pt x="850" y="18"/>
                    <a:pt x="850" y="18"/>
                  </a:cubicBezTo>
                  <a:cubicBezTo>
                    <a:pt x="975" y="254"/>
                    <a:pt x="897" y="548"/>
                    <a:pt x="673" y="687"/>
                  </a:cubicBezTo>
                  <a:cubicBezTo>
                    <a:pt x="596" y="735"/>
                    <a:pt x="508" y="760"/>
                    <a:pt x="419" y="760"/>
                  </a:cubicBezTo>
                  <a:cubicBezTo>
                    <a:pt x="255" y="760"/>
                    <a:pt x="102" y="677"/>
                    <a:pt x="11" y="538"/>
                  </a:cubicBezTo>
                  <a:cubicBezTo>
                    <a:pt x="0" y="521"/>
                    <a:pt x="0" y="521"/>
                    <a:pt x="0" y="521"/>
                  </a:cubicBezTo>
                  <a:lnTo>
                    <a:pt x="142" y="433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5" name="Oval 280"/>
            <p:cNvSpPr>
              <a:spLocks noChangeArrowheads="1"/>
            </p:cNvSpPr>
            <p:nvPr/>
          </p:nvSpPr>
          <p:spPr bwMode="auto">
            <a:xfrm>
              <a:off x="10704" y="8437"/>
              <a:ext cx="159" cy="156"/>
            </a:xfrm>
            <a:prstGeom prst="ellipse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6" name="Freeform 281"/>
            <p:cNvSpPr/>
            <p:nvPr/>
          </p:nvSpPr>
          <p:spPr bwMode="auto">
            <a:xfrm>
              <a:off x="9187" y="5846"/>
              <a:ext cx="1676" cy="290"/>
            </a:xfrm>
            <a:custGeom>
              <a:avLst/>
              <a:gdLst>
                <a:gd name="T0" fmla="*/ 883 w 883"/>
                <a:gd name="T1" fmla="*/ 77 h 154"/>
                <a:gd name="T2" fmla="*/ 800 w 883"/>
                <a:gd name="T3" fmla="*/ 154 h 154"/>
                <a:gd name="T4" fmla="*/ 83 w 883"/>
                <a:gd name="T5" fmla="*/ 154 h 154"/>
                <a:gd name="T6" fmla="*/ 0 w 883"/>
                <a:gd name="T7" fmla="*/ 77 h 154"/>
                <a:gd name="T8" fmla="*/ 83 w 883"/>
                <a:gd name="T9" fmla="*/ 0 h 154"/>
                <a:gd name="T10" fmla="*/ 800 w 883"/>
                <a:gd name="T11" fmla="*/ 0 h 154"/>
                <a:gd name="T12" fmla="*/ 883 w 883"/>
                <a:gd name="T13" fmla="*/ 77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3" h="154">
                  <a:moveTo>
                    <a:pt x="883" y="77"/>
                  </a:moveTo>
                  <a:cubicBezTo>
                    <a:pt x="883" y="120"/>
                    <a:pt x="846" y="154"/>
                    <a:pt x="800" y="154"/>
                  </a:cubicBezTo>
                  <a:cubicBezTo>
                    <a:pt x="83" y="154"/>
                    <a:pt x="83" y="154"/>
                    <a:pt x="83" y="154"/>
                  </a:cubicBezTo>
                  <a:cubicBezTo>
                    <a:pt x="38" y="154"/>
                    <a:pt x="0" y="120"/>
                    <a:pt x="0" y="77"/>
                  </a:cubicBezTo>
                  <a:cubicBezTo>
                    <a:pt x="0" y="34"/>
                    <a:pt x="38" y="0"/>
                    <a:pt x="83" y="0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846" y="0"/>
                    <a:pt x="883" y="34"/>
                    <a:pt x="883" y="77"/>
                  </a:cubicBez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7" name="Freeform 282"/>
            <p:cNvSpPr/>
            <p:nvPr/>
          </p:nvSpPr>
          <p:spPr bwMode="auto">
            <a:xfrm>
              <a:off x="10577" y="5990"/>
              <a:ext cx="163" cy="1099"/>
            </a:xfrm>
            <a:custGeom>
              <a:avLst/>
              <a:gdLst>
                <a:gd name="T0" fmla="*/ 86 w 86"/>
                <a:gd name="T1" fmla="*/ 532 h 579"/>
                <a:gd name="T2" fmla="*/ 43 w 86"/>
                <a:gd name="T3" fmla="*/ 579 h 579"/>
                <a:gd name="T4" fmla="*/ 0 w 86"/>
                <a:gd name="T5" fmla="*/ 532 h 579"/>
                <a:gd name="T6" fmla="*/ 0 w 86"/>
                <a:gd name="T7" fmla="*/ 47 h 579"/>
                <a:gd name="T8" fmla="*/ 43 w 86"/>
                <a:gd name="T9" fmla="*/ 0 h 579"/>
                <a:gd name="T10" fmla="*/ 86 w 86"/>
                <a:gd name="T11" fmla="*/ 47 h 579"/>
                <a:gd name="T12" fmla="*/ 86 w 86"/>
                <a:gd name="T13" fmla="*/ 53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79">
                  <a:moveTo>
                    <a:pt x="86" y="532"/>
                  </a:moveTo>
                  <a:cubicBezTo>
                    <a:pt x="86" y="558"/>
                    <a:pt x="67" y="579"/>
                    <a:pt x="43" y="579"/>
                  </a:cubicBezTo>
                  <a:cubicBezTo>
                    <a:pt x="19" y="579"/>
                    <a:pt x="0" y="558"/>
                    <a:pt x="0" y="53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1"/>
                    <a:pt x="19" y="0"/>
                    <a:pt x="43" y="0"/>
                  </a:cubicBezTo>
                  <a:cubicBezTo>
                    <a:pt x="67" y="0"/>
                    <a:pt x="86" y="21"/>
                    <a:pt x="86" y="47"/>
                  </a:cubicBezTo>
                  <a:lnTo>
                    <a:pt x="86" y="532"/>
                  </a:ln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8" name="Freeform 283"/>
            <p:cNvSpPr/>
            <p:nvPr/>
          </p:nvSpPr>
          <p:spPr bwMode="auto">
            <a:xfrm>
              <a:off x="9504" y="5916"/>
              <a:ext cx="1238" cy="922"/>
            </a:xfrm>
            <a:custGeom>
              <a:avLst/>
              <a:gdLst>
                <a:gd name="T0" fmla="*/ 626 w 652"/>
                <a:gd name="T1" fmla="*/ 396 h 487"/>
                <a:gd name="T2" fmla="*/ 637 w 652"/>
                <a:gd name="T3" fmla="*/ 461 h 487"/>
                <a:gd name="T4" fmla="*/ 571 w 652"/>
                <a:gd name="T5" fmla="*/ 472 h 487"/>
                <a:gd name="T6" fmla="*/ 27 w 652"/>
                <a:gd name="T7" fmla="*/ 91 h 487"/>
                <a:gd name="T8" fmla="*/ 15 w 652"/>
                <a:gd name="T9" fmla="*/ 26 h 487"/>
                <a:gd name="T10" fmla="*/ 82 w 652"/>
                <a:gd name="T11" fmla="*/ 15 h 487"/>
                <a:gd name="T12" fmla="*/ 626 w 652"/>
                <a:gd name="T13" fmla="*/ 396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2" h="487">
                  <a:moveTo>
                    <a:pt x="626" y="396"/>
                  </a:moveTo>
                  <a:cubicBezTo>
                    <a:pt x="647" y="411"/>
                    <a:pt x="652" y="440"/>
                    <a:pt x="637" y="461"/>
                  </a:cubicBezTo>
                  <a:cubicBezTo>
                    <a:pt x="622" y="482"/>
                    <a:pt x="592" y="487"/>
                    <a:pt x="571" y="472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5" y="76"/>
                    <a:pt x="0" y="47"/>
                    <a:pt x="15" y="26"/>
                  </a:cubicBezTo>
                  <a:cubicBezTo>
                    <a:pt x="31" y="5"/>
                    <a:pt x="60" y="0"/>
                    <a:pt x="82" y="15"/>
                  </a:cubicBezTo>
                  <a:lnTo>
                    <a:pt x="626" y="396"/>
                  </a:ln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9" name="Freeform 284"/>
            <p:cNvSpPr/>
            <p:nvPr/>
          </p:nvSpPr>
          <p:spPr bwMode="auto">
            <a:xfrm>
              <a:off x="9345" y="3191"/>
              <a:ext cx="1048" cy="1027"/>
            </a:xfrm>
            <a:custGeom>
              <a:avLst/>
              <a:gdLst>
                <a:gd name="T0" fmla="*/ 541 w 552"/>
                <a:gd name="T1" fmla="*/ 207 h 542"/>
                <a:gd name="T2" fmla="*/ 537 w 552"/>
                <a:gd name="T3" fmla="*/ 186 h 542"/>
                <a:gd name="T4" fmla="*/ 381 w 552"/>
                <a:gd name="T5" fmla="*/ 65 h 542"/>
                <a:gd name="T6" fmla="*/ 271 w 552"/>
                <a:gd name="T7" fmla="*/ 43 h 542"/>
                <a:gd name="T8" fmla="*/ 253 w 552"/>
                <a:gd name="T9" fmla="*/ 43 h 542"/>
                <a:gd name="T10" fmla="*/ 185 w 552"/>
                <a:gd name="T11" fmla="*/ 53 h 542"/>
                <a:gd name="T12" fmla="*/ 135 w 552"/>
                <a:gd name="T13" fmla="*/ 76 h 542"/>
                <a:gd name="T14" fmla="*/ 64 w 552"/>
                <a:gd name="T15" fmla="*/ 47 h 542"/>
                <a:gd name="T16" fmla="*/ 52 w 552"/>
                <a:gd name="T17" fmla="*/ 169 h 542"/>
                <a:gd name="T18" fmla="*/ 35 w 552"/>
                <a:gd name="T19" fmla="*/ 269 h 542"/>
                <a:gd name="T20" fmla="*/ 82 w 552"/>
                <a:gd name="T21" fmla="*/ 302 h 542"/>
                <a:gd name="T22" fmla="*/ 119 w 552"/>
                <a:gd name="T23" fmla="*/ 256 h 542"/>
                <a:gd name="T24" fmla="*/ 230 w 552"/>
                <a:gd name="T25" fmla="*/ 314 h 542"/>
                <a:gd name="T26" fmla="*/ 257 w 552"/>
                <a:gd name="T27" fmla="*/ 298 h 542"/>
                <a:gd name="T28" fmla="*/ 269 w 552"/>
                <a:gd name="T29" fmla="*/ 269 h 542"/>
                <a:gd name="T30" fmla="*/ 282 w 552"/>
                <a:gd name="T31" fmla="*/ 292 h 542"/>
                <a:gd name="T32" fmla="*/ 289 w 552"/>
                <a:gd name="T33" fmla="*/ 328 h 542"/>
                <a:gd name="T34" fmla="*/ 327 w 552"/>
                <a:gd name="T35" fmla="*/ 377 h 542"/>
                <a:gd name="T36" fmla="*/ 376 w 552"/>
                <a:gd name="T37" fmla="*/ 337 h 542"/>
                <a:gd name="T38" fmla="*/ 404 w 552"/>
                <a:gd name="T39" fmla="*/ 362 h 542"/>
                <a:gd name="T40" fmla="*/ 403 w 552"/>
                <a:gd name="T41" fmla="*/ 412 h 542"/>
                <a:gd name="T42" fmla="*/ 378 w 552"/>
                <a:gd name="T43" fmla="*/ 449 h 542"/>
                <a:gd name="T44" fmla="*/ 349 w 552"/>
                <a:gd name="T45" fmla="*/ 461 h 542"/>
                <a:gd name="T46" fmla="*/ 438 w 552"/>
                <a:gd name="T47" fmla="*/ 538 h 542"/>
                <a:gd name="T48" fmla="*/ 510 w 552"/>
                <a:gd name="T49" fmla="*/ 400 h 542"/>
                <a:gd name="T50" fmla="*/ 541 w 552"/>
                <a:gd name="T51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52" h="542">
                  <a:moveTo>
                    <a:pt x="541" y="207"/>
                  </a:moveTo>
                  <a:cubicBezTo>
                    <a:pt x="540" y="200"/>
                    <a:pt x="539" y="193"/>
                    <a:pt x="537" y="186"/>
                  </a:cubicBezTo>
                  <a:cubicBezTo>
                    <a:pt x="516" y="113"/>
                    <a:pt x="450" y="82"/>
                    <a:pt x="381" y="65"/>
                  </a:cubicBezTo>
                  <a:cubicBezTo>
                    <a:pt x="347" y="56"/>
                    <a:pt x="307" y="45"/>
                    <a:pt x="271" y="43"/>
                  </a:cubicBezTo>
                  <a:cubicBezTo>
                    <a:pt x="265" y="43"/>
                    <a:pt x="259" y="43"/>
                    <a:pt x="253" y="43"/>
                  </a:cubicBezTo>
                  <a:cubicBezTo>
                    <a:pt x="230" y="43"/>
                    <a:pt x="207" y="46"/>
                    <a:pt x="185" y="53"/>
                  </a:cubicBezTo>
                  <a:cubicBezTo>
                    <a:pt x="167" y="58"/>
                    <a:pt x="153" y="71"/>
                    <a:pt x="135" y="76"/>
                  </a:cubicBezTo>
                  <a:cubicBezTo>
                    <a:pt x="108" y="83"/>
                    <a:pt x="47" y="94"/>
                    <a:pt x="64" y="47"/>
                  </a:cubicBezTo>
                  <a:cubicBezTo>
                    <a:pt x="81" y="0"/>
                    <a:pt x="0" y="142"/>
                    <a:pt x="52" y="169"/>
                  </a:cubicBezTo>
                  <a:cubicBezTo>
                    <a:pt x="31" y="201"/>
                    <a:pt x="18" y="237"/>
                    <a:pt x="35" y="269"/>
                  </a:cubicBezTo>
                  <a:cubicBezTo>
                    <a:pt x="45" y="289"/>
                    <a:pt x="58" y="305"/>
                    <a:pt x="82" y="302"/>
                  </a:cubicBezTo>
                  <a:cubicBezTo>
                    <a:pt x="113" y="296"/>
                    <a:pt x="102" y="273"/>
                    <a:pt x="119" y="256"/>
                  </a:cubicBezTo>
                  <a:cubicBezTo>
                    <a:pt x="147" y="229"/>
                    <a:pt x="191" y="313"/>
                    <a:pt x="230" y="314"/>
                  </a:cubicBezTo>
                  <a:cubicBezTo>
                    <a:pt x="243" y="314"/>
                    <a:pt x="254" y="312"/>
                    <a:pt x="257" y="298"/>
                  </a:cubicBezTo>
                  <a:cubicBezTo>
                    <a:pt x="259" y="288"/>
                    <a:pt x="258" y="274"/>
                    <a:pt x="269" y="269"/>
                  </a:cubicBezTo>
                  <a:cubicBezTo>
                    <a:pt x="282" y="264"/>
                    <a:pt x="282" y="284"/>
                    <a:pt x="282" y="292"/>
                  </a:cubicBezTo>
                  <a:cubicBezTo>
                    <a:pt x="284" y="303"/>
                    <a:pt x="283" y="318"/>
                    <a:pt x="289" y="328"/>
                  </a:cubicBezTo>
                  <a:cubicBezTo>
                    <a:pt x="299" y="345"/>
                    <a:pt x="327" y="377"/>
                    <a:pt x="327" y="377"/>
                  </a:cubicBezTo>
                  <a:cubicBezTo>
                    <a:pt x="327" y="352"/>
                    <a:pt x="349" y="328"/>
                    <a:pt x="376" y="337"/>
                  </a:cubicBezTo>
                  <a:cubicBezTo>
                    <a:pt x="388" y="342"/>
                    <a:pt x="399" y="350"/>
                    <a:pt x="404" y="362"/>
                  </a:cubicBezTo>
                  <a:cubicBezTo>
                    <a:pt x="411" y="378"/>
                    <a:pt x="409" y="397"/>
                    <a:pt x="403" y="412"/>
                  </a:cubicBezTo>
                  <a:cubicBezTo>
                    <a:pt x="398" y="426"/>
                    <a:pt x="390" y="440"/>
                    <a:pt x="378" y="449"/>
                  </a:cubicBezTo>
                  <a:cubicBezTo>
                    <a:pt x="370" y="455"/>
                    <a:pt x="359" y="460"/>
                    <a:pt x="349" y="461"/>
                  </a:cubicBezTo>
                  <a:cubicBezTo>
                    <a:pt x="295" y="462"/>
                    <a:pt x="438" y="538"/>
                    <a:pt x="438" y="538"/>
                  </a:cubicBezTo>
                  <a:cubicBezTo>
                    <a:pt x="445" y="542"/>
                    <a:pt x="507" y="409"/>
                    <a:pt x="510" y="400"/>
                  </a:cubicBezTo>
                  <a:cubicBezTo>
                    <a:pt x="532" y="341"/>
                    <a:pt x="552" y="271"/>
                    <a:pt x="541" y="20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0" name="Freeform 285"/>
            <p:cNvSpPr/>
            <p:nvPr/>
          </p:nvSpPr>
          <p:spPr bwMode="auto">
            <a:xfrm>
              <a:off x="7940" y="2904"/>
              <a:ext cx="209" cy="300"/>
            </a:xfrm>
            <a:custGeom>
              <a:avLst/>
              <a:gdLst>
                <a:gd name="T0" fmla="*/ 11 w 110"/>
                <a:gd name="T1" fmla="*/ 44 h 159"/>
                <a:gd name="T2" fmla="*/ 50 w 110"/>
                <a:gd name="T3" fmla="*/ 129 h 159"/>
                <a:gd name="T4" fmla="*/ 99 w 110"/>
                <a:gd name="T5" fmla="*/ 115 h 159"/>
                <a:gd name="T6" fmla="*/ 60 w 110"/>
                <a:gd name="T7" fmla="*/ 30 h 159"/>
                <a:gd name="T8" fmla="*/ 11 w 110"/>
                <a:gd name="T9" fmla="*/ 4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59">
                  <a:moveTo>
                    <a:pt x="11" y="44"/>
                  </a:moveTo>
                  <a:cubicBezTo>
                    <a:pt x="22" y="73"/>
                    <a:pt x="39" y="99"/>
                    <a:pt x="50" y="129"/>
                  </a:cubicBezTo>
                  <a:cubicBezTo>
                    <a:pt x="60" y="159"/>
                    <a:pt x="110" y="146"/>
                    <a:pt x="99" y="115"/>
                  </a:cubicBezTo>
                  <a:cubicBezTo>
                    <a:pt x="88" y="86"/>
                    <a:pt x="71" y="60"/>
                    <a:pt x="60" y="30"/>
                  </a:cubicBezTo>
                  <a:cubicBezTo>
                    <a:pt x="49" y="0"/>
                    <a:pt x="0" y="13"/>
                    <a:pt x="11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1" name="Freeform 286"/>
            <p:cNvSpPr/>
            <p:nvPr/>
          </p:nvSpPr>
          <p:spPr bwMode="auto">
            <a:xfrm>
              <a:off x="8411" y="2923"/>
              <a:ext cx="121" cy="260"/>
            </a:xfrm>
            <a:custGeom>
              <a:avLst/>
              <a:gdLst>
                <a:gd name="T0" fmla="*/ 13 w 64"/>
                <a:gd name="T1" fmla="*/ 20 h 137"/>
                <a:gd name="T2" fmla="*/ 1 w 64"/>
                <a:gd name="T3" fmla="*/ 112 h 137"/>
                <a:gd name="T4" fmla="*/ 27 w 64"/>
                <a:gd name="T5" fmla="*/ 137 h 137"/>
                <a:gd name="T6" fmla="*/ 52 w 64"/>
                <a:gd name="T7" fmla="*/ 112 h 137"/>
                <a:gd name="T8" fmla="*/ 62 w 64"/>
                <a:gd name="T9" fmla="*/ 34 h 137"/>
                <a:gd name="T10" fmla="*/ 44 w 64"/>
                <a:gd name="T11" fmla="*/ 3 h 137"/>
                <a:gd name="T12" fmla="*/ 13 w 64"/>
                <a:gd name="T13" fmla="*/ 2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37">
                  <a:moveTo>
                    <a:pt x="13" y="20"/>
                  </a:moveTo>
                  <a:cubicBezTo>
                    <a:pt x="9" y="51"/>
                    <a:pt x="5" y="81"/>
                    <a:pt x="1" y="112"/>
                  </a:cubicBezTo>
                  <a:cubicBezTo>
                    <a:pt x="0" y="125"/>
                    <a:pt x="14" y="137"/>
                    <a:pt x="27" y="137"/>
                  </a:cubicBezTo>
                  <a:cubicBezTo>
                    <a:pt x="42" y="137"/>
                    <a:pt x="51" y="125"/>
                    <a:pt x="52" y="112"/>
                  </a:cubicBezTo>
                  <a:cubicBezTo>
                    <a:pt x="55" y="86"/>
                    <a:pt x="59" y="60"/>
                    <a:pt x="62" y="34"/>
                  </a:cubicBezTo>
                  <a:cubicBezTo>
                    <a:pt x="64" y="20"/>
                    <a:pt x="59" y="7"/>
                    <a:pt x="44" y="3"/>
                  </a:cubicBezTo>
                  <a:cubicBezTo>
                    <a:pt x="32" y="0"/>
                    <a:pt x="15" y="7"/>
                    <a:pt x="13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" name="Freeform 287"/>
            <p:cNvSpPr/>
            <p:nvPr/>
          </p:nvSpPr>
          <p:spPr bwMode="auto">
            <a:xfrm>
              <a:off x="8730" y="3111"/>
              <a:ext cx="237" cy="241"/>
            </a:xfrm>
            <a:custGeom>
              <a:avLst/>
              <a:gdLst>
                <a:gd name="T0" fmla="*/ 67 w 125"/>
                <a:gd name="T1" fmla="*/ 24 h 128"/>
                <a:gd name="T2" fmla="*/ 22 w 125"/>
                <a:gd name="T3" fmla="*/ 69 h 128"/>
                <a:gd name="T4" fmla="*/ 58 w 125"/>
                <a:gd name="T5" fmla="*/ 105 h 128"/>
                <a:gd name="T6" fmla="*/ 103 w 125"/>
                <a:gd name="T7" fmla="*/ 59 h 128"/>
                <a:gd name="T8" fmla="*/ 67 w 125"/>
                <a:gd name="T9" fmla="*/ 2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8">
                  <a:moveTo>
                    <a:pt x="67" y="24"/>
                  </a:moveTo>
                  <a:cubicBezTo>
                    <a:pt x="52" y="39"/>
                    <a:pt x="37" y="54"/>
                    <a:pt x="22" y="69"/>
                  </a:cubicBezTo>
                  <a:cubicBezTo>
                    <a:pt x="0" y="93"/>
                    <a:pt x="36" y="128"/>
                    <a:pt x="58" y="105"/>
                  </a:cubicBezTo>
                  <a:cubicBezTo>
                    <a:pt x="73" y="90"/>
                    <a:pt x="88" y="74"/>
                    <a:pt x="103" y="59"/>
                  </a:cubicBezTo>
                  <a:cubicBezTo>
                    <a:pt x="125" y="36"/>
                    <a:pt x="89" y="0"/>
                    <a:pt x="67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3" name="Rectangle 325"/>
            <p:cNvSpPr>
              <a:spLocks noChangeArrowheads="1"/>
            </p:cNvSpPr>
            <p:nvPr/>
          </p:nvSpPr>
          <p:spPr bwMode="auto">
            <a:xfrm>
              <a:off x="6692" y="5392"/>
              <a:ext cx="328" cy="167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4" name="Rectangle 326"/>
            <p:cNvSpPr>
              <a:spLocks noChangeArrowheads="1"/>
            </p:cNvSpPr>
            <p:nvPr/>
          </p:nvSpPr>
          <p:spPr bwMode="auto">
            <a:xfrm>
              <a:off x="7157" y="5392"/>
              <a:ext cx="1444" cy="167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5" name="Rectangle 327"/>
            <p:cNvSpPr>
              <a:spLocks noChangeArrowheads="1"/>
            </p:cNvSpPr>
            <p:nvPr/>
          </p:nvSpPr>
          <p:spPr bwMode="auto">
            <a:xfrm>
              <a:off x="5596" y="5518"/>
              <a:ext cx="3156" cy="161"/>
            </a:xfrm>
            <a:prstGeom prst="rect">
              <a:avLst/>
            </a:prstGeom>
            <a:solidFill>
              <a:srgbClr val="FFA9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6" name="Rectangle 328"/>
            <p:cNvSpPr>
              <a:spLocks noChangeArrowheads="1"/>
            </p:cNvSpPr>
            <p:nvPr/>
          </p:nvSpPr>
          <p:spPr bwMode="auto">
            <a:xfrm>
              <a:off x="5596" y="7735"/>
              <a:ext cx="3156" cy="161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7" name="Rectangle 329"/>
            <p:cNvSpPr>
              <a:spLocks noChangeArrowheads="1"/>
            </p:cNvSpPr>
            <p:nvPr/>
          </p:nvSpPr>
          <p:spPr bwMode="auto">
            <a:xfrm>
              <a:off x="5596" y="5679"/>
              <a:ext cx="3156" cy="161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8" name="Rectangle 330"/>
            <p:cNvSpPr>
              <a:spLocks noChangeArrowheads="1"/>
            </p:cNvSpPr>
            <p:nvPr/>
          </p:nvSpPr>
          <p:spPr bwMode="auto">
            <a:xfrm>
              <a:off x="8542" y="5679"/>
              <a:ext cx="211" cy="3128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9" name="Rectangle 331"/>
            <p:cNvSpPr>
              <a:spLocks noChangeArrowheads="1"/>
            </p:cNvSpPr>
            <p:nvPr/>
          </p:nvSpPr>
          <p:spPr bwMode="auto">
            <a:xfrm>
              <a:off x="5596" y="5679"/>
              <a:ext cx="209" cy="3128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0" name="Freeform 332"/>
            <p:cNvSpPr/>
            <p:nvPr/>
          </p:nvSpPr>
          <p:spPr bwMode="auto">
            <a:xfrm>
              <a:off x="6276" y="3741"/>
              <a:ext cx="1220" cy="1718"/>
            </a:xfrm>
            <a:custGeom>
              <a:avLst/>
              <a:gdLst>
                <a:gd name="T0" fmla="*/ 643 w 643"/>
                <a:gd name="T1" fmla="*/ 905 h 905"/>
                <a:gd name="T2" fmla="*/ 0 w 643"/>
                <a:gd name="T3" fmla="*/ 905 h 905"/>
                <a:gd name="T4" fmla="*/ 0 w 643"/>
                <a:gd name="T5" fmla="*/ 170 h 905"/>
                <a:gd name="T6" fmla="*/ 643 w 643"/>
                <a:gd name="T7" fmla="*/ 0 h 905"/>
                <a:gd name="T8" fmla="*/ 643 w 643"/>
                <a:gd name="T9" fmla="*/ 905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" h="905">
                  <a:moveTo>
                    <a:pt x="643" y="905"/>
                  </a:moveTo>
                  <a:lnTo>
                    <a:pt x="0" y="905"/>
                  </a:lnTo>
                  <a:lnTo>
                    <a:pt x="0" y="170"/>
                  </a:lnTo>
                  <a:lnTo>
                    <a:pt x="643" y="0"/>
                  </a:lnTo>
                  <a:lnTo>
                    <a:pt x="643" y="905"/>
                  </a:lnTo>
                  <a:close/>
                </a:path>
              </a:pathLst>
            </a:custGeom>
            <a:solidFill>
              <a:srgbClr val="3D3A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1" name="Rectangle 333"/>
            <p:cNvSpPr>
              <a:spLocks noChangeArrowheads="1"/>
            </p:cNvSpPr>
            <p:nvPr/>
          </p:nvSpPr>
          <p:spPr bwMode="auto">
            <a:xfrm>
              <a:off x="7496" y="3741"/>
              <a:ext cx="85" cy="1718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932491" y="1744233"/>
            <a:ext cx="6914515" cy="3152140"/>
            <a:chOff x="1338" y="1547"/>
            <a:chExt cx="10889" cy="4964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386" y="1547"/>
              <a:ext cx="7082" cy="2378"/>
              <a:chOff x="1489" y="793"/>
              <a:chExt cx="7082" cy="2378"/>
            </a:xfrm>
          </p:grpSpPr>
          <p:cxnSp>
            <p:nvCxnSpPr>
              <p:cNvPr id="115" name="直接连接符 114"/>
              <p:cNvCxnSpPr/>
              <p:nvPr/>
            </p:nvCxnSpPr>
            <p:spPr>
              <a:xfrm>
                <a:off x="1673" y="823"/>
                <a:ext cx="1062" cy="0"/>
              </a:xfrm>
              <a:prstGeom prst="line">
                <a:avLst/>
              </a:prstGeom>
              <a:ln w="57150">
                <a:solidFill>
                  <a:srgbClr val="CC4A4A"/>
                </a:solidFill>
              </a:ln>
            </p:spPr>
            <p:style>
              <a:lnRef idx="1">
                <a:srgbClr val="354B5E"/>
              </a:lnRef>
              <a:fillRef idx="0">
                <a:srgbClr val="354B5E"/>
              </a:fillRef>
              <a:effectRef idx="0">
                <a:srgbClr val="354B5E"/>
              </a:effectRef>
              <a:fontRef idx="minor">
                <a:srgbClr val="000000"/>
              </a:fontRef>
            </p:style>
          </p:cxnSp>
          <p:sp>
            <p:nvSpPr>
              <p:cNvPr id="116" name="矩形 115"/>
              <p:cNvSpPr/>
              <p:nvPr/>
            </p:nvSpPr>
            <p:spPr>
              <a:xfrm>
                <a:off x="1489" y="793"/>
                <a:ext cx="3886" cy="20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en-US" altLang="zh-CN" sz="8000" b="1" dirty="0" smtClean="0">
                    <a:solidFill>
                      <a:srgbClr val="CC4A4A"/>
                    </a:solidFill>
                  </a:rPr>
                  <a:t>2020</a:t>
                </a:r>
                <a:endParaRPr lang="en-US" altLang="zh-CN" sz="8000" b="1" dirty="0">
                  <a:solidFill>
                    <a:srgbClr val="CC4A4A"/>
                  </a:solidFill>
                </a:endParaRPr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5224" y="1682"/>
                <a:ext cx="3347" cy="10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en-US" altLang="zh-CN" sz="3600" b="1" dirty="0" smtClean="0">
                    <a:solidFill>
                      <a:srgbClr val="CC4A4A"/>
                    </a:solidFill>
                    <a:latin typeface="微软雅黑" panose="020B0503020204020204" charset="-122"/>
                  </a:rPr>
                  <a:t>REPORT</a:t>
                </a:r>
                <a:endParaRPr lang="zh-CN" altLang="en-US" sz="3600" b="1" dirty="0">
                  <a:solidFill>
                    <a:srgbClr val="CC4A4A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18" name="矩形 117"/>
              <p:cNvSpPr/>
              <p:nvPr/>
            </p:nvSpPr>
            <p:spPr>
              <a:xfrm>
                <a:off x="1564" y="2589"/>
                <a:ext cx="6635" cy="582"/>
              </a:xfrm>
              <a:prstGeom prst="rect">
                <a:avLst/>
              </a:prstGeom>
              <a:solidFill>
                <a:srgbClr val="CC4A4A"/>
              </a:solidFill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FFFF"/>
                    </a:solidFill>
                  </a:rPr>
                  <a:t>2020  Personal  Year-end  Work Report</a:t>
                </a:r>
                <a:endParaRPr lang="en-US" altLang="zh-CN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19" name="文本框 12"/>
              <p:cNvSpPr txBox="1"/>
              <p:nvPr/>
            </p:nvSpPr>
            <p:spPr>
              <a:xfrm>
                <a:off x="5254" y="1261"/>
                <a:ext cx="3167" cy="6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zh-CN" altLang="en-US" sz="2000" dirty="0" smtClean="0"/>
                  <a:t>工作月总结</a:t>
                </a:r>
                <a:r>
                  <a:rPr lang="zh-CN" altLang="en-US" sz="2000" dirty="0" smtClean="0"/>
                  <a:t>计划</a:t>
                </a:r>
                <a:endParaRPr lang="zh-CN" altLang="en-US" sz="2000" dirty="0"/>
              </a:p>
            </p:txBody>
          </p:sp>
        </p:grpSp>
        <p:sp>
          <p:nvSpPr>
            <p:cNvPr id="104" name="标题 3"/>
            <p:cNvSpPr>
              <a:spLocks noGrp="1"/>
            </p:cNvSpPr>
            <p:nvPr/>
          </p:nvSpPr>
          <p:spPr>
            <a:xfrm>
              <a:off x="1338" y="4405"/>
              <a:ext cx="10889" cy="1702"/>
            </a:xfrm>
          </p:spPr>
          <p:txBody>
            <a:bodyPr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9pPr>
            </a:lstStyle>
            <a:p>
              <a:r>
                <a:rPr lang="zh-CN" altLang="en-US" sz="4400" b="1" dirty="0" smtClean="0">
                  <a:solidFill>
                    <a:srgbClr val="D3381C"/>
                  </a:solidFill>
                </a:rPr>
                <a:t>工作总结计划</a:t>
              </a:r>
              <a:r>
                <a:rPr lang="en-US" altLang="zh-CN" sz="4400" b="1" dirty="0" smtClean="0">
                  <a:solidFill>
                    <a:srgbClr val="D3381C"/>
                  </a:solidFill>
                </a:rPr>
                <a:t>PPT</a:t>
              </a:r>
              <a:r>
                <a:rPr lang="zh-CN" altLang="en-US" sz="4400" b="1" dirty="0" smtClean="0">
                  <a:solidFill>
                    <a:srgbClr val="D3381C"/>
                  </a:solidFill>
                </a:rPr>
                <a:t>模板</a:t>
              </a:r>
              <a:endParaRPr lang="zh-CN" altLang="en-US" sz="4400" b="1" dirty="0">
                <a:solidFill>
                  <a:srgbClr val="D3381C"/>
                </a:solidFill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1596" y="5841"/>
              <a:ext cx="3508" cy="670"/>
              <a:chOff x="4654427" y="4718860"/>
              <a:chExt cx="1663809" cy="317821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4654427" y="4718860"/>
                <a:ext cx="276971" cy="276971"/>
                <a:chOff x="3725237" y="4930504"/>
                <a:chExt cx="531780" cy="531780"/>
              </a:xfrm>
            </p:grpSpPr>
            <p:sp>
              <p:nvSpPr>
                <p:cNvPr id="113" name="圆角矩形 2"/>
                <p:cNvSpPr/>
                <p:nvPr/>
              </p:nvSpPr>
              <p:spPr>
                <a:xfrm>
                  <a:off x="3725237" y="4930504"/>
                  <a:ext cx="531780" cy="531780"/>
                </a:xfrm>
                <a:prstGeom prst="ellipse">
                  <a:avLst/>
                </a:prstGeom>
                <a:solidFill>
                  <a:srgbClr val="D3381C"/>
                </a:solidFill>
                <a:ln w="25400" cap="flat" cmpd="sng" algn="ctr">
                  <a:noFill/>
                  <a:prstDash val="solid"/>
                  <a:miter lim="800000"/>
                </a:ln>
                <a:effectLst>
                  <a:outerShdw blurRad="177800" dist="101600" dir="8100000" algn="tr" rotWithShape="0">
                    <a:prstClr val="black">
                      <a:alpha val="3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student-graduation-cap-shape_52041"/>
                <p:cNvSpPr>
                  <a:spLocks noChangeAspect="1"/>
                </p:cNvSpPr>
                <p:nvPr/>
              </p:nvSpPr>
              <p:spPr bwMode="auto">
                <a:xfrm>
                  <a:off x="3875605" y="5054575"/>
                  <a:ext cx="219840" cy="264806"/>
                </a:xfrm>
                <a:custGeom>
                  <a:avLst/>
                  <a:gdLst>
                    <a:gd name="connsiteX0" fmla="*/ 56671 w 279400"/>
                    <a:gd name="connsiteY0" fmla="*/ 192087 h 336550"/>
                    <a:gd name="connsiteX1" fmla="*/ 224047 w 279400"/>
                    <a:gd name="connsiteY1" fmla="*/ 192087 h 336550"/>
                    <a:gd name="connsiteX2" fmla="*/ 279400 w 279400"/>
                    <a:gd name="connsiteY2" fmla="*/ 247752 h 336550"/>
                    <a:gd name="connsiteX3" fmla="*/ 279400 w 279400"/>
                    <a:gd name="connsiteY3" fmla="*/ 336550 h 336550"/>
                    <a:gd name="connsiteX4" fmla="*/ 176602 w 279400"/>
                    <a:gd name="connsiteY4" fmla="*/ 336550 h 336550"/>
                    <a:gd name="connsiteX5" fmla="*/ 158151 w 279400"/>
                    <a:gd name="connsiteY5" fmla="*/ 245101 h 336550"/>
                    <a:gd name="connsiteX6" fmla="*/ 151562 w 279400"/>
                    <a:gd name="connsiteY6" fmla="*/ 239800 h 336550"/>
                    <a:gd name="connsiteX7" fmla="*/ 167377 w 279400"/>
                    <a:gd name="connsiteY7" fmla="*/ 213293 h 336550"/>
                    <a:gd name="connsiteX8" fmla="*/ 167377 w 279400"/>
                    <a:gd name="connsiteY8" fmla="*/ 209317 h 336550"/>
                    <a:gd name="connsiteX9" fmla="*/ 163423 w 279400"/>
                    <a:gd name="connsiteY9" fmla="*/ 207991 h 336550"/>
                    <a:gd name="connsiteX10" fmla="*/ 121249 w 279400"/>
                    <a:gd name="connsiteY10" fmla="*/ 207991 h 336550"/>
                    <a:gd name="connsiteX11" fmla="*/ 118613 w 279400"/>
                    <a:gd name="connsiteY11" fmla="*/ 209317 h 336550"/>
                    <a:gd name="connsiteX12" fmla="*/ 118613 w 279400"/>
                    <a:gd name="connsiteY12" fmla="*/ 213293 h 336550"/>
                    <a:gd name="connsiteX13" fmla="*/ 134429 w 279400"/>
                    <a:gd name="connsiteY13" fmla="*/ 239800 h 336550"/>
                    <a:gd name="connsiteX14" fmla="*/ 126521 w 279400"/>
                    <a:gd name="connsiteY14" fmla="*/ 245101 h 336550"/>
                    <a:gd name="connsiteX15" fmla="*/ 110706 w 279400"/>
                    <a:gd name="connsiteY15" fmla="*/ 336550 h 336550"/>
                    <a:gd name="connsiteX16" fmla="*/ 0 w 279400"/>
                    <a:gd name="connsiteY16" fmla="*/ 336550 h 336550"/>
                    <a:gd name="connsiteX17" fmla="*/ 0 w 279400"/>
                    <a:gd name="connsiteY17" fmla="*/ 247752 h 336550"/>
                    <a:gd name="connsiteX18" fmla="*/ 56671 w 279400"/>
                    <a:gd name="connsiteY18" fmla="*/ 192087 h 336550"/>
                    <a:gd name="connsiteX19" fmla="*/ 138907 w 279400"/>
                    <a:gd name="connsiteY19" fmla="*/ 0 h 336550"/>
                    <a:gd name="connsiteX20" fmla="*/ 219076 w 279400"/>
                    <a:gd name="connsiteY20" fmla="*/ 80169 h 336550"/>
                    <a:gd name="connsiteX21" fmla="*/ 138907 w 279400"/>
                    <a:gd name="connsiteY21" fmla="*/ 160338 h 336550"/>
                    <a:gd name="connsiteX22" fmla="*/ 58738 w 279400"/>
                    <a:gd name="connsiteY22" fmla="*/ 80169 h 336550"/>
                    <a:gd name="connsiteX23" fmla="*/ 138907 w 279400"/>
                    <a:gd name="connsiteY23" fmla="*/ 0 h 3365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279400" h="336550">
                      <a:moveTo>
                        <a:pt x="56671" y="192087"/>
                      </a:moveTo>
                      <a:cubicBezTo>
                        <a:pt x="56671" y="192087"/>
                        <a:pt x="56671" y="192087"/>
                        <a:pt x="224047" y="192087"/>
                      </a:cubicBezTo>
                      <a:cubicBezTo>
                        <a:pt x="254360" y="192087"/>
                        <a:pt x="279400" y="217269"/>
                        <a:pt x="279400" y="247752"/>
                      </a:cubicBezTo>
                      <a:cubicBezTo>
                        <a:pt x="279400" y="247752"/>
                        <a:pt x="279400" y="247752"/>
                        <a:pt x="279400" y="336550"/>
                      </a:cubicBezTo>
                      <a:cubicBezTo>
                        <a:pt x="279400" y="336550"/>
                        <a:pt x="279400" y="336550"/>
                        <a:pt x="176602" y="336550"/>
                      </a:cubicBezTo>
                      <a:cubicBezTo>
                        <a:pt x="176602" y="336550"/>
                        <a:pt x="176602" y="336550"/>
                        <a:pt x="158151" y="245101"/>
                      </a:cubicBezTo>
                      <a:cubicBezTo>
                        <a:pt x="158151" y="242450"/>
                        <a:pt x="154197" y="239800"/>
                        <a:pt x="151562" y="239800"/>
                      </a:cubicBezTo>
                      <a:cubicBezTo>
                        <a:pt x="151562" y="239800"/>
                        <a:pt x="151562" y="239800"/>
                        <a:pt x="167377" y="213293"/>
                      </a:cubicBezTo>
                      <a:cubicBezTo>
                        <a:pt x="167377" y="211967"/>
                        <a:pt x="167377" y="210642"/>
                        <a:pt x="167377" y="209317"/>
                      </a:cubicBezTo>
                      <a:cubicBezTo>
                        <a:pt x="166059" y="207991"/>
                        <a:pt x="164741" y="207991"/>
                        <a:pt x="163423" y="207991"/>
                      </a:cubicBezTo>
                      <a:cubicBezTo>
                        <a:pt x="163423" y="207991"/>
                        <a:pt x="163423" y="207991"/>
                        <a:pt x="121249" y="207991"/>
                      </a:cubicBezTo>
                      <a:cubicBezTo>
                        <a:pt x="119931" y="207991"/>
                        <a:pt x="118613" y="207991"/>
                        <a:pt x="118613" y="209317"/>
                      </a:cubicBezTo>
                      <a:cubicBezTo>
                        <a:pt x="117296" y="210642"/>
                        <a:pt x="117296" y="211967"/>
                        <a:pt x="118613" y="213293"/>
                      </a:cubicBezTo>
                      <a:cubicBezTo>
                        <a:pt x="118613" y="213293"/>
                        <a:pt x="118613" y="213293"/>
                        <a:pt x="134429" y="239800"/>
                      </a:cubicBezTo>
                      <a:cubicBezTo>
                        <a:pt x="130475" y="239800"/>
                        <a:pt x="127839" y="242450"/>
                        <a:pt x="126521" y="245101"/>
                      </a:cubicBezTo>
                      <a:cubicBezTo>
                        <a:pt x="126521" y="245101"/>
                        <a:pt x="126521" y="245101"/>
                        <a:pt x="110706" y="336550"/>
                      </a:cubicBezTo>
                      <a:cubicBezTo>
                        <a:pt x="110706" y="336550"/>
                        <a:pt x="110706" y="336550"/>
                        <a:pt x="0" y="336550"/>
                      </a:cubicBezTo>
                      <a:cubicBezTo>
                        <a:pt x="0" y="336550"/>
                        <a:pt x="0" y="336550"/>
                        <a:pt x="0" y="247752"/>
                      </a:cubicBezTo>
                      <a:cubicBezTo>
                        <a:pt x="0" y="217269"/>
                        <a:pt x="25040" y="192087"/>
                        <a:pt x="56671" y="192087"/>
                      </a:cubicBezTo>
                      <a:close/>
                      <a:moveTo>
                        <a:pt x="138907" y="0"/>
                      </a:moveTo>
                      <a:cubicBezTo>
                        <a:pt x="183183" y="0"/>
                        <a:pt x="219076" y="35893"/>
                        <a:pt x="219076" y="80169"/>
                      </a:cubicBezTo>
                      <a:cubicBezTo>
                        <a:pt x="219076" y="124445"/>
                        <a:pt x="183183" y="160338"/>
                        <a:pt x="138907" y="160338"/>
                      </a:cubicBezTo>
                      <a:cubicBezTo>
                        <a:pt x="94631" y="160338"/>
                        <a:pt x="58738" y="124445"/>
                        <a:pt x="58738" y="80169"/>
                      </a:cubicBezTo>
                      <a:cubicBezTo>
                        <a:pt x="58738" y="35893"/>
                        <a:pt x="94631" y="0"/>
                        <a:pt x="138907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2" name="文本框 22"/>
              <p:cNvSpPr txBox="1"/>
              <p:nvPr/>
            </p:nvSpPr>
            <p:spPr>
              <a:xfrm>
                <a:off x="4925563" y="4806871"/>
                <a:ext cx="1392673" cy="2298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ysClr val="windowText" lastClr="000000">
                        <a:lumMod val="75000"/>
                        <a:lumOff val="25000"/>
                      </a:sysClr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rPr>
                  <a:t>汇报人：</a:t>
                </a: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" name="组合 105"/>
            <p:cNvGrpSpPr/>
            <p:nvPr/>
          </p:nvGrpSpPr>
          <p:grpSpPr>
            <a:xfrm>
              <a:off x="4773" y="5899"/>
              <a:ext cx="4251" cy="612"/>
              <a:chOff x="6395842" y="4718860"/>
              <a:chExt cx="2016134" cy="290158"/>
            </a:xfrm>
          </p:grpSpPr>
          <p:grpSp>
            <p:nvGrpSpPr>
              <p:cNvPr id="107" name="组合 106"/>
              <p:cNvGrpSpPr/>
              <p:nvPr/>
            </p:nvGrpSpPr>
            <p:grpSpPr>
              <a:xfrm>
                <a:off x="6395842" y="4718860"/>
                <a:ext cx="276971" cy="276971"/>
                <a:chOff x="6392770" y="4930504"/>
                <a:chExt cx="531780" cy="531780"/>
              </a:xfrm>
            </p:grpSpPr>
            <p:sp>
              <p:nvSpPr>
                <p:cNvPr id="109" name="圆角矩形 2"/>
                <p:cNvSpPr/>
                <p:nvPr/>
              </p:nvSpPr>
              <p:spPr>
                <a:xfrm>
                  <a:off x="6392770" y="4930504"/>
                  <a:ext cx="531780" cy="531780"/>
                </a:xfrm>
                <a:prstGeom prst="ellipse">
                  <a:avLst/>
                </a:prstGeom>
                <a:solidFill>
                  <a:srgbClr val="D3381C"/>
                </a:solidFill>
                <a:ln w="25400" cap="flat" cmpd="sng" algn="ctr">
                  <a:noFill/>
                  <a:prstDash val="solid"/>
                  <a:miter lim="800000"/>
                </a:ln>
                <a:effectLst>
                  <a:outerShdw blurRad="177800" dist="101600" dir="8100000" algn="tr" rotWithShape="0">
                    <a:prstClr val="black">
                      <a:alpha val="3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student-graduation-cap-shape_52041"/>
                <p:cNvSpPr>
                  <a:spLocks noChangeAspect="1"/>
                </p:cNvSpPr>
                <p:nvPr/>
              </p:nvSpPr>
              <p:spPr bwMode="auto">
                <a:xfrm>
                  <a:off x="6527005" y="5064598"/>
                  <a:ext cx="256066" cy="264808"/>
                </a:xfrm>
                <a:custGeom>
                  <a:avLst/>
                  <a:gdLst>
                    <a:gd name="connsiteX0" fmla="*/ 233363 w 325438"/>
                    <a:gd name="connsiteY0" fmla="*/ 249238 h 336550"/>
                    <a:gd name="connsiteX1" fmla="*/ 279401 w 325438"/>
                    <a:gd name="connsiteY1" fmla="*/ 249238 h 336550"/>
                    <a:gd name="connsiteX2" fmla="*/ 279401 w 325438"/>
                    <a:gd name="connsiteY2" fmla="*/ 290513 h 336550"/>
                    <a:gd name="connsiteX3" fmla="*/ 233363 w 325438"/>
                    <a:gd name="connsiteY3" fmla="*/ 290513 h 336550"/>
                    <a:gd name="connsiteX4" fmla="*/ 171450 w 325438"/>
                    <a:gd name="connsiteY4" fmla="*/ 249238 h 336550"/>
                    <a:gd name="connsiteX5" fmla="*/ 217488 w 325438"/>
                    <a:gd name="connsiteY5" fmla="*/ 249238 h 336550"/>
                    <a:gd name="connsiteX6" fmla="*/ 217488 w 325438"/>
                    <a:gd name="connsiteY6" fmla="*/ 290513 h 336550"/>
                    <a:gd name="connsiteX7" fmla="*/ 171450 w 325438"/>
                    <a:gd name="connsiteY7" fmla="*/ 290513 h 336550"/>
                    <a:gd name="connsiteX8" fmla="*/ 107950 w 325438"/>
                    <a:gd name="connsiteY8" fmla="*/ 249238 h 336550"/>
                    <a:gd name="connsiteX9" fmla="*/ 155575 w 325438"/>
                    <a:gd name="connsiteY9" fmla="*/ 249238 h 336550"/>
                    <a:gd name="connsiteX10" fmla="*/ 155575 w 325438"/>
                    <a:gd name="connsiteY10" fmla="*/ 290513 h 336550"/>
                    <a:gd name="connsiteX11" fmla="*/ 107950 w 325438"/>
                    <a:gd name="connsiteY11" fmla="*/ 290513 h 336550"/>
                    <a:gd name="connsiteX12" fmla="*/ 46038 w 325438"/>
                    <a:gd name="connsiteY12" fmla="*/ 249238 h 336550"/>
                    <a:gd name="connsiteX13" fmla="*/ 93663 w 325438"/>
                    <a:gd name="connsiteY13" fmla="*/ 249238 h 336550"/>
                    <a:gd name="connsiteX14" fmla="*/ 93663 w 325438"/>
                    <a:gd name="connsiteY14" fmla="*/ 290513 h 336550"/>
                    <a:gd name="connsiteX15" fmla="*/ 46038 w 325438"/>
                    <a:gd name="connsiteY15" fmla="*/ 290513 h 336550"/>
                    <a:gd name="connsiteX16" fmla="*/ 233363 w 325438"/>
                    <a:gd name="connsiteY16" fmla="*/ 195263 h 336550"/>
                    <a:gd name="connsiteX17" fmla="*/ 279401 w 325438"/>
                    <a:gd name="connsiteY17" fmla="*/ 195263 h 336550"/>
                    <a:gd name="connsiteX18" fmla="*/ 279401 w 325438"/>
                    <a:gd name="connsiteY18" fmla="*/ 234951 h 336550"/>
                    <a:gd name="connsiteX19" fmla="*/ 233363 w 325438"/>
                    <a:gd name="connsiteY19" fmla="*/ 234951 h 336550"/>
                    <a:gd name="connsiteX20" fmla="*/ 171450 w 325438"/>
                    <a:gd name="connsiteY20" fmla="*/ 195263 h 336550"/>
                    <a:gd name="connsiteX21" fmla="*/ 217488 w 325438"/>
                    <a:gd name="connsiteY21" fmla="*/ 195263 h 336550"/>
                    <a:gd name="connsiteX22" fmla="*/ 217488 w 325438"/>
                    <a:gd name="connsiteY22" fmla="*/ 234951 h 336550"/>
                    <a:gd name="connsiteX23" fmla="*/ 171450 w 325438"/>
                    <a:gd name="connsiteY23" fmla="*/ 234951 h 336550"/>
                    <a:gd name="connsiteX24" fmla="*/ 107950 w 325438"/>
                    <a:gd name="connsiteY24" fmla="*/ 195263 h 336550"/>
                    <a:gd name="connsiteX25" fmla="*/ 155575 w 325438"/>
                    <a:gd name="connsiteY25" fmla="*/ 195263 h 336550"/>
                    <a:gd name="connsiteX26" fmla="*/ 155575 w 325438"/>
                    <a:gd name="connsiteY26" fmla="*/ 234951 h 336550"/>
                    <a:gd name="connsiteX27" fmla="*/ 107950 w 325438"/>
                    <a:gd name="connsiteY27" fmla="*/ 234951 h 336550"/>
                    <a:gd name="connsiteX28" fmla="*/ 46038 w 325438"/>
                    <a:gd name="connsiteY28" fmla="*/ 195263 h 336550"/>
                    <a:gd name="connsiteX29" fmla="*/ 93663 w 325438"/>
                    <a:gd name="connsiteY29" fmla="*/ 195263 h 336550"/>
                    <a:gd name="connsiteX30" fmla="*/ 93663 w 325438"/>
                    <a:gd name="connsiteY30" fmla="*/ 234951 h 336550"/>
                    <a:gd name="connsiteX31" fmla="*/ 46038 w 325438"/>
                    <a:gd name="connsiteY31" fmla="*/ 234951 h 336550"/>
                    <a:gd name="connsiteX32" fmla="*/ 233363 w 325438"/>
                    <a:gd name="connsiteY32" fmla="*/ 139700 h 336550"/>
                    <a:gd name="connsiteX33" fmla="*/ 279401 w 325438"/>
                    <a:gd name="connsiteY33" fmla="*/ 139700 h 336550"/>
                    <a:gd name="connsiteX34" fmla="*/ 279401 w 325438"/>
                    <a:gd name="connsiteY34" fmla="*/ 180975 h 336550"/>
                    <a:gd name="connsiteX35" fmla="*/ 233363 w 325438"/>
                    <a:gd name="connsiteY35" fmla="*/ 180975 h 336550"/>
                    <a:gd name="connsiteX36" fmla="*/ 171450 w 325438"/>
                    <a:gd name="connsiteY36" fmla="*/ 139700 h 336550"/>
                    <a:gd name="connsiteX37" fmla="*/ 217488 w 325438"/>
                    <a:gd name="connsiteY37" fmla="*/ 139700 h 336550"/>
                    <a:gd name="connsiteX38" fmla="*/ 217488 w 325438"/>
                    <a:gd name="connsiteY38" fmla="*/ 180975 h 336550"/>
                    <a:gd name="connsiteX39" fmla="*/ 171450 w 325438"/>
                    <a:gd name="connsiteY39" fmla="*/ 180975 h 336550"/>
                    <a:gd name="connsiteX40" fmla="*/ 107950 w 325438"/>
                    <a:gd name="connsiteY40" fmla="*/ 139700 h 336550"/>
                    <a:gd name="connsiteX41" fmla="*/ 155575 w 325438"/>
                    <a:gd name="connsiteY41" fmla="*/ 139700 h 336550"/>
                    <a:gd name="connsiteX42" fmla="*/ 155575 w 325438"/>
                    <a:gd name="connsiteY42" fmla="*/ 180975 h 336550"/>
                    <a:gd name="connsiteX43" fmla="*/ 107950 w 325438"/>
                    <a:gd name="connsiteY43" fmla="*/ 180975 h 336550"/>
                    <a:gd name="connsiteX44" fmla="*/ 49167 w 325438"/>
                    <a:gd name="connsiteY44" fmla="*/ 38100 h 336550"/>
                    <a:gd name="connsiteX45" fmla="*/ 25400 w 325438"/>
                    <a:gd name="connsiteY45" fmla="*/ 61753 h 336550"/>
                    <a:gd name="connsiteX46" fmla="*/ 25400 w 325438"/>
                    <a:gd name="connsiteY46" fmla="*/ 289085 h 336550"/>
                    <a:gd name="connsiteX47" fmla="*/ 49167 w 325438"/>
                    <a:gd name="connsiteY47" fmla="*/ 312738 h 336550"/>
                    <a:gd name="connsiteX48" fmla="*/ 276271 w 325438"/>
                    <a:gd name="connsiteY48" fmla="*/ 312738 h 336550"/>
                    <a:gd name="connsiteX49" fmla="*/ 300038 w 325438"/>
                    <a:gd name="connsiteY49" fmla="*/ 289085 h 336550"/>
                    <a:gd name="connsiteX50" fmla="*/ 300038 w 325438"/>
                    <a:gd name="connsiteY50" fmla="*/ 61753 h 336550"/>
                    <a:gd name="connsiteX51" fmla="*/ 276271 w 325438"/>
                    <a:gd name="connsiteY51" fmla="*/ 38100 h 336550"/>
                    <a:gd name="connsiteX52" fmla="*/ 269669 w 325438"/>
                    <a:gd name="connsiteY52" fmla="*/ 38100 h 336550"/>
                    <a:gd name="connsiteX53" fmla="*/ 269669 w 325438"/>
                    <a:gd name="connsiteY53" fmla="*/ 63067 h 336550"/>
                    <a:gd name="connsiteX54" fmla="*/ 276271 w 325438"/>
                    <a:gd name="connsiteY54" fmla="*/ 74894 h 336550"/>
                    <a:gd name="connsiteX55" fmla="*/ 260427 w 325438"/>
                    <a:gd name="connsiteY55" fmla="*/ 90662 h 336550"/>
                    <a:gd name="connsiteX56" fmla="*/ 244582 w 325438"/>
                    <a:gd name="connsiteY56" fmla="*/ 74894 h 336550"/>
                    <a:gd name="connsiteX57" fmla="*/ 249864 w 325438"/>
                    <a:gd name="connsiteY57" fmla="*/ 63067 h 336550"/>
                    <a:gd name="connsiteX58" fmla="*/ 249864 w 325438"/>
                    <a:gd name="connsiteY58" fmla="*/ 38100 h 336550"/>
                    <a:gd name="connsiteX59" fmla="*/ 231379 w 325438"/>
                    <a:gd name="connsiteY59" fmla="*/ 38100 h 336550"/>
                    <a:gd name="connsiteX60" fmla="*/ 231379 w 325438"/>
                    <a:gd name="connsiteY60" fmla="*/ 63067 h 336550"/>
                    <a:gd name="connsiteX61" fmla="*/ 236660 w 325438"/>
                    <a:gd name="connsiteY61" fmla="*/ 74894 h 336550"/>
                    <a:gd name="connsiteX62" fmla="*/ 220816 w 325438"/>
                    <a:gd name="connsiteY62" fmla="*/ 90662 h 336550"/>
                    <a:gd name="connsiteX63" fmla="*/ 204971 w 325438"/>
                    <a:gd name="connsiteY63" fmla="*/ 74894 h 336550"/>
                    <a:gd name="connsiteX64" fmla="*/ 210253 w 325438"/>
                    <a:gd name="connsiteY64" fmla="*/ 63067 h 336550"/>
                    <a:gd name="connsiteX65" fmla="*/ 210253 w 325438"/>
                    <a:gd name="connsiteY65" fmla="*/ 38100 h 336550"/>
                    <a:gd name="connsiteX66" fmla="*/ 191767 w 325438"/>
                    <a:gd name="connsiteY66" fmla="*/ 38100 h 336550"/>
                    <a:gd name="connsiteX67" fmla="*/ 191767 w 325438"/>
                    <a:gd name="connsiteY67" fmla="*/ 63067 h 336550"/>
                    <a:gd name="connsiteX68" fmla="*/ 198369 w 325438"/>
                    <a:gd name="connsiteY68" fmla="*/ 74894 h 336550"/>
                    <a:gd name="connsiteX69" fmla="*/ 182525 w 325438"/>
                    <a:gd name="connsiteY69" fmla="*/ 90662 h 336550"/>
                    <a:gd name="connsiteX70" fmla="*/ 166680 w 325438"/>
                    <a:gd name="connsiteY70" fmla="*/ 74894 h 336550"/>
                    <a:gd name="connsiteX71" fmla="*/ 171962 w 325438"/>
                    <a:gd name="connsiteY71" fmla="*/ 63067 h 336550"/>
                    <a:gd name="connsiteX72" fmla="*/ 171962 w 325438"/>
                    <a:gd name="connsiteY72" fmla="*/ 38100 h 336550"/>
                    <a:gd name="connsiteX73" fmla="*/ 153476 w 325438"/>
                    <a:gd name="connsiteY73" fmla="*/ 38100 h 336550"/>
                    <a:gd name="connsiteX74" fmla="*/ 153476 w 325438"/>
                    <a:gd name="connsiteY74" fmla="*/ 63067 h 336550"/>
                    <a:gd name="connsiteX75" fmla="*/ 158758 w 325438"/>
                    <a:gd name="connsiteY75" fmla="*/ 74894 h 336550"/>
                    <a:gd name="connsiteX76" fmla="*/ 142913 w 325438"/>
                    <a:gd name="connsiteY76" fmla="*/ 90662 h 336550"/>
                    <a:gd name="connsiteX77" fmla="*/ 127069 w 325438"/>
                    <a:gd name="connsiteY77" fmla="*/ 74894 h 336550"/>
                    <a:gd name="connsiteX78" fmla="*/ 133671 w 325438"/>
                    <a:gd name="connsiteY78" fmla="*/ 63067 h 336550"/>
                    <a:gd name="connsiteX79" fmla="*/ 133671 w 325438"/>
                    <a:gd name="connsiteY79" fmla="*/ 38100 h 336550"/>
                    <a:gd name="connsiteX80" fmla="*/ 115186 w 325438"/>
                    <a:gd name="connsiteY80" fmla="*/ 38100 h 336550"/>
                    <a:gd name="connsiteX81" fmla="*/ 115186 w 325438"/>
                    <a:gd name="connsiteY81" fmla="*/ 63067 h 336550"/>
                    <a:gd name="connsiteX82" fmla="*/ 120467 w 325438"/>
                    <a:gd name="connsiteY82" fmla="*/ 74894 h 336550"/>
                    <a:gd name="connsiteX83" fmla="*/ 104623 w 325438"/>
                    <a:gd name="connsiteY83" fmla="*/ 90662 h 336550"/>
                    <a:gd name="connsiteX84" fmla="*/ 88778 w 325438"/>
                    <a:gd name="connsiteY84" fmla="*/ 74894 h 336550"/>
                    <a:gd name="connsiteX85" fmla="*/ 94060 w 325438"/>
                    <a:gd name="connsiteY85" fmla="*/ 63067 h 336550"/>
                    <a:gd name="connsiteX86" fmla="*/ 94060 w 325438"/>
                    <a:gd name="connsiteY86" fmla="*/ 38100 h 336550"/>
                    <a:gd name="connsiteX87" fmla="*/ 75574 w 325438"/>
                    <a:gd name="connsiteY87" fmla="*/ 38100 h 336550"/>
                    <a:gd name="connsiteX88" fmla="*/ 75574 w 325438"/>
                    <a:gd name="connsiteY88" fmla="*/ 63067 h 336550"/>
                    <a:gd name="connsiteX89" fmla="*/ 80856 w 325438"/>
                    <a:gd name="connsiteY89" fmla="*/ 74894 h 336550"/>
                    <a:gd name="connsiteX90" fmla="*/ 65011 w 325438"/>
                    <a:gd name="connsiteY90" fmla="*/ 90662 h 336550"/>
                    <a:gd name="connsiteX91" fmla="*/ 49167 w 325438"/>
                    <a:gd name="connsiteY91" fmla="*/ 74894 h 336550"/>
                    <a:gd name="connsiteX92" fmla="*/ 55769 w 325438"/>
                    <a:gd name="connsiteY92" fmla="*/ 63067 h 336550"/>
                    <a:gd name="connsiteX93" fmla="*/ 55769 w 325438"/>
                    <a:gd name="connsiteY93" fmla="*/ 38100 h 336550"/>
                    <a:gd name="connsiteX94" fmla="*/ 49167 w 325438"/>
                    <a:gd name="connsiteY94" fmla="*/ 38100 h 336550"/>
                    <a:gd name="connsiteX95" fmla="*/ 65315 w 325438"/>
                    <a:gd name="connsiteY95" fmla="*/ 4763 h 336550"/>
                    <a:gd name="connsiteX96" fmla="*/ 61913 w 325438"/>
                    <a:gd name="connsiteY96" fmla="*/ 10110 h 336550"/>
                    <a:gd name="connsiteX97" fmla="*/ 61913 w 325438"/>
                    <a:gd name="connsiteY97" fmla="*/ 75616 h 336550"/>
                    <a:gd name="connsiteX98" fmla="*/ 65315 w 325438"/>
                    <a:gd name="connsiteY98" fmla="*/ 80963 h 336550"/>
                    <a:gd name="connsiteX99" fmla="*/ 69851 w 325438"/>
                    <a:gd name="connsiteY99" fmla="*/ 75616 h 336550"/>
                    <a:gd name="connsiteX100" fmla="*/ 69851 w 325438"/>
                    <a:gd name="connsiteY100" fmla="*/ 10110 h 336550"/>
                    <a:gd name="connsiteX101" fmla="*/ 65315 w 325438"/>
                    <a:gd name="connsiteY101" fmla="*/ 4763 h 336550"/>
                    <a:gd name="connsiteX102" fmla="*/ 104776 w 325438"/>
                    <a:gd name="connsiteY102" fmla="*/ 4763 h 336550"/>
                    <a:gd name="connsiteX103" fmla="*/ 100013 w 325438"/>
                    <a:gd name="connsiteY103" fmla="*/ 10110 h 336550"/>
                    <a:gd name="connsiteX104" fmla="*/ 100013 w 325438"/>
                    <a:gd name="connsiteY104" fmla="*/ 75616 h 336550"/>
                    <a:gd name="connsiteX105" fmla="*/ 104776 w 325438"/>
                    <a:gd name="connsiteY105" fmla="*/ 80963 h 336550"/>
                    <a:gd name="connsiteX106" fmla="*/ 109538 w 325438"/>
                    <a:gd name="connsiteY106" fmla="*/ 75616 h 336550"/>
                    <a:gd name="connsiteX107" fmla="*/ 109538 w 325438"/>
                    <a:gd name="connsiteY107" fmla="*/ 10110 h 336550"/>
                    <a:gd name="connsiteX108" fmla="*/ 104776 w 325438"/>
                    <a:gd name="connsiteY108" fmla="*/ 4763 h 336550"/>
                    <a:gd name="connsiteX109" fmla="*/ 142876 w 325438"/>
                    <a:gd name="connsiteY109" fmla="*/ 4763 h 336550"/>
                    <a:gd name="connsiteX110" fmla="*/ 138113 w 325438"/>
                    <a:gd name="connsiteY110" fmla="*/ 10110 h 336550"/>
                    <a:gd name="connsiteX111" fmla="*/ 138113 w 325438"/>
                    <a:gd name="connsiteY111" fmla="*/ 75616 h 336550"/>
                    <a:gd name="connsiteX112" fmla="*/ 142876 w 325438"/>
                    <a:gd name="connsiteY112" fmla="*/ 80963 h 336550"/>
                    <a:gd name="connsiteX113" fmla="*/ 147638 w 325438"/>
                    <a:gd name="connsiteY113" fmla="*/ 75616 h 336550"/>
                    <a:gd name="connsiteX114" fmla="*/ 147638 w 325438"/>
                    <a:gd name="connsiteY114" fmla="*/ 10110 h 336550"/>
                    <a:gd name="connsiteX115" fmla="*/ 142876 w 325438"/>
                    <a:gd name="connsiteY115" fmla="*/ 4763 h 336550"/>
                    <a:gd name="connsiteX116" fmla="*/ 182563 w 325438"/>
                    <a:gd name="connsiteY116" fmla="*/ 4763 h 336550"/>
                    <a:gd name="connsiteX117" fmla="*/ 177800 w 325438"/>
                    <a:gd name="connsiteY117" fmla="*/ 10110 h 336550"/>
                    <a:gd name="connsiteX118" fmla="*/ 177800 w 325438"/>
                    <a:gd name="connsiteY118" fmla="*/ 75616 h 336550"/>
                    <a:gd name="connsiteX119" fmla="*/ 182563 w 325438"/>
                    <a:gd name="connsiteY119" fmla="*/ 80963 h 336550"/>
                    <a:gd name="connsiteX120" fmla="*/ 187325 w 325438"/>
                    <a:gd name="connsiteY120" fmla="*/ 75616 h 336550"/>
                    <a:gd name="connsiteX121" fmla="*/ 187325 w 325438"/>
                    <a:gd name="connsiteY121" fmla="*/ 10110 h 336550"/>
                    <a:gd name="connsiteX122" fmla="*/ 182563 w 325438"/>
                    <a:gd name="connsiteY122" fmla="*/ 4763 h 336550"/>
                    <a:gd name="connsiteX123" fmla="*/ 220663 w 325438"/>
                    <a:gd name="connsiteY123" fmla="*/ 4763 h 336550"/>
                    <a:gd name="connsiteX124" fmla="*/ 215900 w 325438"/>
                    <a:gd name="connsiteY124" fmla="*/ 10110 h 336550"/>
                    <a:gd name="connsiteX125" fmla="*/ 215900 w 325438"/>
                    <a:gd name="connsiteY125" fmla="*/ 75616 h 336550"/>
                    <a:gd name="connsiteX126" fmla="*/ 220663 w 325438"/>
                    <a:gd name="connsiteY126" fmla="*/ 80963 h 336550"/>
                    <a:gd name="connsiteX127" fmla="*/ 225425 w 325438"/>
                    <a:gd name="connsiteY127" fmla="*/ 75616 h 336550"/>
                    <a:gd name="connsiteX128" fmla="*/ 225425 w 325438"/>
                    <a:gd name="connsiteY128" fmla="*/ 10110 h 336550"/>
                    <a:gd name="connsiteX129" fmla="*/ 220663 w 325438"/>
                    <a:gd name="connsiteY129" fmla="*/ 4763 h 336550"/>
                    <a:gd name="connsiteX130" fmla="*/ 260124 w 325438"/>
                    <a:gd name="connsiteY130" fmla="*/ 4763 h 336550"/>
                    <a:gd name="connsiteX131" fmla="*/ 255588 w 325438"/>
                    <a:gd name="connsiteY131" fmla="*/ 10110 h 336550"/>
                    <a:gd name="connsiteX132" fmla="*/ 255588 w 325438"/>
                    <a:gd name="connsiteY132" fmla="*/ 75616 h 336550"/>
                    <a:gd name="connsiteX133" fmla="*/ 260124 w 325438"/>
                    <a:gd name="connsiteY133" fmla="*/ 80963 h 336550"/>
                    <a:gd name="connsiteX134" fmla="*/ 263526 w 325438"/>
                    <a:gd name="connsiteY134" fmla="*/ 75616 h 336550"/>
                    <a:gd name="connsiteX135" fmla="*/ 263526 w 325438"/>
                    <a:gd name="connsiteY135" fmla="*/ 10110 h 336550"/>
                    <a:gd name="connsiteX136" fmla="*/ 260124 w 325438"/>
                    <a:gd name="connsiteY136" fmla="*/ 4763 h 336550"/>
                    <a:gd name="connsiteX137" fmla="*/ 64823 w 325438"/>
                    <a:gd name="connsiteY137" fmla="*/ 0 h 336550"/>
                    <a:gd name="connsiteX138" fmla="*/ 75406 w 325438"/>
                    <a:gd name="connsiteY138" fmla="*/ 10517 h 336550"/>
                    <a:gd name="connsiteX139" fmla="*/ 75406 w 325438"/>
                    <a:gd name="connsiteY139" fmla="*/ 14461 h 336550"/>
                    <a:gd name="connsiteX140" fmla="*/ 93927 w 325438"/>
                    <a:gd name="connsiteY140" fmla="*/ 14461 h 336550"/>
                    <a:gd name="connsiteX141" fmla="*/ 93927 w 325438"/>
                    <a:gd name="connsiteY141" fmla="*/ 10517 h 336550"/>
                    <a:gd name="connsiteX142" fmla="*/ 104511 w 325438"/>
                    <a:gd name="connsiteY142" fmla="*/ 0 h 336550"/>
                    <a:gd name="connsiteX143" fmla="*/ 115094 w 325438"/>
                    <a:gd name="connsiteY143" fmla="*/ 10517 h 336550"/>
                    <a:gd name="connsiteX144" fmla="*/ 115094 w 325438"/>
                    <a:gd name="connsiteY144" fmla="*/ 14461 h 336550"/>
                    <a:gd name="connsiteX145" fmla="*/ 133615 w 325438"/>
                    <a:gd name="connsiteY145" fmla="*/ 14461 h 336550"/>
                    <a:gd name="connsiteX146" fmla="*/ 133615 w 325438"/>
                    <a:gd name="connsiteY146" fmla="*/ 10517 h 336550"/>
                    <a:gd name="connsiteX147" fmla="*/ 142875 w 325438"/>
                    <a:gd name="connsiteY147" fmla="*/ 0 h 336550"/>
                    <a:gd name="connsiteX148" fmla="*/ 153459 w 325438"/>
                    <a:gd name="connsiteY148" fmla="*/ 10517 h 336550"/>
                    <a:gd name="connsiteX149" fmla="*/ 153459 w 325438"/>
                    <a:gd name="connsiteY149" fmla="*/ 14461 h 336550"/>
                    <a:gd name="connsiteX150" fmla="*/ 171980 w 325438"/>
                    <a:gd name="connsiteY150" fmla="*/ 14461 h 336550"/>
                    <a:gd name="connsiteX151" fmla="*/ 171980 w 325438"/>
                    <a:gd name="connsiteY151" fmla="*/ 10517 h 336550"/>
                    <a:gd name="connsiteX152" fmla="*/ 182563 w 325438"/>
                    <a:gd name="connsiteY152" fmla="*/ 0 h 336550"/>
                    <a:gd name="connsiteX153" fmla="*/ 191823 w 325438"/>
                    <a:gd name="connsiteY153" fmla="*/ 10517 h 336550"/>
                    <a:gd name="connsiteX154" fmla="*/ 191823 w 325438"/>
                    <a:gd name="connsiteY154" fmla="*/ 14461 h 336550"/>
                    <a:gd name="connsiteX155" fmla="*/ 210344 w 325438"/>
                    <a:gd name="connsiteY155" fmla="*/ 14461 h 336550"/>
                    <a:gd name="connsiteX156" fmla="*/ 210344 w 325438"/>
                    <a:gd name="connsiteY156" fmla="*/ 10517 h 336550"/>
                    <a:gd name="connsiteX157" fmla="*/ 220927 w 325438"/>
                    <a:gd name="connsiteY157" fmla="*/ 0 h 336550"/>
                    <a:gd name="connsiteX158" fmla="*/ 231511 w 325438"/>
                    <a:gd name="connsiteY158" fmla="*/ 10517 h 336550"/>
                    <a:gd name="connsiteX159" fmla="*/ 231511 w 325438"/>
                    <a:gd name="connsiteY159" fmla="*/ 14461 h 336550"/>
                    <a:gd name="connsiteX160" fmla="*/ 250032 w 325438"/>
                    <a:gd name="connsiteY160" fmla="*/ 14461 h 336550"/>
                    <a:gd name="connsiteX161" fmla="*/ 250032 w 325438"/>
                    <a:gd name="connsiteY161" fmla="*/ 10517 h 336550"/>
                    <a:gd name="connsiteX162" fmla="*/ 260615 w 325438"/>
                    <a:gd name="connsiteY162" fmla="*/ 0 h 336550"/>
                    <a:gd name="connsiteX163" fmla="*/ 269875 w 325438"/>
                    <a:gd name="connsiteY163" fmla="*/ 10517 h 336550"/>
                    <a:gd name="connsiteX164" fmla="*/ 269875 w 325438"/>
                    <a:gd name="connsiteY164" fmla="*/ 14461 h 336550"/>
                    <a:gd name="connsiteX165" fmla="*/ 276490 w 325438"/>
                    <a:gd name="connsiteY165" fmla="*/ 14461 h 336550"/>
                    <a:gd name="connsiteX166" fmla="*/ 325438 w 325438"/>
                    <a:gd name="connsiteY166" fmla="*/ 61789 h 336550"/>
                    <a:gd name="connsiteX167" fmla="*/ 325438 w 325438"/>
                    <a:gd name="connsiteY167" fmla="*/ 289223 h 336550"/>
                    <a:gd name="connsiteX168" fmla="*/ 276490 w 325438"/>
                    <a:gd name="connsiteY168" fmla="*/ 336550 h 336550"/>
                    <a:gd name="connsiteX169" fmla="*/ 48948 w 325438"/>
                    <a:gd name="connsiteY169" fmla="*/ 336550 h 336550"/>
                    <a:gd name="connsiteX170" fmla="*/ 0 w 325438"/>
                    <a:gd name="connsiteY170" fmla="*/ 289223 h 336550"/>
                    <a:gd name="connsiteX171" fmla="*/ 0 w 325438"/>
                    <a:gd name="connsiteY171" fmla="*/ 61789 h 336550"/>
                    <a:gd name="connsiteX172" fmla="*/ 48948 w 325438"/>
                    <a:gd name="connsiteY172" fmla="*/ 14461 h 336550"/>
                    <a:gd name="connsiteX173" fmla="*/ 55563 w 325438"/>
                    <a:gd name="connsiteY173" fmla="*/ 14461 h 336550"/>
                    <a:gd name="connsiteX174" fmla="*/ 55563 w 325438"/>
                    <a:gd name="connsiteY174" fmla="*/ 10517 h 336550"/>
                    <a:gd name="connsiteX175" fmla="*/ 64823 w 325438"/>
                    <a:gd name="connsiteY175" fmla="*/ 0 h 3365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</a:cxnLst>
                  <a:rect l="l" t="t" r="r" b="b"/>
                  <a:pathLst>
                    <a:path w="325438" h="336550">
                      <a:moveTo>
                        <a:pt x="233363" y="249238"/>
                      </a:moveTo>
                      <a:lnTo>
                        <a:pt x="279401" y="249238"/>
                      </a:lnTo>
                      <a:lnTo>
                        <a:pt x="279401" y="290513"/>
                      </a:lnTo>
                      <a:lnTo>
                        <a:pt x="233363" y="290513"/>
                      </a:lnTo>
                      <a:close/>
                      <a:moveTo>
                        <a:pt x="171450" y="249238"/>
                      </a:moveTo>
                      <a:lnTo>
                        <a:pt x="217488" y="249238"/>
                      </a:lnTo>
                      <a:lnTo>
                        <a:pt x="217488" y="290513"/>
                      </a:lnTo>
                      <a:lnTo>
                        <a:pt x="171450" y="290513"/>
                      </a:lnTo>
                      <a:close/>
                      <a:moveTo>
                        <a:pt x="107950" y="249238"/>
                      </a:moveTo>
                      <a:lnTo>
                        <a:pt x="155575" y="249238"/>
                      </a:lnTo>
                      <a:lnTo>
                        <a:pt x="155575" y="290513"/>
                      </a:lnTo>
                      <a:lnTo>
                        <a:pt x="107950" y="290513"/>
                      </a:lnTo>
                      <a:close/>
                      <a:moveTo>
                        <a:pt x="46038" y="249238"/>
                      </a:moveTo>
                      <a:lnTo>
                        <a:pt x="93663" y="249238"/>
                      </a:lnTo>
                      <a:lnTo>
                        <a:pt x="93663" y="290513"/>
                      </a:lnTo>
                      <a:lnTo>
                        <a:pt x="46038" y="290513"/>
                      </a:lnTo>
                      <a:close/>
                      <a:moveTo>
                        <a:pt x="233363" y="195263"/>
                      </a:moveTo>
                      <a:lnTo>
                        <a:pt x="279401" y="195263"/>
                      </a:lnTo>
                      <a:lnTo>
                        <a:pt x="279401" y="234951"/>
                      </a:lnTo>
                      <a:lnTo>
                        <a:pt x="233363" y="234951"/>
                      </a:lnTo>
                      <a:close/>
                      <a:moveTo>
                        <a:pt x="171450" y="195263"/>
                      </a:moveTo>
                      <a:lnTo>
                        <a:pt x="217488" y="195263"/>
                      </a:lnTo>
                      <a:lnTo>
                        <a:pt x="217488" y="234951"/>
                      </a:lnTo>
                      <a:lnTo>
                        <a:pt x="171450" y="234951"/>
                      </a:lnTo>
                      <a:close/>
                      <a:moveTo>
                        <a:pt x="107950" y="195263"/>
                      </a:moveTo>
                      <a:lnTo>
                        <a:pt x="155575" y="195263"/>
                      </a:lnTo>
                      <a:lnTo>
                        <a:pt x="155575" y="234951"/>
                      </a:lnTo>
                      <a:lnTo>
                        <a:pt x="107950" y="234951"/>
                      </a:lnTo>
                      <a:close/>
                      <a:moveTo>
                        <a:pt x="46038" y="195263"/>
                      </a:moveTo>
                      <a:lnTo>
                        <a:pt x="93663" y="195263"/>
                      </a:lnTo>
                      <a:lnTo>
                        <a:pt x="93663" y="234951"/>
                      </a:lnTo>
                      <a:lnTo>
                        <a:pt x="46038" y="234951"/>
                      </a:lnTo>
                      <a:close/>
                      <a:moveTo>
                        <a:pt x="233363" y="139700"/>
                      </a:moveTo>
                      <a:lnTo>
                        <a:pt x="279401" y="139700"/>
                      </a:lnTo>
                      <a:lnTo>
                        <a:pt x="279401" y="180975"/>
                      </a:lnTo>
                      <a:lnTo>
                        <a:pt x="233363" y="180975"/>
                      </a:lnTo>
                      <a:close/>
                      <a:moveTo>
                        <a:pt x="171450" y="139700"/>
                      </a:moveTo>
                      <a:lnTo>
                        <a:pt x="217488" y="139700"/>
                      </a:lnTo>
                      <a:lnTo>
                        <a:pt x="217488" y="180975"/>
                      </a:lnTo>
                      <a:lnTo>
                        <a:pt x="171450" y="180975"/>
                      </a:lnTo>
                      <a:close/>
                      <a:moveTo>
                        <a:pt x="107950" y="139700"/>
                      </a:moveTo>
                      <a:lnTo>
                        <a:pt x="155575" y="139700"/>
                      </a:lnTo>
                      <a:lnTo>
                        <a:pt x="155575" y="180975"/>
                      </a:lnTo>
                      <a:lnTo>
                        <a:pt x="107950" y="180975"/>
                      </a:lnTo>
                      <a:close/>
                      <a:moveTo>
                        <a:pt x="49167" y="38100"/>
                      </a:moveTo>
                      <a:cubicBezTo>
                        <a:pt x="35963" y="38100"/>
                        <a:pt x="25400" y="48613"/>
                        <a:pt x="25400" y="61753"/>
                      </a:cubicBezTo>
                      <a:cubicBezTo>
                        <a:pt x="25400" y="61753"/>
                        <a:pt x="25400" y="61753"/>
                        <a:pt x="25400" y="289085"/>
                      </a:cubicBezTo>
                      <a:cubicBezTo>
                        <a:pt x="25400" y="302226"/>
                        <a:pt x="35963" y="312738"/>
                        <a:pt x="49167" y="312738"/>
                      </a:cubicBezTo>
                      <a:cubicBezTo>
                        <a:pt x="49167" y="312738"/>
                        <a:pt x="49167" y="312738"/>
                        <a:pt x="276271" y="312738"/>
                      </a:cubicBezTo>
                      <a:cubicBezTo>
                        <a:pt x="289475" y="312738"/>
                        <a:pt x="300038" y="302226"/>
                        <a:pt x="300038" y="289085"/>
                      </a:cubicBezTo>
                      <a:cubicBezTo>
                        <a:pt x="300038" y="289085"/>
                        <a:pt x="300038" y="289085"/>
                        <a:pt x="300038" y="61753"/>
                      </a:cubicBezTo>
                      <a:cubicBezTo>
                        <a:pt x="300038" y="48613"/>
                        <a:pt x="289475" y="38100"/>
                        <a:pt x="276271" y="38100"/>
                      </a:cubicBezTo>
                      <a:cubicBezTo>
                        <a:pt x="276271" y="38100"/>
                        <a:pt x="276271" y="38100"/>
                        <a:pt x="269669" y="38100"/>
                      </a:cubicBezTo>
                      <a:cubicBezTo>
                        <a:pt x="269669" y="38100"/>
                        <a:pt x="269669" y="38100"/>
                        <a:pt x="269669" y="63067"/>
                      </a:cubicBezTo>
                      <a:cubicBezTo>
                        <a:pt x="273631" y="65695"/>
                        <a:pt x="276271" y="70951"/>
                        <a:pt x="276271" y="74894"/>
                      </a:cubicBezTo>
                      <a:cubicBezTo>
                        <a:pt x="276271" y="84092"/>
                        <a:pt x="268349" y="90662"/>
                        <a:pt x="260427" y="90662"/>
                      </a:cubicBezTo>
                      <a:cubicBezTo>
                        <a:pt x="251184" y="90662"/>
                        <a:pt x="244582" y="84092"/>
                        <a:pt x="244582" y="74894"/>
                      </a:cubicBezTo>
                      <a:cubicBezTo>
                        <a:pt x="244582" y="70951"/>
                        <a:pt x="245903" y="65695"/>
                        <a:pt x="249864" y="63067"/>
                      </a:cubicBezTo>
                      <a:cubicBezTo>
                        <a:pt x="249864" y="63067"/>
                        <a:pt x="249864" y="63067"/>
                        <a:pt x="249864" y="38100"/>
                      </a:cubicBezTo>
                      <a:cubicBezTo>
                        <a:pt x="249864" y="38100"/>
                        <a:pt x="249864" y="38100"/>
                        <a:pt x="231379" y="38100"/>
                      </a:cubicBezTo>
                      <a:cubicBezTo>
                        <a:pt x="231379" y="38100"/>
                        <a:pt x="231379" y="38100"/>
                        <a:pt x="231379" y="63067"/>
                      </a:cubicBezTo>
                      <a:cubicBezTo>
                        <a:pt x="234019" y="65695"/>
                        <a:pt x="236660" y="70951"/>
                        <a:pt x="236660" y="74894"/>
                      </a:cubicBezTo>
                      <a:cubicBezTo>
                        <a:pt x="236660" y="84092"/>
                        <a:pt x="230058" y="90662"/>
                        <a:pt x="220816" y="90662"/>
                      </a:cubicBezTo>
                      <a:cubicBezTo>
                        <a:pt x="212893" y="90662"/>
                        <a:pt x="204971" y="84092"/>
                        <a:pt x="204971" y="74894"/>
                      </a:cubicBezTo>
                      <a:cubicBezTo>
                        <a:pt x="204971" y="70951"/>
                        <a:pt x="207612" y="65695"/>
                        <a:pt x="210253" y="63067"/>
                      </a:cubicBezTo>
                      <a:cubicBezTo>
                        <a:pt x="210253" y="63067"/>
                        <a:pt x="210253" y="63067"/>
                        <a:pt x="210253" y="38100"/>
                      </a:cubicBezTo>
                      <a:cubicBezTo>
                        <a:pt x="210253" y="38100"/>
                        <a:pt x="210253" y="38100"/>
                        <a:pt x="191767" y="38100"/>
                      </a:cubicBezTo>
                      <a:cubicBezTo>
                        <a:pt x="191767" y="38100"/>
                        <a:pt x="191767" y="38100"/>
                        <a:pt x="191767" y="63067"/>
                      </a:cubicBezTo>
                      <a:cubicBezTo>
                        <a:pt x="195728" y="65695"/>
                        <a:pt x="198369" y="70951"/>
                        <a:pt x="198369" y="74894"/>
                      </a:cubicBezTo>
                      <a:cubicBezTo>
                        <a:pt x="198369" y="84092"/>
                        <a:pt x="190447" y="90662"/>
                        <a:pt x="182525" y="90662"/>
                      </a:cubicBezTo>
                      <a:cubicBezTo>
                        <a:pt x="173282" y="90662"/>
                        <a:pt x="166680" y="84092"/>
                        <a:pt x="166680" y="74894"/>
                      </a:cubicBezTo>
                      <a:cubicBezTo>
                        <a:pt x="166680" y="70951"/>
                        <a:pt x="168001" y="65695"/>
                        <a:pt x="171962" y="63067"/>
                      </a:cubicBezTo>
                      <a:cubicBezTo>
                        <a:pt x="171962" y="63067"/>
                        <a:pt x="171962" y="63067"/>
                        <a:pt x="171962" y="38100"/>
                      </a:cubicBezTo>
                      <a:cubicBezTo>
                        <a:pt x="171962" y="38100"/>
                        <a:pt x="171962" y="38100"/>
                        <a:pt x="153476" y="38100"/>
                      </a:cubicBezTo>
                      <a:cubicBezTo>
                        <a:pt x="153476" y="38100"/>
                        <a:pt x="153476" y="38100"/>
                        <a:pt x="153476" y="63067"/>
                      </a:cubicBezTo>
                      <a:cubicBezTo>
                        <a:pt x="157438" y="65695"/>
                        <a:pt x="158758" y="70951"/>
                        <a:pt x="158758" y="74894"/>
                      </a:cubicBezTo>
                      <a:cubicBezTo>
                        <a:pt x="158758" y="84092"/>
                        <a:pt x="152156" y="90662"/>
                        <a:pt x="142913" y="90662"/>
                      </a:cubicBezTo>
                      <a:cubicBezTo>
                        <a:pt x="134991" y="90662"/>
                        <a:pt x="127069" y="84092"/>
                        <a:pt x="127069" y="74894"/>
                      </a:cubicBezTo>
                      <a:cubicBezTo>
                        <a:pt x="127069" y="70951"/>
                        <a:pt x="129710" y="65695"/>
                        <a:pt x="133671" y="63067"/>
                      </a:cubicBezTo>
                      <a:cubicBezTo>
                        <a:pt x="133671" y="63067"/>
                        <a:pt x="133671" y="63067"/>
                        <a:pt x="133671" y="38100"/>
                      </a:cubicBezTo>
                      <a:cubicBezTo>
                        <a:pt x="133671" y="38100"/>
                        <a:pt x="133671" y="38100"/>
                        <a:pt x="115186" y="38100"/>
                      </a:cubicBezTo>
                      <a:cubicBezTo>
                        <a:pt x="115186" y="38100"/>
                        <a:pt x="115186" y="38100"/>
                        <a:pt x="115186" y="63067"/>
                      </a:cubicBezTo>
                      <a:cubicBezTo>
                        <a:pt x="117826" y="65695"/>
                        <a:pt x="120467" y="70951"/>
                        <a:pt x="120467" y="74894"/>
                      </a:cubicBezTo>
                      <a:cubicBezTo>
                        <a:pt x="120467" y="84092"/>
                        <a:pt x="112545" y="90662"/>
                        <a:pt x="104623" y="90662"/>
                      </a:cubicBezTo>
                      <a:cubicBezTo>
                        <a:pt x="95380" y="90662"/>
                        <a:pt x="88778" y="84092"/>
                        <a:pt x="88778" y="74894"/>
                      </a:cubicBezTo>
                      <a:cubicBezTo>
                        <a:pt x="88778" y="70951"/>
                        <a:pt x="91419" y="65695"/>
                        <a:pt x="94060" y="63067"/>
                      </a:cubicBezTo>
                      <a:cubicBezTo>
                        <a:pt x="94060" y="63067"/>
                        <a:pt x="94060" y="63067"/>
                        <a:pt x="94060" y="38100"/>
                      </a:cubicBezTo>
                      <a:cubicBezTo>
                        <a:pt x="94060" y="38100"/>
                        <a:pt x="94060" y="38100"/>
                        <a:pt x="75574" y="38100"/>
                      </a:cubicBezTo>
                      <a:cubicBezTo>
                        <a:pt x="75574" y="38100"/>
                        <a:pt x="75574" y="38100"/>
                        <a:pt x="75574" y="63067"/>
                      </a:cubicBezTo>
                      <a:cubicBezTo>
                        <a:pt x="79535" y="65695"/>
                        <a:pt x="80856" y="70951"/>
                        <a:pt x="80856" y="74894"/>
                      </a:cubicBezTo>
                      <a:cubicBezTo>
                        <a:pt x="80856" y="84092"/>
                        <a:pt x="74254" y="90662"/>
                        <a:pt x="65011" y="90662"/>
                      </a:cubicBezTo>
                      <a:cubicBezTo>
                        <a:pt x="57089" y="90662"/>
                        <a:pt x="49167" y="84092"/>
                        <a:pt x="49167" y="74894"/>
                      </a:cubicBezTo>
                      <a:cubicBezTo>
                        <a:pt x="49167" y="70951"/>
                        <a:pt x="51808" y="65695"/>
                        <a:pt x="55769" y="63067"/>
                      </a:cubicBezTo>
                      <a:cubicBezTo>
                        <a:pt x="55769" y="63067"/>
                        <a:pt x="55769" y="63067"/>
                        <a:pt x="55769" y="38100"/>
                      </a:cubicBezTo>
                      <a:cubicBezTo>
                        <a:pt x="55769" y="38100"/>
                        <a:pt x="55769" y="38100"/>
                        <a:pt x="49167" y="38100"/>
                      </a:cubicBezTo>
                      <a:close/>
                      <a:moveTo>
                        <a:pt x="65315" y="4763"/>
                      </a:moveTo>
                      <a:cubicBezTo>
                        <a:pt x="63047" y="4763"/>
                        <a:pt x="61913" y="7437"/>
                        <a:pt x="61913" y="10110"/>
                      </a:cubicBezTo>
                      <a:lnTo>
                        <a:pt x="61913" y="75616"/>
                      </a:lnTo>
                      <a:cubicBezTo>
                        <a:pt x="61913" y="79626"/>
                        <a:pt x="63047" y="80963"/>
                        <a:pt x="65315" y="80963"/>
                      </a:cubicBezTo>
                      <a:cubicBezTo>
                        <a:pt x="68717" y="80963"/>
                        <a:pt x="69851" y="79626"/>
                        <a:pt x="69851" y="75616"/>
                      </a:cubicBezTo>
                      <a:cubicBezTo>
                        <a:pt x="69851" y="75616"/>
                        <a:pt x="69851" y="75616"/>
                        <a:pt x="69851" y="10110"/>
                      </a:cubicBezTo>
                      <a:cubicBezTo>
                        <a:pt x="69851" y="7437"/>
                        <a:pt x="68717" y="4763"/>
                        <a:pt x="65315" y="4763"/>
                      </a:cubicBezTo>
                      <a:close/>
                      <a:moveTo>
                        <a:pt x="104776" y="4763"/>
                      </a:moveTo>
                      <a:cubicBezTo>
                        <a:pt x="102394" y="4763"/>
                        <a:pt x="100013" y="7437"/>
                        <a:pt x="100013" y="10110"/>
                      </a:cubicBezTo>
                      <a:lnTo>
                        <a:pt x="100013" y="75616"/>
                      </a:lnTo>
                      <a:cubicBezTo>
                        <a:pt x="100013" y="79626"/>
                        <a:pt x="102394" y="80963"/>
                        <a:pt x="104776" y="80963"/>
                      </a:cubicBezTo>
                      <a:cubicBezTo>
                        <a:pt x="107157" y="80963"/>
                        <a:pt x="109538" y="79626"/>
                        <a:pt x="109538" y="75616"/>
                      </a:cubicBezTo>
                      <a:cubicBezTo>
                        <a:pt x="109538" y="75616"/>
                        <a:pt x="109538" y="75616"/>
                        <a:pt x="109538" y="10110"/>
                      </a:cubicBezTo>
                      <a:cubicBezTo>
                        <a:pt x="109538" y="7437"/>
                        <a:pt x="107157" y="4763"/>
                        <a:pt x="104776" y="4763"/>
                      </a:cubicBezTo>
                      <a:close/>
                      <a:moveTo>
                        <a:pt x="142876" y="4763"/>
                      </a:moveTo>
                      <a:cubicBezTo>
                        <a:pt x="140494" y="4763"/>
                        <a:pt x="138113" y="7437"/>
                        <a:pt x="138113" y="10110"/>
                      </a:cubicBezTo>
                      <a:lnTo>
                        <a:pt x="138113" y="75616"/>
                      </a:lnTo>
                      <a:cubicBezTo>
                        <a:pt x="138113" y="79626"/>
                        <a:pt x="140494" y="80963"/>
                        <a:pt x="142876" y="80963"/>
                      </a:cubicBezTo>
                      <a:cubicBezTo>
                        <a:pt x="145257" y="80963"/>
                        <a:pt x="147638" y="79626"/>
                        <a:pt x="147638" y="75616"/>
                      </a:cubicBezTo>
                      <a:cubicBezTo>
                        <a:pt x="147638" y="75616"/>
                        <a:pt x="147638" y="75616"/>
                        <a:pt x="147638" y="10110"/>
                      </a:cubicBezTo>
                      <a:cubicBezTo>
                        <a:pt x="147638" y="7437"/>
                        <a:pt x="145257" y="4763"/>
                        <a:pt x="142876" y="4763"/>
                      </a:cubicBezTo>
                      <a:close/>
                      <a:moveTo>
                        <a:pt x="182563" y="4763"/>
                      </a:moveTo>
                      <a:cubicBezTo>
                        <a:pt x="180181" y="4763"/>
                        <a:pt x="177800" y="7437"/>
                        <a:pt x="177800" y="10110"/>
                      </a:cubicBezTo>
                      <a:lnTo>
                        <a:pt x="177800" y="75616"/>
                      </a:lnTo>
                      <a:cubicBezTo>
                        <a:pt x="177800" y="79626"/>
                        <a:pt x="180181" y="80963"/>
                        <a:pt x="182563" y="80963"/>
                      </a:cubicBezTo>
                      <a:cubicBezTo>
                        <a:pt x="184944" y="80963"/>
                        <a:pt x="187325" y="79626"/>
                        <a:pt x="187325" y="75616"/>
                      </a:cubicBezTo>
                      <a:cubicBezTo>
                        <a:pt x="187325" y="75616"/>
                        <a:pt x="187325" y="75616"/>
                        <a:pt x="187325" y="10110"/>
                      </a:cubicBezTo>
                      <a:cubicBezTo>
                        <a:pt x="187325" y="7437"/>
                        <a:pt x="184944" y="4763"/>
                        <a:pt x="182563" y="4763"/>
                      </a:cubicBezTo>
                      <a:close/>
                      <a:moveTo>
                        <a:pt x="220663" y="4763"/>
                      </a:moveTo>
                      <a:cubicBezTo>
                        <a:pt x="218281" y="4763"/>
                        <a:pt x="215900" y="7437"/>
                        <a:pt x="215900" y="10110"/>
                      </a:cubicBezTo>
                      <a:lnTo>
                        <a:pt x="215900" y="75616"/>
                      </a:lnTo>
                      <a:cubicBezTo>
                        <a:pt x="215900" y="79626"/>
                        <a:pt x="218281" y="80963"/>
                        <a:pt x="220663" y="80963"/>
                      </a:cubicBezTo>
                      <a:cubicBezTo>
                        <a:pt x="223044" y="80963"/>
                        <a:pt x="225425" y="79626"/>
                        <a:pt x="225425" y="75616"/>
                      </a:cubicBezTo>
                      <a:cubicBezTo>
                        <a:pt x="225425" y="75616"/>
                        <a:pt x="225425" y="75616"/>
                        <a:pt x="225425" y="10110"/>
                      </a:cubicBezTo>
                      <a:cubicBezTo>
                        <a:pt x="225425" y="7437"/>
                        <a:pt x="223044" y="4763"/>
                        <a:pt x="220663" y="4763"/>
                      </a:cubicBezTo>
                      <a:close/>
                      <a:moveTo>
                        <a:pt x="260124" y="4763"/>
                      </a:moveTo>
                      <a:cubicBezTo>
                        <a:pt x="256722" y="4763"/>
                        <a:pt x="255588" y="7437"/>
                        <a:pt x="255588" y="10110"/>
                      </a:cubicBezTo>
                      <a:lnTo>
                        <a:pt x="255588" y="75616"/>
                      </a:lnTo>
                      <a:cubicBezTo>
                        <a:pt x="255588" y="79626"/>
                        <a:pt x="256722" y="80963"/>
                        <a:pt x="260124" y="80963"/>
                      </a:cubicBezTo>
                      <a:cubicBezTo>
                        <a:pt x="262392" y="80963"/>
                        <a:pt x="263526" y="79626"/>
                        <a:pt x="263526" y="75616"/>
                      </a:cubicBezTo>
                      <a:cubicBezTo>
                        <a:pt x="263526" y="75616"/>
                        <a:pt x="263526" y="75616"/>
                        <a:pt x="263526" y="10110"/>
                      </a:cubicBezTo>
                      <a:cubicBezTo>
                        <a:pt x="263526" y="7437"/>
                        <a:pt x="262392" y="4763"/>
                        <a:pt x="260124" y="4763"/>
                      </a:cubicBezTo>
                      <a:close/>
                      <a:moveTo>
                        <a:pt x="64823" y="0"/>
                      </a:moveTo>
                      <a:cubicBezTo>
                        <a:pt x="71438" y="0"/>
                        <a:pt x="75406" y="3944"/>
                        <a:pt x="75406" y="10517"/>
                      </a:cubicBezTo>
                      <a:cubicBezTo>
                        <a:pt x="75406" y="10517"/>
                        <a:pt x="75406" y="10517"/>
                        <a:pt x="75406" y="14461"/>
                      </a:cubicBezTo>
                      <a:cubicBezTo>
                        <a:pt x="75406" y="14461"/>
                        <a:pt x="75406" y="14461"/>
                        <a:pt x="93927" y="14461"/>
                      </a:cubicBezTo>
                      <a:cubicBezTo>
                        <a:pt x="93927" y="14461"/>
                        <a:pt x="93927" y="14461"/>
                        <a:pt x="93927" y="10517"/>
                      </a:cubicBezTo>
                      <a:cubicBezTo>
                        <a:pt x="93927" y="3944"/>
                        <a:pt x="99219" y="0"/>
                        <a:pt x="104511" y="0"/>
                      </a:cubicBezTo>
                      <a:cubicBezTo>
                        <a:pt x="109802" y="0"/>
                        <a:pt x="115094" y="3944"/>
                        <a:pt x="115094" y="10517"/>
                      </a:cubicBezTo>
                      <a:cubicBezTo>
                        <a:pt x="115094" y="10517"/>
                        <a:pt x="115094" y="10517"/>
                        <a:pt x="115094" y="14461"/>
                      </a:cubicBezTo>
                      <a:cubicBezTo>
                        <a:pt x="115094" y="14461"/>
                        <a:pt x="115094" y="14461"/>
                        <a:pt x="133615" y="14461"/>
                      </a:cubicBezTo>
                      <a:cubicBezTo>
                        <a:pt x="133615" y="14461"/>
                        <a:pt x="133615" y="14461"/>
                        <a:pt x="133615" y="10517"/>
                      </a:cubicBezTo>
                      <a:cubicBezTo>
                        <a:pt x="133615" y="3944"/>
                        <a:pt x="137584" y="0"/>
                        <a:pt x="142875" y="0"/>
                      </a:cubicBezTo>
                      <a:cubicBezTo>
                        <a:pt x="149490" y="0"/>
                        <a:pt x="153459" y="3944"/>
                        <a:pt x="153459" y="10517"/>
                      </a:cubicBezTo>
                      <a:cubicBezTo>
                        <a:pt x="153459" y="10517"/>
                        <a:pt x="153459" y="10517"/>
                        <a:pt x="153459" y="14461"/>
                      </a:cubicBezTo>
                      <a:cubicBezTo>
                        <a:pt x="153459" y="14461"/>
                        <a:pt x="153459" y="14461"/>
                        <a:pt x="171980" y="14461"/>
                      </a:cubicBezTo>
                      <a:cubicBezTo>
                        <a:pt x="171980" y="14461"/>
                        <a:pt x="171980" y="14461"/>
                        <a:pt x="171980" y="10517"/>
                      </a:cubicBezTo>
                      <a:cubicBezTo>
                        <a:pt x="171980" y="3944"/>
                        <a:pt x="175948" y="0"/>
                        <a:pt x="182563" y="0"/>
                      </a:cubicBezTo>
                      <a:cubicBezTo>
                        <a:pt x="187855" y="0"/>
                        <a:pt x="191823" y="3944"/>
                        <a:pt x="191823" y="10517"/>
                      </a:cubicBezTo>
                      <a:cubicBezTo>
                        <a:pt x="191823" y="10517"/>
                        <a:pt x="191823" y="10517"/>
                        <a:pt x="191823" y="14461"/>
                      </a:cubicBezTo>
                      <a:cubicBezTo>
                        <a:pt x="191823" y="14461"/>
                        <a:pt x="191823" y="14461"/>
                        <a:pt x="210344" y="14461"/>
                      </a:cubicBezTo>
                      <a:cubicBezTo>
                        <a:pt x="210344" y="14461"/>
                        <a:pt x="210344" y="14461"/>
                        <a:pt x="210344" y="10517"/>
                      </a:cubicBezTo>
                      <a:cubicBezTo>
                        <a:pt x="210344" y="3944"/>
                        <a:pt x="215636" y="0"/>
                        <a:pt x="220927" y="0"/>
                      </a:cubicBezTo>
                      <a:cubicBezTo>
                        <a:pt x="226219" y="0"/>
                        <a:pt x="231511" y="3944"/>
                        <a:pt x="231511" y="10517"/>
                      </a:cubicBezTo>
                      <a:cubicBezTo>
                        <a:pt x="231511" y="10517"/>
                        <a:pt x="231511" y="10517"/>
                        <a:pt x="231511" y="14461"/>
                      </a:cubicBezTo>
                      <a:cubicBezTo>
                        <a:pt x="231511" y="14461"/>
                        <a:pt x="231511" y="14461"/>
                        <a:pt x="250032" y="14461"/>
                      </a:cubicBezTo>
                      <a:cubicBezTo>
                        <a:pt x="250032" y="14461"/>
                        <a:pt x="250032" y="14461"/>
                        <a:pt x="250032" y="10517"/>
                      </a:cubicBezTo>
                      <a:cubicBezTo>
                        <a:pt x="250032" y="3944"/>
                        <a:pt x="254000" y="0"/>
                        <a:pt x="260615" y="0"/>
                      </a:cubicBezTo>
                      <a:cubicBezTo>
                        <a:pt x="265907" y="0"/>
                        <a:pt x="269875" y="3944"/>
                        <a:pt x="269875" y="10517"/>
                      </a:cubicBezTo>
                      <a:cubicBezTo>
                        <a:pt x="269875" y="10517"/>
                        <a:pt x="269875" y="10517"/>
                        <a:pt x="269875" y="14461"/>
                      </a:cubicBezTo>
                      <a:cubicBezTo>
                        <a:pt x="269875" y="14461"/>
                        <a:pt x="269875" y="14461"/>
                        <a:pt x="276490" y="14461"/>
                      </a:cubicBezTo>
                      <a:cubicBezTo>
                        <a:pt x="302948" y="14461"/>
                        <a:pt x="325438" y="35496"/>
                        <a:pt x="325438" y="61789"/>
                      </a:cubicBezTo>
                      <a:cubicBezTo>
                        <a:pt x="325438" y="61789"/>
                        <a:pt x="325438" y="61789"/>
                        <a:pt x="325438" y="289223"/>
                      </a:cubicBezTo>
                      <a:cubicBezTo>
                        <a:pt x="325438" y="315516"/>
                        <a:pt x="302948" y="336550"/>
                        <a:pt x="276490" y="336550"/>
                      </a:cubicBezTo>
                      <a:cubicBezTo>
                        <a:pt x="276490" y="336550"/>
                        <a:pt x="276490" y="336550"/>
                        <a:pt x="48948" y="336550"/>
                      </a:cubicBezTo>
                      <a:cubicBezTo>
                        <a:pt x="22490" y="336550"/>
                        <a:pt x="0" y="315516"/>
                        <a:pt x="0" y="289223"/>
                      </a:cubicBezTo>
                      <a:cubicBezTo>
                        <a:pt x="0" y="289223"/>
                        <a:pt x="0" y="289223"/>
                        <a:pt x="0" y="61789"/>
                      </a:cubicBezTo>
                      <a:cubicBezTo>
                        <a:pt x="0" y="35496"/>
                        <a:pt x="22490" y="14461"/>
                        <a:pt x="48948" y="14461"/>
                      </a:cubicBezTo>
                      <a:cubicBezTo>
                        <a:pt x="48948" y="14461"/>
                        <a:pt x="48948" y="14461"/>
                        <a:pt x="55563" y="14461"/>
                      </a:cubicBezTo>
                      <a:cubicBezTo>
                        <a:pt x="55563" y="14461"/>
                        <a:pt x="55563" y="14461"/>
                        <a:pt x="55563" y="10517"/>
                      </a:cubicBezTo>
                      <a:cubicBezTo>
                        <a:pt x="55563" y="3944"/>
                        <a:pt x="59531" y="0"/>
                        <a:pt x="64823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8" name="文本框 27"/>
              <p:cNvSpPr txBox="1"/>
              <p:nvPr/>
            </p:nvSpPr>
            <p:spPr>
              <a:xfrm>
                <a:off x="6669040" y="4779208"/>
                <a:ext cx="1742936" cy="2298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ysClr val="windowText" lastClr="000000">
                        <a:lumMod val="75000"/>
                        <a:lumOff val="25000"/>
                      </a:sysClr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rPr>
                  <a:t>时间：</a:t>
                </a: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0" name="组合 119"/>
          <p:cNvGrpSpPr/>
          <p:nvPr/>
        </p:nvGrpSpPr>
        <p:grpSpPr>
          <a:xfrm>
            <a:off x="7907330" y="2259905"/>
            <a:ext cx="972185" cy="577215"/>
            <a:chOff x="7266" y="4942"/>
            <a:chExt cx="1531" cy="909"/>
          </a:xfrm>
        </p:grpSpPr>
        <p:sp>
          <p:nvSpPr>
            <p:cNvPr id="121" name="îṡľíḍè"/>
            <p:cNvSpPr txBox="1"/>
            <p:nvPr/>
          </p:nvSpPr>
          <p:spPr>
            <a:xfrm>
              <a:off x="7266" y="5539"/>
              <a:ext cx="1531" cy="312"/>
            </a:xfrm>
            <a:prstGeom prst="rect">
              <a:avLst/>
            </a:prstGeom>
            <a:noFill/>
          </p:spPr>
          <p:txBody>
            <a:bodyPr wrap="none" numCol="1" rtlCol="0">
              <a:prstTxWarp prst="textPlain">
                <a:avLst/>
              </a:prstTxWarp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REPORT</a:t>
              </a:r>
              <a:endParaRPr kumimoji="0" lang="zh-CN" altLang="en-US" sz="16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sp>
          <p:nvSpPr>
            <p:cNvPr id="122" name="îṩľïḑê"/>
            <p:cNvSpPr txBox="1"/>
            <p:nvPr/>
          </p:nvSpPr>
          <p:spPr>
            <a:xfrm>
              <a:off x="7269" y="5289"/>
              <a:ext cx="1092" cy="187"/>
            </a:xfrm>
            <a:prstGeom prst="rect">
              <a:avLst/>
            </a:prstGeom>
            <a:noFill/>
          </p:spPr>
          <p:txBody>
            <a:bodyPr wrap="none" numCol="1" rtlCol="0">
              <a:prstTxWarp prst="textPlain">
                <a:avLst/>
              </a:prstTxWarp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600" b="1" i="0" u="none" strike="noStrike" kern="1200" cap="none" spc="0" normalizeH="0" baseline="0" noProof="0" dirty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</a:rPr>
                <a:t>ANNUAL</a:t>
              </a:r>
              <a:endPara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</a:endParaRPr>
            </a:p>
          </p:txBody>
        </p:sp>
        <p:sp>
          <p:nvSpPr>
            <p:cNvPr id="123" name="ís1ídè"/>
            <p:cNvSpPr txBox="1"/>
            <p:nvPr/>
          </p:nvSpPr>
          <p:spPr>
            <a:xfrm>
              <a:off x="7844" y="4942"/>
              <a:ext cx="682" cy="280"/>
            </a:xfrm>
            <a:prstGeom prst="rect">
              <a:avLst/>
            </a:prstGeom>
            <a:noFill/>
          </p:spPr>
          <p:txBody>
            <a:bodyPr wrap="none" numCol="1" rtlCol="0">
              <a:prstTxWarp prst="textPlain">
                <a:avLst/>
              </a:prstTxWarp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</a:rPr>
                <a:t>2020</a:t>
              </a:r>
              <a:endPara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</a:endParaRPr>
            </a:p>
          </p:txBody>
        </p:sp>
        <p:sp>
          <p:nvSpPr>
            <p:cNvPr id="124" name="ïṩḷîďê"/>
            <p:cNvSpPr/>
            <p:nvPr/>
          </p:nvSpPr>
          <p:spPr>
            <a:xfrm>
              <a:off x="7266" y="4952"/>
              <a:ext cx="506" cy="261"/>
            </a:xfrm>
            <a:prstGeom prst="rect">
              <a:avLst/>
            </a:prstGeom>
            <a:solidFill>
              <a:srgbClr val="F2F2F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ïşlïḋe"/>
            <p:cNvSpPr/>
            <p:nvPr/>
          </p:nvSpPr>
          <p:spPr>
            <a:xfrm>
              <a:off x="8432" y="5108"/>
              <a:ext cx="365" cy="365"/>
            </a:xfrm>
            <a:custGeom>
              <a:avLst/>
              <a:gdLst>
                <a:gd name="connsiteX0" fmla="*/ 259984 w 607639"/>
                <a:gd name="connsiteY0" fmla="*/ 430308 h 606722"/>
                <a:gd name="connsiteX1" fmla="*/ 287837 w 607639"/>
                <a:gd name="connsiteY1" fmla="*/ 458126 h 606722"/>
                <a:gd name="connsiteX2" fmla="*/ 139047 w 607639"/>
                <a:gd name="connsiteY2" fmla="*/ 606722 h 606722"/>
                <a:gd name="connsiteX3" fmla="*/ 111282 w 607639"/>
                <a:gd name="connsiteY3" fmla="*/ 578905 h 606722"/>
                <a:gd name="connsiteX4" fmla="*/ 204460 w 607639"/>
                <a:gd name="connsiteY4" fmla="*/ 374844 h 606722"/>
                <a:gd name="connsiteX5" fmla="*/ 232231 w 607639"/>
                <a:gd name="connsiteY5" fmla="*/ 402573 h 606722"/>
                <a:gd name="connsiteX6" fmla="*/ 27771 w 607639"/>
                <a:gd name="connsiteY6" fmla="*/ 606722 h 606722"/>
                <a:gd name="connsiteX7" fmla="*/ 0 w 607639"/>
                <a:gd name="connsiteY7" fmla="*/ 578904 h 606722"/>
                <a:gd name="connsiteX8" fmla="*/ 148791 w 607639"/>
                <a:gd name="connsiteY8" fmla="*/ 319309 h 606722"/>
                <a:gd name="connsiteX9" fmla="*/ 176555 w 607639"/>
                <a:gd name="connsiteY9" fmla="*/ 347040 h 606722"/>
                <a:gd name="connsiteX10" fmla="*/ 27853 w 607639"/>
                <a:gd name="connsiteY10" fmla="*/ 495652 h 606722"/>
                <a:gd name="connsiteX11" fmla="*/ 0 w 607639"/>
                <a:gd name="connsiteY11" fmla="*/ 467921 h 606722"/>
                <a:gd name="connsiteX12" fmla="*/ 482456 w 607639"/>
                <a:gd name="connsiteY12" fmla="*/ 291506 h 606722"/>
                <a:gd name="connsiteX13" fmla="*/ 441354 w 607639"/>
                <a:gd name="connsiteY13" fmla="*/ 444829 h 606722"/>
                <a:gd name="connsiteX14" fmla="*/ 385749 w 607639"/>
                <a:gd name="connsiteY14" fmla="*/ 500380 h 606722"/>
                <a:gd name="connsiteX15" fmla="*/ 329611 w 607639"/>
                <a:gd name="connsiteY15" fmla="*/ 444295 h 606722"/>
                <a:gd name="connsiteX16" fmla="*/ 218312 w 607639"/>
                <a:gd name="connsiteY16" fmla="*/ 277605 h 606722"/>
                <a:gd name="connsiteX17" fmla="*/ 329470 w 607639"/>
                <a:gd name="connsiteY17" fmla="*/ 388739 h 606722"/>
                <a:gd name="connsiteX18" fmla="*/ 301703 w 607639"/>
                <a:gd name="connsiteY18" fmla="*/ 416478 h 606722"/>
                <a:gd name="connsiteX19" fmla="*/ 190456 w 607639"/>
                <a:gd name="connsiteY19" fmla="*/ 305433 h 606722"/>
                <a:gd name="connsiteX20" fmla="*/ 315639 w 607639"/>
                <a:gd name="connsiteY20" fmla="*/ 124971 h 606722"/>
                <a:gd name="connsiteX21" fmla="*/ 162720 w 607639"/>
                <a:gd name="connsiteY21" fmla="*/ 277604 h 606722"/>
                <a:gd name="connsiteX22" fmla="*/ 106554 w 607639"/>
                <a:gd name="connsiteY22" fmla="*/ 221544 h 606722"/>
                <a:gd name="connsiteX23" fmla="*/ 162097 w 607639"/>
                <a:gd name="connsiteY23" fmla="*/ 166016 h 606722"/>
                <a:gd name="connsiteX24" fmla="*/ 459243 w 607639"/>
                <a:gd name="connsiteY24" fmla="*/ 120359 h 606722"/>
                <a:gd name="connsiteX25" fmla="*/ 431471 w 607639"/>
                <a:gd name="connsiteY25" fmla="*/ 148088 h 606722"/>
                <a:gd name="connsiteX26" fmla="*/ 459243 w 607639"/>
                <a:gd name="connsiteY26" fmla="*/ 175905 h 606722"/>
                <a:gd name="connsiteX27" fmla="*/ 487103 w 607639"/>
                <a:gd name="connsiteY27" fmla="*/ 148088 h 606722"/>
                <a:gd name="connsiteX28" fmla="*/ 445357 w 607639"/>
                <a:gd name="connsiteY28" fmla="*/ 50948 h 606722"/>
                <a:gd name="connsiteX29" fmla="*/ 556620 w 607639"/>
                <a:gd name="connsiteY29" fmla="*/ 161952 h 606722"/>
                <a:gd name="connsiteX30" fmla="*/ 357326 w 607639"/>
                <a:gd name="connsiteY30" fmla="*/ 360942 h 606722"/>
                <a:gd name="connsiteX31" fmla="*/ 246062 w 607639"/>
                <a:gd name="connsiteY31" fmla="*/ 249938 h 606722"/>
                <a:gd name="connsiteX32" fmla="*/ 607639 w 607639"/>
                <a:gd name="connsiteY32" fmla="*/ 0 h 606722"/>
                <a:gd name="connsiteX33" fmla="*/ 576136 w 607639"/>
                <a:gd name="connsiteY33" fmla="*/ 125818 h 606722"/>
                <a:gd name="connsiteX34" fmla="*/ 481539 w 607639"/>
                <a:gd name="connsiteY34" fmla="*/ 31454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07639" h="606722">
                  <a:moveTo>
                    <a:pt x="259984" y="430308"/>
                  </a:moveTo>
                  <a:lnTo>
                    <a:pt x="287837" y="458126"/>
                  </a:lnTo>
                  <a:lnTo>
                    <a:pt x="139047" y="606722"/>
                  </a:lnTo>
                  <a:lnTo>
                    <a:pt x="111282" y="578905"/>
                  </a:lnTo>
                  <a:close/>
                  <a:moveTo>
                    <a:pt x="204460" y="374844"/>
                  </a:moveTo>
                  <a:lnTo>
                    <a:pt x="232231" y="402573"/>
                  </a:lnTo>
                  <a:lnTo>
                    <a:pt x="27771" y="606722"/>
                  </a:lnTo>
                  <a:lnTo>
                    <a:pt x="0" y="578904"/>
                  </a:lnTo>
                  <a:close/>
                  <a:moveTo>
                    <a:pt x="148791" y="319309"/>
                  </a:moveTo>
                  <a:lnTo>
                    <a:pt x="176555" y="347040"/>
                  </a:lnTo>
                  <a:lnTo>
                    <a:pt x="27853" y="495652"/>
                  </a:lnTo>
                  <a:lnTo>
                    <a:pt x="0" y="467921"/>
                  </a:lnTo>
                  <a:close/>
                  <a:moveTo>
                    <a:pt x="482456" y="291506"/>
                  </a:moveTo>
                  <a:lnTo>
                    <a:pt x="441354" y="444829"/>
                  </a:lnTo>
                  <a:lnTo>
                    <a:pt x="385749" y="500380"/>
                  </a:lnTo>
                  <a:lnTo>
                    <a:pt x="329611" y="444295"/>
                  </a:lnTo>
                  <a:close/>
                  <a:moveTo>
                    <a:pt x="218312" y="277605"/>
                  </a:moveTo>
                  <a:lnTo>
                    <a:pt x="329470" y="388739"/>
                  </a:lnTo>
                  <a:lnTo>
                    <a:pt x="301703" y="416478"/>
                  </a:lnTo>
                  <a:lnTo>
                    <a:pt x="190456" y="305433"/>
                  </a:lnTo>
                  <a:close/>
                  <a:moveTo>
                    <a:pt x="315639" y="124971"/>
                  </a:moveTo>
                  <a:lnTo>
                    <a:pt x="162720" y="277604"/>
                  </a:lnTo>
                  <a:lnTo>
                    <a:pt x="106554" y="221544"/>
                  </a:lnTo>
                  <a:lnTo>
                    <a:pt x="162097" y="166016"/>
                  </a:lnTo>
                  <a:close/>
                  <a:moveTo>
                    <a:pt x="459243" y="120359"/>
                  </a:moveTo>
                  <a:lnTo>
                    <a:pt x="431471" y="148088"/>
                  </a:lnTo>
                  <a:lnTo>
                    <a:pt x="459243" y="175905"/>
                  </a:lnTo>
                  <a:lnTo>
                    <a:pt x="487103" y="148088"/>
                  </a:lnTo>
                  <a:close/>
                  <a:moveTo>
                    <a:pt x="445357" y="50948"/>
                  </a:moveTo>
                  <a:lnTo>
                    <a:pt x="556620" y="161952"/>
                  </a:lnTo>
                  <a:lnTo>
                    <a:pt x="357326" y="360942"/>
                  </a:lnTo>
                  <a:lnTo>
                    <a:pt x="246062" y="249938"/>
                  </a:lnTo>
                  <a:close/>
                  <a:moveTo>
                    <a:pt x="607639" y="0"/>
                  </a:moveTo>
                  <a:lnTo>
                    <a:pt x="576136" y="125818"/>
                  </a:lnTo>
                  <a:lnTo>
                    <a:pt x="481539" y="31454"/>
                  </a:lnTo>
                  <a:close/>
                </a:path>
              </a:pathLst>
            </a:custGeom>
            <a:solidFill>
              <a:srgbClr val="F2F2F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5"/>
          <p:cNvSpPr/>
          <p:nvPr/>
        </p:nvSpPr>
        <p:spPr bwMode="auto">
          <a:xfrm rot="5400000">
            <a:off x="4406455" y="-1283438"/>
            <a:ext cx="3419172" cy="303038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rgbClr val="C8161D"/>
            </a:solidFill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pic>
        <p:nvPicPr>
          <p:cNvPr id="4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29773" y="-1625829"/>
            <a:ext cx="3671452" cy="367145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Box 59"/>
          <p:cNvSpPr txBox="1">
            <a:spLocks noChangeArrowheads="1"/>
          </p:cNvSpPr>
          <p:nvPr/>
        </p:nvSpPr>
        <p:spPr bwMode="auto">
          <a:xfrm>
            <a:off x="4440247" y="-82104"/>
            <a:ext cx="3311506" cy="14941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3765">
              <a:lnSpc>
                <a:spcPct val="120000"/>
              </a:lnSpc>
              <a:defRPr/>
            </a:pPr>
            <a:r>
              <a:rPr lang="zh-CN" altLang="en-US" sz="4800" b="1" kern="0" dirty="0" smtClean="0">
                <a:solidFill>
                  <a:srgbClr val="C8161D"/>
                </a:solidFill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目 录</a:t>
            </a:r>
            <a:r>
              <a:rPr lang="zh-CN" altLang="en-US" sz="4000" b="1" kern="0" dirty="0" smtClean="0">
                <a:solidFill>
                  <a:srgbClr val="C8161D"/>
                </a:solidFill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 </a:t>
            </a:r>
            <a:endParaRPr lang="en-US" altLang="zh-CN" sz="4000" b="1" kern="0" dirty="0" smtClean="0">
              <a:solidFill>
                <a:srgbClr val="C8161D"/>
              </a:solidFill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  <a:p>
            <a:pPr algn="ctr" defTabSz="913765">
              <a:lnSpc>
                <a:spcPct val="120000"/>
              </a:lnSpc>
              <a:defRPr/>
            </a:pPr>
            <a:r>
              <a:rPr lang="en-US" altLang="zh-CN" sz="2800" kern="0" dirty="0" smtClean="0">
                <a:solidFill>
                  <a:srgbClr val="C8161D"/>
                </a:solidFill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C</a:t>
            </a:r>
            <a:r>
              <a:rPr lang="en-US" altLang="zh-CN" sz="2800" kern="0" dirty="0">
                <a:solidFill>
                  <a:srgbClr val="C8161D"/>
                </a:solidFill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o</a:t>
            </a:r>
            <a:r>
              <a:rPr lang="en-US" altLang="zh-CN" sz="2800" kern="0" dirty="0" smtClean="0">
                <a:solidFill>
                  <a:srgbClr val="C8161D"/>
                </a:solidFill>
                <a:latin typeface="Arial" panose="020B0604020202020204"/>
                <a:ea typeface="微软雅黑" panose="020B0503020204020204" charset="-122"/>
                <a:cs typeface="+mn-ea"/>
                <a:sym typeface="+mn-lt"/>
              </a:rPr>
              <a:t>ntents</a:t>
            </a:r>
            <a:endParaRPr lang="en-US" altLang="ko-KR" sz="2800" kern="0" dirty="0">
              <a:solidFill>
                <a:srgbClr val="C8161D"/>
              </a:solidFill>
              <a:latin typeface="Arial" panose="020B0604020202020204"/>
              <a:ea typeface="微软雅黑" panose="020B0503020204020204" charset="-122"/>
              <a:cs typeface="+mn-ea"/>
              <a:sym typeface="+mn-lt"/>
            </a:endParaRPr>
          </a:p>
        </p:txBody>
      </p:sp>
      <p:pic>
        <p:nvPicPr>
          <p:cNvPr id="65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422193" y="2968036"/>
            <a:ext cx="1871721" cy="187172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Freeform 5"/>
          <p:cNvSpPr/>
          <p:nvPr/>
        </p:nvSpPr>
        <p:spPr bwMode="auto">
          <a:xfrm rot="5400000">
            <a:off x="1392287" y="3168877"/>
            <a:ext cx="630231" cy="55856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7" name="TextBox 7"/>
          <p:cNvSpPr>
            <a:spLocks noChangeArrowheads="1"/>
          </p:cNvSpPr>
          <p:nvPr/>
        </p:nvSpPr>
        <p:spPr bwMode="auto">
          <a:xfrm>
            <a:off x="1344709" y="3263543"/>
            <a:ext cx="725387" cy="36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24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8" name="KSO_Shape"/>
          <p:cNvSpPr/>
          <p:nvPr/>
        </p:nvSpPr>
        <p:spPr bwMode="auto">
          <a:xfrm>
            <a:off x="1998107" y="3615939"/>
            <a:ext cx="747673" cy="513400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C8161D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008AF2"/>
              </a:solidFill>
              <a:cs typeface="+mn-ea"/>
              <a:sym typeface="+mn-lt"/>
            </a:endParaRPr>
          </a:p>
        </p:txBody>
      </p:sp>
      <p:pic>
        <p:nvPicPr>
          <p:cNvPr id="70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69828" y="2936779"/>
            <a:ext cx="1871721" cy="187172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/>
          <p:cNvSpPr/>
          <p:nvPr/>
        </p:nvSpPr>
        <p:spPr bwMode="auto">
          <a:xfrm rot="5400000">
            <a:off x="3767934" y="4052450"/>
            <a:ext cx="630231" cy="55856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2" name="TextBox 7"/>
          <p:cNvSpPr>
            <a:spLocks noChangeArrowheads="1"/>
          </p:cNvSpPr>
          <p:nvPr/>
        </p:nvSpPr>
        <p:spPr bwMode="auto">
          <a:xfrm>
            <a:off x="3720355" y="4147116"/>
            <a:ext cx="725387" cy="36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24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3" name="KSO_Shape"/>
          <p:cNvSpPr/>
          <p:nvPr/>
        </p:nvSpPr>
        <p:spPr bwMode="auto">
          <a:xfrm>
            <a:off x="4469558" y="3632439"/>
            <a:ext cx="672261" cy="528157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rgbClr val="C8161D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008AF2"/>
              </a:solidFill>
              <a:cs typeface="+mn-ea"/>
              <a:sym typeface="+mn-lt"/>
            </a:endParaRPr>
          </a:p>
        </p:txBody>
      </p:sp>
      <p:pic>
        <p:nvPicPr>
          <p:cNvPr id="75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05598" y="2963212"/>
            <a:ext cx="1871721" cy="187172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Freeform 5"/>
          <p:cNvSpPr/>
          <p:nvPr/>
        </p:nvSpPr>
        <p:spPr bwMode="auto">
          <a:xfrm rot="5400000">
            <a:off x="6475693" y="3164053"/>
            <a:ext cx="630231" cy="55856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7" name="TextBox 7"/>
          <p:cNvSpPr>
            <a:spLocks noChangeArrowheads="1"/>
          </p:cNvSpPr>
          <p:nvPr/>
        </p:nvSpPr>
        <p:spPr bwMode="auto">
          <a:xfrm>
            <a:off x="6428114" y="3258719"/>
            <a:ext cx="725387" cy="36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24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8" name="KSO_Shape"/>
          <p:cNvSpPr/>
          <p:nvPr/>
        </p:nvSpPr>
        <p:spPr bwMode="auto">
          <a:xfrm>
            <a:off x="7128251" y="3560315"/>
            <a:ext cx="684356" cy="67751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8161D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008AF2"/>
              </a:solidFill>
              <a:cs typeface="+mn-ea"/>
              <a:sym typeface="+mn-lt"/>
            </a:endParaRPr>
          </a:p>
        </p:txBody>
      </p:sp>
      <p:pic>
        <p:nvPicPr>
          <p:cNvPr id="80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550710" y="2963212"/>
            <a:ext cx="1871721" cy="187172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1" name="Freeform 5"/>
          <p:cNvSpPr/>
          <p:nvPr/>
        </p:nvSpPr>
        <p:spPr bwMode="auto">
          <a:xfrm rot="5400000">
            <a:off x="9448816" y="4078883"/>
            <a:ext cx="630231" cy="558569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82" name="TextBox 7"/>
          <p:cNvSpPr>
            <a:spLocks noChangeArrowheads="1"/>
          </p:cNvSpPr>
          <p:nvPr/>
        </p:nvSpPr>
        <p:spPr bwMode="auto">
          <a:xfrm>
            <a:off x="9401237" y="4173549"/>
            <a:ext cx="725387" cy="36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24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3" name="KSO_Shape"/>
          <p:cNvSpPr/>
          <p:nvPr/>
        </p:nvSpPr>
        <p:spPr bwMode="auto">
          <a:xfrm>
            <a:off x="10170467" y="3582830"/>
            <a:ext cx="670555" cy="569971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C8161D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008AF2"/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23227" y="5005492"/>
            <a:ext cx="2651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8161D"/>
                </a:solidFill>
              </a:rPr>
              <a:t>年终工作概述</a:t>
            </a:r>
            <a:endParaRPr lang="zh-CN" altLang="en-US" sz="2800" b="1" dirty="0">
              <a:solidFill>
                <a:srgbClr val="C8161D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741980" y="5005492"/>
            <a:ext cx="2651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8161D"/>
                </a:solidFill>
              </a:rPr>
              <a:t>年终工作业绩</a:t>
            </a:r>
            <a:endParaRPr lang="zh-CN" altLang="en-US" sz="2800" b="1" dirty="0">
              <a:solidFill>
                <a:srgbClr val="C8161D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36677" y="4927223"/>
            <a:ext cx="2651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8161D"/>
                </a:solidFill>
              </a:rPr>
              <a:t>年终工作不足</a:t>
            </a:r>
            <a:endParaRPr lang="zh-CN" altLang="en-US" sz="2800" b="1" dirty="0">
              <a:solidFill>
                <a:srgbClr val="C8161D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401237" y="4922366"/>
            <a:ext cx="2651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8161D"/>
                </a:solidFill>
              </a:rPr>
              <a:t>来年工作计划</a:t>
            </a:r>
            <a:endParaRPr lang="zh-CN" altLang="en-US" sz="2800" b="1" dirty="0">
              <a:solidFill>
                <a:srgbClr val="C8161D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5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750"/>
                            </p:stCondLst>
                            <p:childTnLst>
                              <p:par>
                                <p:cTn id="7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250"/>
                            </p:stCondLst>
                            <p:childTnLst>
                              <p:par>
                                <p:cTn id="8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ldLvl="0" animBg="1"/>
      <p:bldP spid="64" grpId="0"/>
      <p:bldP spid="66" grpId="0" bldLvl="0" animBg="1"/>
      <p:bldP spid="67" grpId="0"/>
      <p:bldP spid="68" grpId="0" bldLvl="0" animBg="1"/>
      <p:bldP spid="71" grpId="0" bldLvl="0" animBg="1"/>
      <p:bldP spid="72" grpId="0"/>
      <p:bldP spid="73" grpId="0" bldLvl="0" animBg="1"/>
      <p:bldP spid="76" grpId="0" bldLvl="0" animBg="1"/>
      <p:bldP spid="77" grpId="0"/>
      <p:bldP spid="78" grpId="0" bldLvl="0" animBg="1"/>
      <p:bldP spid="81" grpId="0" bldLvl="0" animBg="1"/>
      <p:bldP spid="82" grpId="0"/>
      <p:bldP spid="8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5"/>
          <p:cNvSpPr/>
          <p:nvPr/>
        </p:nvSpPr>
        <p:spPr bwMode="auto">
          <a:xfrm rot="5400000">
            <a:off x="4406455" y="1812103"/>
            <a:ext cx="3419172" cy="303038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rgbClr val="C8161D"/>
            </a:solidFill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pic>
        <p:nvPicPr>
          <p:cNvPr id="18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38243" y="1491570"/>
            <a:ext cx="3671452" cy="367145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 5"/>
          <p:cNvSpPr/>
          <p:nvPr/>
        </p:nvSpPr>
        <p:spPr bwMode="auto">
          <a:xfrm rot="5400000">
            <a:off x="4278683" y="2036359"/>
            <a:ext cx="1094948" cy="9704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178558" y="2302381"/>
            <a:ext cx="126027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文本框 163"/>
          <p:cNvSpPr txBox="1"/>
          <p:nvPr/>
        </p:nvSpPr>
        <p:spPr>
          <a:xfrm>
            <a:off x="4764127" y="3086915"/>
            <a:ext cx="27038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 </a:t>
            </a:r>
            <a:endParaRPr lang="en-US" altLang="zh-CN" sz="2000" b="1" dirty="0" smtClean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  <a:p>
            <a:pPr algn="ctr"/>
            <a:r>
              <a:rPr lang="zh-CN" altLang="en-US" sz="3200" b="1" dirty="0">
                <a:solidFill>
                  <a:srgbClr val="C8161D"/>
                </a:solidFill>
              </a:rPr>
              <a:t>年终工作概述</a:t>
            </a:r>
          </a:p>
        </p:txBody>
      </p:sp>
      <p:sp>
        <p:nvSpPr>
          <p:cNvPr id="2" name="矩形 1"/>
          <p:cNvSpPr/>
          <p:nvPr/>
        </p:nvSpPr>
        <p:spPr>
          <a:xfrm>
            <a:off x="5699363" y="4121781"/>
            <a:ext cx="833356" cy="48100"/>
          </a:xfrm>
          <a:prstGeom prst="rect">
            <a:avLst/>
          </a:prstGeom>
          <a:solidFill>
            <a:srgbClr val="C816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85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78519" y="5660667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975570" y="4004915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956042" y="5633291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311044" y="5660666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6006" y="4004914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66479" y="5633290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571293" y="2839180"/>
            <a:ext cx="1172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第一部分 </a:t>
            </a:r>
            <a:endParaRPr lang="en-US" altLang="zh-CN" b="1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ldLvl="0" animBg="1"/>
      <p:bldP spid="19" grpId="0" bldLvl="0" animBg="1"/>
      <p:bldP spid="20" grpId="0"/>
      <p:bldP spid="21" grpId="0"/>
      <p:bldP spid="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5318390" y="711756"/>
            <a:ext cx="1560077" cy="2470120"/>
          </a:xfrm>
          <a:custGeom>
            <a:avLst/>
            <a:gdLst>
              <a:gd name="connsiteX0" fmla="*/ 662731 w 1308684"/>
              <a:gd name="connsiteY0" fmla="*/ 2072081 h 2072081"/>
              <a:gd name="connsiteX1" fmla="*/ 0 w 1308684"/>
              <a:gd name="connsiteY1" fmla="*/ 1442907 h 2072081"/>
              <a:gd name="connsiteX2" fmla="*/ 0 w 1308684"/>
              <a:gd name="connsiteY2" fmla="*/ 0 h 2072081"/>
              <a:gd name="connsiteX3" fmla="*/ 671120 w 1308684"/>
              <a:gd name="connsiteY3" fmla="*/ 662731 h 2072081"/>
              <a:gd name="connsiteX4" fmla="*/ 1308684 w 1308684"/>
              <a:gd name="connsiteY4" fmla="*/ 25167 h 2072081"/>
              <a:gd name="connsiteX5" fmla="*/ 1308684 w 1308684"/>
              <a:gd name="connsiteY5" fmla="*/ 1442907 h 2072081"/>
              <a:gd name="connsiteX6" fmla="*/ 662731 w 1308684"/>
              <a:gd name="connsiteY6" fmla="*/ 2072081 h 2072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08684" h="2072081">
                <a:moveTo>
                  <a:pt x="662731" y="2072081"/>
                </a:moveTo>
                <a:lnTo>
                  <a:pt x="0" y="1442907"/>
                </a:lnTo>
                <a:lnTo>
                  <a:pt x="0" y="0"/>
                </a:lnTo>
                <a:lnTo>
                  <a:pt x="671120" y="662731"/>
                </a:lnTo>
                <a:lnTo>
                  <a:pt x="1308684" y="25167"/>
                </a:lnTo>
                <a:lnTo>
                  <a:pt x="1308684" y="1442907"/>
                </a:lnTo>
                <a:lnTo>
                  <a:pt x="662731" y="2072081"/>
                </a:lnTo>
                <a:close/>
              </a:path>
            </a:pathLst>
          </a:custGeom>
          <a:solidFill>
            <a:srgbClr val="D3381C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任意多边形 2"/>
          <p:cNvSpPr/>
          <p:nvPr/>
        </p:nvSpPr>
        <p:spPr>
          <a:xfrm rot="8100000">
            <a:off x="5261665" y="923603"/>
            <a:ext cx="1722499" cy="172268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 rot="5400000">
            <a:off x="6807296" y="2192325"/>
            <a:ext cx="1560077" cy="2470120"/>
          </a:xfrm>
          <a:custGeom>
            <a:avLst/>
            <a:gdLst>
              <a:gd name="connsiteX0" fmla="*/ 662731 w 1308684"/>
              <a:gd name="connsiteY0" fmla="*/ 2072081 h 2072081"/>
              <a:gd name="connsiteX1" fmla="*/ 0 w 1308684"/>
              <a:gd name="connsiteY1" fmla="*/ 1442907 h 2072081"/>
              <a:gd name="connsiteX2" fmla="*/ 0 w 1308684"/>
              <a:gd name="connsiteY2" fmla="*/ 0 h 2072081"/>
              <a:gd name="connsiteX3" fmla="*/ 671120 w 1308684"/>
              <a:gd name="connsiteY3" fmla="*/ 662731 h 2072081"/>
              <a:gd name="connsiteX4" fmla="*/ 1308684 w 1308684"/>
              <a:gd name="connsiteY4" fmla="*/ 25167 h 2072081"/>
              <a:gd name="connsiteX5" fmla="*/ 1308684 w 1308684"/>
              <a:gd name="connsiteY5" fmla="*/ 1442907 h 2072081"/>
              <a:gd name="connsiteX6" fmla="*/ 662731 w 1308684"/>
              <a:gd name="connsiteY6" fmla="*/ 2072081 h 2072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08684" h="2072081">
                <a:moveTo>
                  <a:pt x="662731" y="2072081"/>
                </a:moveTo>
                <a:lnTo>
                  <a:pt x="0" y="1442907"/>
                </a:lnTo>
                <a:lnTo>
                  <a:pt x="0" y="0"/>
                </a:lnTo>
                <a:lnTo>
                  <a:pt x="671120" y="662731"/>
                </a:lnTo>
                <a:lnTo>
                  <a:pt x="1308684" y="25167"/>
                </a:lnTo>
                <a:lnTo>
                  <a:pt x="1308684" y="1442907"/>
                </a:lnTo>
                <a:lnTo>
                  <a:pt x="662731" y="2072081"/>
                </a:lnTo>
                <a:close/>
              </a:path>
            </a:pathLst>
          </a:custGeom>
          <a:solidFill>
            <a:srgbClr val="D3381C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b="1">
              <a:solidFill>
                <a:srgbClr val="D3381C"/>
              </a:solidFill>
            </a:endParaRPr>
          </a:p>
        </p:txBody>
      </p:sp>
      <p:sp>
        <p:nvSpPr>
          <p:cNvPr id="5" name="任意多边形 4"/>
          <p:cNvSpPr/>
          <p:nvPr/>
        </p:nvSpPr>
        <p:spPr>
          <a:xfrm rot="13500000">
            <a:off x="6887956" y="2590531"/>
            <a:ext cx="1722498" cy="1722683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b="1">
              <a:solidFill>
                <a:srgbClr val="D3381C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 rot="10800000">
            <a:off x="5342178" y="3676124"/>
            <a:ext cx="1560077" cy="2470120"/>
          </a:xfrm>
          <a:custGeom>
            <a:avLst/>
            <a:gdLst>
              <a:gd name="connsiteX0" fmla="*/ 662731 w 1308684"/>
              <a:gd name="connsiteY0" fmla="*/ 2072081 h 2072081"/>
              <a:gd name="connsiteX1" fmla="*/ 0 w 1308684"/>
              <a:gd name="connsiteY1" fmla="*/ 1442907 h 2072081"/>
              <a:gd name="connsiteX2" fmla="*/ 0 w 1308684"/>
              <a:gd name="connsiteY2" fmla="*/ 0 h 2072081"/>
              <a:gd name="connsiteX3" fmla="*/ 671120 w 1308684"/>
              <a:gd name="connsiteY3" fmla="*/ 662731 h 2072081"/>
              <a:gd name="connsiteX4" fmla="*/ 1308684 w 1308684"/>
              <a:gd name="connsiteY4" fmla="*/ 25167 h 2072081"/>
              <a:gd name="connsiteX5" fmla="*/ 1308684 w 1308684"/>
              <a:gd name="connsiteY5" fmla="*/ 1442907 h 2072081"/>
              <a:gd name="connsiteX6" fmla="*/ 662731 w 1308684"/>
              <a:gd name="connsiteY6" fmla="*/ 2072081 h 2072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08684" h="2072081">
                <a:moveTo>
                  <a:pt x="662731" y="2072081"/>
                </a:moveTo>
                <a:lnTo>
                  <a:pt x="0" y="1442907"/>
                </a:lnTo>
                <a:lnTo>
                  <a:pt x="0" y="0"/>
                </a:lnTo>
                <a:lnTo>
                  <a:pt x="671120" y="662731"/>
                </a:lnTo>
                <a:lnTo>
                  <a:pt x="1308684" y="25167"/>
                </a:lnTo>
                <a:lnTo>
                  <a:pt x="1308684" y="1442907"/>
                </a:lnTo>
                <a:lnTo>
                  <a:pt x="662731" y="2072081"/>
                </a:lnTo>
                <a:close/>
              </a:path>
            </a:pathLst>
          </a:custGeom>
          <a:solidFill>
            <a:srgbClr val="D3381C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>
            <a:off x="3853274" y="2189817"/>
            <a:ext cx="1560077" cy="2470120"/>
          </a:xfrm>
          <a:custGeom>
            <a:avLst/>
            <a:gdLst>
              <a:gd name="connsiteX0" fmla="*/ 662731 w 1308684"/>
              <a:gd name="connsiteY0" fmla="*/ 2072081 h 2072081"/>
              <a:gd name="connsiteX1" fmla="*/ 0 w 1308684"/>
              <a:gd name="connsiteY1" fmla="*/ 1442907 h 2072081"/>
              <a:gd name="connsiteX2" fmla="*/ 0 w 1308684"/>
              <a:gd name="connsiteY2" fmla="*/ 0 h 2072081"/>
              <a:gd name="connsiteX3" fmla="*/ 671120 w 1308684"/>
              <a:gd name="connsiteY3" fmla="*/ 662731 h 2072081"/>
              <a:gd name="connsiteX4" fmla="*/ 1308684 w 1308684"/>
              <a:gd name="connsiteY4" fmla="*/ 25167 h 2072081"/>
              <a:gd name="connsiteX5" fmla="*/ 1308684 w 1308684"/>
              <a:gd name="connsiteY5" fmla="*/ 1442907 h 2072081"/>
              <a:gd name="connsiteX6" fmla="*/ 662731 w 1308684"/>
              <a:gd name="connsiteY6" fmla="*/ 2072081 h 2072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08684" h="2072081">
                <a:moveTo>
                  <a:pt x="662731" y="2072081"/>
                </a:moveTo>
                <a:lnTo>
                  <a:pt x="0" y="1442907"/>
                </a:lnTo>
                <a:lnTo>
                  <a:pt x="0" y="0"/>
                </a:lnTo>
                <a:lnTo>
                  <a:pt x="671120" y="662731"/>
                </a:lnTo>
                <a:lnTo>
                  <a:pt x="1308684" y="25167"/>
                </a:lnTo>
                <a:lnTo>
                  <a:pt x="1308684" y="1442907"/>
                </a:lnTo>
                <a:lnTo>
                  <a:pt x="662731" y="2072081"/>
                </a:lnTo>
                <a:close/>
              </a:path>
            </a:pathLst>
          </a:custGeom>
          <a:solidFill>
            <a:srgbClr val="D3381C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b="1">
              <a:solidFill>
                <a:srgbClr val="D3381C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2700000">
            <a:off x="3610192" y="2539051"/>
            <a:ext cx="1722498" cy="1722683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b="1">
              <a:solidFill>
                <a:srgbClr val="D3381C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860217" y="4667420"/>
            <a:ext cx="439678" cy="562295"/>
            <a:chOff x="1605186" y="572440"/>
            <a:chExt cx="563562" cy="720725"/>
          </a:xfrm>
          <a:solidFill>
            <a:schemeClr val="bg1"/>
          </a:solidFill>
        </p:grpSpPr>
        <p:sp>
          <p:nvSpPr>
            <p:cNvPr id="26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0" name="Freeform 223"/>
          <p:cNvSpPr/>
          <p:nvPr/>
        </p:nvSpPr>
        <p:spPr bwMode="auto">
          <a:xfrm>
            <a:off x="7408945" y="3217343"/>
            <a:ext cx="502251" cy="407336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b="1">
              <a:solidFill>
                <a:srgbClr val="D3381C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304602" y="3149920"/>
            <a:ext cx="514569" cy="494853"/>
            <a:chOff x="9791183" y="5224434"/>
            <a:chExt cx="645684" cy="620945"/>
          </a:xfrm>
          <a:solidFill>
            <a:schemeClr val="bg1"/>
          </a:solidFill>
        </p:grpSpPr>
        <p:sp>
          <p:nvSpPr>
            <p:cNvPr id="24" name="Oval 131"/>
            <p:cNvSpPr>
              <a:spLocks noChangeArrowheads="1"/>
            </p:cNvSpPr>
            <p:nvPr/>
          </p:nvSpPr>
          <p:spPr bwMode="auto">
            <a:xfrm>
              <a:off x="9968746" y="5224434"/>
              <a:ext cx="290558" cy="294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>
                <a:solidFill>
                  <a:srgbClr val="D3381C"/>
                </a:solidFill>
              </a:endParaRPr>
            </a:p>
          </p:txBody>
        </p:sp>
        <p:sp>
          <p:nvSpPr>
            <p:cNvPr id="25" name="Freeform 134"/>
            <p:cNvSpPr/>
            <p:nvPr/>
          </p:nvSpPr>
          <p:spPr bwMode="auto">
            <a:xfrm>
              <a:off x="9791183" y="5564604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b="1">
                <a:solidFill>
                  <a:srgbClr val="D3381C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911205" y="1640691"/>
            <a:ext cx="413179" cy="612241"/>
            <a:chOff x="1788810" y="2276744"/>
            <a:chExt cx="392113" cy="581026"/>
          </a:xfrm>
          <a:solidFill>
            <a:schemeClr val="bg1"/>
          </a:solidFill>
        </p:grpSpPr>
        <p:sp>
          <p:nvSpPr>
            <p:cNvPr id="21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Freeform 10"/>
            <p:cNvSpPr/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Freeform 11"/>
            <p:cNvSpPr/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5738078" y="2423580"/>
            <a:ext cx="744491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b="1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23699" y="3267896"/>
            <a:ext cx="1039393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b="1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763571" y="3222513"/>
            <a:ext cx="1039393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b="1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29" name="任意多边形 28"/>
          <p:cNvSpPr/>
          <p:nvPr/>
        </p:nvSpPr>
        <p:spPr>
          <a:xfrm rot="18900000">
            <a:off x="5288554" y="4170635"/>
            <a:ext cx="1722499" cy="172268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610173" y="4049927"/>
            <a:ext cx="1039393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rgbClr val="D338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b="1" dirty="0">
              <a:solidFill>
                <a:srgbClr val="D3381C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30" name="iṥḷïḓe"/>
          <p:cNvSpPr/>
          <p:nvPr/>
        </p:nvSpPr>
        <p:spPr bwMode="auto">
          <a:xfrm>
            <a:off x="7911196" y="160575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1" name="iSļíďê"/>
          <p:cNvSpPr txBox="1"/>
          <p:nvPr/>
        </p:nvSpPr>
        <p:spPr bwMode="auto">
          <a:xfrm>
            <a:off x="7911196" y="121419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32" name="iṥḷïḓe"/>
          <p:cNvSpPr/>
          <p:nvPr/>
        </p:nvSpPr>
        <p:spPr bwMode="auto">
          <a:xfrm>
            <a:off x="7911196" y="520627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3" name="iSļíďê"/>
          <p:cNvSpPr txBox="1"/>
          <p:nvPr/>
        </p:nvSpPr>
        <p:spPr bwMode="auto">
          <a:xfrm>
            <a:off x="7911196" y="481471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34" name="iṥḷïḓe"/>
          <p:cNvSpPr/>
          <p:nvPr/>
        </p:nvSpPr>
        <p:spPr bwMode="auto">
          <a:xfrm>
            <a:off x="1159973" y="4669361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5" name="iSļíďê"/>
          <p:cNvSpPr txBox="1"/>
          <p:nvPr/>
        </p:nvSpPr>
        <p:spPr bwMode="auto">
          <a:xfrm>
            <a:off x="1159973" y="4277802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36" name="iṥḷïḓe"/>
          <p:cNvSpPr/>
          <p:nvPr/>
        </p:nvSpPr>
        <p:spPr bwMode="auto">
          <a:xfrm>
            <a:off x="1311962" y="136948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7" name="iSļíďê"/>
          <p:cNvSpPr txBox="1"/>
          <p:nvPr/>
        </p:nvSpPr>
        <p:spPr bwMode="auto">
          <a:xfrm>
            <a:off x="1311962" y="97792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40201" y="1231954"/>
            <a:ext cx="840553" cy="2200113"/>
          </a:xfrm>
          <a:prstGeom prst="rect">
            <a:avLst/>
          </a:prstGeom>
          <a:solidFill>
            <a:srgbClr val="D3381C"/>
          </a:solidFill>
          <a:ln w="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 rot="5400000">
            <a:off x="7060533" y="1911734"/>
            <a:ext cx="840553" cy="2200113"/>
          </a:xfrm>
          <a:prstGeom prst="rect">
            <a:avLst/>
          </a:prstGeom>
          <a:solidFill>
            <a:srgbClr val="D3381C"/>
          </a:solidFill>
          <a:ln w="254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 rot="10800000">
            <a:off x="6380753" y="3432067"/>
            <a:ext cx="840553" cy="2200113"/>
          </a:xfrm>
          <a:prstGeom prst="rect">
            <a:avLst/>
          </a:prstGeom>
          <a:solidFill>
            <a:srgbClr val="D3381C"/>
          </a:solidFill>
          <a:ln w="254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 rot="16200000">
            <a:off x="4860421" y="2752286"/>
            <a:ext cx="840553" cy="2200113"/>
          </a:xfrm>
          <a:prstGeom prst="rect">
            <a:avLst/>
          </a:prstGeom>
          <a:solidFill>
            <a:srgbClr val="D3381C"/>
          </a:solidFill>
          <a:ln w="254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251407" y="2272776"/>
            <a:ext cx="2284733" cy="2284733"/>
            <a:chOff x="5173666" y="2758502"/>
            <a:chExt cx="2284733" cy="2284733"/>
          </a:xfrm>
        </p:grpSpPr>
        <p:sp>
          <p:nvSpPr>
            <p:cNvPr id="38" name="任意多边形 37"/>
            <p:cNvSpPr/>
            <p:nvPr/>
          </p:nvSpPr>
          <p:spPr>
            <a:xfrm>
              <a:off x="5173666" y="2758502"/>
              <a:ext cx="2284733" cy="2284733"/>
            </a:xfrm>
            <a:custGeom>
              <a:avLst/>
              <a:gdLst>
                <a:gd name="connsiteX0" fmla="*/ 627070 w 1414708"/>
                <a:gd name="connsiteY0" fmla="*/ 0 h 1414708"/>
                <a:gd name="connsiteX1" fmla="*/ 787639 w 1414708"/>
                <a:gd name="connsiteY1" fmla="*/ 0 h 1414708"/>
                <a:gd name="connsiteX2" fmla="*/ 818947 w 1414708"/>
                <a:gd name="connsiteY2" fmla="*/ 146064 h 1414708"/>
                <a:gd name="connsiteX3" fmla="*/ 826511 w 1414708"/>
                <a:gd name="connsiteY3" fmla="*/ 147218 h 1414708"/>
                <a:gd name="connsiteX4" fmla="*/ 890637 w 1414708"/>
                <a:gd name="connsiteY4" fmla="*/ 166265 h 1414708"/>
                <a:gd name="connsiteX5" fmla="*/ 991504 w 1414708"/>
                <a:gd name="connsiteY5" fmla="*/ 54626 h 1414708"/>
                <a:gd name="connsiteX6" fmla="*/ 1130560 w 1414708"/>
                <a:gd name="connsiteY6" fmla="*/ 134910 h 1414708"/>
                <a:gd name="connsiteX7" fmla="*/ 1085871 w 1414708"/>
                <a:gd name="connsiteY7" fmla="*/ 273252 h 1414708"/>
                <a:gd name="connsiteX8" fmla="*/ 1094279 w 1414708"/>
                <a:gd name="connsiteY8" fmla="*/ 279383 h 1414708"/>
                <a:gd name="connsiteX9" fmla="*/ 1138991 w 1414708"/>
                <a:gd name="connsiteY9" fmla="*/ 322395 h 1414708"/>
                <a:gd name="connsiteX10" fmla="*/ 1143788 w 1414708"/>
                <a:gd name="connsiteY10" fmla="*/ 328084 h 1414708"/>
                <a:gd name="connsiteX11" fmla="*/ 1279799 w 1414708"/>
                <a:gd name="connsiteY11" fmla="*/ 284150 h 1414708"/>
                <a:gd name="connsiteX12" fmla="*/ 1360084 w 1414708"/>
                <a:gd name="connsiteY12" fmla="*/ 423206 h 1414708"/>
                <a:gd name="connsiteX13" fmla="*/ 1258750 w 1414708"/>
                <a:gd name="connsiteY13" fmla="*/ 514762 h 1414708"/>
                <a:gd name="connsiteX14" fmla="*/ 1266950 w 1414708"/>
                <a:gd name="connsiteY14" fmla="*/ 535107 h 1414708"/>
                <a:gd name="connsiteX15" fmla="*/ 1283058 w 1414708"/>
                <a:gd name="connsiteY15" fmla="*/ 598851 h 1414708"/>
                <a:gd name="connsiteX16" fmla="*/ 1414708 w 1414708"/>
                <a:gd name="connsiteY16" fmla="*/ 627071 h 1414708"/>
                <a:gd name="connsiteX17" fmla="*/ 1414708 w 1414708"/>
                <a:gd name="connsiteY17" fmla="*/ 787638 h 1414708"/>
                <a:gd name="connsiteX18" fmla="*/ 1291400 w 1414708"/>
                <a:gd name="connsiteY18" fmla="*/ 814069 h 1414708"/>
                <a:gd name="connsiteX19" fmla="*/ 1286586 w 1414708"/>
                <a:gd name="connsiteY19" fmla="*/ 845607 h 1414708"/>
                <a:gd name="connsiteX20" fmla="*/ 1274135 w 1414708"/>
                <a:gd name="connsiteY20" fmla="*/ 895309 h 1414708"/>
                <a:gd name="connsiteX21" fmla="*/ 1269256 w 1414708"/>
                <a:gd name="connsiteY21" fmla="*/ 909440 h 1414708"/>
                <a:gd name="connsiteX22" fmla="*/ 1360084 w 1414708"/>
                <a:gd name="connsiteY22" fmla="*/ 991504 h 1414708"/>
                <a:gd name="connsiteX23" fmla="*/ 1279799 w 1414708"/>
                <a:gd name="connsiteY23" fmla="*/ 1130559 h 1414708"/>
                <a:gd name="connsiteX24" fmla="*/ 1168182 w 1414708"/>
                <a:gd name="connsiteY24" fmla="*/ 1094504 h 1414708"/>
                <a:gd name="connsiteX25" fmla="*/ 1154421 w 1414708"/>
                <a:gd name="connsiteY25" fmla="*/ 1113376 h 1414708"/>
                <a:gd name="connsiteX26" fmla="*/ 1111411 w 1414708"/>
                <a:gd name="connsiteY26" fmla="*/ 1158088 h 1414708"/>
                <a:gd name="connsiteX27" fmla="*/ 1095560 w 1414708"/>
                <a:gd name="connsiteY27" fmla="*/ 1171449 h 1414708"/>
                <a:gd name="connsiteX28" fmla="*/ 1130560 w 1414708"/>
                <a:gd name="connsiteY28" fmla="*/ 1279799 h 1414708"/>
                <a:gd name="connsiteX29" fmla="*/ 991504 w 1414708"/>
                <a:gd name="connsiteY29" fmla="*/ 1360083 h 1414708"/>
                <a:gd name="connsiteX30" fmla="*/ 917693 w 1414708"/>
                <a:gd name="connsiteY30" fmla="*/ 1278391 h 1414708"/>
                <a:gd name="connsiteX31" fmla="*/ 898699 w 1414708"/>
                <a:gd name="connsiteY31" fmla="*/ 1286047 h 1414708"/>
                <a:gd name="connsiteX32" fmla="*/ 810436 w 1414708"/>
                <a:gd name="connsiteY32" fmla="*/ 1308351 h 1414708"/>
                <a:gd name="connsiteX33" fmla="*/ 787639 w 1414708"/>
                <a:gd name="connsiteY33" fmla="*/ 1414708 h 1414708"/>
                <a:gd name="connsiteX34" fmla="*/ 627070 w 1414708"/>
                <a:gd name="connsiteY34" fmla="*/ 1414708 h 1414708"/>
                <a:gd name="connsiteX35" fmla="*/ 604225 w 1414708"/>
                <a:gd name="connsiteY35" fmla="*/ 1308129 h 1414708"/>
                <a:gd name="connsiteX36" fmla="*/ 588198 w 1414708"/>
                <a:gd name="connsiteY36" fmla="*/ 1305683 h 1414708"/>
                <a:gd name="connsiteX37" fmla="*/ 496866 w 1414708"/>
                <a:gd name="connsiteY37" fmla="*/ 1278557 h 1414708"/>
                <a:gd name="connsiteX38" fmla="*/ 423205 w 1414708"/>
                <a:gd name="connsiteY38" fmla="*/ 1360083 h 1414708"/>
                <a:gd name="connsiteX39" fmla="*/ 284150 w 1414708"/>
                <a:gd name="connsiteY39" fmla="*/ 1279799 h 1414708"/>
                <a:gd name="connsiteX40" fmla="*/ 318965 w 1414708"/>
                <a:gd name="connsiteY40" fmla="*/ 1172020 h 1414708"/>
                <a:gd name="connsiteX41" fmla="*/ 251122 w 1414708"/>
                <a:gd name="connsiteY41" fmla="*/ 1102537 h 1414708"/>
                <a:gd name="connsiteX42" fmla="*/ 245733 w 1414708"/>
                <a:gd name="connsiteY42" fmla="*/ 1094760 h 1414708"/>
                <a:gd name="connsiteX43" fmla="*/ 134911 w 1414708"/>
                <a:gd name="connsiteY43" fmla="*/ 1130559 h 1414708"/>
                <a:gd name="connsiteX44" fmla="*/ 54626 w 1414708"/>
                <a:gd name="connsiteY44" fmla="*/ 991504 h 1414708"/>
                <a:gd name="connsiteX45" fmla="*/ 145519 w 1414708"/>
                <a:gd name="connsiteY45" fmla="*/ 909381 h 1414708"/>
                <a:gd name="connsiteX46" fmla="*/ 136590 w 1414708"/>
                <a:gd name="connsiteY46" fmla="*/ 881279 h 1414708"/>
                <a:gd name="connsiteX47" fmla="*/ 123065 w 1414708"/>
                <a:gd name="connsiteY47" fmla="*/ 814017 h 1414708"/>
                <a:gd name="connsiteX48" fmla="*/ 0 w 1414708"/>
                <a:gd name="connsiteY48" fmla="*/ 787638 h 1414708"/>
                <a:gd name="connsiteX49" fmla="*/ 0 w 1414708"/>
                <a:gd name="connsiteY49" fmla="*/ 627071 h 1414708"/>
                <a:gd name="connsiteX50" fmla="*/ 130427 w 1414708"/>
                <a:gd name="connsiteY50" fmla="*/ 599113 h 1414708"/>
                <a:gd name="connsiteX51" fmla="*/ 136590 w 1414708"/>
                <a:gd name="connsiteY51" fmla="*/ 571623 h 1414708"/>
                <a:gd name="connsiteX52" fmla="*/ 156261 w 1414708"/>
                <a:gd name="connsiteY52" fmla="*/ 515034 h 1414708"/>
                <a:gd name="connsiteX53" fmla="*/ 54626 w 1414708"/>
                <a:gd name="connsiteY53" fmla="*/ 423206 h 1414708"/>
                <a:gd name="connsiteX54" fmla="*/ 134911 w 1414708"/>
                <a:gd name="connsiteY54" fmla="*/ 284150 h 1414708"/>
                <a:gd name="connsiteX55" fmla="*/ 271981 w 1414708"/>
                <a:gd name="connsiteY55" fmla="*/ 328426 h 1414708"/>
                <a:gd name="connsiteX56" fmla="*/ 302006 w 1414708"/>
                <a:gd name="connsiteY56" fmla="*/ 296028 h 1414708"/>
                <a:gd name="connsiteX57" fmla="*/ 329025 w 1414708"/>
                <a:gd name="connsiteY57" fmla="*/ 273834 h 1414708"/>
                <a:gd name="connsiteX58" fmla="*/ 284150 w 1414708"/>
                <a:gd name="connsiteY58" fmla="*/ 134910 h 1414708"/>
                <a:gd name="connsiteX59" fmla="*/ 423205 w 1414708"/>
                <a:gd name="connsiteY59" fmla="*/ 54626 h 1414708"/>
                <a:gd name="connsiteX60" fmla="*/ 523263 w 1414708"/>
                <a:gd name="connsiteY60" fmla="*/ 165369 h 1414708"/>
                <a:gd name="connsiteX61" fmla="*/ 588198 w 1414708"/>
                <a:gd name="connsiteY61" fmla="*/ 147218 h 1414708"/>
                <a:gd name="connsiteX62" fmla="*/ 595762 w 1414708"/>
                <a:gd name="connsiteY62" fmla="*/ 146064 h 1414708"/>
                <a:gd name="connsiteX63" fmla="*/ 627070 w 1414708"/>
                <a:gd name="connsiteY63" fmla="*/ 0 h 1414708"/>
                <a:gd name="connsiteX64" fmla="*/ 707354 w 1414708"/>
                <a:gd name="connsiteY64" fmla="*/ 250154 h 1414708"/>
                <a:gd name="connsiteX65" fmla="*/ 250154 w 1414708"/>
                <a:gd name="connsiteY65" fmla="*/ 707354 h 1414708"/>
                <a:gd name="connsiteX66" fmla="*/ 707354 w 1414708"/>
                <a:gd name="connsiteY66" fmla="*/ 1164554 h 1414708"/>
                <a:gd name="connsiteX67" fmla="*/ 1164554 w 1414708"/>
                <a:gd name="connsiteY67" fmla="*/ 707354 h 1414708"/>
                <a:gd name="connsiteX68" fmla="*/ 707354 w 1414708"/>
                <a:gd name="connsiteY68" fmla="*/ 250154 h 1414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414708" h="1414708">
                  <a:moveTo>
                    <a:pt x="627070" y="0"/>
                  </a:moveTo>
                  <a:lnTo>
                    <a:pt x="787639" y="0"/>
                  </a:lnTo>
                  <a:lnTo>
                    <a:pt x="818947" y="146064"/>
                  </a:lnTo>
                  <a:lnTo>
                    <a:pt x="826511" y="147218"/>
                  </a:lnTo>
                  <a:lnTo>
                    <a:pt x="890637" y="166265"/>
                  </a:lnTo>
                  <a:lnTo>
                    <a:pt x="991504" y="54626"/>
                  </a:lnTo>
                  <a:lnTo>
                    <a:pt x="1130560" y="134910"/>
                  </a:lnTo>
                  <a:lnTo>
                    <a:pt x="1085871" y="273252"/>
                  </a:lnTo>
                  <a:lnTo>
                    <a:pt x="1094279" y="279383"/>
                  </a:lnTo>
                  <a:cubicBezTo>
                    <a:pt x="1109924" y="292935"/>
                    <a:pt x="1124849" y="307293"/>
                    <a:pt x="1138991" y="322395"/>
                  </a:cubicBezTo>
                  <a:lnTo>
                    <a:pt x="1143788" y="328084"/>
                  </a:lnTo>
                  <a:lnTo>
                    <a:pt x="1279799" y="284150"/>
                  </a:lnTo>
                  <a:lnTo>
                    <a:pt x="1360084" y="423206"/>
                  </a:lnTo>
                  <a:lnTo>
                    <a:pt x="1258750" y="514762"/>
                  </a:lnTo>
                  <a:lnTo>
                    <a:pt x="1266950" y="535107"/>
                  </a:lnTo>
                  <a:lnTo>
                    <a:pt x="1283058" y="598851"/>
                  </a:lnTo>
                  <a:lnTo>
                    <a:pt x="1414708" y="627071"/>
                  </a:lnTo>
                  <a:lnTo>
                    <a:pt x="1414708" y="787638"/>
                  </a:lnTo>
                  <a:lnTo>
                    <a:pt x="1291400" y="814069"/>
                  </a:lnTo>
                  <a:lnTo>
                    <a:pt x="1286586" y="845607"/>
                  </a:lnTo>
                  <a:cubicBezTo>
                    <a:pt x="1283141" y="862446"/>
                    <a:pt x="1278979" y="879024"/>
                    <a:pt x="1274135" y="895309"/>
                  </a:cubicBezTo>
                  <a:lnTo>
                    <a:pt x="1269256" y="909440"/>
                  </a:lnTo>
                  <a:lnTo>
                    <a:pt x="1360084" y="991504"/>
                  </a:lnTo>
                  <a:lnTo>
                    <a:pt x="1279799" y="1130559"/>
                  </a:lnTo>
                  <a:lnTo>
                    <a:pt x="1168182" y="1094504"/>
                  </a:lnTo>
                  <a:lnTo>
                    <a:pt x="1154421" y="1113376"/>
                  </a:lnTo>
                  <a:cubicBezTo>
                    <a:pt x="1140871" y="1129021"/>
                    <a:pt x="1126512" y="1143946"/>
                    <a:pt x="1111411" y="1158088"/>
                  </a:cubicBezTo>
                  <a:lnTo>
                    <a:pt x="1095560" y="1171449"/>
                  </a:lnTo>
                  <a:lnTo>
                    <a:pt x="1130560" y="1279799"/>
                  </a:lnTo>
                  <a:lnTo>
                    <a:pt x="991504" y="1360083"/>
                  </a:lnTo>
                  <a:lnTo>
                    <a:pt x="917693" y="1278391"/>
                  </a:lnTo>
                  <a:lnTo>
                    <a:pt x="898699" y="1286047"/>
                  </a:lnTo>
                  <a:lnTo>
                    <a:pt x="810436" y="1308351"/>
                  </a:lnTo>
                  <a:lnTo>
                    <a:pt x="787639" y="1414708"/>
                  </a:lnTo>
                  <a:lnTo>
                    <a:pt x="627070" y="1414708"/>
                  </a:lnTo>
                  <a:lnTo>
                    <a:pt x="604225" y="1308129"/>
                  </a:lnTo>
                  <a:lnTo>
                    <a:pt x="588198" y="1305683"/>
                  </a:lnTo>
                  <a:lnTo>
                    <a:pt x="496866" y="1278557"/>
                  </a:lnTo>
                  <a:lnTo>
                    <a:pt x="423205" y="1360083"/>
                  </a:lnTo>
                  <a:lnTo>
                    <a:pt x="284150" y="1279799"/>
                  </a:lnTo>
                  <a:lnTo>
                    <a:pt x="318965" y="1172020"/>
                  </a:lnTo>
                  <a:lnTo>
                    <a:pt x="251122" y="1102537"/>
                  </a:lnTo>
                  <a:lnTo>
                    <a:pt x="245733" y="1094760"/>
                  </a:lnTo>
                  <a:lnTo>
                    <a:pt x="134911" y="1130559"/>
                  </a:lnTo>
                  <a:lnTo>
                    <a:pt x="54626" y="991504"/>
                  </a:lnTo>
                  <a:lnTo>
                    <a:pt x="145519" y="909381"/>
                  </a:lnTo>
                  <a:lnTo>
                    <a:pt x="136590" y="881279"/>
                  </a:lnTo>
                  <a:lnTo>
                    <a:pt x="123065" y="814017"/>
                  </a:lnTo>
                  <a:lnTo>
                    <a:pt x="0" y="787638"/>
                  </a:lnTo>
                  <a:lnTo>
                    <a:pt x="0" y="627071"/>
                  </a:lnTo>
                  <a:lnTo>
                    <a:pt x="130427" y="599113"/>
                  </a:lnTo>
                  <a:lnTo>
                    <a:pt x="136590" y="571623"/>
                  </a:lnTo>
                  <a:lnTo>
                    <a:pt x="156261" y="515034"/>
                  </a:lnTo>
                  <a:lnTo>
                    <a:pt x="54626" y="423206"/>
                  </a:lnTo>
                  <a:lnTo>
                    <a:pt x="134911" y="284150"/>
                  </a:lnTo>
                  <a:lnTo>
                    <a:pt x="271981" y="328426"/>
                  </a:lnTo>
                  <a:lnTo>
                    <a:pt x="302006" y="296028"/>
                  </a:lnTo>
                  <a:lnTo>
                    <a:pt x="329025" y="273834"/>
                  </a:lnTo>
                  <a:lnTo>
                    <a:pt x="284150" y="134910"/>
                  </a:lnTo>
                  <a:lnTo>
                    <a:pt x="423205" y="54626"/>
                  </a:lnTo>
                  <a:lnTo>
                    <a:pt x="523263" y="165369"/>
                  </a:lnTo>
                  <a:lnTo>
                    <a:pt x="588198" y="147218"/>
                  </a:lnTo>
                  <a:lnTo>
                    <a:pt x="595762" y="146064"/>
                  </a:lnTo>
                  <a:lnTo>
                    <a:pt x="627070" y="0"/>
                  </a:lnTo>
                  <a:close/>
                  <a:moveTo>
                    <a:pt x="707354" y="250154"/>
                  </a:moveTo>
                  <a:cubicBezTo>
                    <a:pt x="454849" y="250154"/>
                    <a:pt x="250154" y="454849"/>
                    <a:pt x="250154" y="707354"/>
                  </a:cubicBezTo>
                  <a:cubicBezTo>
                    <a:pt x="250154" y="959859"/>
                    <a:pt x="454849" y="1164554"/>
                    <a:pt x="707354" y="1164554"/>
                  </a:cubicBezTo>
                  <a:cubicBezTo>
                    <a:pt x="959859" y="1164554"/>
                    <a:pt x="1164554" y="959859"/>
                    <a:pt x="1164554" y="707354"/>
                  </a:cubicBezTo>
                  <a:cubicBezTo>
                    <a:pt x="1164554" y="454849"/>
                    <a:pt x="959859" y="250154"/>
                    <a:pt x="707354" y="250154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E2E2E2"/>
                </a:gs>
              </a:gsLst>
              <a:lin ang="2700000" scaled="1"/>
            </a:gradFill>
            <a:ln>
              <a:noFill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同心圆 38"/>
            <p:cNvSpPr/>
            <p:nvPr/>
          </p:nvSpPr>
          <p:spPr>
            <a:xfrm>
              <a:off x="5544579" y="3128001"/>
              <a:ext cx="1542908" cy="1542909"/>
            </a:xfrm>
            <a:prstGeom prst="donut">
              <a:avLst>
                <a:gd name="adj" fmla="val 2734"/>
              </a:avLst>
            </a:prstGeom>
            <a:gradFill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</a:gradFill>
            <a:ln w="222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1600">
                <a:solidFill>
                  <a:prstClr val="white"/>
                </a:solidFill>
                <a:latin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510258" y="3262825"/>
            <a:ext cx="1124511" cy="1124512"/>
            <a:chOff x="1802687" y="3259299"/>
            <a:chExt cx="1414708" cy="1414708"/>
          </a:xfrm>
        </p:grpSpPr>
        <p:sp>
          <p:nvSpPr>
            <p:cNvPr id="36" name="任意多边形 35"/>
            <p:cNvSpPr/>
            <p:nvPr/>
          </p:nvSpPr>
          <p:spPr>
            <a:xfrm>
              <a:off x="1802687" y="3259299"/>
              <a:ext cx="1414708" cy="1414708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E2E2E2"/>
                </a:gs>
              </a:gsLst>
              <a:lin ang="2700000" scaled="1"/>
            </a:gradFill>
            <a:ln>
              <a:noFill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2027436" y="3484049"/>
              <a:ext cx="965208" cy="965208"/>
            </a:xfrm>
            <a:prstGeom prst="ellipse">
              <a:avLst/>
            </a:prstGeom>
            <a:solidFill>
              <a:srgbClr val="F1F1F3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429715" y="739747"/>
            <a:ext cx="1124511" cy="1124512"/>
            <a:chOff x="1802687" y="3259299"/>
            <a:chExt cx="1414708" cy="1414708"/>
          </a:xfrm>
        </p:grpSpPr>
        <p:sp>
          <p:nvSpPr>
            <p:cNvPr id="34" name="任意多边形 33"/>
            <p:cNvSpPr/>
            <p:nvPr/>
          </p:nvSpPr>
          <p:spPr>
            <a:xfrm>
              <a:off x="1802687" y="3259299"/>
              <a:ext cx="1414708" cy="1414708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E2E2E2"/>
                </a:gs>
              </a:gsLst>
              <a:lin ang="2700000" scaled="1"/>
            </a:gradFill>
            <a:ln>
              <a:noFill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2027436" y="3484049"/>
              <a:ext cx="965208" cy="965208"/>
            </a:xfrm>
            <a:prstGeom prst="ellipse">
              <a:avLst/>
            </a:prstGeom>
            <a:solidFill>
              <a:srgbClr val="F1F1F3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17838" y="2449532"/>
            <a:ext cx="1124511" cy="1124512"/>
            <a:chOff x="1802687" y="3259299"/>
            <a:chExt cx="1414708" cy="1414708"/>
          </a:xfrm>
        </p:grpSpPr>
        <p:sp>
          <p:nvSpPr>
            <p:cNvPr id="32" name="任意多边形 31"/>
            <p:cNvSpPr/>
            <p:nvPr/>
          </p:nvSpPr>
          <p:spPr>
            <a:xfrm>
              <a:off x="1802687" y="3259299"/>
              <a:ext cx="1414708" cy="1414708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E2E2E2"/>
                </a:gs>
              </a:gsLst>
              <a:lin ang="2700000" scaled="1"/>
            </a:gradFill>
            <a:ln>
              <a:noFill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2027436" y="3484049"/>
              <a:ext cx="965208" cy="965208"/>
            </a:xfrm>
            <a:prstGeom prst="ellipse">
              <a:avLst/>
            </a:prstGeom>
            <a:solidFill>
              <a:srgbClr val="F1F1F3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38773" y="4993741"/>
            <a:ext cx="1124511" cy="1124512"/>
            <a:chOff x="1802687" y="3259299"/>
            <a:chExt cx="1414708" cy="1414708"/>
          </a:xfrm>
        </p:grpSpPr>
        <p:sp>
          <p:nvSpPr>
            <p:cNvPr id="30" name="任意多边形 29"/>
            <p:cNvSpPr/>
            <p:nvPr/>
          </p:nvSpPr>
          <p:spPr>
            <a:xfrm>
              <a:off x="1802687" y="3259299"/>
              <a:ext cx="1414708" cy="1414708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E2E2E2"/>
                </a:gs>
              </a:gsLst>
              <a:lin ang="2700000" scaled="1"/>
            </a:gradFill>
            <a:ln>
              <a:noFill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2027436" y="3484049"/>
              <a:ext cx="965208" cy="965208"/>
            </a:xfrm>
            <a:prstGeom prst="ellipse">
              <a:avLst/>
            </a:prstGeom>
            <a:solidFill>
              <a:srgbClr val="F1F1F3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612390" y="2797320"/>
            <a:ext cx="335400" cy="428933"/>
            <a:chOff x="1605186" y="572440"/>
            <a:chExt cx="563562" cy="720725"/>
          </a:xfrm>
          <a:solidFill>
            <a:srgbClr val="D3381C"/>
          </a:solidFill>
        </p:grpSpPr>
        <p:sp>
          <p:nvSpPr>
            <p:cNvPr id="27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2" name="Freeform 223"/>
          <p:cNvSpPr/>
          <p:nvPr/>
        </p:nvSpPr>
        <p:spPr bwMode="auto">
          <a:xfrm>
            <a:off x="6615954" y="5394340"/>
            <a:ext cx="423311" cy="343313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75998" y="3629509"/>
            <a:ext cx="393028" cy="391140"/>
            <a:chOff x="-136302" y="1682102"/>
            <a:chExt cx="660401" cy="657225"/>
          </a:xfrm>
          <a:solidFill>
            <a:srgbClr val="D3381C"/>
          </a:solidFill>
        </p:grpSpPr>
        <p:sp>
          <p:nvSpPr>
            <p:cNvPr id="25" name="Freeform 36"/>
            <p:cNvSpPr/>
            <p:nvPr/>
          </p:nvSpPr>
          <p:spPr bwMode="auto">
            <a:xfrm>
              <a:off x="214536" y="1682102"/>
              <a:ext cx="309563" cy="309563"/>
            </a:xfrm>
            <a:custGeom>
              <a:avLst/>
              <a:gdLst>
                <a:gd name="T0" fmla="*/ 0 w 138"/>
                <a:gd name="T1" fmla="*/ 0 h 138"/>
                <a:gd name="T2" fmla="*/ 0 w 138"/>
                <a:gd name="T3" fmla="*/ 138 h 138"/>
                <a:gd name="T4" fmla="*/ 138 w 138"/>
                <a:gd name="T5" fmla="*/ 138 h 138"/>
                <a:gd name="T6" fmla="*/ 0 w 138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4" y="63"/>
                    <a:pt x="74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37"/>
            <p:cNvSpPr/>
            <p:nvPr/>
          </p:nvSpPr>
          <p:spPr bwMode="auto">
            <a:xfrm>
              <a:off x="-136302" y="1682102"/>
              <a:ext cx="660400" cy="657225"/>
            </a:xfrm>
            <a:custGeom>
              <a:avLst/>
              <a:gdLst>
                <a:gd name="T0" fmla="*/ 139 w 294"/>
                <a:gd name="T1" fmla="*/ 154 h 293"/>
                <a:gd name="T2" fmla="*/ 139 w 294"/>
                <a:gd name="T3" fmla="*/ 0 h 293"/>
                <a:gd name="T4" fmla="*/ 0 w 294"/>
                <a:gd name="T5" fmla="*/ 146 h 293"/>
                <a:gd name="T6" fmla="*/ 147 w 294"/>
                <a:gd name="T7" fmla="*/ 293 h 293"/>
                <a:gd name="T8" fmla="*/ 294 w 294"/>
                <a:gd name="T9" fmla="*/ 154 h 293"/>
                <a:gd name="T10" fmla="*/ 139 w 294"/>
                <a:gd name="T11" fmla="*/ 154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4" h="293">
                  <a:moveTo>
                    <a:pt x="139" y="154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1" y="4"/>
                    <a:pt x="0" y="68"/>
                    <a:pt x="0" y="146"/>
                  </a:cubicBezTo>
                  <a:cubicBezTo>
                    <a:pt x="0" y="227"/>
                    <a:pt x="66" y="293"/>
                    <a:pt x="147" y="293"/>
                  </a:cubicBezTo>
                  <a:cubicBezTo>
                    <a:pt x="226" y="293"/>
                    <a:pt x="289" y="232"/>
                    <a:pt x="294" y="154"/>
                  </a:cubicBezTo>
                  <a:lnTo>
                    <a:pt x="13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795707" y="1092707"/>
            <a:ext cx="392524" cy="377486"/>
            <a:chOff x="9791183" y="5224434"/>
            <a:chExt cx="645684" cy="620945"/>
          </a:xfrm>
          <a:solidFill>
            <a:srgbClr val="D3381C"/>
          </a:solidFill>
        </p:grpSpPr>
        <p:sp>
          <p:nvSpPr>
            <p:cNvPr id="23" name="Oval 131"/>
            <p:cNvSpPr>
              <a:spLocks noChangeArrowheads="1"/>
            </p:cNvSpPr>
            <p:nvPr/>
          </p:nvSpPr>
          <p:spPr bwMode="auto">
            <a:xfrm>
              <a:off x="9968746" y="5224434"/>
              <a:ext cx="290558" cy="294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34"/>
            <p:cNvSpPr/>
            <p:nvPr/>
          </p:nvSpPr>
          <p:spPr bwMode="auto">
            <a:xfrm>
              <a:off x="9791183" y="5564604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5716428" y="2945989"/>
            <a:ext cx="695851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000" dirty="0">
              <a:solidFill>
                <a:prstClr val="white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193742" y="2915940"/>
            <a:ext cx="971487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000" dirty="0">
              <a:solidFill>
                <a:prstClr val="white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87798" y="3485903"/>
            <a:ext cx="971487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000" dirty="0">
              <a:solidFill>
                <a:prstClr val="white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82739" y="3511695"/>
            <a:ext cx="971487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000" dirty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000" dirty="0">
              <a:solidFill>
                <a:prstClr val="white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40" name="iṥḷïḓe"/>
          <p:cNvSpPr/>
          <p:nvPr/>
        </p:nvSpPr>
        <p:spPr bwMode="auto">
          <a:xfrm>
            <a:off x="7911196" y="160575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41" name="iSļíďê"/>
          <p:cNvSpPr txBox="1"/>
          <p:nvPr/>
        </p:nvSpPr>
        <p:spPr bwMode="auto">
          <a:xfrm>
            <a:off x="7911196" y="121419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42" name="iṥḷïḓe"/>
          <p:cNvSpPr/>
          <p:nvPr/>
        </p:nvSpPr>
        <p:spPr bwMode="auto">
          <a:xfrm>
            <a:off x="7911196" y="520627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43" name="iSļíďê"/>
          <p:cNvSpPr txBox="1"/>
          <p:nvPr/>
        </p:nvSpPr>
        <p:spPr bwMode="auto">
          <a:xfrm>
            <a:off x="7911196" y="481471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44" name="iṥḷïḓe"/>
          <p:cNvSpPr/>
          <p:nvPr/>
        </p:nvSpPr>
        <p:spPr bwMode="auto">
          <a:xfrm>
            <a:off x="1159973" y="4669361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45" name="iSļíďê"/>
          <p:cNvSpPr txBox="1"/>
          <p:nvPr/>
        </p:nvSpPr>
        <p:spPr bwMode="auto">
          <a:xfrm>
            <a:off x="1159973" y="4277802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46" name="iṥḷïḓe"/>
          <p:cNvSpPr/>
          <p:nvPr/>
        </p:nvSpPr>
        <p:spPr bwMode="auto">
          <a:xfrm>
            <a:off x="1311962" y="136948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47" name="iSļíďê"/>
          <p:cNvSpPr txBox="1"/>
          <p:nvPr/>
        </p:nvSpPr>
        <p:spPr bwMode="auto">
          <a:xfrm>
            <a:off x="1311962" y="97792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8520162" y="2658043"/>
            <a:ext cx="2363195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rgbClr val="D3381C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任意多边形 2"/>
          <p:cNvSpPr/>
          <p:nvPr/>
        </p:nvSpPr>
        <p:spPr>
          <a:xfrm rot="2700000">
            <a:off x="8844552" y="2611746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6105153" y="2658356"/>
            <a:ext cx="2363195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rgbClr val="D3381C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任意多边形 4"/>
          <p:cNvSpPr/>
          <p:nvPr/>
        </p:nvSpPr>
        <p:spPr>
          <a:xfrm rot="2700000">
            <a:off x="6429543" y="2612059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723650" y="2667926"/>
            <a:ext cx="2363195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rgbClr val="D3381C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2700000">
            <a:off x="4048042" y="2621630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1308642" y="2668237"/>
            <a:ext cx="2363195" cy="1496765"/>
          </a:xfrm>
          <a:custGeom>
            <a:avLst/>
            <a:gdLst>
              <a:gd name="connsiteX0" fmla="*/ 1525272 w 1525272"/>
              <a:gd name="connsiteY0" fmla="*/ 483027 h 966054"/>
              <a:gd name="connsiteX1" fmla="*/ 1258806 w 1525272"/>
              <a:gd name="connsiteY1" fmla="*/ 966054 h 966054"/>
              <a:gd name="connsiteX2" fmla="*/ 0 w 1525272"/>
              <a:gd name="connsiteY2" fmla="*/ 966054 h 966054"/>
              <a:gd name="connsiteX3" fmla="*/ 324547 w 1525272"/>
              <a:gd name="connsiteY3" fmla="*/ 482479 h 966054"/>
              <a:gd name="connsiteX4" fmla="*/ 736 w 1525272"/>
              <a:gd name="connsiteY4" fmla="*/ 0 h 966054"/>
              <a:gd name="connsiteX5" fmla="*/ 1258806 w 1525272"/>
              <a:gd name="connsiteY5" fmla="*/ 0 h 966054"/>
              <a:gd name="connsiteX6" fmla="*/ 1525272 w 1525272"/>
              <a:gd name="connsiteY6" fmla="*/ 483027 h 966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25272" h="966054">
                <a:moveTo>
                  <a:pt x="1525272" y="483027"/>
                </a:moveTo>
                <a:lnTo>
                  <a:pt x="1258806" y="966054"/>
                </a:lnTo>
                <a:lnTo>
                  <a:pt x="0" y="966054"/>
                </a:lnTo>
                <a:lnTo>
                  <a:pt x="324547" y="482479"/>
                </a:lnTo>
                <a:lnTo>
                  <a:pt x="736" y="0"/>
                </a:lnTo>
                <a:lnTo>
                  <a:pt x="1258806" y="0"/>
                </a:lnTo>
                <a:lnTo>
                  <a:pt x="1525272" y="483027"/>
                </a:lnTo>
                <a:close/>
              </a:path>
            </a:pathLst>
          </a:custGeom>
          <a:solidFill>
            <a:srgbClr val="D3381C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2700000">
            <a:off x="1633031" y="2621942"/>
            <a:ext cx="1624140" cy="1624312"/>
          </a:xfrm>
          <a:custGeom>
            <a:avLst/>
            <a:gdLst>
              <a:gd name="connsiteX0" fmla="*/ 39400 w 1444932"/>
              <a:gd name="connsiteY0" fmla="*/ 39554 h 1445086"/>
              <a:gd name="connsiteX1" fmla="*/ 134519 w 1444932"/>
              <a:gd name="connsiteY1" fmla="*/ 155 h 1445086"/>
              <a:gd name="connsiteX2" fmla="*/ 894281 w 1444932"/>
              <a:gd name="connsiteY2" fmla="*/ 155 h 1445086"/>
              <a:gd name="connsiteX3" fmla="*/ 905823 w 1444932"/>
              <a:gd name="connsiteY3" fmla="*/ 2485 h 1445086"/>
              <a:gd name="connsiteX4" fmla="*/ 905881 w 1444932"/>
              <a:gd name="connsiteY4" fmla="*/ 154 h 1445086"/>
              <a:gd name="connsiteX5" fmla="*/ 1431928 w 1444932"/>
              <a:gd name="connsiteY5" fmla="*/ 427073 h 1445086"/>
              <a:gd name="connsiteX6" fmla="*/ 1439322 w 1444932"/>
              <a:gd name="connsiteY6" fmla="*/ 523015 h 1445086"/>
              <a:gd name="connsiteX7" fmla="*/ 1444932 w 1444932"/>
              <a:gd name="connsiteY7" fmla="*/ 550805 h 1445086"/>
              <a:gd name="connsiteX8" fmla="*/ 1444932 w 1444932"/>
              <a:gd name="connsiteY8" fmla="*/ 1310567 h 1445086"/>
              <a:gd name="connsiteX9" fmla="*/ 1310414 w 1444932"/>
              <a:gd name="connsiteY9" fmla="*/ 1445086 h 1445086"/>
              <a:gd name="connsiteX10" fmla="*/ 1175895 w 1444932"/>
              <a:gd name="connsiteY10" fmla="*/ 1310567 h 1445086"/>
              <a:gd name="connsiteX11" fmla="*/ 1175894 w 1444932"/>
              <a:gd name="connsiteY11" fmla="*/ 550805 h 1445086"/>
              <a:gd name="connsiteX12" fmla="*/ 1176924 w 1444932"/>
              <a:gd name="connsiteY12" fmla="*/ 545705 h 1445086"/>
              <a:gd name="connsiteX13" fmla="*/ 1175290 w 1444932"/>
              <a:gd name="connsiteY13" fmla="*/ 545705 h 1445086"/>
              <a:gd name="connsiteX14" fmla="*/ 899147 w 1444932"/>
              <a:gd name="connsiteY14" fmla="*/ 269562 h 1445086"/>
              <a:gd name="connsiteX15" fmla="*/ 899181 w 1444932"/>
              <a:gd name="connsiteY15" fmla="*/ 268204 h 1445086"/>
              <a:gd name="connsiteX16" fmla="*/ 894281 w 1444932"/>
              <a:gd name="connsiteY16" fmla="*/ 269193 h 1445086"/>
              <a:gd name="connsiteX17" fmla="*/ 134519 w 1444932"/>
              <a:gd name="connsiteY17" fmla="*/ 269193 h 1445086"/>
              <a:gd name="connsiteX18" fmla="*/ 0 w 1444932"/>
              <a:gd name="connsiteY18" fmla="*/ 134674 h 1445086"/>
              <a:gd name="connsiteX19" fmla="*/ 39400 w 1444932"/>
              <a:gd name="connsiteY19" fmla="*/ 39554 h 1445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4932" h="1445086">
                <a:moveTo>
                  <a:pt x="39400" y="39554"/>
                </a:moveTo>
                <a:cubicBezTo>
                  <a:pt x="63743" y="15211"/>
                  <a:pt x="97373" y="155"/>
                  <a:pt x="134519" y="155"/>
                </a:cubicBezTo>
                <a:lnTo>
                  <a:pt x="894281" y="155"/>
                </a:lnTo>
                <a:lnTo>
                  <a:pt x="905823" y="2485"/>
                </a:lnTo>
                <a:lnTo>
                  <a:pt x="905881" y="154"/>
                </a:lnTo>
                <a:cubicBezTo>
                  <a:pt x="1206440" y="-5740"/>
                  <a:pt x="1389685" y="157248"/>
                  <a:pt x="1431928" y="427073"/>
                </a:cubicBezTo>
                <a:lnTo>
                  <a:pt x="1439322" y="523015"/>
                </a:lnTo>
                <a:lnTo>
                  <a:pt x="1444932" y="550805"/>
                </a:lnTo>
                <a:lnTo>
                  <a:pt x="1444932" y="1310567"/>
                </a:lnTo>
                <a:cubicBezTo>
                  <a:pt x="1444933" y="1384860"/>
                  <a:pt x="1384707" y="1445086"/>
                  <a:pt x="1310414" y="1445086"/>
                </a:cubicBezTo>
                <a:cubicBezTo>
                  <a:pt x="1236120" y="1445086"/>
                  <a:pt x="1175894" y="1384860"/>
                  <a:pt x="1175895" y="1310567"/>
                </a:cubicBezTo>
                <a:lnTo>
                  <a:pt x="1175894" y="550805"/>
                </a:lnTo>
                <a:lnTo>
                  <a:pt x="1176924" y="545705"/>
                </a:lnTo>
                <a:lnTo>
                  <a:pt x="1175290" y="545705"/>
                </a:lnTo>
                <a:cubicBezTo>
                  <a:pt x="1169114" y="387989"/>
                  <a:pt x="1176413" y="263949"/>
                  <a:pt x="899147" y="269562"/>
                </a:cubicBezTo>
                <a:lnTo>
                  <a:pt x="899181" y="268204"/>
                </a:lnTo>
                <a:lnTo>
                  <a:pt x="894281" y="269193"/>
                </a:lnTo>
                <a:lnTo>
                  <a:pt x="134519" y="269193"/>
                </a:lnTo>
                <a:cubicBezTo>
                  <a:pt x="60226" y="269193"/>
                  <a:pt x="0" y="208967"/>
                  <a:pt x="0" y="134674"/>
                </a:cubicBezTo>
                <a:cubicBezTo>
                  <a:pt x="0" y="97527"/>
                  <a:pt x="15057" y="63898"/>
                  <a:pt x="39400" y="39554"/>
                </a:cubicBezTo>
                <a:close/>
              </a:path>
            </a:pathLst>
          </a:cu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83103" y="3180976"/>
            <a:ext cx="618895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40819" y="3180976"/>
            <a:ext cx="618895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836394" y="3193069"/>
            <a:ext cx="618895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232242" y="3202955"/>
            <a:ext cx="618895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2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Open Sans" panose="020B0606030504020204" pitchFamily="34" charset="0"/>
              <a:ea typeface="微软雅黑" panose="020B0503020204020204" charset="-122"/>
              <a:cs typeface="Open Sans" panose="020B0606030504020204" pitchFamily="34" charset="0"/>
            </a:endParaRPr>
          </a:p>
        </p:txBody>
      </p:sp>
      <p:sp>
        <p:nvSpPr>
          <p:cNvPr id="14" name="iṥḷïḓe"/>
          <p:cNvSpPr/>
          <p:nvPr/>
        </p:nvSpPr>
        <p:spPr bwMode="auto">
          <a:xfrm>
            <a:off x="1296599" y="4948463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15" name="iSļíďê"/>
          <p:cNvSpPr txBox="1"/>
          <p:nvPr/>
        </p:nvSpPr>
        <p:spPr bwMode="auto">
          <a:xfrm>
            <a:off x="1296599" y="4556904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16" name="iṥḷïḓe"/>
          <p:cNvSpPr/>
          <p:nvPr/>
        </p:nvSpPr>
        <p:spPr bwMode="auto">
          <a:xfrm>
            <a:off x="6105153" y="4948463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17" name="iSļíďê"/>
          <p:cNvSpPr txBox="1"/>
          <p:nvPr/>
        </p:nvSpPr>
        <p:spPr bwMode="auto">
          <a:xfrm>
            <a:off x="6105153" y="4556904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18" name="iṥḷïḓe"/>
          <p:cNvSpPr/>
          <p:nvPr/>
        </p:nvSpPr>
        <p:spPr bwMode="auto">
          <a:xfrm>
            <a:off x="3374051" y="1590169"/>
            <a:ext cx="3845940" cy="520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fontScale="92500"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19" name="iSļíďê"/>
          <p:cNvSpPr txBox="1"/>
          <p:nvPr/>
        </p:nvSpPr>
        <p:spPr bwMode="auto">
          <a:xfrm>
            <a:off x="3374051" y="1182386"/>
            <a:ext cx="3845940" cy="356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20" name="iṥḷïḓe"/>
          <p:cNvSpPr/>
          <p:nvPr/>
        </p:nvSpPr>
        <p:spPr bwMode="auto">
          <a:xfrm>
            <a:off x="8182605" y="1590169"/>
            <a:ext cx="3845940" cy="520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fontScale="92500"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21" name="iSļíďê"/>
          <p:cNvSpPr txBox="1"/>
          <p:nvPr/>
        </p:nvSpPr>
        <p:spPr bwMode="auto">
          <a:xfrm>
            <a:off x="8182605" y="1182386"/>
            <a:ext cx="3845940" cy="356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5"/>
          <p:cNvSpPr/>
          <p:nvPr/>
        </p:nvSpPr>
        <p:spPr bwMode="auto">
          <a:xfrm rot="5400000">
            <a:off x="4406455" y="1812103"/>
            <a:ext cx="3419172" cy="303038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rgbClr val="C8161D"/>
            </a:solidFill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pic>
        <p:nvPicPr>
          <p:cNvPr id="18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38243" y="1491570"/>
            <a:ext cx="3671452" cy="367145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 5"/>
          <p:cNvSpPr/>
          <p:nvPr/>
        </p:nvSpPr>
        <p:spPr bwMode="auto">
          <a:xfrm rot="5400000">
            <a:off x="4278683" y="2036359"/>
            <a:ext cx="1094948" cy="9704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178558" y="2302381"/>
            <a:ext cx="126027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文本框 163"/>
          <p:cNvSpPr txBox="1"/>
          <p:nvPr/>
        </p:nvSpPr>
        <p:spPr>
          <a:xfrm>
            <a:off x="4927405" y="3356646"/>
            <a:ext cx="270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8161D"/>
                </a:solidFill>
              </a:rPr>
              <a:t>年终工作业绩</a:t>
            </a:r>
          </a:p>
        </p:txBody>
      </p:sp>
      <p:sp>
        <p:nvSpPr>
          <p:cNvPr id="2" name="矩形 1"/>
          <p:cNvSpPr/>
          <p:nvPr/>
        </p:nvSpPr>
        <p:spPr>
          <a:xfrm>
            <a:off x="5699363" y="4121781"/>
            <a:ext cx="833356" cy="48100"/>
          </a:xfrm>
          <a:prstGeom prst="rect">
            <a:avLst/>
          </a:prstGeom>
          <a:solidFill>
            <a:srgbClr val="C816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85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78519" y="5660667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975570" y="4004915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956042" y="5633291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311044" y="5660666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6006" y="4004914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66479" y="5633290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571292" y="2839180"/>
            <a:ext cx="1172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第二部分 </a:t>
            </a:r>
            <a:endParaRPr lang="en-US" altLang="zh-CN" b="1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ldLvl="0" animBg="1"/>
      <p:bldP spid="19" grpId="0" bldLvl="0" animBg="1"/>
      <p:bldP spid="20" grpId="0"/>
      <p:bldP spid="21" grpId="0"/>
      <p:bldP spid="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3918" y="1897581"/>
            <a:ext cx="9511665" cy="2919095"/>
            <a:chOff x="1919" y="2558"/>
            <a:chExt cx="14979" cy="4597"/>
          </a:xfrm>
        </p:grpSpPr>
        <p:sp>
          <p:nvSpPr>
            <p:cNvPr id="3" name="Freeform 5"/>
            <p:cNvSpPr/>
            <p:nvPr/>
          </p:nvSpPr>
          <p:spPr bwMode="auto">
            <a:xfrm>
              <a:off x="4765" y="2568"/>
              <a:ext cx="4427" cy="3520"/>
            </a:xfrm>
            <a:custGeom>
              <a:avLst/>
              <a:gdLst>
                <a:gd name="T0" fmla="*/ 132 w 550"/>
                <a:gd name="T1" fmla="*/ 289 h 436"/>
                <a:gd name="T2" fmla="*/ 132 w 550"/>
                <a:gd name="T3" fmla="*/ 436 h 436"/>
                <a:gd name="T4" fmla="*/ 276 w 550"/>
                <a:gd name="T5" fmla="*/ 436 h 436"/>
                <a:gd name="T6" fmla="*/ 408 w 550"/>
                <a:gd name="T7" fmla="*/ 436 h 436"/>
                <a:gd name="T8" fmla="*/ 447 w 550"/>
                <a:gd name="T9" fmla="*/ 436 h 436"/>
                <a:gd name="T10" fmla="*/ 550 w 550"/>
                <a:gd name="T11" fmla="*/ 436 h 436"/>
                <a:gd name="T12" fmla="*/ 550 w 550"/>
                <a:gd name="T13" fmla="*/ 291 h 436"/>
                <a:gd name="T14" fmla="*/ 497 w 550"/>
                <a:gd name="T15" fmla="*/ 306 h 436"/>
                <a:gd name="T16" fmla="*/ 418 w 550"/>
                <a:gd name="T17" fmla="*/ 220 h 436"/>
                <a:gd name="T18" fmla="*/ 497 w 550"/>
                <a:gd name="T19" fmla="*/ 134 h 436"/>
                <a:gd name="T20" fmla="*/ 550 w 550"/>
                <a:gd name="T21" fmla="*/ 150 h 436"/>
                <a:gd name="T22" fmla="*/ 550 w 550"/>
                <a:gd name="T23" fmla="*/ 0 h 436"/>
                <a:gd name="T24" fmla="*/ 132 w 550"/>
                <a:gd name="T25" fmla="*/ 0 h 436"/>
                <a:gd name="T26" fmla="*/ 132 w 550"/>
                <a:gd name="T27" fmla="*/ 156 h 436"/>
                <a:gd name="T28" fmla="*/ 109 w 550"/>
                <a:gd name="T29" fmla="*/ 197 h 436"/>
                <a:gd name="T30" fmla="*/ 64 w 550"/>
                <a:gd name="T31" fmla="*/ 197 h 436"/>
                <a:gd name="T32" fmla="*/ 29 w 550"/>
                <a:gd name="T33" fmla="*/ 185 h 436"/>
                <a:gd name="T34" fmla="*/ 0 w 550"/>
                <a:gd name="T35" fmla="*/ 220 h 436"/>
                <a:gd name="T36" fmla="*/ 29 w 550"/>
                <a:gd name="T37" fmla="*/ 255 h 436"/>
                <a:gd name="T38" fmla="*/ 64 w 550"/>
                <a:gd name="T39" fmla="*/ 243 h 436"/>
                <a:gd name="T40" fmla="*/ 109 w 550"/>
                <a:gd name="T41" fmla="*/ 243 h 436"/>
                <a:gd name="T42" fmla="*/ 129 w 550"/>
                <a:gd name="T43" fmla="*/ 268 h 436"/>
                <a:gd name="T44" fmla="*/ 133 w 550"/>
                <a:gd name="T45" fmla="*/ 268 h 436"/>
                <a:gd name="T46" fmla="*/ 132 w 550"/>
                <a:gd name="T47" fmla="*/ 285 h 436"/>
                <a:gd name="T48" fmla="*/ 132 w 550"/>
                <a:gd name="T49" fmla="*/ 28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0" h="436">
                  <a:moveTo>
                    <a:pt x="132" y="289"/>
                  </a:moveTo>
                  <a:cubicBezTo>
                    <a:pt x="132" y="436"/>
                    <a:pt x="132" y="436"/>
                    <a:pt x="132" y="436"/>
                  </a:cubicBezTo>
                  <a:cubicBezTo>
                    <a:pt x="276" y="436"/>
                    <a:pt x="276" y="436"/>
                    <a:pt x="276" y="436"/>
                  </a:cubicBezTo>
                  <a:cubicBezTo>
                    <a:pt x="276" y="436"/>
                    <a:pt x="408" y="436"/>
                    <a:pt x="408" y="436"/>
                  </a:cubicBezTo>
                  <a:cubicBezTo>
                    <a:pt x="410" y="436"/>
                    <a:pt x="416" y="436"/>
                    <a:pt x="447" y="436"/>
                  </a:cubicBezTo>
                  <a:cubicBezTo>
                    <a:pt x="550" y="436"/>
                    <a:pt x="550" y="436"/>
                    <a:pt x="550" y="436"/>
                  </a:cubicBezTo>
                  <a:cubicBezTo>
                    <a:pt x="550" y="291"/>
                    <a:pt x="550" y="291"/>
                    <a:pt x="550" y="291"/>
                  </a:cubicBezTo>
                  <a:cubicBezTo>
                    <a:pt x="537" y="296"/>
                    <a:pt x="514" y="306"/>
                    <a:pt x="497" y="306"/>
                  </a:cubicBezTo>
                  <a:cubicBezTo>
                    <a:pt x="453" y="306"/>
                    <a:pt x="418" y="267"/>
                    <a:pt x="418" y="220"/>
                  </a:cubicBezTo>
                  <a:cubicBezTo>
                    <a:pt x="418" y="173"/>
                    <a:pt x="453" y="134"/>
                    <a:pt x="497" y="134"/>
                  </a:cubicBezTo>
                  <a:cubicBezTo>
                    <a:pt x="514" y="134"/>
                    <a:pt x="537" y="144"/>
                    <a:pt x="550" y="150"/>
                  </a:cubicBezTo>
                  <a:cubicBezTo>
                    <a:pt x="550" y="0"/>
                    <a:pt x="550" y="0"/>
                    <a:pt x="55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1" y="174"/>
                    <a:pt x="123" y="189"/>
                    <a:pt x="109" y="197"/>
                  </a:cubicBezTo>
                  <a:cubicBezTo>
                    <a:pt x="95" y="205"/>
                    <a:pt x="79" y="205"/>
                    <a:pt x="64" y="197"/>
                  </a:cubicBezTo>
                  <a:cubicBezTo>
                    <a:pt x="51" y="191"/>
                    <a:pt x="34" y="185"/>
                    <a:pt x="29" y="185"/>
                  </a:cubicBezTo>
                  <a:cubicBezTo>
                    <a:pt x="13" y="185"/>
                    <a:pt x="0" y="201"/>
                    <a:pt x="0" y="220"/>
                  </a:cubicBezTo>
                  <a:cubicBezTo>
                    <a:pt x="0" y="239"/>
                    <a:pt x="13" y="255"/>
                    <a:pt x="29" y="255"/>
                  </a:cubicBezTo>
                  <a:cubicBezTo>
                    <a:pt x="34" y="255"/>
                    <a:pt x="51" y="249"/>
                    <a:pt x="64" y="243"/>
                  </a:cubicBezTo>
                  <a:cubicBezTo>
                    <a:pt x="79" y="235"/>
                    <a:pt x="95" y="235"/>
                    <a:pt x="109" y="243"/>
                  </a:cubicBezTo>
                  <a:cubicBezTo>
                    <a:pt x="118" y="248"/>
                    <a:pt x="125" y="257"/>
                    <a:pt x="129" y="268"/>
                  </a:cubicBezTo>
                  <a:cubicBezTo>
                    <a:pt x="133" y="268"/>
                    <a:pt x="133" y="268"/>
                    <a:pt x="133" y="268"/>
                  </a:cubicBezTo>
                  <a:cubicBezTo>
                    <a:pt x="132" y="285"/>
                    <a:pt x="132" y="285"/>
                    <a:pt x="132" y="285"/>
                  </a:cubicBezTo>
                  <a:cubicBezTo>
                    <a:pt x="132" y="286"/>
                    <a:pt x="132" y="287"/>
                    <a:pt x="132" y="289"/>
                  </a:cubicBezTo>
                </a:path>
              </a:pathLst>
            </a:custGeom>
            <a:solidFill>
              <a:srgbClr val="D3381C"/>
            </a:solidFill>
            <a:ln w="2857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8533" y="2568"/>
              <a:ext cx="4424" cy="3520"/>
            </a:xfrm>
            <a:custGeom>
              <a:avLst/>
              <a:gdLst>
                <a:gd name="T0" fmla="*/ 550 w 550"/>
                <a:gd name="T1" fmla="*/ 150 h 436"/>
                <a:gd name="T2" fmla="*/ 550 w 550"/>
                <a:gd name="T3" fmla="*/ 0 h 436"/>
                <a:gd name="T4" fmla="*/ 479 w 550"/>
                <a:gd name="T5" fmla="*/ 0 h 436"/>
                <a:gd name="T6" fmla="*/ 339 w 550"/>
                <a:gd name="T7" fmla="*/ 0 h 436"/>
                <a:gd name="T8" fmla="*/ 277 w 550"/>
                <a:gd name="T9" fmla="*/ 0 h 436"/>
                <a:gd name="T10" fmla="*/ 275 w 550"/>
                <a:gd name="T11" fmla="*/ 0 h 436"/>
                <a:gd name="T12" fmla="*/ 132 w 550"/>
                <a:gd name="T13" fmla="*/ 0 h 436"/>
                <a:gd name="T14" fmla="*/ 132 w 550"/>
                <a:gd name="T15" fmla="*/ 156 h 436"/>
                <a:gd name="T16" fmla="*/ 109 w 550"/>
                <a:gd name="T17" fmla="*/ 197 h 436"/>
                <a:gd name="T18" fmla="*/ 64 w 550"/>
                <a:gd name="T19" fmla="*/ 197 h 436"/>
                <a:gd name="T20" fmla="*/ 29 w 550"/>
                <a:gd name="T21" fmla="*/ 185 h 436"/>
                <a:gd name="T22" fmla="*/ 0 w 550"/>
                <a:gd name="T23" fmla="*/ 220 h 436"/>
                <a:gd name="T24" fmla="*/ 29 w 550"/>
                <a:gd name="T25" fmla="*/ 255 h 436"/>
                <a:gd name="T26" fmla="*/ 64 w 550"/>
                <a:gd name="T27" fmla="*/ 243 h 436"/>
                <a:gd name="T28" fmla="*/ 109 w 550"/>
                <a:gd name="T29" fmla="*/ 243 h 436"/>
                <a:gd name="T30" fmla="*/ 129 w 550"/>
                <a:gd name="T31" fmla="*/ 268 h 436"/>
                <a:gd name="T32" fmla="*/ 133 w 550"/>
                <a:gd name="T33" fmla="*/ 268 h 436"/>
                <a:gd name="T34" fmla="*/ 132 w 550"/>
                <a:gd name="T35" fmla="*/ 285 h 436"/>
                <a:gd name="T36" fmla="*/ 132 w 550"/>
                <a:gd name="T37" fmla="*/ 289 h 436"/>
                <a:gd name="T38" fmla="*/ 132 w 550"/>
                <a:gd name="T39" fmla="*/ 436 h 436"/>
                <a:gd name="T40" fmla="*/ 550 w 550"/>
                <a:gd name="T41" fmla="*/ 436 h 436"/>
                <a:gd name="T42" fmla="*/ 550 w 550"/>
                <a:gd name="T43" fmla="*/ 291 h 436"/>
                <a:gd name="T44" fmla="*/ 497 w 550"/>
                <a:gd name="T45" fmla="*/ 306 h 436"/>
                <a:gd name="T46" fmla="*/ 418 w 550"/>
                <a:gd name="T47" fmla="*/ 220 h 436"/>
                <a:gd name="T48" fmla="*/ 497 w 550"/>
                <a:gd name="T49" fmla="*/ 134 h 436"/>
                <a:gd name="T50" fmla="*/ 550 w 550"/>
                <a:gd name="T51" fmla="*/ 15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50" h="436">
                  <a:moveTo>
                    <a:pt x="550" y="150"/>
                  </a:moveTo>
                  <a:cubicBezTo>
                    <a:pt x="550" y="0"/>
                    <a:pt x="550" y="0"/>
                    <a:pt x="550" y="0"/>
                  </a:cubicBezTo>
                  <a:cubicBezTo>
                    <a:pt x="479" y="0"/>
                    <a:pt x="479" y="0"/>
                    <a:pt x="479" y="0"/>
                  </a:cubicBezTo>
                  <a:cubicBezTo>
                    <a:pt x="479" y="0"/>
                    <a:pt x="398" y="0"/>
                    <a:pt x="339" y="0"/>
                  </a:cubicBezTo>
                  <a:cubicBezTo>
                    <a:pt x="286" y="0"/>
                    <a:pt x="279" y="0"/>
                    <a:pt x="277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1" y="174"/>
                    <a:pt x="123" y="189"/>
                    <a:pt x="109" y="197"/>
                  </a:cubicBezTo>
                  <a:cubicBezTo>
                    <a:pt x="96" y="205"/>
                    <a:pt x="79" y="205"/>
                    <a:pt x="64" y="197"/>
                  </a:cubicBezTo>
                  <a:cubicBezTo>
                    <a:pt x="51" y="191"/>
                    <a:pt x="34" y="185"/>
                    <a:pt x="29" y="185"/>
                  </a:cubicBezTo>
                  <a:cubicBezTo>
                    <a:pt x="13" y="185"/>
                    <a:pt x="0" y="201"/>
                    <a:pt x="0" y="220"/>
                  </a:cubicBezTo>
                  <a:cubicBezTo>
                    <a:pt x="0" y="239"/>
                    <a:pt x="13" y="255"/>
                    <a:pt x="29" y="255"/>
                  </a:cubicBezTo>
                  <a:cubicBezTo>
                    <a:pt x="34" y="255"/>
                    <a:pt x="51" y="249"/>
                    <a:pt x="64" y="243"/>
                  </a:cubicBezTo>
                  <a:cubicBezTo>
                    <a:pt x="79" y="235"/>
                    <a:pt x="96" y="235"/>
                    <a:pt x="109" y="243"/>
                  </a:cubicBezTo>
                  <a:cubicBezTo>
                    <a:pt x="118" y="248"/>
                    <a:pt x="125" y="257"/>
                    <a:pt x="129" y="268"/>
                  </a:cubicBezTo>
                  <a:cubicBezTo>
                    <a:pt x="133" y="268"/>
                    <a:pt x="133" y="268"/>
                    <a:pt x="133" y="268"/>
                  </a:cubicBezTo>
                  <a:cubicBezTo>
                    <a:pt x="132" y="285"/>
                    <a:pt x="132" y="285"/>
                    <a:pt x="132" y="285"/>
                  </a:cubicBezTo>
                  <a:cubicBezTo>
                    <a:pt x="132" y="286"/>
                    <a:pt x="132" y="287"/>
                    <a:pt x="132" y="289"/>
                  </a:cubicBezTo>
                  <a:cubicBezTo>
                    <a:pt x="132" y="436"/>
                    <a:pt x="132" y="436"/>
                    <a:pt x="132" y="436"/>
                  </a:cubicBezTo>
                  <a:cubicBezTo>
                    <a:pt x="550" y="436"/>
                    <a:pt x="550" y="436"/>
                    <a:pt x="550" y="436"/>
                  </a:cubicBezTo>
                  <a:cubicBezTo>
                    <a:pt x="550" y="291"/>
                    <a:pt x="550" y="291"/>
                    <a:pt x="550" y="291"/>
                  </a:cubicBezTo>
                  <a:cubicBezTo>
                    <a:pt x="537" y="296"/>
                    <a:pt x="514" y="306"/>
                    <a:pt x="497" y="306"/>
                  </a:cubicBezTo>
                  <a:cubicBezTo>
                    <a:pt x="453" y="306"/>
                    <a:pt x="418" y="267"/>
                    <a:pt x="418" y="220"/>
                  </a:cubicBezTo>
                  <a:cubicBezTo>
                    <a:pt x="418" y="173"/>
                    <a:pt x="453" y="134"/>
                    <a:pt x="497" y="134"/>
                  </a:cubicBezTo>
                  <a:cubicBezTo>
                    <a:pt x="514" y="134"/>
                    <a:pt x="537" y="144"/>
                    <a:pt x="550" y="150"/>
                  </a:cubicBezTo>
                </a:path>
              </a:pathLst>
            </a:custGeom>
            <a:solidFill>
              <a:srgbClr val="D3381C"/>
            </a:solidFill>
            <a:ln w="2857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2321" y="2558"/>
              <a:ext cx="4577" cy="3530"/>
            </a:xfrm>
            <a:custGeom>
              <a:avLst/>
              <a:gdLst>
                <a:gd name="T0" fmla="*/ 108 w 569"/>
                <a:gd name="T1" fmla="*/ 194 h 437"/>
                <a:gd name="T2" fmla="*/ 63 w 569"/>
                <a:gd name="T3" fmla="*/ 195 h 437"/>
                <a:gd name="T4" fmla="*/ 28 w 569"/>
                <a:gd name="T5" fmla="*/ 182 h 437"/>
                <a:gd name="T6" fmla="*/ 0 w 569"/>
                <a:gd name="T7" fmla="*/ 219 h 437"/>
                <a:gd name="T8" fmla="*/ 28 w 569"/>
                <a:gd name="T9" fmla="*/ 255 h 437"/>
                <a:gd name="T10" fmla="*/ 63 w 569"/>
                <a:gd name="T11" fmla="*/ 243 h 437"/>
                <a:gd name="T12" fmla="*/ 108 w 569"/>
                <a:gd name="T13" fmla="*/ 243 h 437"/>
                <a:gd name="T14" fmla="*/ 131 w 569"/>
                <a:gd name="T15" fmla="*/ 279 h 437"/>
                <a:gd name="T16" fmla="*/ 131 w 569"/>
                <a:gd name="T17" fmla="*/ 282 h 437"/>
                <a:gd name="T18" fmla="*/ 131 w 569"/>
                <a:gd name="T19" fmla="*/ 286 h 437"/>
                <a:gd name="T20" fmla="*/ 131 w 569"/>
                <a:gd name="T21" fmla="*/ 291 h 437"/>
                <a:gd name="T22" fmla="*/ 131 w 569"/>
                <a:gd name="T23" fmla="*/ 437 h 437"/>
                <a:gd name="T24" fmla="*/ 283 w 569"/>
                <a:gd name="T25" fmla="*/ 437 h 437"/>
                <a:gd name="T26" fmla="*/ 267 w 569"/>
                <a:gd name="T27" fmla="*/ 382 h 437"/>
                <a:gd name="T28" fmla="*/ 353 w 569"/>
                <a:gd name="T29" fmla="*/ 300 h 437"/>
                <a:gd name="T30" fmla="*/ 438 w 569"/>
                <a:gd name="T31" fmla="*/ 382 h 437"/>
                <a:gd name="T32" fmla="*/ 423 w 569"/>
                <a:gd name="T33" fmla="*/ 437 h 437"/>
                <a:gd name="T34" fmla="*/ 567 w 569"/>
                <a:gd name="T35" fmla="*/ 437 h 437"/>
                <a:gd name="T36" fmla="*/ 567 w 569"/>
                <a:gd name="T37" fmla="*/ 295 h 437"/>
                <a:gd name="T38" fmla="*/ 567 w 569"/>
                <a:gd name="T39" fmla="*/ 162 h 437"/>
                <a:gd name="T40" fmla="*/ 567 w 569"/>
                <a:gd name="T41" fmla="*/ 158 h 437"/>
                <a:gd name="T42" fmla="*/ 567 w 569"/>
                <a:gd name="T43" fmla="*/ 1 h 437"/>
                <a:gd name="T44" fmla="*/ 397 w 569"/>
                <a:gd name="T45" fmla="*/ 1 h 437"/>
                <a:gd name="T46" fmla="*/ 397 w 569"/>
                <a:gd name="T47" fmla="*/ 1 h 437"/>
                <a:gd name="T48" fmla="*/ 215 w 569"/>
                <a:gd name="T49" fmla="*/ 1 h 437"/>
                <a:gd name="T50" fmla="*/ 202 w 569"/>
                <a:gd name="T51" fmla="*/ 0 h 437"/>
                <a:gd name="T52" fmla="*/ 202 w 569"/>
                <a:gd name="T53" fmla="*/ 1 h 437"/>
                <a:gd name="T54" fmla="*/ 142 w 569"/>
                <a:gd name="T55" fmla="*/ 1 h 437"/>
                <a:gd name="T56" fmla="*/ 131 w 569"/>
                <a:gd name="T57" fmla="*/ 1 h 437"/>
                <a:gd name="T58" fmla="*/ 131 w 569"/>
                <a:gd name="T59" fmla="*/ 151 h 437"/>
                <a:gd name="T60" fmla="*/ 131 w 569"/>
                <a:gd name="T61" fmla="*/ 152 h 437"/>
                <a:gd name="T62" fmla="*/ 132 w 569"/>
                <a:gd name="T63" fmla="*/ 169 h 437"/>
                <a:gd name="T64" fmla="*/ 128 w 569"/>
                <a:gd name="T65" fmla="*/ 169 h 437"/>
                <a:gd name="T66" fmla="*/ 108 w 569"/>
                <a:gd name="T67" fmla="*/ 19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69" h="437">
                  <a:moveTo>
                    <a:pt x="108" y="194"/>
                  </a:moveTo>
                  <a:cubicBezTo>
                    <a:pt x="95" y="202"/>
                    <a:pt x="79" y="203"/>
                    <a:pt x="63" y="195"/>
                  </a:cubicBezTo>
                  <a:cubicBezTo>
                    <a:pt x="50" y="188"/>
                    <a:pt x="33" y="182"/>
                    <a:pt x="28" y="182"/>
                  </a:cubicBezTo>
                  <a:cubicBezTo>
                    <a:pt x="13" y="182"/>
                    <a:pt x="0" y="199"/>
                    <a:pt x="0" y="219"/>
                  </a:cubicBezTo>
                  <a:cubicBezTo>
                    <a:pt x="0" y="239"/>
                    <a:pt x="13" y="255"/>
                    <a:pt x="28" y="255"/>
                  </a:cubicBezTo>
                  <a:cubicBezTo>
                    <a:pt x="33" y="255"/>
                    <a:pt x="50" y="249"/>
                    <a:pt x="63" y="243"/>
                  </a:cubicBezTo>
                  <a:cubicBezTo>
                    <a:pt x="79" y="235"/>
                    <a:pt x="95" y="235"/>
                    <a:pt x="108" y="243"/>
                  </a:cubicBezTo>
                  <a:cubicBezTo>
                    <a:pt x="121" y="250"/>
                    <a:pt x="129" y="263"/>
                    <a:pt x="131" y="279"/>
                  </a:cubicBezTo>
                  <a:cubicBezTo>
                    <a:pt x="131" y="282"/>
                    <a:pt x="131" y="282"/>
                    <a:pt x="131" y="282"/>
                  </a:cubicBezTo>
                  <a:cubicBezTo>
                    <a:pt x="131" y="286"/>
                    <a:pt x="131" y="286"/>
                    <a:pt x="131" y="286"/>
                  </a:cubicBezTo>
                  <a:cubicBezTo>
                    <a:pt x="131" y="291"/>
                    <a:pt x="131" y="291"/>
                    <a:pt x="131" y="291"/>
                  </a:cubicBezTo>
                  <a:cubicBezTo>
                    <a:pt x="131" y="437"/>
                    <a:pt x="131" y="437"/>
                    <a:pt x="131" y="437"/>
                  </a:cubicBezTo>
                  <a:cubicBezTo>
                    <a:pt x="283" y="437"/>
                    <a:pt x="283" y="437"/>
                    <a:pt x="283" y="437"/>
                  </a:cubicBezTo>
                  <a:cubicBezTo>
                    <a:pt x="277" y="424"/>
                    <a:pt x="267" y="400"/>
                    <a:pt x="267" y="382"/>
                  </a:cubicBezTo>
                  <a:cubicBezTo>
                    <a:pt x="267" y="337"/>
                    <a:pt x="306" y="300"/>
                    <a:pt x="353" y="300"/>
                  </a:cubicBezTo>
                  <a:cubicBezTo>
                    <a:pt x="400" y="300"/>
                    <a:pt x="438" y="337"/>
                    <a:pt x="438" y="382"/>
                  </a:cubicBezTo>
                  <a:cubicBezTo>
                    <a:pt x="438" y="400"/>
                    <a:pt x="429" y="424"/>
                    <a:pt x="423" y="437"/>
                  </a:cubicBezTo>
                  <a:cubicBezTo>
                    <a:pt x="567" y="437"/>
                    <a:pt x="567" y="437"/>
                    <a:pt x="567" y="437"/>
                  </a:cubicBezTo>
                  <a:cubicBezTo>
                    <a:pt x="567" y="295"/>
                    <a:pt x="567" y="295"/>
                    <a:pt x="567" y="295"/>
                  </a:cubicBezTo>
                  <a:cubicBezTo>
                    <a:pt x="567" y="294"/>
                    <a:pt x="569" y="184"/>
                    <a:pt x="567" y="162"/>
                  </a:cubicBezTo>
                  <a:cubicBezTo>
                    <a:pt x="567" y="160"/>
                    <a:pt x="567" y="159"/>
                    <a:pt x="567" y="158"/>
                  </a:cubicBezTo>
                  <a:cubicBezTo>
                    <a:pt x="567" y="1"/>
                    <a:pt x="567" y="1"/>
                    <a:pt x="567" y="1"/>
                  </a:cubicBezTo>
                  <a:cubicBezTo>
                    <a:pt x="397" y="1"/>
                    <a:pt x="397" y="1"/>
                    <a:pt x="397" y="1"/>
                  </a:cubicBezTo>
                  <a:cubicBezTo>
                    <a:pt x="397" y="1"/>
                    <a:pt x="397" y="1"/>
                    <a:pt x="397" y="1"/>
                  </a:cubicBezTo>
                  <a:cubicBezTo>
                    <a:pt x="215" y="1"/>
                    <a:pt x="215" y="1"/>
                    <a:pt x="215" y="1"/>
                  </a:cubicBezTo>
                  <a:cubicBezTo>
                    <a:pt x="210" y="1"/>
                    <a:pt x="206" y="1"/>
                    <a:pt x="202" y="0"/>
                  </a:cubicBezTo>
                  <a:cubicBezTo>
                    <a:pt x="202" y="1"/>
                    <a:pt x="202" y="1"/>
                    <a:pt x="202" y="1"/>
                  </a:cubicBezTo>
                  <a:cubicBezTo>
                    <a:pt x="142" y="1"/>
                    <a:pt x="142" y="1"/>
                    <a:pt x="142" y="1"/>
                  </a:cubicBezTo>
                  <a:cubicBezTo>
                    <a:pt x="141" y="1"/>
                    <a:pt x="137" y="1"/>
                    <a:pt x="131" y="1"/>
                  </a:cubicBezTo>
                  <a:cubicBezTo>
                    <a:pt x="131" y="151"/>
                    <a:pt x="131" y="151"/>
                    <a:pt x="131" y="151"/>
                  </a:cubicBezTo>
                  <a:cubicBezTo>
                    <a:pt x="131" y="152"/>
                    <a:pt x="131" y="152"/>
                    <a:pt x="131" y="152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28" y="169"/>
                    <a:pt x="128" y="169"/>
                    <a:pt x="128" y="169"/>
                  </a:cubicBezTo>
                  <a:cubicBezTo>
                    <a:pt x="125" y="180"/>
                    <a:pt x="118" y="189"/>
                    <a:pt x="108" y="194"/>
                  </a:cubicBezTo>
                </a:path>
              </a:pathLst>
            </a:custGeom>
            <a:solidFill>
              <a:srgbClr val="D3381C"/>
            </a:solidFill>
            <a:ln w="2857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1919" y="2568"/>
              <a:ext cx="3506" cy="4587"/>
            </a:xfrm>
            <a:custGeom>
              <a:avLst/>
              <a:gdLst>
                <a:gd name="T0" fmla="*/ 194 w 436"/>
                <a:gd name="T1" fmla="*/ 459 h 568"/>
                <a:gd name="T2" fmla="*/ 194 w 436"/>
                <a:gd name="T3" fmla="*/ 505 h 568"/>
                <a:gd name="T4" fmla="*/ 181 w 436"/>
                <a:gd name="T5" fmla="*/ 539 h 568"/>
                <a:gd name="T6" fmla="*/ 218 w 436"/>
                <a:gd name="T7" fmla="*/ 568 h 568"/>
                <a:gd name="T8" fmla="*/ 255 w 436"/>
                <a:gd name="T9" fmla="*/ 539 h 568"/>
                <a:gd name="T10" fmla="*/ 242 w 436"/>
                <a:gd name="T11" fmla="*/ 505 h 568"/>
                <a:gd name="T12" fmla="*/ 242 w 436"/>
                <a:gd name="T13" fmla="*/ 459 h 568"/>
                <a:gd name="T14" fmla="*/ 279 w 436"/>
                <a:gd name="T15" fmla="*/ 437 h 568"/>
                <a:gd name="T16" fmla="*/ 281 w 436"/>
                <a:gd name="T17" fmla="*/ 437 h 568"/>
                <a:gd name="T18" fmla="*/ 285 w 436"/>
                <a:gd name="T19" fmla="*/ 437 h 568"/>
                <a:gd name="T20" fmla="*/ 290 w 436"/>
                <a:gd name="T21" fmla="*/ 436 h 568"/>
                <a:gd name="T22" fmla="*/ 436 w 436"/>
                <a:gd name="T23" fmla="*/ 436 h 568"/>
                <a:gd name="T24" fmla="*/ 436 w 436"/>
                <a:gd name="T25" fmla="*/ 285 h 568"/>
                <a:gd name="T26" fmla="*/ 381 w 436"/>
                <a:gd name="T27" fmla="*/ 301 h 568"/>
                <a:gd name="T28" fmla="*/ 300 w 436"/>
                <a:gd name="T29" fmla="*/ 215 h 568"/>
                <a:gd name="T30" fmla="*/ 381 w 436"/>
                <a:gd name="T31" fmla="*/ 129 h 568"/>
                <a:gd name="T32" fmla="*/ 436 w 436"/>
                <a:gd name="T33" fmla="*/ 145 h 568"/>
                <a:gd name="T34" fmla="*/ 436 w 436"/>
                <a:gd name="T35" fmla="*/ 0 h 568"/>
                <a:gd name="T36" fmla="*/ 294 w 436"/>
                <a:gd name="T37" fmla="*/ 0 h 568"/>
                <a:gd name="T38" fmla="*/ 201 w 436"/>
                <a:gd name="T39" fmla="*/ 0 h 568"/>
                <a:gd name="T40" fmla="*/ 161 w 436"/>
                <a:gd name="T41" fmla="*/ 0 h 568"/>
                <a:gd name="T42" fmla="*/ 157 w 436"/>
                <a:gd name="T43" fmla="*/ 0 h 568"/>
                <a:gd name="T44" fmla="*/ 0 w 436"/>
                <a:gd name="T45" fmla="*/ 0 h 568"/>
                <a:gd name="T46" fmla="*/ 0 w 436"/>
                <a:gd name="T47" fmla="*/ 161 h 568"/>
                <a:gd name="T48" fmla="*/ 0 w 436"/>
                <a:gd name="T49" fmla="*/ 353 h 568"/>
                <a:gd name="T50" fmla="*/ 0 w 436"/>
                <a:gd name="T51" fmla="*/ 366 h 568"/>
                <a:gd name="T52" fmla="*/ 0 w 436"/>
                <a:gd name="T53" fmla="*/ 366 h 568"/>
                <a:gd name="T54" fmla="*/ 0 w 436"/>
                <a:gd name="T55" fmla="*/ 426 h 568"/>
                <a:gd name="T56" fmla="*/ 0 w 436"/>
                <a:gd name="T57" fmla="*/ 436 h 568"/>
                <a:gd name="T58" fmla="*/ 150 w 436"/>
                <a:gd name="T59" fmla="*/ 437 h 568"/>
                <a:gd name="T60" fmla="*/ 151 w 436"/>
                <a:gd name="T61" fmla="*/ 437 h 568"/>
                <a:gd name="T62" fmla="*/ 168 w 436"/>
                <a:gd name="T63" fmla="*/ 436 h 568"/>
                <a:gd name="T64" fmla="*/ 168 w 436"/>
                <a:gd name="T65" fmla="*/ 439 h 568"/>
                <a:gd name="T66" fmla="*/ 194 w 436"/>
                <a:gd name="T67" fmla="*/ 459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36" h="568">
                  <a:moveTo>
                    <a:pt x="194" y="459"/>
                  </a:moveTo>
                  <a:cubicBezTo>
                    <a:pt x="202" y="473"/>
                    <a:pt x="202" y="489"/>
                    <a:pt x="194" y="505"/>
                  </a:cubicBezTo>
                  <a:cubicBezTo>
                    <a:pt x="187" y="518"/>
                    <a:pt x="181" y="534"/>
                    <a:pt x="181" y="539"/>
                  </a:cubicBezTo>
                  <a:cubicBezTo>
                    <a:pt x="181" y="555"/>
                    <a:pt x="198" y="568"/>
                    <a:pt x="218" y="568"/>
                  </a:cubicBezTo>
                  <a:cubicBezTo>
                    <a:pt x="238" y="568"/>
                    <a:pt x="255" y="555"/>
                    <a:pt x="255" y="539"/>
                  </a:cubicBezTo>
                  <a:cubicBezTo>
                    <a:pt x="255" y="534"/>
                    <a:pt x="249" y="518"/>
                    <a:pt x="242" y="505"/>
                  </a:cubicBezTo>
                  <a:cubicBezTo>
                    <a:pt x="234" y="489"/>
                    <a:pt x="234" y="473"/>
                    <a:pt x="242" y="459"/>
                  </a:cubicBezTo>
                  <a:cubicBezTo>
                    <a:pt x="249" y="447"/>
                    <a:pt x="262" y="439"/>
                    <a:pt x="279" y="437"/>
                  </a:cubicBezTo>
                  <a:cubicBezTo>
                    <a:pt x="281" y="437"/>
                    <a:pt x="281" y="437"/>
                    <a:pt x="281" y="437"/>
                  </a:cubicBezTo>
                  <a:cubicBezTo>
                    <a:pt x="285" y="437"/>
                    <a:pt x="285" y="437"/>
                    <a:pt x="285" y="437"/>
                  </a:cubicBezTo>
                  <a:cubicBezTo>
                    <a:pt x="290" y="436"/>
                    <a:pt x="290" y="436"/>
                    <a:pt x="290" y="436"/>
                  </a:cubicBezTo>
                  <a:cubicBezTo>
                    <a:pt x="436" y="436"/>
                    <a:pt x="436" y="436"/>
                    <a:pt x="436" y="436"/>
                  </a:cubicBezTo>
                  <a:cubicBezTo>
                    <a:pt x="436" y="285"/>
                    <a:pt x="436" y="285"/>
                    <a:pt x="436" y="285"/>
                  </a:cubicBezTo>
                  <a:cubicBezTo>
                    <a:pt x="423" y="291"/>
                    <a:pt x="399" y="301"/>
                    <a:pt x="381" y="301"/>
                  </a:cubicBezTo>
                  <a:cubicBezTo>
                    <a:pt x="336" y="301"/>
                    <a:pt x="300" y="262"/>
                    <a:pt x="300" y="215"/>
                  </a:cubicBezTo>
                  <a:cubicBezTo>
                    <a:pt x="300" y="168"/>
                    <a:pt x="336" y="129"/>
                    <a:pt x="381" y="129"/>
                  </a:cubicBezTo>
                  <a:cubicBezTo>
                    <a:pt x="399" y="129"/>
                    <a:pt x="423" y="139"/>
                    <a:pt x="436" y="145"/>
                  </a:cubicBezTo>
                  <a:cubicBezTo>
                    <a:pt x="436" y="0"/>
                    <a:pt x="436" y="0"/>
                    <a:pt x="436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4" y="0"/>
                    <a:pt x="242" y="0"/>
                    <a:pt x="201" y="0"/>
                  </a:cubicBezTo>
                  <a:cubicBezTo>
                    <a:pt x="176" y="0"/>
                    <a:pt x="165" y="0"/>
                    <a:pt x="161" y="0"/>
                  </a:cubicBezTo>
                  <a:cubicBezTo>
                    <a:pt x="160" y="0"/>
                    <a:pt x="159" y="0"/>
                    <a:pt x="15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353"/>
                    <a:pt x="0" y="353"/>
                    <a:pt x="0" y="353"/>
                  </a:cubicBezTo>
                  <a:cubicBezTo>
                    <a:pt x="0" y="358"/>
                    <a:pt x="0" y="362"/>
                    <a:pt x="0" y="366"/>
                  </a:cubicBezTo>
                  <a:cubicBezTo>
                    <a:pt x="0" y="366"/>
                    <a:pt x="0" y="366"/>
                    <a:pt x="0" y="3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7"/>
                    <a:pt x="0" y="431"/>
                    <a:pt x="0" y="436"/>
                  </a:cubicBezTo>
                  <a:cubicBezTo>
                    <a:pt x="150" y="437"/>
                    <a:pt x="150" y="437"/>
                    <a:pt x="150" y="437"/>
                  </a:cubicBezTo>
                  <a:cubicBezTo>
                    <a:pt x="151" y="437"/>
                    <a:pt x="151" y="437"/>
                    <a:pt x="151" y="437"/>
                  </a:cubicBezTo>
                  <a:cubicBezTo>
                    <a:pt x="168" y="436"/>
                    <a:pt x="168" y="436"/>
                    <a:pt x="168" y="436"/>
                  </a:cubicBezTo>
                  <a:cubicBezTo>
                    <a:pt x="168" y="439"/>
                    <a:pt x="168" y="439"/>
                    <a:pt x="168" y="439"/>
                  </a:cubicBezTo>
                  <a:cubicBezTo>
                    <a:pt x="179" y="443"/>
                    <a:pt x="188" y="450"/>
                    <a:pt x="194" y="459"/>
                  </a:cubicBezTo>
                </a:path>
              </a:pathLst>
            </a:cu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14819" y="3208"/>
              <a:ext cx="748" cy="1081"/>
              <a:chOff x="9410834" y="2025648"/>
              <a:chExt cx="475052" cy="682348"/>
            </a:xfrm>
          </p:grpSpPr>
          <p:sp>
            <p:nvSpPr>
              <p:cNvPr id="19" name="Freeform 9"/>
              <p:cNvSpPr/>
              <p:nvPr/>
            </p:nvSpPr>
            <p:spPr bwMode="auto">
              <a:xfrm>
                <a:off x="9503685" y="2081791"/>
                <a:ext cx="86373" cy="51824"/>
              </a:xfrm>
              <a:custGeom>
                <a:avLst/>
                <a:gdLst>
                  <a:gd name="T0" fmla="*/ 15 w 17"/>
                  <a:gd name="T1" fmla="*/ 0 h 10"/>
                  <a:gd name="T2" fmla="*/ 15 w 17"/>
                  <a:gd name="T3" fmla="*/ 0 h 10"/>
                  <a:gd name="T4" fmla="*/ 14 w 17"/>
                  <a:gd name="T5" fmla="*/ 0 h 10"/>
                  <a:gd name="T6" fmla="*/ 14 w 17"/>
                  <a:gd name="T7" fmla="*/ 0 h 10"/>
                  <a:gd name="T8" fmla="*/ 1 w 17"/>
                  <a:gd name="T9" fmla="*/ 6 h 10"/>
                  <a:gd name="T10" fmla="*/ 1 w 17"/>
                  <a:gd name="T11" fmla="*/ 6 h 10"/>
                  <a:gd name="T12" fmla="*/ 1 w 17"/>
                  <a:gd name="T13" fmla="*/ 7 h 10"/>
                  <a:gd name="T14" fmla="*/ 0 w 17"/>
                  <a:gd name="T15" fmla="*/ 8 h 10"/>
                  <a:gd name="T16" fmla="*/ 1 w 17"/>
                  <a:gd name="T17" fmla="*/ 9 h 10"/>
                  <a:gd name="T18" fmla="*/ 2 w 17"/>
                  <a:gd name="T19" fmla="*/ 10 h 10"/>
                  <a:gd name="T20" fmla="*/ 2 w 17"/>
                  <a:gd name="T21" fmla="*/ 10 h 10"/>
                  <a:gd name="T22" fmla="*/ 3 w 17"/>
                  <a:gd name="T23" fmla="*/ 10 h 10"/>
                  <a:gd name="T24" fmla="*/ 3 w 17"/>
                  <a:gd name="T25" fmla="*/ 10 h 10"/>
                  <a:gd name="T26" fmla="*/ 16 w 17"/>
                  <a:gd name="T27" fmla="*/ 4 h 10"/>
                  <a:gd name="T28" fmla="*/ 16 w 17"/>
                  <a:gd name="T29" fmla="*/ 4 h 10"/>
                  <a:gd name="T30" fmla="*/ 16 w 17"/>
                  <a:gd name="T31" fmla="*/ 3 h 10"/>
                  <a:gd name="T32" fmla="*/ 17 w 17"/>
                  <a:gd name="T33" fmla="*/ 2 h 10"/>
                  <a:gd name="T34" fmla="*/ 16 w 17"/>
                  <a:gd name="T35" fmla="*/ 1 h 10"/>
                  <a:gd name="T36" fmla="*/ 15 w 17"/>
                  <a:gd name="T3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" h="1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" name="Freeform 10"/>
              <p:cNvSpPr/>
              <p:nvPr/>
            </p:nvSpPr>
            <p:spPr bwMode="auto">
              <a:xfrm>
                <a:off x="9523119" y="2112021"/>
                <a:ext cx="77736" cy="51824"/>
              </a:xfrm>
              <a:custGeom>
                <a:avLst/>
                <a:gdLst>
                  <a:gd name="T0" fmla="*/ 13 w 15"/>
                  <a:gd name="T1" fmla="*/ 0 h 10"/>
                  <a:gd name="T2" fmla="*/ 0 w 15"/>
                  <a:gd name="T3" fmla="*/ 6 h 10"/>
                  <a:gd name="T4" fmla="*/ 0 w 15"/>
                  <a:gd name="T5" fmla="*/ 7 h 10"/>
                  <a:gd name="T6" fmla="*/ 1 w 15"/>
                  <a:gd name="T7" fmla="*/ 8 h 10"/>
                  <a:gd name="T8" fmla="*/ 1 w 15"/>
                  <a:gd name="T9" fmla="*/ 8 h 10"/>
                  <a:gd name="T10" fmla="*/ 1 w 15"/>
                  <a:gd name="T11" fmla="*/ 8 h 10"/>
                  <a:gd name="T12" fmla="*/ 2 w 15"/>
                  <a:gd name="T13" fmla="*/ 10 h 10"/>
                  <a:gd name="T14" fmla="*/ 15 w 15"/>
                  <a:gd name="T15" fmla="*/ 5 h 10"/>
                  <a:gd name="T16" fmla="*/ 13 w 15"/>
                  <a:gd name="T17" fmla="*/ 2 h 10"/>
                  <a:gd name="T18" fmla="*/ 13 w 15"/>
                  <a:gd name="T19" fmla="*/ 2 h 10"/>
                  <a:gd name="T20" fmla="*/ 13 w 15"/>
                  <a:gd name="T21" fmla="*/ 1 h 10"/>
                  <a:gd name="T22" fmla="*/ 13 w 15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10">
                    <a:moveTo>
                      <a:pt x="13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1" name="Freeform 11"/>
              <p:cNvSpPr/>
              <p:nvPr/>
            </p:nvSpPr>
            <p:spPr bwMode="auto">
              <a:xfrm>
                <a:off x="9518801" y="2641057"/>
                <a:ext cx="328218" cy="30231"/>
              </a:xfrm>
              <a:custGeom>
                <a:avLst/>
                <a:gdLst>
                  <a:gd name="T0" fmla="*/ 63 w 64"/>
                  <a:gd name="T1" fmla="*/ 0 h 6"/>
                  <a:gd name="T2" fmla="*/ 1 w 64"/>
                  <a:gd name="T3" fmla="*/ 0 h 6"/>
                  <a:gd name="T4" fmla="*/ 0 w 64"/>
                  <a:gd name="T5" fmla="*/ 2 h 6"/>
                  <a:gd name="T6" fmla="*/ 0 w 64"/>
                  <a:gd name="T7" fmla="*/ 6 h 6"/>
                  <a:gd name="T8" fmla="*/ 64 w 64"/>
                  <a:gd name="T9" fmla="*/ 6 h 6"/>
                  <a:gd name="T10" fmla="*/ 64 w 64"/>
                  <a:gd name="T11" fmla="*/ 2 h 6"/>
                  <a:gd name="T12" fmla="*/ 63 w 64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">
                    <a:moveTo>
                      <a:pt x="6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1"/>
                      <a:pt x="64" y="1"/>
                      <a:pt x="6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" name="Freeform 12"/>
              <p:cNvSpPr/>
              <p:nvPr/>
            </p:nvSpPr>
            <p:spPr bwMode="auto">
              <a:xfrm>
                <a:off x="9484251" y="2025648"/>
                <a:ext cx="86373" cy="75576"/>
              </a:xfrm>
              <a:custGeom>
                <a:avLst/>
                <a:gdLst>
                  <a:gd name="T0" fmla="*/ 12 w 17"/>
                  <a:gd name="T1" fmla="*/ 0 h 15"/>
                  <a:gd name="T2" fmla="*/ 12 w 17"/>
                  <a:gd name="T3" fmla="*/ 0 h 15"/>
                  <a:gd name="T4" fmla="*/ 0 w 17"/>
                  <a:gd name="T5" fmla="*/ 5 h 15"/>
                  <a:gd name="T6" fmla="*/ 0 w 17"/>
                  <a:gd name="T7" fmla="*/ 6 h 15"/>
                  <a:gd name="T8" fmla="*/ 4 w 17"/>
                  <a:gd name="T9" fmla="*/ 15 h 15"/>
                  <a:gd name="T10" fmla="*/ 17 w 17"/>
                  <a:gd name="T11" fmla="*/ 9 h 15"/>
                  <a:gd name="T12" fmla="*/ 13 w 17"/>
                  <a:gd name="T13" fmla="*/ 0 h 15"/>
                  <a:gd name="T14" fmla="*/ 12 w 17"/>
                  <a:gd name="T1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15">
                    <a:moveTo>
                      <a:pt x="1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6"/>
                      <a:pt x="0" y="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2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" name="Freeform 13"/>
              <p:cNvSpPr/>
              <p:nvPr/>
            </p:nvSpPr>
            <p:spPr bwMode="auto">
              <a:xfrm>
                <a:off x="9477773" y="2682084"/>
                <a:ext cx="408113" cy="25912"/>
              </a:xfrm>
              <a:custGeom>
                <a:avLst/>
                <a:gdLst>
                  <a:gd name="T0" fmla="*/ 185 w 189"/>
                  <a:gd name="T1" fmla="*/ 0 h 12"/>
                  <a:gd name="T2" fmla="*/ 5 w 189"/>
                  <a:gd name="T3" fmla="*/ 0 h 12"/>
                  <a:gd name="T4" fmla="*/ 5 w 189"/>
                  <a:gd name="T5" fmla="*/ 2 h 12"/>
                  <a:gd name="T6" fmla="*/ 0 w 189"/>
                  <a:gd name="T7" fmla="*/ 2 h 12"/>
                  <a:gd name="T8" fmla="*/ 0 w 189"/>
                  <a:gd name="T9" fmla="*/ 12 h 12"/>
                  <a:gd name="T10" fmla="*/ 189 w 189"/>
                  <a:gd name="T11" fmla="*/ 12 h 12"/>
                  <a:gd name="T12" fmla="*/ 189 w 189"/>
                  <a:gd name="T13" fmla="*/ 2 h 12"/>
                  <a:gd name="T14" fmla="*/ 185 w 189"/>
                  <a:gd name="T15" fmla="*/ 2 h 12"/>
                  <a:gd name="T16" fmla="*/ 185 w 189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9" h="12">
                    <a:moveTo>
                      <a:pt x="185" y="0"/>
                    </a:moveTo>
                    <a:lnTo>
                      <a:pt x="5" y="0"/>
                    </a:lnTo>
                    <a:lnTo>
                      <a:pt x="5" y="2"/>
                    </a:lnTo>
                    <a:lnTo>
                      <a:pt x="0" y="2"/>
                    </a:lnTo>
                    <a:lnTo>
                      <a:pt x="0" y="12"/>
                    </a:lnTo>
                    <a:lnTo>
                      <a:pt x="189" y="12"/>
                    </a:lnTo>
                    <a:lnTo>
                      <a:pt x="189" y="2"/>
                    </a:lnTo>
                    <a:lnTo>
                      <a:pt x="185" y="2"/>
                    </a:lnTo>
                    <a:lnTo>
                      <a:pt x="18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4" name="Freeform 14"/>
              <p:cNvSpPr/>
              <p:nvPr/>
            </p:nvSpPr>
            <p:spPr bwMode="auto">
              <a:xfrm>
                <a:off x="9477773" y="2682084"/>
                <a:ext cx="408113" cy="25912"/>
              </a:xfrm>
              <a:custGeom>
                <a:avLst/>
                <a:gdLst>
                  <a:gd name="T0" fmla="*/ 185 w 189"/>
                  <a:gd name="T1" fmla="*/ 0 h 12"/>
                  <a:gd name="T2" fmla="*/ 5 w 189"/>
                  <a:gd name="T3" fmla="*/ 0 h 12"/>
                  <a:gd name="T4" fmla="*/ 5 w 189"/>
                  <a:gd name="T5" fmla="*/ 2 h 12"/>
                  <a:gd name="T6" fmla="*/ 0 w 189"/>
                  <a:gd name="T7" fmla="*/ 2 h 12"/>
                  <a:gd name="T8" fmla="*/ 0 w 189"/>
                  <a:gd name="T9" fmla="*/ 12 h 12"/>
                  <a:gd name="T10" fmla="*/ 189 w 189"/>
                  <a:gd name="T11" fmla="*/ 12 h 12"/>
                  <a:gd name="T12" fmla="*/ 189 w 189"/>
                  <a:gd name="T13" fmla="*/ 2 h 12"/>
                  <a:gd name="T14" fmla="*/ 185 w 189"/>
                  <a:gd name="T15" fmla="*/ 2 h 12"/>
                  <a:gd name="T16" fmla="*/ 185 w 189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9" h="12">
                    <a:moveTo>
                      <a:pt x="185" y="0"/>
                    </a:moveTo>
                    <a:lnTo>
                      <a:pt x="5" y="0"/>
                    </a:lnTo>
                    <a:lnTo>
                      <a:pt x="5" y="2"/>
                    </a:lnTo>
                    <a:lnTo>
                      <a:pt x="0" y="2"/>
                    </a:lnTo>
                    <a:lnTo>
                      <a:pt x="0" y="12"/>
                    </a:lnTo>
                    <a:lnTo>
                      <a:pt x="189" y="12"/>
                    </a:lnTo>
                    <a:lnTo>
                      <a:pt x="189" y="2"/>
                    </a:lnTo>
                    <a:lnTo>
                      <a:pt x="185" y="2"/>
                    </a:lnTo>
                    <a:lnTo>
                      <a:pt x="185" y="0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5" name="Freeform 15"/>
              <p:cNvSpPr/>
              <p:nvPr/>
            </p:nvSpPr>
            <p:spPr bwMode="auto">
              <a:xfrm>
                <a:off x="9615970" y="2312839"/>
                <a:ext cx="71258" cy="41027"/>
              </a:xfrm>
              <a:custGeom>
                <a:avLst/>
                <a:gdLst>
                  <a:gd name="T0" fmla="*/ 12 w 14"/>
                  <a:gd name="T1" fmla="*/ 0 h 8"/>
                  <a:gd name="T2" fmla="*/ 0 w 14"/>
                  <a:gd name="T3" fmla="*/ 5 h 8"/>
                  <a:gd name="T4" fmla="*/ 1 w 14"/>
                  <a:gd name="T5" fmla="*/ 7 h 8"/>
                  <a:gd name="T6" fmla="*/ 2 w 14"/>
                  <a:gd name="T7" fmla="*/ 8 h 8"/>
                  <a:gd name="T8" fmla="*/ 3 w 14"/>
                  <a:gd name="T9" fmla="*/ 8 h 8"/>
                  <a:gd name="T10" fmla="*/ 4 w 14"/>
                  <a:gd name="T11" fmla="*/ 8 h 8"/>
                  <a:gd name="T12" fmla="*/ 4 w 14"/>
                  <a:gd name="T13" fmla="*/ 8 h 8"/>
                  <a:gd name="T14" fmla="*/ 12 w 14"/>
                  <a:gd name="T15" fmla="*/ 4 h 8"/>
                  <a:gd name="T16" fmla="*/ 12 w 14"/>
                  <a:gd name="T17" fmla="*/ 4 h 8"/>
                  <a:gd name="T18" fmla="*/ 13 w 14"/>
                  <a:gd name="T19" fmla="*/ 3 h 8"/>
                  <a:gd name="T20" fmla="*/ 13 w 14"/>
                  <a:gd name="T21" fmla="*/ 2 h 8"/>
                  <a:gd name="T22" fmla="*/ 12 w 14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12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3"/>
                      <a:pt x="14" y="2"/>
                      <a:pt x="13" y="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6" name="Freeform 16"/>
              <p:cNvSpPr/>
              <p:nvPr/>
            </p:nvSpPr>
            <p:spPr bwMode="auto">
              <a:xfrm>
                <a:off x="9641882" y="2343069"/>
                <a:ext cx="60461" cy="60461"/>
              </a:xfrm>
              <a:custGeom>
                <a:avLst/>
                <a:gdLst>
                  <a:gd name="T0" fmla="*/ 8 w 12"/>
                  <a:gd name="T1" fmla="*/ 0 h 12"/>
                  <a:gd name="T2" fmla="*/ 0 w 12"/>
                  <a:gd name="T3" fmla="*/ 4 h 12"/>
                  <a:gd name="T4" fmla="*/ 3 w 12"/>
                  <a:gd name="T5" fmla="*/ 11 h 12"/>
                  <a:gd name="T6" fmla="*/ 4 w 12"/>
                  <a:gd name="T7" fmla="*/ 12 h 12"/>
                  <a:gd name="T8" fmla="*/ 4 w 12"/>
                  <a:gd name="T9" fmla="*/ 12 h 12"/>
                  <a:gd name="T10" fmla="*/ 12 w 12"/>
                  <a:gd name="T11" fmla="*/ 9 h 12"/>
                  <a:gd name="T12" fmla="*/ 12 w 12"/>
                  <a:gd name="T13" fmla="*/ 7 h 12"/>
                  <a:gd name="T14" fmla="*/ 8 w 12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8"/>
                      <a:pt x="12" y="7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7" name="Freeform 17"/>
              <p:cNvSpPr>
                <a:spLocks noEditPoints="1"/>
              </p:cNvSpPr>
              <p:nvPr/>
            </p:nvSpPr>
            <p:spPr bwMode="auto">
              <a:xfrm>
                <a:off x="9410834" y="2142252"/>
                <a:ext cx="410272" cy="492327"/>
              </a:xfrm>
              <a:custGeom>
                <a:avLst/>
                <a:gdLst>
                  <a:gd name="T0" fmla="*/ 23 w 80"/>
                  <a:gd name="T1" fmla="*/ 25 h 96"/>
                  <a:gd name="T2" fmla="*/ 28 w 80"/>
                  <a:gd name="T3" fmla="*/ 18 h 96"/>
                  <a:gd name="T4" fmla="*/ 30 w 80"/>
                  <a:gd name="T5" fmla="*/ 27 h 96"/>
                  <a:gd name="T6" fmla="*/ 40 w 80"/>
                  <a:gd name="T7" fmla="*/ 0 h 96"/>
                  <a:gd name="T8" fmla="*/ 37 w 80"/>
                  <a:gd name="T9" fmla="*/ 1 h 96"/>
                  <a:gd name="T10" fmla="*/ 25 w 80"/>
                  <a:gd name="T11" fmla="*/ 6 h 96"/>
                  <a:gd name="T12" fmla="*/ 24 w 80"/>
                  <a:gd name="T13" fmla="*/ 7 h 96"/>
                  <a:gd name="T14" fmla="*/ 26 w 80"/>
                  <a:gd name="T15" fmla="*/ 15 h 96"/>
                  <a:gd name="T16" fmla="*/ 20 w 80"/>
                  <a:gd name="T17" fmla="*/ 23 h 96"/>
                  <a:gd name="T18" fmla="*/ 29 w 80"/>
                  <a:gd name="T19" fmla="*/ 88 h 96"/>
                  <a:gd name="T20" fmla="*/ 43 w 80"/>
                  <a:gd name="T21" fmla="*/ 96 h 96"/>
                  <a:gd name="T22" fmla="*/ 53 w 80"/>
                  <a:gd name="T23" fmla="*/ 88 h 96"/>
                  <a:gd name="T24" fmla="*/ 56 w 80"/>
                  <a:gd name="T25" fmla="*/ 78 h 96"/>
                  <a:gd name="T26" fmla="*/ 61 w 80"/>
                  <a:gd name="T27" fmla="*/ 77 h 96"/>
                  <a:gd name="T28" fmla="*/ 76 w 80"/>
                  <a:gd name="T29" fmla="*/ 70 h 96"/>
                  <a:gd name="T30" fmla="*/ 75 w 80"/>
                  <a:gd name="T31" fmla="*/ 66 h 96"/>
                  <a:gd name="T32" fmla="*/ 73 w 80"/>
                  <a:gd name="T33" fmla="*/ 64 h 96"/>
                  <a:gd name="T34" fmla="*/ 58 w 80"/>
                  <a:gd name="T35" fmla="*/ 73 h 96"/>
                  <a:gd name="T36" fmla="*/ 53 w 80"/>
                  <a:gd name="T37" fmla="*/ 71 h 96"/>
                  <a:gd name="T38" fmla="*/ 60 w 80"/>
                  <a:gd name="T39" fmla="*/ 65 h 96"/>
                  <a:gd name="T40" fmla="*/ 80 w 80"/>
                  <a:gd name="T41" fmla="*/ 55 h 96"/>
                  <a:gd name="T42" fmla="*/ 79 w 80"/>
                  <a:gd name="T43" fmla="*/ 52 h 96"/>
                  <a:gd name="T44" fmla="*/ 78 w 80"/>
                  <a:gd name="T45" fmla="*/ 51 h 96"/>
                  <a:gd name="T46" fmla="*/ 41 w 80"/>
                  <a:gd name="T47" fmla="*/ 70 h 96"/>
                  <a:gd name="T48" fmla="*/ 43 w 80"/>
                  <a:gd name="T49" fmla="*/ 72 h 96"/>
                  <a:gd name="T50" fmla="*/ 44 w 80"/>
                  <a:gd name="T51" fmla="*/ 71 h 96"/>
                  <a:gd name="T52" fmla="*/ 46 w 80"/>
                  <a:gd name="T53" fmla="*/ 74 h 96"/>
                  <a:gd name="T54" fmla="*/ 50 w 80"/>
                  <a:gd name="T55" fmla="*/ 72 h 96"/>
                  <a:gd name="T56" fmla="*/ 41 w 80"/>
                  <a:gd name="T57" fmla="*/ 81 h 96"/>
                  <a:gd name="T58" fmla="*/ 23 w 80"/>
                  <a:gd name="T59" fmla="*/ 33 h 96"/>
                  <a:gd name="T60" fmla="*/ 36 w 80"/>
                  <a:gd name="T61" fmla="*/ 37 h 96"/>
                  <a:gd name="T62" fmla="*/ 54 w 80"/>
                  <a:gd name="T63" fmla="*/ 29 h 96"/>
                  <a:gd name="T64" fmla="*/ 40 w 80"/>
                  <a:gd name="T6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0" h="96">
                    <a:moveTo>
                      <a:pt x="28" y="28"/>
                    </a:moveTo>
                    <a:cubicBezTo>
                      <a:pt x="26" y="28"/>
                      <a:pt x="24" y="27"/>
                      <a:pt x="23" y="25"/>
                    </a:cubicBezTo>
                    <a:cubicBezTo>
                      <a:pt x="22" y="22"/>
                      <a:pt x="23" y="19"/>
                      <a:pt x="26" y="18"/>
                    </a:cubicBezTo>
                    <a:cubicBezTo>
                      <a:pt x="27" y="18"/>
                      <a:pt x="27" y="18"/>
                      <a:pt x="28" y="18"/>
                    </a:cubicBezTo>
                    <a:cubicBezTo>
                      <a:pt x="30" y="18"/>
                      <a:pt x="32" y="19"/>
                      <a:pt x="33" y="21"/>
                    </a:cubicBezTo>
                    <a:cubicBezTo>
                      <a:pt x="34" y="23"/>
                      <a:pt x="33" y="26"/>
                      <a:pt x="30" y="27"/>
                    </a:cubicBezTo>
                    <a:cubicBezTo>
                      <a:pt x="30" y="28"/>
                      <a:pt x="29" y="28"/>
                      <a:pt x="28" y="28"/>
                    </a:cubicBezTo>
                    <a:moveTo>
                      <a:pt x="40" y="0"/>
                    </a:moveTo>
                    <a:cubicBezTo>
                      <a:pt x="40" y="0"/>
                      <a:pt x="39" y="0"/>
                      <a:pt x="39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3" y="7"/>
                      <a:pt x="23" y="8"/>
                      <a:pt x="23" y="9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2" y="17"/>
                      <a:pt x="20" y="20"/>
                      <a:pt x="20" y="23"/>
                    </a:cubicBezTo>
                    <a:cubicBezTo>
                      <a:pt x="6" y="32"/>
                      <a:pt x="0" y="51"/>
                      <a:pt x="8" y="69"/>
                    </a:cubicBezTo>
                    <a:cubicBezTo>
                      <a:pt x="13" y="78"/>
                      <a:pt x="21" y="85"/>
                      <a:pt x="29" y="88"/>
                    </a:cubicBezTo>
                    <a:cubicBezTo>
                      <a:pt x="26" y="96"/>
                      <a:pt x="26" y="96"/>
                      <a:pt x="26" y="96"/>
                    </a:cubicBezTo>
                    <a:cubicBezTo>
                      <a:pt x="43" y="96"/>
                      <a:pt x="43" y="96"/>
                      <a:pt x="43" y="96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6" y="90"/>
                      <a:pt x="49" y="89"/>
                      <a:pt x="53" y="88"/>
                    </a:cubicBezTo>
                    <a:cubicBezTo>
                      <a:pt x="55" y="87"/>
                      <a:pt x="57" y="85"/>
                      <a:pt x="59" y="84"/>
                    </a:cubicBezTo>
                    <a:cubicBezTo>
                      <a:pt x="56" y="78"/>
                      <a:pt x="56" y="78"/>
                      <a:pt x="56" y="78"/>
                    </a:cubicBezTo>
                    <a:cubicBezTo>
                      <a:pt x="60" y="76"/>
                      <a:pt x="60" y="76"/>
                      <a:pt x="60" y="76"/>
                    </a:cubicBezTo>
                    <a:cubicBezTo>
                      <a:pt x="60" y="76"/>
                      <a:pt x="61" y="77"/>
                      <a:pt x="61" y="77"/>
                    </a:cubicBezTo>
                    <a:cubicBezTo>
                      <a:pt x="61" y="77"/>
                      <a:pt x="61" y="77"/>
                      <a:pt x="61" y="77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6" y="70"/>
                      <a:pt x="76" y="68"/>
                      <a:pt x="76" y="67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74" y="65"/>
                      <a:pt x="74" y="64"/>
                      <a:pt x="73" y="64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8" y="71"/>
                      <a:pt x="58" y="72"/>
                      <a:pt x="58" y="73"/>
                    </a:cubicBezTo>
                    <a:cubicBezTo>
                      <a:pt x="54" y="75"/>
                      <a:pt x="54" y="75"/>
                      <a:pt x="54" y="75"/>
                    </a:cubicBezTo>
                    <a:cubicBezTo>
                      <a:pt x="53" y="71"/>
                      <a:pt x="53" y="71"/>
                      <a:pt x="53" y="71"/>
                    </a:cubicBezTo>
                    <a:cubicBezTo>
                      <a:pt x="60" y="67"/>
                      <a:pt x="60" y="67"/>
                      <a:pt x="60" y="67"/>
                    </a:cubicBezTo>
                    <a:cubicBezTo>
                      <a:pt x="61" y="67"/>
                      <a:pt x="61" y="66"/>
                      <a:pt x="60" y="65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80" y="55"/>
                      <a:pt x="80" y="55"/>
                      <a:pt x="80" y="55"/>
                    </a:cubicBezTo>
                    <a:cubicBezTo>
                      <a:pt x="80" y="54"/>
                      <a:pt x="80" y="54"/>
                      <a:pt x="80" y="53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1"/>
                      <a:pt x="79" y="51"/>
                      <a:pt x="78" y="51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0" y="69"/>
                      <a:pt x="41" y="70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2" y="72"/>
                      <a:pt x="43" y="72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5" y="73"/>
                      <a:pt x="45" y="74"/>
                      <a:pt x="46" y="74"/>
                    </a:cubicBezTo>
                    <a:cubicBezTo>
                      <a:pt x="46" y="74"/>
                      <a:pt x="46" y="74"/>
                      <a:pt x="46" y="74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49" y="76"/>
                      <a:pt x="47" y="79"/>
                      <a:pt x="45" y="80"/>
                    </a:cubicBezTo>
                    <a:cubicBezTo>
                      <a:pt x="44" y="81"/>
                      <a:pt x="42" y="81"/>
                      <a:pt x="41" y="81"/>
                    </a:cubicBezTo>
                    <a:cubicBezTo>
                      <a:pt x="34" y="81"/>
                      <a:pt x="26" y="74"/>
                      <a:pt x="21" y="63"/>
                    </a:cubicBezTo>
                    <a:cubicBezTo>
                      <a:pt x="15" y="50"/>
                      <a:pt x="16" y="37"/>
                      <a:pt x="23" y="33"/>
                    </a:cubicBezTo>
                    <a:cubicBezTo>
                      <a:pt x="24" y="33"/>
                      <a:pt x="25" y="33"/>
                      <a:pt x="26" y="33"/>
                    </a:cubicBezTo>
                    <a:cubicBezTo>
                      <a:pt x="29" y="33"/>
                      <a:pt x="33" y="34"/>
                      <a:pt x="36" y="37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8" name="Freeform 18"/>
              <p:cNvSpPr/>
              <p:nvPr/>
            </p:nvSpPr>
            <p:spPr bwMode="auto">
              <a:xfrm>
                <a:off x="9533916" y="2239422"/>
                <a:ext cx="41027" cy="36709"/>
              </a:xfrm>
              <a:custGeom>
                <a:avLst/>
                <a:gdLst>
                  <a:gd name="T0" fmla="*/ 4 w 8"/>
                  <a:gd name="T1" fmla="*/ 0 h 7"/>
                  <a:gd name="T2" fmla="*/ 3 w 8"/>
                  <a:gd name="T3" fmla="*/ 1 h 7"/>
                  <a:gd name="T4" fmla="*/ 1 w 8"/>
                  <a:gd name="T5" fmla="*/ 5 h 7"/>
                  <a:gd name="T6" fmla="*/ 4 w 8"/>
                  <a:gd name="T7" fmla="*/ 7 h 7"/>
                  <a:gd name="T8" fmla="*/ 5 w 8"/>
                  <a:gd name="T9" fmla="*/ 6 h 7"/>
                  <a:gd name="T10" fmla="*/ 7 w 8"/>
                  <a:gd name="T11" fmla="*/ 2 h 7"/>
                  <a:gd name="T12" fmla="*/ 4 w 8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7">
                    <a:moveTo>
                      <a:pt x="4" y="0"/>
                    </a:moveTo>
                    <a:cubicBezTo>
                      <a:pt x="4" y="0"/>
                      <a:pt x="3" y="0"/>
                      <a:pt x="3" y="1"/>
                    </a:cubicBezTo>
                    <a:cubicBezTo>
                      <a:pt x="1" y="1"/>
                      <a:pt x="0" y="3"/>
                      <a:pt x="1" y="5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4" y="7"/>
                      <a:pt x="5" y="7"/>
                      <a:pt x="5" y="6"/>
                    </a:cubicBezTo>
                    <a:cubicBezTo>
                      <a:pt x="7" y="6"/>
                      <a:pt x="8" y="4"/>
                      <a:pt x="7" y="2"/>
                    </a:cubicBezTo>
                    <a:cubicBezTo>
                      <a:pt x="6" y="1"/>
                      <a:pt x="5" y="0"/>
                      <a:pt x="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2864" y="3265"/>
              <a:ext cx="950" cy="955"/>
              <a:chOff x="1816476" y="2075313"/>
              <a:chExt cx="602453" cy="606771"/>
            </a:xfrm>
          </p:grpSpPr>
          <p:sp>
            <p:nvSpPr>
              <p:cNvPr id="17" name="Oval 19"/>
              <p:cNvSpPr>
                <a:spLocks noChangeArrowheads="1"/>
              </p:cNvSpPr>
              <p:nvPr/>
            </p:nvSpPr>
            <p:spPr bwMode="auto">
              <a:xfrm>
                <a:off x="2060480" y="2321476"/>
                <a:ext cx="112285" cy="118763"/>
              </a:xfrm>
              <a:prstGeom prst="ellipse">
                <a:avLst/>
              </a:prstGeom>
              <a:solidFill>
                <a:srgbClr val="D3381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8" name="Freeform 20"/>
              <p:cNvSpPr>
                <a:spLocks noEditPoints="1"/>
              </p:cNvSpPr>
              <p:nvPr/>
            </p:nvSpPr>
            <p:spPr bwMode="auto">
              <a:xfrm>
                <a:off x="1816476" y="2075313"/>
                <a:ext cx="602453" cy="606771"/>
              </a:xfrm>
              <a:custGeom>
                <a:avLst/>
                <a:gdLst>
                  <a:gd name="T0" fmla="*/ 59 w 118"/>
                  <a:gd name="T1" fmla="*/ 90 h 118"/>
                  <a:gd name="T2" fmla="*/ 29 w 118"/>
                  <a:gd name="T3" fmla="*/ 60 h 118"/>
                  <a:gd name="T4" fmla="*/ 59 w 118"/>
                  <a:gd name="T5" fmla="*/ 30 h 118"/>
                  <a:gd name="T6" fmla="*/ 89 w 118"/>
                  <a:gd name="T7" fmla="*/ 60 h 118"/>
                  <a:gd name="T8" fmla="*/ 59 w 118"/>
                  <a:gd name="T9" fmla="*/ 90 h 118"/>
                  <a:gd name="T10" fmla="*/ 64 w 118"/>
                  <a:gd name="T11" fmla="*/ 0 h 118"/>
                  <a:gd name="T12" fmla="*/ 54 w 118"/>
                  <a:gd name="T13" fmla="*/ 0 h 118"/>
                  <a:gd name="T14" fmla="*/ 47 w 118"/>
                  <a:gd name="T15" fmla="*/ 6 h 118"/>
                  <a:gd name="T16" fmla="*/ 44 w 118"/>
                  <a:gd name="T17" fmla="*/ 17 h 118"/>
                  <a:gd name="T18" fmla="*/ 40 w 118"/>
                  <a:gd name="T19" fmla="*/ 19 h 118"/>
                  <a:gd name="T20" fmla="*/ 30 w 118"/>
                  <a:gd name="T21" fmla="*/ 13 h 118"/>
                  <a:gd name="T22" fmla="*/ 26 w 118"/>
                  <a:gd name="T23" fmla="*/ 12 h 118"/>
                  <a:gd name="T24" fmla="*/ 21 w 118"/>
                  <a:gd name="T25" fmla="*/ 14 h 118"/>
                  <a:gd name="T26" fmla="*/ 14 w 118"/>
                  <a:gd name="T27" fmla="*/ 21 h 118"/>
                  <a:gd name="T28" fmla="*/ 13 w 118"/>
                  <a:gd name="T29" fmla="*/ 30 h 118"/>
                  <a:gd name="T30" fmla="*/ 19 w 118"/>
                  <a:gd name="T31" fmla="*/ 40 h 118"/>
                  <a:gd name="T32" fmla="*/ 17 w 118"/>
                  <a:gd name="T33" fmla="*/ 44 h 118"/>
                  <a:gd name="T34" fmla="*/ 6 w 118"/>
                  <a:gd name="T35" fmla="*/ 47 h 118"/>
                  <a:gd name="T36" fmla="*/ 0 w 118"/>
                  <a:gd name="T37" fmla="*/ 54 h 118"/>
                  <a:gd name="T38" fmla="*/ 0 w 118"/>
                  <a:gd name="T39" fmla="*/ 64 h 118"/>
                  <a:gd name="T40" fmla="*/ 6 w 118"/>
                  <a:gd name="T41" fmla="*/ 71 h 118"/>
                  <a:gd name="T42" fmla="*/ 17 w 118"/>
                  <a:gd name="T43" fmla="*/ 73 h 118"/>
                  <a:gd name="T44" fmla="*/ 19 w 118"/>
                  <a:gd name="T45" fmla="*/ 78 h 118"/>
                  <a:gd name="T46" fmla="*/ 13 w 118"/>
                  <a:gd name="T47" fmla="*/ 88 h 118"/>
                  <a:gd name="T48" fmla="*/ 14 w 118"/>
                  <a:gd name="T49" fmla="*/ 97 h 118"/>
                  <a:gd name="T50" fmla="*/ 21 w 118"/>
                  <a:gd name="T51" fmla="*/ 104 h 118"/>
                  <a:gd name="T52" fmla="*/ 26 w 118"/>
                  <a:gd name="T53" fmla="*/ 106 h 118"/>
                  <a:gd name="T54" fmla="*/ 30 w 118"/>
                  <a:gd name="T55" fmla="*/ 105 h 118"/>
                  <a:gd name="T56" fmla="*/ 40 w 118"/>
                  <a:gd name="T57" fmla="*/ 99 h 118"/>
                  <a:gd name="T58" fmla="*/ 44 w 118"/>
                  <a:gd name="T59" fmla="*/ 101 h 118"/>
                  <a:gd name="T60" fmla="*/ 47 w 118"/>
                  <a:gd name="T61" fmla="*/ 112 h 118"/>
                  <a:gd name="T62" fmla="*/ 54 w 118"/>
                  <a:gd name="T63" fmla="*/ 118 h 118"/>
                  <a:gd name="T64" fmla="*/ 64 w 118"/>
                  <a:gd name="T65" fmla="*/ 118 h 118"/>
                  <a:gd name="T66" fmla="*/ 71 w 118"/>
                  <a:gd name="T67" fmla="*/ 112 h 118"/>
                  <a:gd name="T68" fmla="*/ 73 w 118"/>
                  <a:gd name="T69" fmla="*/ 101 h 118"/>
                  <a:gd name="T70" fmla="*/ 78 w 118"/>
                  <a:gd name="T71" fmla="*/ 99 h 118"/>
                  <a:gd name="T72" fmla="*/ 88 w 118"/>
                  <a:gd name="T73" fmla="*/ 105 h 118"/>
                  <a:gd name="T74" fmla="*/ 92 w 118"/>
                  <a:gd name="T75" fmla="*/ 106 h 118"/>
                  <a:gd name="T76" fmla="*/ 97 w 118"/>
                  <a:gd name="T77" fmla="*/ 104 h 118"/>
                  <a:gd name="T78" fmla="*/ 104 w 118"/>
                  <a:gd name="T79" fmla="*/ 97 h 118"/>
                  <a:gd name="T80" fmla="*/ 105 w 118"/>
                  <a:gd name="T81" fmla="*/ 88 h 118"/>
                  <a:gd name="T82" fmla="*/ 99 w 118"/>
                  <a:gd name="T83" fmla="*/ 78 h 118"/>
                  <a:gd name="T84" fmla="*/ 101 w 118"/>
                  <a:gd name="T85" fmla="*/ 73 h 118"/>
                  <a:gd name="T86" fmla="*/ 112 w 118"/>
                  <a:gd name="T87" fmla="*/ 71 h 118"/>
                  <a:gd name="T88" fmla="*/ 118 w 118"/>
                  <a:gd name="T89" fmla="*/ 64 h 118"/>
                  <a:gd name="T90" fmla="*/ 118 w 118"/>
                  <a:gd name="T91" fmla="*/ 54 h 118"/>
                  <a:gd name="T92" fmla="*/ 112 w 118"/>
                  <a:gd name="T93" fmla="*/ 47 h 118"/>
                  <a:gd name="T94" fmla="*/ 101 w 118"/>
                  <a:gd name="T95" fmla="*/ 44 h 118"/>
                  <a:gd name="T96" fmla="*/ 99 w 118"/>
                  <a:gd name="T97" fmla="*/ 40 h 118"/>
                  <a:gd name="T98" fmla="*/ 105 w 118"/>
                  <a:gd name="T99" fmla="*/ 30 h 118"/>
                  <a:gd name="T100" fmla="*/ 104 w 118"/>
                  <a:gd name="T101" fmla="*/ 21 h 118"/>
                  <a:gd name="T102" fmla="*/ 97 w 118"/>
                  <a:gd name="T103" fmla="*/ 14 h 118"/>
                  <a:gd name="T104" fmla="*/ 92 w 118"/>
                  <a:gd name="T105" fmla="*/ 12 h 118"/>
                  <a:gd name="T106" fmla="*/ 88 w 118"/>
                  <a:gd name="T107" fmla="*/ 13 h 118"/>
                  <a:gd name="T108" fmla="*/ 78 w 118"/>
                  <a:gd name="T109" fmla="*/ 19 h 118"/>
                  <a:gd name="T110" fmla="*/ 73 w 118"/>
                  <a:gd name="T111" fmla="*/ 17 h 118"/>
                  <a:gd name="T112" fmla="*/ 71 w 118"/>
                  <a:gd name="T113" fmla="*/ 6 h 118"/>
                  <a:gd name="T114" fmla="*/ 64 w 118"/>
                  <a:gd name="T11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8" h="118">
                    <a:moveTo>
                      <a:pt x="59" y="90"/>
                    </a:moveTo>
                    <a:cubicBezTo>
                      <a:pt x="42" y="90"/>
                      <a:pt x="29" y="76"/>
                      <a:pt x="29" y="60"/>
                    </a:cubicBezTo>
                    <a:cubicBezTo>
                      <a:pt x="29" y="43"/>
                      <a:pt x="42" y="30"/>
                      <a:pt x="59" y="30"/>
                    </a:cubicBezTo>
                    <a:cubicBezTo>
                      <a:pt x="75" y="30"/>
                      <a:pt x="89" y="43"/>
                      <a:pt x="89" y="60"/>
                    </a:cubicBezTo>
                    <a:cubicBezTo>
                      <a:pt x="89" y="76"/>
                      <a:pt x="75" y="90"/>
                      <a:pt x="59" y="90"/>
                    </a:cubicBezTo>
                    <a:moveTo>
                      <a:pt x="64" y="0"/>
                    </a:moveTo>
                    <a:cubicBezTo>
                      <a:pt x="54" y="0"/>
                      <a:pt x="54" y="0"/>
                      <a:pt x="54" y="0"/>
                    </a:cubicBezTo>
                    <a:cubicBezTo>
                      <a:pt x="50" y="0"/>
                      <a:pt x="47" y="3"/>
                      <a:pt x="47" y="6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3" y="18"/>
                      <a:pt x="41" y="18"/>
                      <a:pt x="40" y="19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2"/>
                      <a:pt x="28" y="12"/>
                      <a:pt x="26" y="12"/>
                    </a:cubicBezTo>
                    <a:cubicBezTo>
                      <a:pt x="24" y="12"/>
                      <a:pt x="22" y="12"/>
                      <a:pt x="21" y="1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1" y="23"/>
                      <a:pt x="11" y="27"/>
                      <a:pt x="13" y="3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1"/>
                      <a:pt x="18" y="43"/>
                      <a:pt x="17" y="44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3" y="47"/>
                      <a:pt x="0" y="50"/>
                      <a:pt x="0" y="5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7"/>
                      <a:pt x="3" y="70"/>
                      <a:pt x="6" y="71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8" y="75"/>
                      <a:pt x="19" y="77"/>
                      <a:pt x="19" y="7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1" y="91"/>
                      <a:pt x="11" y="95"/>
                      <a:pt x="14" y="97"/>
                    </a:cubicBezTo>
                    <a:cubicBezTo>
                      <a:pt x="21" y="104"/>
                      <a:pt x="21" y="104"/>
                      <a:pt x="21" y="104"/>
                    </a:cubicBezTo>
                    <a:cubicBezTo>
                      <a:pt x="22" y="105"/>
                      <a:pt x="24" y="106"/>
                      <a:pt x="26" y="106"/>
                    </a:cubicBezTo>
                    <a:cubicBezTo>
                      <a:pt x="28" y="106"/>
                      <a:pt x="29" y="106"/>
                      <a:pt x="30" y="105"/>
                    </a:cubicBezTo>
                    <a:cubicBezTo>
                      <a:pt x="40" y="99"/>
                      <a:pt x="40" y="99"/>
                      <a:pt x="40" y="99"/>
                    </a:cubicBezTo>
                    <a:cubicBezTo>
                      <a:pt x="41" y="99"/>
                      <a:pt x="43" y="100"/>
                      <a:pt x="44" y="101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5"/>
                      <a:pt x="50" y="118"/>
                      <a:pt x="54" y="118"/>
                    </a:cubicBezTo>
                    <a:cubicBezTo>
                      <a:pt x="64" y="118"/>
                      <a:pt x="64" y="118"/>
                      <a:pt x="64" y="118"/>
                    </a:cubicBezTo>
                    <a:cubicBezTo>
                      <a:pt x="67" y="118"/>
                      <a:pt x="70" y="115"/>
                      <a:pt x="71" y="112"/>
                    </a:cubicBezTo>
                    <a:cubicBezTo>
                      <a:pt x="73" y="101"/>
                      <a:pt x="73" y="101"/>
                      <a:pt x="73" y="101"/>
                    </a:cubicBezTo>
                    <a:cubicBezTo>
                      <a:pt x="75" y="100"/>
                      <a:pt x="77" y="99"/>
                      <a:pt x="78" y="99"/>
                    </a:cubicBezTo>
                    <a:cubicBezTo>
                      <a:pt x="88" y="105"/>
                      <a:pt x="88" y="105"/>
                      <a:pt x="88" y="105"/>
                    </a:cubicBezTo>
                    <a:cubicBezTo>
                      <a:pt x="89" y="106"/>
                      <a:pt x="90" y="106"/>
                      <a:pt x="92" y="106"/>
                    </a:cubicBezTo>
                    <a:cubicBezTo>
                      <a:pt x="94" y="106"/>
                      <a:pt x="96" y="105"/>
                      <a:pt x="97" y="104"/>
                    </a:cubicBezTo>
                    <a:cubicBezTo>
                      <a:pt x="104" y="97"/>
                      <a:pt x="104" y="97"/>
                      <a:pt x="104" y="97"/>
                    </a:cubicBezTo>
                    <a:cubicBezTo>
                      <a:pt x="107" y="95"/>
                      <a:pt x="107" y="91"/>
                      <a:pt x="105" y="8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7"/>
                      <a:pt x="100" y="75"/>
                      <a:pt x="101" y="73"/>
                    </a:cubicBezTo>
                    <a:cubicBezTo>
                      <a:pt x="112" y="71"/>
                      <a:pt x="112" y="71"/>
                      <a:pt x="112" y="71"/>
                    </a:cubicBezTo>
                    <a:cubicBezTo>
                      <a:pt x="115" y="70"/>
                      <a:pt x="118" y="67"/>
                      <a:pt x="118" y="64"/>
                    </a:cubicBezTo>
                    <a:cubicBezTo>
                      <a:pt x="118" y="54"/>
                      <a:pt x="118" y="54"/>
                      <a:pt x="118" y="54"/>
                    </a:cubicBezTo>
                    <a:cubicBezTo>
                      <a:pt x="118" y="50"/>
                      <a:pt x="115" y="47"/>
                      <a:pt x="112" y="47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0" y="43"/>
                      <a:pt x="99" y="41"/>
                      <a:pt x="99" y="40"/>
                    </a:cubicBezTo>
                    <a:cubicBezTo>
                      <a:pt x="105" y="30"/>
                      <a:pt x="105" y="30"/>
                      <a:pt x="105" y="30"/>
                    </a:cubicBezTo>
                    <a:cubicBezTo>
                      <a:pt x="107" y="27"/>
                      <a:pt x="107" y="23"/>
                      <a:pt x="104" y="21"/>
                    </a:cubicBezTo>
                    <a:cubicBezTo>
                      <a:pt x="97" y="14"/>
                      <a:pt x="97" y="14"/>
                      <a:pt x="97" y="14"/>
                    </a:cubicBezTo>
                    <a:cubicBezTo>
                      <a:pt x="96" y="12"/>
                      <a:pt x="94" y="12"/>
                      <a:pt x="92" y="12"/>
                    </a:cubicBezTo>
                    <a:cubicBezTo>
                      <a:pt x="90" y="12"/>
                      <a:pt x="89" y="12"/>
                      <a:pt x="88" y="13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7" y="18"/>
                      <a:pt x="75" y="18"/>
                      <a:pt x="73" y="17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0" y="3"/>
                      <a:pt x="67" y="0"/>
                      <a:pt x="64" y="0"/>
                    </a:cubicBezTo>
                  </a:path>
                </a:pathLst>
              </a:custGeom>
              <a:solidFill>
                <a:srgbClr val="D3381C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9" name="Freeform 21"/>
            <p:cNvSpPr>
              <a:spLocks noEditPoints="1"/>
            </p:cNvSpPr>
            <p:nvPr/>
          </p:nvSpPr>
          <p:spPr bwMode="auto">
            <a:xfrm>
              <a:off x="10566" y="3350"/>
              <a:ext cx="860" cy="721"/>
            </a:xfrm>
            <a:custGeom>
              <a:avLst/>
              <a:gdLst>
                <a:gd name="T0" fmla="*/ 34 w 107"/>
                <a:gd name="T1" fmla="*/ 82 h 89"/>
                <a:gd name="T2" fmla="*/ 34 w 107"/>
                <a:gd name="T3" fmla="*/ 74 h 89"/>
                <a:gd name="T4" fmla="*/ 40 w 107"/>
                <a:gd name="T5" fmla="*/ 75 h 89"/>
                <a:gd name="T6" fmla="*/ 34 w 107"/>
                <a:gd name="T7" fmla="*/ 82 h 89"/>
                <a:gd name="T8" fmla="*/ 32 w 107"/>
                <a:gd name="T9" fmla="*/ 68 h 89"/>
                <a:gd name="T10" fmla="*/ 6 w 107"/>
                <a:gd name="T11" fmla="*/ 41 h 89"/>
                <a:gd name="T12" fmla="*/ 97 w 107"/>
                <a:gd name="T13" fmla="*/ 7 h 89"/>
                <a:gd name="T14" fmla="*/ 32 w 107"/>
                <a:gd name="T15" fmla="*/ 68 h 89"/>
                <a:gd name="T16" fmla="*/ 105 w 107"/>
                <a:gd name="T17" fmla="*/ 0 h 89"/>
                <a:gd name="T18" fmla="*/ 105 w 107"/>
                <a:gd name="T19" fmla="*/ 0 h 89"/>
                <a:gd name="T20" fmla="*/ 105 w 107"/>
                <a:gd name="T21" fmla="*/ 0 h 89"/>
                <a:gd name="T22" fmla="*/ 1 w 107"/>
                <a:gd name="T23" fmla="*/ 38 h 89"/>
                <a:gd name="T24" fmla="*/ 0 w 107"/>
                <a:gd name="T25" fmla="*/ 39 h 89"/>
                <a:gd name="T26" fmla="*/ 1 w 107"/>
                <a:gd name="T27" fmla="*/ 41 h 89"/>
                <a:gd name="T28" fmla="*/ 30 w 107"/>
                <a:gd name="T29" fmla="*/ 72 h 89"/>
                <a:gd name="T30" fmla="*/ 30 w 107"/>
                <a:gd name="T31" fmla="*/ 87 h 89"/>
                <a:gd name="T32" fmla="*/ 31 w 107"/>
                <a:gd name="T33" fmla="*/ 89 h 89"/>
                <a:gd name="T34" fmla="*/ 32 w 107"/>
                <a:gd name="T35" fmla="*/ 89 h 89"/>
                <a:gd name="T36" fmla="*/ 33 w 107"/>
                <a:gd name="T37" fmla="*/ 89 h 89"/>
                <a:gd name="T38" fmla="*/ 44 w 107"/>
                <a:gd name="T39" fmla="*/ 76 h 89"/>
                <a:gd name="T40" fmla="*/ 87 w 107"/>
                <a:gd name="T41" fmla="*/ 86 h 89"/>
                <a:gd name="T42" fmla="*/ 87 w 107"/>
                <a:gd name="T43" fmla="*/ 86 h 89"/>
                <a:gd name="T44" fmla="*/ 88 w 107"/>
                <a:gd name="T45" fmla="*/ 86 h 89"/>
                <a:gd name="T46" fmla="*/ 89 w 107"/>
                <a:gd name="T47" fmla="*/ 84 h 89"/>
                <a:gd name="T48" fmla="*/ 107 w 107"/>
                <a:gd name="T49" fmla="*/ 2 h 89"/>
                <a:gd name="T50" fmla="*/ 107 w 107"/>
                <a:gd name="T51" fmla="*/ 2 h 89"/>
                <a:gd name="T52" fmla="*/ 107 w 107"/>
                <a:gd name="T53" fmla="*/ 2 h 89"/>
                <a:gd name="T54" fmla="*/ 107 w 107"/>
                <a:gd name="T55" fmla="*/ 1 h 89"/>
                <a:gd name="T56" fmla="*/ 107 w 107"/>
                <a:gd name="T57" fmla="*/ 1 h 89"/>
                <a:gd name="T58" fmla="*/ 107 w 107"/>
                <a:gd name="T59" fmla="*/ 1 h 89"/>
                <a:gd name="T60" fmla="*/ 107 w 107"/>
                <a:gd name="T61" fmla="*/ 1 h 89"/>
                <a:gd name="T62" fmla="*/ 107 w 107"/>
                <a:gd name="T63" fmla="*/ 1 h 89"/>
                <a:gd name="T64" fmla="*/ 107 w 107"/>
                <a:gd name="T65" fmla="*/ 0 h 89"/>
                <a:gd name="T66" fmla="*/ 107 w 107"/>
                <a:gd name="T67" fmla="*/ 0 h 89"/>
                <a:gd name="T68" fmla="*/ 106 w 107"/>
                <a:gd name="T69" fmla="*/ 0 h 89"/>
                <a:gd name="T70" fmla="*/ 106 w 107"/>
                <a:gd name="T71" fmla="*/ 0 h 89"/>
                <a:gd name="T72" fmla="*/ 106 w 107"/>
                <a:gd name="T73" fmla="*/ 0 h 89"/>
                <a:gd name="T74" fmla="*/ 106 w 107"/>
                <a:gd name="T75" fmla="*/ 0 h 89"/>
                <a:gd name="T76" fmla="*/ 105 w 107"/>
                <a:gd name="T7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7" h="89">
                  <a:moveTo>
                    <a:pt x="34" y="82"/>
                  </a:moveTo>
                  <a:cubicBezTo>
                    <a:pt x="34" y="74"/>
                    <a:pt x="34" y="74"/>
                    <a:pt x="34" y="74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34" y="82"/>
                    <a:pt x="34" y="82"/>
                    <a:pt x="34" y="82"/>
                  </a:cubicBezTo>
                  <a:moveTo>
                    <a:pt x="32" y="68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32" y="68"/>
                    <a:pt x="32" y="68"/>
                    <a:pt x="32" y="68"/>
                  </a:cubicBezTo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0" y="39"/>
                    <a:pt x="0" y="39"/>
                  </a:cubicBezTo>
                  <a:cubicBezTo>
                    <a:pt x="0" y="40"/>
                    <a:pt x="0" y="41"/>
                    <a:pt x="1" y="41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30" y="88"/>
                    <a:pt x="30" y="89"/>
                    <a:pt x="31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89"/>
                    <a:pt x="33" y="89"/>
                    <a:pt x="33" y="89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88" y="86"/>
                    <a:pt x="88" y="86"/>
                    <a:pt x="88" y="86"/>
                  </a:cubicBezTo>
                  <a:cubicBezTo>
                    <a:pt x="89" y="85"/>
                    <a:pt x="89" y="85"/>
                    <a:pt x="89" y="84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6768" y="3374"/>
              <a:ext cx="976" cy="680"/>
              <a:chOff x="4297544" y="2142252"/>
              <a:chExt cx="619727" cy="431866"/>
            </a:xfrm>
          </p:grpSpPr>
          <p:sp>
            <p:nvSpPr>
              <p:cNvPr id="15" name="Freeform 22"/>
              <p:cNvSpPr>
                <a:spLocks noEditPoints="1"/>
              </p:cNvSpPr>
              <p:nvPr/>
            </p:nvSpPr>
            <p:spPr bwMode="auto">
              <a:xfrm>
                <a:off x="4297544" y="2142252"/>
                <a:ext cx="619727" cy="431866"/>
              </a:xfrm>
              <a:custGeom>
                <a:avLst/>
                <a:gdLst>
                  <a:gd name="T0" fmla="*/ 61 w 121"/>
                  <a:gd name="T1" fmla="*/ 73 h 84"/>
                  <a:gd name="T2" fmla="*/ 30 w 121"/>
                  <a:gd name="T3" fmla="*/ 42 h 84"/>
                  <a:gd name="T4" fmla="*/ 61 w 121"/>
                  <a:gd name="T5" fmla="*/ 12 h 84"/>
                  <a:gd name="T6" fmla="*/ 61 w 121"/>
                  <a:gd name="T7" fmla="*/ 12 h 84"/>
                  <a:gd name="T8" fmla="*/ 91 w 121"/>
                  <a:gd name="T9" fmla="*/ 42 h 84"/>
                  <a:gd name="T10" fmla="*/ 61 w 121"/>
                  <a:gd name="T11" fmla="*/ 73 h 84"/>
                  <a:gd name="T12" fmla="*/ 61 w 121"/>
                  <a:gd name="T13" fmla="*/ 0 h 84"/>
                  <a:gd name="T14" fmla="*/ 2 w 121"/>
                  <a:gd name="T15" fmla="*/ 39 h 84"/>
                  <a:gd name="T16" fmla="*/ 0 w 121"/>
                  <a:gd name="T17" fmla="*/ 42 h 84"/>
                  <a:gd name="T18" fmla="*/ 2 w 121"/>
                  <a:gd name="T19" fmla="*/ 45 h 84"/>
                  <a:gd name="T20" fmla="*/ 61 w 121"/>
                  <a:gd name="T21" fmla="*/ 84 h 84"/>
                  <a:gd name="T22" fmla="*/ 120 w 121"/>
                  <a:gd name="T23" fmla="*/ 45 h 84"/>
                  <a:gd name="T24" fmla="*/ 121 w 121"/>
                  <a:gd name="T25" fmla="*/ 42 h 84"/>
                  <a:gd name="T26" fmla="*/ 120 w 121"/>
                  <a:gd name="T27" fmla="*/ 39 h 84"/>
                  <a:gd name="T28" fmla="*/ 61 w 121"/>
                  <a:gd name="T29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1" h="84">
                    <a:moveTo>
                      <a:pt x="61" y="73"/>
                    </a:moveTo>
                    <a:cubicBezTo>
                      <a:pt x="44" y="73"/>
                      <a:pt x="30" y="59"/>
                      <a:pt x="30" y="42"/>
                    </a:cubicBezTo>
                    <a:cubicBezTo>
                      <a:pt x="30" y="26"/>
                      <a:pt x="44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77" y="12"/>
                      <a:pt x="91" y="26"/>
                      <a:pt x="91" y="42"/>
                    </a:cubicBezTo>
                    <a:cubicBezTo>
                      <a:pt x="91" y="59"/>
                      <a:pt x="77" y="73"/>
                      <a:pt x="61" y="73"/>
                    </a:cubicBezTo>
                    <a:moveTo>
                      <a:pt x="61" y="0"/>
                    </a:moveTo>
                    <a:cubicBezTo>
                      <a:pt x="28" y="0"/>
                      <a:pt x="3" y="38"/>
                      <a:pt x="2" y="3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7"/>
                      <a:pt x="28" y="84"/>
                      <a:pt x="61" y="84"/>
                    </a:cubicBezTo>
                    <a:cubicBezTo>
                      <a:pt x="93" y="84"/>
                      <a:pt x="119" y="47"/>
                      <a:pt x="120" y="45"/>
                    </a:cubicBezTo>
                    <a:cubicBezTo>
                      <a:pt x="121" y="42"/>
                      <a:pt x="121" y="42"/>
                      <a:pt x="121" y="42"/>
                    </a:cubicBezTo>
                    <a:cubicBezTo>
                      <a:pt x="120" y="39"/>
                      <a:pt x="120" y="39"/>
                      <a:pt x="120" y="39"/>
                    </a:cubicBezTo>
                    <a:cubicBezTo>
                      <a:pt x="119" y="38"/>
                      <a:pt x="93" y="0"/>
                      <a:pt x="61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6" name="Freeform 23"/>
              <p:cNvSpPr/>
              <p:nvPr/>
            </p:nvSpPr>
            <p:spPr bwMode="auto">
              <a:xfrm>
                <a:off x="4517796" y="2261015"/>
                <a:ext cx="190021" cy="190021"/>
              </a:xfrm>
              <a:custGeom>
                <a:avLst/>
                <a:gdLst>
                  <a:gd name="T0" fmla="*/ 18 w 37"/>
                  <a:gd name="T1" fmla="*/ 0 h 37"/>
                  <a:gd name="T2" fmla="*/ 17 w 37"/>
                  <a:gd name="T3" fmla="*/ 1 h 37"/>
                  <a:gd name="T4" fmla="*/ 19 w 37"/>
                  <a:gd name="T5" fmla="*/ 20 h 37"/>
                  <a:gd name="T6" fmla="*/ 1 w 37"/>
                  <a:gd name="T7" fmla="*/ 14 h 37"/>
                  <a:gd name="T8" fmla="*/ 0 w 37"/>
                  <a:gd name="T9" fmla="*/ 19 h 37"/>
                  <a:gd name="T10" fmla="*/ 18 w 37"/>
                  <a:gd name="T11" fmla="*/ 37 h 37"/>
                  <a:gd name="T12" fmla="*/ 37 w 37"/>
                  <a:gd name="T13" fmla="*/ 19 h 37"/>
                  <a:gd name="T14" fmla="*/ 18 w 37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0"/>
                    </a:moveTo>
                    <a:cubicBezTo>
                      <a:pt x="18" y="0"/>
                      <a:pt x="17" y="0"/>
                      <a:pt x="17" y="1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5"/>
                      <a:pt x="0" y="17"/>
                      <a:pt x="0" y="19"/>
                    </a:cubicBezTo>
                    <a:cubicBezTo>
                      <a:pt x="0" y="29"/>
                      <a:pt x="8" y="37"/>
                      <a:pt x="18" y="37"/>
                    </a:cubicBezTo>
                    <a:cubicBezTo>
                      <a:pt x="28" y="37"/>
                      <a:pt x="37" y="29"/>
                      <a:pt x="37" y="19"/>
                    </a:cubicBezTo>
                    <a:cubicBezTo>
                      <a:pt x="37" y="9"/>
                      <a:pt x="28" y="0"/>
                      <a:pt x="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3007" y="4667"/>
              <a:ext cx="1195" cy="9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srgbClr val="D3381C"/>
                  </a:solidFill>
                  <a:latin typeface="Dotum" panose="020B0600000101010101" pitchFamily="34" charset="-127"/>
                  <a:ea typeface="Dotum" panose="020B0600000101010101" pitchFamily="34" charset="-127"/>
                </a:rPr>
                <a:t>01</a:t>
              </a:r>
              <a:endParaRPr lang="zh-CN" altLang="en-US" sz="3200" b="1" dirty="0">
                <a:solidFill>
                  <a:srgbClr val="D3381C"/>
                </a:solidFill>
                <a:latin typeface="Dotum" panose="020B0600000101010101" pitchFamily="34" charset="-127"/>
                <a:ea typeface="Dotum" panose="020B0600000101010101" pitchFamily="34" charset="-127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768" y="4676"/>
              <a:ext cx="1195" cy="9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Dotum" panose="020B0600000101010101" pitchFamily="34" charset="-127"/>
                  <a:ea typeface="Dotum" panose="020B0600000101010101" pitchFamily="34" charset="-127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0437" y="4679"/>
              <a:ext cx="1195" cy="9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Dotum" panose="020B0600000101010101" pitchFamily="34" charset="-127"/>
                  <a:ea typeface="Dotum" panose="020B0600000101010101" pitchFamily="34" charset="-127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3376" y="4679"/>
              <a:ext cx="1195" cy="92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latin typeface="Dotum" panose="020B0600000101010101" pitchFamily="34" charset="-127"/>
                  <a:ea typeface="Dotum" panose="020B0600000101010101" pitchFamily="34" charset="-127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latin typeface="Dotum" panose="020B0600000101010101" pitchFamily="34" charset="-127"/>
                <a:ea typeface="Dotum" panose="020B0600000101010101" pitchFamily="34" charset="-127"/>
              </a:endParaRPr>
            </a:p>
          </p:txBody>
        </p:sp>
      </p:grpSp>
      <p:sp>
        <p:nvSpPr>
          <p:cNvPr id="29" name="iṥḷïḓe"/>
          <p:cNvSpPr/>
          <p:nvPr/>
        </p:nvSpPr>
        <p:spPr bwMode="auto">
          <a:xfrm>
            <a:off x="1057063" y="539833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0" name="iSļíďê"/>
          <p:cNvSpPr txBox="1"/>
          <p:nvPr/>
        </p:nvSpPr>
        <p:spPr bwMode="auto">
          <a:xfrm>
            <a:off x="1057063" y="500677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31" name="iṥḷïḓe"/>
          <p:cNvSpPr/>
          <p:nvPr/>
        </p:nvSpPr>
        <p:spPr bwMode="auto">
          <a:xfrm>
            <a:off x="5905597" y="5398334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2" name="iSļíďê"/>
          <p:cNvSpPr txBox="1"/>
          <p:nvPr/>
        </p:nvSpPr>
        <p:spPr bwMode="auto">
          <a:xfrm>
            <a:off x="5905597" y="5006775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33" name="iṥḷïḓe"/>
          <p:cNvSpPr/>
          <p:nvPr/>
        </p:nvSpPr>
        <p:spPr bwMode="auto">
          <a:xfrm>
            <a:off x="2768823" y="1107721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4" name="iSļíďê"/>
          <p:cNvSpPr txBox="1"/>
          <p:nvPr/>
        </p:nvSpPr>
        <p:spPr bwMode="auto">
          <a:xfrm>
            <a:off x="2768823" y="716162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  <p:sp>
        <p:nvSpPr>
          <p:cNvPr id="35" name="iṥḷïḓe"/>
          <p:cNvSpPr/>
          <p:nvPr/>
        </p:nvSpPr>
        <p:spPr bwMode="auto">
          <a:xfrm>
            <a:off x="7617357" y="1107721"/>
            <a:ext cx="3845940" cy="5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 </a:t>
            </a:r>
          </a:p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100" dirty="0"/>
              <a:t>When you copy &amp; paste, choose "keep text only" option.</a:t>
            </a:r>
            <a:endParaRPr lang="zh-CN" altLang="en-US" sz="1100" dirty="0"/>
          </a:p>
        </p:txBody>
      </p:sp>
      <p:sp>
        <p:nvSpPr>
          <p:cNvPr id="36" name="iSļíďê"/>
          <p:cNvSpPr txBox="1"/>
          <p:nvPr/>
        </p:nvSpPr>
        <p:spPr bwMode="auto">
          <a:xfrm>
            <a:off x="7617357" y="716162"/>
            <a:ext cx="3845940" cy="391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5"/>
          <p:cNvSpPr/>
          <p:nvPr/>
        </p:nvSpPr>
        <p:spPr bwMode="auto">
          <a:xfrm rot="5400000">
            <a:off x="4406455" y="1812103"/>
            <a:ext cx="3419172" cy="303038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rgbClr val="C8161D"/>
            </a:solidFill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pic>
        <p:nvPicPr>
          <p:cNvPr id="18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38243" y="1491570"/>
            <a:ext cx="3671452" cy="367145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 5"/>
          <p:cNvSpPr/>
          <p:nvPr/>
        </p:nvSpPr>
        <p:spPr bwMode="auto">
          <a:xfrm rot="5400000">
            <a:off x="4278683" y="2036359"/>
            <a:ext cx="1094948" cy="9704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178558" y="2302381"/>
            <a:ext cx="126027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文本框 163"/>
          <p:cNvSpPr txBox="1"/>
          <p:nvPr/>
        </p:nvSpPr>
        <p:spPr>
          <a:xfrm>
            <a:off x="4927405" y="3356646"/>
            <a:ext cx="270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8161D"/>
                </a:solidFill>
              </a:rPr>
              <a:t>年终</a:t>
            </a:r>
            <a:r>
              <a:rPr lang="zh-CN" altLang="en-US" sz="2800" b="1" dirty="0" smtClean="0">
                <a:solidFill>
                  <a:srgbClr val="C8161D"/>
                </a:solidFill>
              </a:rPr>
              <a:t>工作不足</a:t>
            </a:r>
            <a:endParaRPr lang="zh-CN" altLang="en-US" sz="2800" b="1" dirty="0">
              <a:solidFill>
                <a:srgbClr val="C8161D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99363" y="4121781"/>
            <a:ext cx="833356" cy="48100"/>
          </a:xfrm>
          <a:prstGeom prst="rect">
            <a:avLst/>
          </a:prstGeom>
          <a:solidFill>
            <a:srgbClr val="C816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85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78519" y="5660667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975570" y="4004915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956042" y="5633291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311044" y="5660666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6006" y="4004914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66479" y="5633290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571292" y="2839180"/>
            <a:ext cx="1172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第</a:t>
            </a:r>
            <a:r>
              <a:rPr lang="zh-CN" altLang="en-US" b="1" dirty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三</a:t>
            </a:r>
            <a:r>
              <a:rPr lang="zh-CN" altLang="en-US" b="1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部分 </a:t>
            </a:r>
            <a:endParaRPr lang="en-US" altLang="zh-CN" b="1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ldLvl="0" animBg="1"/>
      <p:bldP spid="19" grpId="0" bldLvl="0" animBg="1"/>
      <p:bldP spid="20" grpId="0"/>
      <p:bldP spid="21" grpId="0"/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368993" y="970176"/>
            <a:ext cx="6003607" cy="4818724"/>
            <a:chOff x="1667192" y="-232091"/>
            <a:chExt cx="8857615" cy="7109460"/>
          </a:xfrm>
        </p:grpSpPr>
        <p:grpSp>
          <p:nvGrpSpPr>
            <p:cNvPr id="2" name="组合 1"/>
            <p:cNvGrpSpPr/>
            <p:nvPr/>
          </p:nvGrpSpPr>
          <p:grpSpPr>
            <a:xfrm>
              <a:off x="5865495" y="2937194"/>
              <a:ext cx="3484562" cy="2160587"/>
              <a:chOff x="0" y="0"/>
              <a:chExt cx="4589473" cy="3072214"/>
            </a:xfrm>
          </p:grpSpPr>
          <p:sp>
            <p:nvSpPr>
              <p:cNvPr id="25" name="五边形 6"/>
              <p:cNvSpPr/>
              <p:nvPr/>
            </p:nvSpPr>
            <p:spPr>
              <a:xfrm>
                <a:off x="260036" y="1304980"/>
                <a:ext cx="4329437" cy="1327147"/>
              </a:xfrm>
              <a:custGeom>
                <a:avLst/>
                <a:gdLst>
                  <a:gd name="txL" fmla="*/ 0 w 4329437"/>
                  <a:gd name="txT" fmla="*/ 0 h 1327147"/>
                  <a:gd name="txR" fmla="*/ 4329437 w 4329437"/>
                  <a:gd name="txB" fmla="*/ 1327147 h 132714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4329437" h="1327147">
                    <a:moveTo>
                      <a:pt x="0" y="0"/>
                    </a:moveTo>
                    <a:lnTo>
                      <a:pt x="3063884" y="0"/>
                    </a:lnTo>
                    <a:lnTo>
                      <a:pt x="4329437" y="320674"/>
                    </a:lnTo>
                    <a:lnTo>
                      <a:pt x="3216284" y="1327147"/>
                    </a:lnTo>
                    <a:lnTo>
                      <a:pt x="1017114" y="113262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sp>
            <p:nvSpPr>
              <p:cNvPr id="26" name="五边形 3"/>
              <p:cNvSpPr/>
              <p:nvPr/>
            </p:nvSpPr>
            <p:spPr>
              <a:xfrm>
                <a:off x="0" y="1007167"/>
                <a:ext cx="3888432" cy="1129027"/>
              </a:xfrm>
              <a:custGeom>
                <a:avLst/>
                <a:gdLst>
                  <a:gd name="txL" fmla="*/ 0 w 3888432"/>
                  <a:gd name="txT" fmla="*/ 0 h 1129027"/>
                  <a:gd name="txR" fmla="*/ 3888432 w 3888432"/>
                  <a:gd name="txB" fmla="*/ 1129027 h 112902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3888432" h="1129027">
                    <a:moveTo>
                      <a:pt x="0" y="0"/>
                    </a:moveTo>
                    <a:lnTo>
                      <a:pt x="3323919" y="0"/>
                    </a:lnTo>
                    <a:lnTo>
                      <a:pt x="3888432" y="564514"/>
                    </a:lnTo>
                    <a:lnTo>
                      <a:pt x="3323919" y="1129027"/>
                    </a:lnTo>
                    <a:lnTo>
                      <a:pt x="1006480" y="1129027"/>
                    </a:lnTo>
                    <a:lnTo>
                      <a:pt x="0" y="8248"/>
                    </a:lnTo>
                    <a:close/>
                  </a:path>
                </a:pathLst>
              </a:custGeom>
              <a:solidFill>
                <a:srgbClr val="D3381C"/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pic>
            <p:nvPicPr>
              <p:cNvPr id="28" name="Picture 2"/>
              <p:cNvPicPr>
                <a:picLocks noChangeAspect="1"/>
              </p:cNvPicPr>
              <p:nvPr/>
            </p:nvPicPr>
            <p:blipFill>
              <a:blip r:embed="rId2"/>
              <a:srcRect b="50000"/>
              <a:stretch>
                <a:fillRect/>
              </a:stretch>
            </p:blipFill>
            <p:spPr>
              <a:xfrm rot="2943353">
                <a:off x="-892842" y="1355556"/>
                <a:ext cx="3072214" cy="36110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3" name="组合 2"/>
            <p:cNvGrpSpPr/>
            <p:nvPr/>
          </p:nvGrpSpPr>
          <p:grpSpPr>
            <a:xfrm flipH="1" flipV="1">
              <a:off x="1667192" y="1408114"/>
              <a:ext cx="3481388" cy="2160587"/>
              <a:chOff x="0" y="0"/>
              <a:chExt cx="4589473" cy="3072214"/>
            </a:xfrm>
          </p:grpSpPr>
          <p:sp>
            <p:nvSpPr>
              <p:cNvPr id="21" name="五边形 6"/>
              <p:cNvSpPr/>
              <p:nvPr/>
            </p:nvSpPr>
            <p:spPr>
              <a:xfrm>
                <a:off x="260036" y="1326647"/>
                <a:ext cx="4329437" cy="1327147"/>
              </a:xfrm>
              <a:custGeom>
                <a:avLst/>
                <a:gdLst>
                  <a:gd name="txL" fmla="*/ 0 w 4329437"/>
                  <a:gd name="txT" fmla="*/ 0 h 1327147"/>
                  <a:gd name="txR" fmla="*/ 4329437 w 4329437"/>
                  <a:gd name="txB" fmla="*/ 1327147 h 132714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4329437" h="1327147">
                    <a:moveTo>
                      <a:pt x="0" y="0"/>
                    </a:moveTo>
                    <a:lnTo>
                      <a:pt x="3063884" y="0"/>
                    </a:lnTo>
                    <a:lnTo>
                      <a:pt x="4329437" y="320674"/>
                    </a:lnTo>
                    <a:lnTo>
                      <a:pt x="3216284" y="1327147"/>
                    </a:lnTo>
                    <a:lnTo>
                      <a:pt x="1017114" y="113262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sp>
            <p:nvSpPr>
              <p:cNvPr id="22" name="五边形 3"/>
              <p:cNvSpPr/>
              <p:nvPr/>
            </p:nvSpPr>
            <p:spPr>
              <a:xfrm>
                <a:off x="0" y="1028834"/>
                <a:ext cx="3888432" cy="1129027"/>
              </a:xfrm>
              <a:custGeom>
                <a:avLst/>
                <a:gdLst>
                  <a:gd name="txL" fmla="*/ 0 w 3888432"/>
                  <a:gd name="txT" fmla="*/ 0 h 1129027"/>
                  <a:gd name="txR" fmla="*/ 3888432 w 3888432"/>
                  <a:gd name="txB" fmla="*/ 1129027 h 112902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3888432" h="1129027">
                    <a:moveTo>
                      <a:pt x="0" y="0"/>
                    </a:moveTo>
                    <a:lnTo>
                      <a:pt x="3323919" y="0"/>
                    </a:lnTo>
                    <a:lnTo>
                      <a:pt x="3888432" y="564514"/>
                    </a:lnTo>
                    <a:lnTo>
                      <a:pt x="3323919" y="1129027"/>
                    </a:lnTo>
                    <a:lnTo>
                      <a:pt x="1006480" y="1129027"/>
                    </a:lnTo>
                    <a:lnTo>
                      <a:pt x="0" y="8248"/>
                    </a:lnTo>
                    <a:close/>
                  </a:path>
                </a:pathLst>
              </a:custGeom>
              <a:solidFill>
                <a:srgbClr val="D3381C"/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pic>
            <p:nvPicPr>
              <p:cNvPr id="24" name="Picture 2"/>
              <p:cNvPicPr>
                <a:picLocks noChangeAspect="1"/>
              </p:cNvPicPr>
              <p:nvPr/>
            </p:nvPicPr>
            <p:blipFill>
              <a:blip r:embed="rId2"/>
              <a:srcRect b="50000"/>
              <a:stretch>
                <a:fillRect/>
              </a:stretch>
            </p:blipFill>
            <p:spPr>
              <a:xfrm rot="2943353">
                <a:off x="-892842" y="1355556"/>
                <a:ext cx="3072214" cy="36110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4" name="组合 3"/>
            <p:cNvGrpSpPr/>
            <p:nvPr/>
          </p:nvGrpSpPr>
          <p:grpSpPr>
            <a:xfrm rot="5400000" flipH="1" flipV="1">
              <a:off x="4696777" y="215584"/>
              <a:ext cx="3227388" cy="2332038"/>
              <a:chOff x="0" y="0"/>
              <a:chExt cx="4589474" cy="3072214"/>
            </a:xfrm>
          </p:grpSpPr>
          <p:sp>
            <p:nvSpPr>
              <p:cNvPr id="17" name="五边形 6"/>
              <p:cNvSpPr/>
              <p:nvPr/>
            </p:nvSpPr>
            <p:spPr>
              <a:xfrm>
                <a:off x="260037" y="1326646"/>
                <a:ext cx="4329437" cy="1327147"/>
              </a:xfrm>
              <a:custGeom>
                <a:avLst/>
                <a:gdLst>
                  <a:gd name="txL" fmla="*/ 0 w 4329437"/>
                  <a:gd name="txT" fmla="*/ 0 h 1327147"/>
                  <a:gd name="txR" fmla="*/ 4329437 w 4329437"/>
                  <a:gd name="txB" fmla="*/ 1327147 h 132714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4329437" h="1327147">
                    <a:moveTo>
                      <a:pt x="0" y="0"/>
                    </a:moveTo>
                    <a:lnTo>
                      <a:pt x="3063884" y="0"/>
                    </a:lnTo>
                    <a:lnTo>
                      <a:pt x="4329437" y="320674"/>
                    </a:lnTo>
                    <a:lnTo>
                      <a:pt x="3216284" y="1327147"/>
                    </a:lnTo>
                    <a:lnTo>
                      <a:pt x="1017114" y="113262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sp>
            <p:nvSpPr>
              <p:cNvPr id="18" name="五边形 3"/>
              <p:cNvSpPr/>
              <p:nvPr/>
            </p:nvSpPr>
            <p:spPr>
              <a:xfrm>
                <a:off x="0" y="1028834"/>
                <a:ext cx="3888432" cy="1129027"/>
              </a:xfrm>
              <a:custGeom>
                <a:avLst/>
                <a:gdLst>
                  <a:gd name="txL" fmla="*/ 0 w 3888432"/>
                  <a:gd name="txT" fmla="*/ 0 h 1129027"/>
                  <a:gd name="txR" fmla="*/ 3888432 w 3888432"/>
                  <a:gd name="txB" fmla="*/ 1129027 h 112902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3888432" h="1129027">
                    <a:moveTo>
                      <a:pt x="0" y="0"/>
                    </a:moveTo>
                    <a:lnTo>
                      <a:pt x="3323919" y="0"/>
                    </a:lnTo>
                    <a:lnTo>
                      <a:pt x="3888432" y="564514"/>
                    </a:lnTo>
                    <a:lnTo>
                      <a:pt x="3323919" y="1129027"/>
                    </a:lnTo>
                    <a:lnTo>
                      <a:pt x="1006480" y="1129027"/>
                    </a:lnTo>
                    <a:lnTo>
                      <a:pt x="0" y="8248"/>
                    </a:lnTo>
                    <a:close/>
                  </a:path>
                </a:pathLst>
              </a:custGeom>
              <a:solidFill>
                <a:srgbClr val="D3381C"/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pic>
            <p:nvPicPr>
              <p:cNvPr id="20" name="Picture 2"/>
              <p:cNvPicPr>
                <a:picLocks noChangeAspect="1"/>
              </p:cNvPicPr>
              <p:nvPr/>
            </p:nvPicPr>
            <p:blipFill>
              <a:blip r:embed="rId2"/>
              <a:srcRect b="50000"/>
              <a:stretch>
                <a:fillRect/>
              </a:stretch>
            </p:blipFill>
            <p:spPr>
              <a:xfrm rot="2943353">
                <a:off x="-872762" y="1355556"/>
                <a:ext cx="3072214" cy="36110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5" name="组合 4"/>
            <p:cNvGrpSpPr/>
            <p:nvPr/>
          </p:nvGrpSpPr>
          <p:grpSpPr>
            <a:xfrm rot="5400000">
              <a:off x="3104833" y="4097657"/>
              <a:ext cx="3227388" cy="2332036"/>
              <a:chOff x="0" y="0"/>
              <a:chExt cx="4589474" cy="3072214"/>
            </a:xfrm>
          </p:grpSpPr>
          <p:sp>
            <p:nvSpPr>
              <p:cNvPr id="13" name="五边形 6"/>
              <p:cNvSpPr/>
              <p:nvPr/>
            </p:nvSpPr>
            <p:spPr>
              <a:xfrm>
                <a:off x="260037" y="1326646"/>
                <a:ext cx="4329437" cy="1327147"/>
              </a:xfrm>
              <a:custGeom>
                <a:avLst/>
                <a:gdLst>
                  <a:gd name="txL" fmla="*/ 0 w 4329437"/>
                  <a:gd name="txT" fmla="*/ 0 h 1327147"/>
                  <a:gd name="txR" fmla="*/ 4329437 w 4329437"/>
                  <a:gd name="txB" fmla="*/ 1327147 h 132714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4329437" h="1327147">
                    <a:moveTo>
                      <a:pt x="0" y="0"/>
                    </a:moveTo>
                    <a:lnTo>
                      <a:pt x="3063884" y="0"/>
                    </a:lnTo>
                    <a:lnTo>
                      <a:pt x="4329437" y="320674"/>
                    </a:lnTo>
                    <a:lnTo>
                      <a:pt x="3216284" y="1327147"/>
                    </a:lnTo>
                    <a:lnTo>
                      <a:pt x="1017114" y="1132621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sp>
            <p:nvSpPr>
              <p:cNvPr id="14" name="五边形 3"/>
              <p:cNvSpPr/>
              <p:nvPr/>
            </p:nvSpPr>
            <p:spPr>
              <a:xfrm>
                <a:off x="0" y="1028834"/>
                <a:ext cx="3888432" cy="1129027"/>
              </a:xfrm>
              <a:custGeom>
                <a:avLst/>
                <a:gdLst>
                  <a:gd name="txL" fmla="*/ 0 w 3888432"/>
                  <a:gd name="txT" fmla="*/ 0 h 1129027"/>
                  <a:gd name="txR" fmla="*/ 3888432 w 3888432"/>
                  <a:gd name="txB" fmla="*/ 1129027 h 1129027"/>
                </a:gdLst>
                <a:ahLst/>
                <a:cxnLst>
                  <a:cxn ang="0">
                    <a:pos x="0" y="0"/>
                  </a:cxn>
                </a:cxnLst>
                <a:rect l="txL" t="txT" r="txR" b="txB"/>
                <a:pathLst>
                  <a:path w="3888432" h="1129027">
                    <a:moveTo>
                      <a:pt x="0" y="0"/>
                    </a:moveTo>
                    <a:lnTo>
                      <a:pt x="3323919" y="0"/>
                    </a:lnTo>
                    <a:lnTo>
                      <a:pt x="3888432" y="564514"/>
                    </a:lnTo>
                    <a:lnTo>
                      <a:pt x="3323919" y="1129027"/>
                    </a:lnTo>
                    <a:lnTo>
                      <a:pt x="1006480" y="1129027"/>
                    </a:lnTo>
                    <a:lnTo>
                      <a:pt x="0" y="8248"/>
                    </a:lnTo>
                    <a:close/>
                  </a:path>
                </a:pathLst>
              </a:custGeom>
              <a:solidFill>
                <a:srgbClr val="D3381C"/>
              </a:solidFill>
              <a:ln w="25400">
                <a:noFill/>
              </a:ln>
            </p:spPr>
            <p:txBody>
              <a:bodyPr anchor="ctr"/>
              <a:lstStyle>
                <a:lvl1pPr lvl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1800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marL="0" indent="0" algn="ctr" eaLnBrk="1" latinLnBrk="0" hangingPunct="1">
                  <a:buNone/>
                </a:pPr>
                <a:endParaRPr b="1" baseline="0">
                  <a:solidFill>
                    <a:srgbClr val="FFFFFF"/>
                  </a:solidFill>
                  <a:latin typeface="+mn-ea"/>
                  <a:sym typeface="微软雅黑" panose="020B0503020204020204" charset="-122"/>
                </a:endParaRPr>
              </a:p>
            </p:txBody>
          </p:sp>
          <p:pic>
            <p:nvPicPr>
              <p:cNvPr id="16" name="Picture 2"/>
              <p:cNvPicPr>
                <a:picLocks noChangeAspect="1"/>
              </p:cNvPicPr>
              <p:nvPr/>
            </p:nvPicPr>
            <p:blipFill>
              <a:blip r:embed="rId2"/>
              <a:srcRect b="50000"/>
              <a:stretch>
                <a:fillRect/>
              </a:stretch>
            </p:blipFill>
            <p:spPr>
              <a:xfrm rot="2943353">
                <a:off x="-872762" y="1355556"/>
                <a:ext cx="3072214" cy="361102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6" name="TextBox 89"/>
            <p:cNvSpPr/>
            <p:nvPr/>
          </p:nvSpPr>
          <p:spPr>
            <a:xfrm flipH="1">
              <a:off x="5809931" y="843281"/>
              <a:ext cx="1031874" cy="4248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lvl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indent="0" algn="ctr" eaLnBrk="1" latinLnBrk="0" hangingPunct="1">
                <a:lnSpc>
                  <a:spcPct val="80000"/>
                </a:lnSpc>
                <a:buNone/>
              </a:pPr>
              <a:r>
                <a:rPr lang="en-US" altLang="zh-CN" b="1" baseline="0" dirty="0">
                  <a:solidFill>
                    <a:schemeClr val="bg1"/>
                  </a:solidFill>
                  <a:latin typeface="+mn-ea"/>
                  <a:sym typeface="Arial Rounded MT Bold" panose="020F0704030504030204" charset="0"/>
                </a:rPr>
                <a:t>01</a:t>
              </a:r>
              <a:endParaRPr lang="zh-CN" altLang="en-US" b="1" baseline="0" dirty="0">
                <a:solidFill>
                  <a:schemeClr val="bg1"/>
                </a:solidFill>
                <a:latin typeface="+mn-ea"/>
                <a:sym typeface="Arial Rounded MT Bold" panose="020F0704030504030204" charset="0"/>
              </a:endParaRPr>
            </a:p>
          </p:txBody>
        </p:sp>
        <p:sp>
          <p:nvSpPr>
            <p:cNvPr id="7" name="TextBox 90"/>
            <p:cNvSpPr/>
            <p:nvPr/>
          </p:nvSpPr>
          <p:spPr>
            <a:xfrm flipH="1">
              <a:off x="7321231" y="3796032"/>
              <a:ext cx="1033463" cy="4248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lvl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indent="0" algn="ctr" eaLnBrk="1" latinLnBrk="0" hangingPunct="1">
                <a:lnSpc>
                  <a:spcPct val="80000"/>
                </a:lnSpc>
                <a:buNone/>
              </a:pPr>
              <a:r>
                <a:rPr lang="en-US" altLang="zh-CN" b="1" baseline="0" dirty="0">
                  <a:solidFill>
                    <a:schemeClr val="bg1"/>
                  </a:solidFill>
                  <a:latin typeface="+mn-ea"/>
                  <a:sym typeface="Arial Rounded MT Bold" panose="020F0704030504030204" charset="0"/>
                </a:rPr>
                <a:t>02</a:t>
              </a:r>
              <a:endParaRPr lang="zh-CN" altLang="en-US" b="1" baseline="0" dirty="0">
                <a:solidFill>
                  <a:schemeClr val="bg1"/>
                </a:solidFill>
                <a:latin typeface="+mn-ea"/>
                <a:sym typeface="Arial Rounded MT Bold" panose="020F0704030504030204" charset="0"/>
              </a:endParaRPr>
            </a:p>
          </p:txBody>
        </p:sp>
        <p:sp>
          <p:nvSpPr>
            <p:cNvPr id="8" name="TextBox 91"/>
            <p:cNvSpPr/>
            <p:nvPr/>
          </p:nvSpPr>
          <p:spPr>
            <a:xfrm flipH="1">
              <a:off x="4152582" y="5380357"/>
              <a:ext cx="1033463" cy="4248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lvl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indent="0" algn="ctr" eaLnBrk="1" latinLnBrk="0" hangingPunct="1">
                <a:lnSpc>
                  <a:spcPct val="80000"/>
                </a:lnSpc>
                <a:buNone/>
              </a:pPr>
              <a:r>
                <a:rPr lang="en-US" altLang="zh-CN" b="1" baseline="0" dirty="0">
                  <a:solidFill>
                    <a:schemeClr val="bg1"/>
                  </a:solidFill>
                  <a:latin typeface="+mn-ea"/>
                  <a:sym typeface="Arial Rounded MT Bold" panose="020F0704030504030204" charset="0"/>
                </a:rPr>
                <a:t>03</a:t>
              </a:r>
              <a:endParaRPr lang="zh-CN" altLang="en-US" b="1" baseline="0" dirty="0">
                <a:solidFill>
                  <a:schemeClr val="bg1"/>
                </a:solidFill>
                <a:latin typeface="+mn-ea"/>
                <a:sym typeface="Arial Rounded MT Bold" panose="020F0704030504030204" charset="0"/>
              </a:endParaRPr>
            </a:p>
          </p:txBody>
        </p:sp>
        <p:sp>
          <p:nvSpPr>
            <p:cNvPr id="9" name="TextBox 92"/>
            <p:cNvSpPr/>
            <p:nvPr/>
          </p:nvSpPr>
          <p:spPr>
            <a:xfrm flipH="1">
              <a:off x="2377757" y="2211705"/>
              <a:ext cx="1031874" cy="4248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lvl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indent="0" algn="ctr" eaLnBrk="1" latinLnBrk="0" hangingPunct="1">
                <a:lnSpc>
                  <a:spcPct val="80000"/>
                </a:lnSpc>
                <a:buNone/>
              </a:pPr>
              <a:r>
                <a:rPr lang="en-US" altLang="zh-CN" b="1" baseline="0" dirty="0">
                  <a:solidFill>
                    <a:schemeClr val="bg1"/>
                  </a:solidFill>
                  <a:latin typeface="+mn-ea"/>
                  <a:sym typeface="Arial Rounded MT Bold" panose="020F0704030504030204" charset="0"/>
                </a:rPr>
                <a:t>04</a:t>
              </a:r>
              <a:endParaRPr lang="zh-CN" altLang="en-US" b="1" baseline="0" dirty="0">
                <a:solidFill>
                  <a:schemeClr val="bg1"/>
                </a:solidFill>
                <a:latin typeface="+mn-ea"/>
                <a:sym typeface="Arial Rounded MT Bold" panose="020F0704030504030204" charset="0"/>
              </a:endParaRPr>
            </a:p>
          </p:txBody>
        </p:sp>
        <p:sp>
          <p:nvSpPr>
            <p:cNvPr id="12" name="灯片编号占位符 1"/>
            <p:cNvSpPr/>
            <p:nvPr/>
          </p:nvSpPr>
          <p:spPr>
            <a:xfrm>
              <a:off x="8391207" y="6277293"/>
              <a:ext cx="2133600" cy="3651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horz" anchor="ctr"/>
            <a:lstStyle>
              <a:lvl1pPr lvl="0" algn="r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200" kern="1200" baseline="0">
                  <a:solidFill>
                    <a:srgbClr val="898989"/>
                  </a:solidFill>
                  <a:latin typeface="微软雅黑" panose="020B0503020204020204" charset="-122"/>
                  <a:ea typeface="宋体" panose="02010600030101010101" pitchFamily="2" charset="-122"/>
                  <a:cs typeface="+mn-cs"/>
                </a:defRPr>
              </a:lvl1pPr>
              <a:lvl2pPr marL="457200" lvl="1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lvl="5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lvl="6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lvl="7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lvl="8" indent="0" algn="l" defTabSz="91440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1800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lvl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</a:pPr>
              <a:fld id="{9A0DB2DC-4C9A-4742-B13C-FB6460FD3503}" type="slidenum">
                <a:rPr lang="zh-CN" altLang="en-US" sz="1800" b="1" dirty="0">
                  <a:latin typeface="+mn-ea"/>
                  <a:ea typeface="+mn-ea"/>
                  <a:sym typeface="微软雅黑" panose="020B0503020204020204" charset="-122"/>
                </a:rPr>
                <a:pPr lvl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</a:pPr>
                <a:t>10</a:t>
              </a:fld>
              <a:endParaRPr lang="zh-CN" altLang="en-US" sz="1800" b="1" dirty="0">
                <a:latin typeface="+mn-ea"/>
                <a:ea typeface="+mn-ea"/>
                <a:sym typeface="微软雅黑" panose="020B0503020204020204" charset="-122"/>
              </a:endParaRPr>
            </a:p>
          </p:txBody>
        </p:sp>
      </p:grpSp>
      <p:sp>
        <p:nvSpPr>
          <p:cNvPr id="30" name="ïśļîḑe"/>
          <p:cNvSpPr txBox="1"/>
          <p:nvPr/>
        </p:nvSpPr>
        <p:spPr>
          <a:xfrm>
            <a:off x="7303682" y="1803222"/>
            <a:ext cx="3190189" cy="516005"/>
          </a:xfrm>
          <a:prstGeom prst="rect">
            <a:avLst/>
          </a:prstGeom>
          <a:noFill/>
        </p:spPr>
        <p:txBody>
          <a:bodyPr wrap="square" lIns="90000" tIns="46800" rIns="90000" bIns="46800">
            <a:normAutofit fontScale="92500" lnSpcReduction="2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</a:t>
            </a:r>
            <a:endParaRPr lang="zh-CN" altLang="en-US" sz="1000" dirty="0"/>
          </a:p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31" name="í$ḷïḍê"/>
          <p:cNvSpPr/>
          <p:nvPr/>
        </p:nvSpPr>
        <p:spPr>
          <a:xfrm>
            <a:off x="7303682" y="1416761"/>
            <a:ext cx="3190189" cy="386462"/>
          </a:xfrm>
          <a:prstGeom prst="rect">
            <a:avLst/>
          </a:prstGeom>
        </p:spPr>
        <p:txBody>
          <a:bodyPr wrap="none" lIns="90000" tIns="46800" rIns="90000" bIns="46800">
            <a:normAutofit/>
          </a:bodyPr>
          <a:lstStyle/>
          <a:p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32" name="ïśļîḑe"/>
          <p:cNvSpPr txBox="1"/>
          <p:nvPr/>
        </p:nvSpPr>
        <p:spPr>
          <a:xfrm>
            <a:off x="6408397" y="5146865"/>
            <a:ext cx="3190189" cy="516005"/>
          </a:xfrm>
          <a:prstGeom prst="rect">
            <a:avLst/>
          </a:prstGeom>
          <a:noFill/>
        </p:spPr>
        <p:txBody>
          <a:bodyPr wrap="square" lIns="90000" tIns="46800" rIns="90000" bIns="46800">
            <a:normAutofit fontScale="92500" lnSpcReduction="2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</a:t>
            </a:r>
            <a:endParaRPr lang="zh-CN" altLang="en-US" sz="1000" dirty="0"/>
          </a:p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33" name="í$ḷïḍê"/>
          <p:cNvSpPr/>
          <p:nvPr/>
        </p:nvSpPr>
        <p:spPr>
          <a:xfrm>
            <a:off x="6408397" y="4760404"/>
            <a:ext cx="3190189" cy="386462"/>
          </a:xfrm>
          <a:prstGeom prst="rect">
            <a:avLst/>
          </a:prstGeom>
        </p:spPr>
        <p:txBody>
          <a:bodyPr wrap="none" lIns="90000" tIns="46800" rIns="90000" bIns="46800">
            <a:normAutofit/>
          </a:bodyPr>
          <a:lstStyle/>
          <a:p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34" name="ïśļîḑe"/>
          <p:cNvSpPr txBox="1"/>
          <p:nvPr/>
        </p:nvSpPr>
        <p:spPr>
          <a:xfrm>
            <a:off x="1209019" y="5062182"/>
            <a:ext cx="3190189" cy="516005"/>
          </a:xfrm>
          <a:prstGeom prst="rect">
            <a:avLst/>
          </a:prstGeom>
          <a:noFill/>
        </p:spPr>
        <p:txBody>
          <a:bodyPr wrap="square" lIns="90000" tIns="46800" rIns="90000" bIns="46800">
            <a:normAutofit fontScale="92500" lnSpcReduction="2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</a:t>
            </a:r>
            <a:endParaRPr lang="zh-CN" altLang="en-US" sz="1000" dirty="0"/>
          </a:p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35" name="í$ḷïḍê"/>
          <p:cNvSpPr/>
          <p:nvPr/>
        </p:nvSpPr>
        <p:spPr>
          <a:xfrm>
            <a:off x="1209019" y="4675721"/>
            <a:ext cx="3190189" cy="386462"/>
          </a:xfrm>
          <a:prstGeom prst="rect">
            <a:avLst/>
          </a:prstGeom>
        </p:spPr>
        <p:txBody>
          <a:bodyPr wrap="none" lIns="90000" tIns="46800" rIns="90000" bIns="46800">
            <a:normAutofit/>
          </a:bodyPr>
          <a:lstStyle/>
          <a:p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  <p:sp>
        <p:nvSpPr>
          <p:cNvPr id="36" name="ïśļîḑe"/>
          <p:cNvSpPr txBox="1"/>
          <p:nvPr/>
        </p:nvSpPr>
        <p:spPr>
          <a:xfrm>
            <a:off x="1209019" y="1699052"/>
            <a:ext cx="3190189" cy="516005"/>
          </a:xfrm>
          <a:prstGeom prst="rect">
            <a:avLst/>
          </a:prstGeom>
          <a:noFill/>
        </p:spPr>
        <p:txBody>
          <a:bodyPr wrap="square" lIns="90000" tIns="46800" rIns="90000" bIns="46800">
            <a:normAutofit fontScale="92500" lnSpcReduction="2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</a:t>
            </a:r>
            <a:endParaRPr lang="zh-CN" altLang="en-US" sz="1000" dirty="0"/>
          </a:p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37" name="í$ḷïḍê"/>
          <p:cNvSpPr/>
          <p:nvPr/>
        </p:nvSpPr>
        <p:spPr>
          <a:xfrm>
            <a:off x="1209019" y="1312591"/>
            <a:ext cx="3190189" cy="386462"/>
          </a:xfrm>
          <a:prstGeom prst="rect">
            <a:avLst/>
          </a:prstGeom>
        </p:spPr>
        <p:txBody>
          <a:bodyPr wrap="none" lIns="90000" tIns="46800" rIns="90000" bIns="46800">
            <a:normAutofit/>
          </a:bodyPr>
          <a:lstStyle/>
          <a:p>
            <a:r>
              <a:rPr lang="en-US" altLang="zh-CN" sz="1600" b="1" dirty="0"/>
              <a:t>Text here</a:t>
            </a:r>
            <a:endParaRPr lang="zh-CN" altLang="en-US" sz="16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659685" y="935287"/>
            <a:ext cx="10872630" cy="4986176"/>
            <a:chOff x="659685" y="935287"/>
            <a:chExt cx="10872630" cy="4986176"/>
          </a:xfrm>
        </p:grpSpPr>
        <p:sp>
          <p:nvSpPr>
            <p:cNvPr id="3" name="îṣḷîḍè"/>
            <p:cNvSpPr/>
            <p:nvPr/>
          </p:nvSpPr>
          <p:spPr>
            <a:xfrm rot="16200000">
              <a:off x="5872350" y="203804"/>
              <a:ext cx="455082" cy="4410200"/>
            </a:xfrm>
            <a:prstGeom prst="rightBracket">
              <a:avLst>
                <a:gd name="adj" fmla="val 165525"/>
              </a:avLst>
            </a:prstGeom>
            <a:ln w="3175">
              <a:solidFill>
                <a:schemeClr val="tx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" name="ïṩḻïďè"/>
            <p:cNvSpPr/>
            <p:nvPr/>
          </p:nvSpPr>
          <p:spPr>
            <a:xfrm rot="16200000">
              <a:off x="5872350" y="-1950433"/>
              <a:ext cx="455082" cy="8718674"/>
            </a:xfrm>
            <a:prstGeom prst="rightBracket">
              <a:avLst>
                <a:gd name="adj" fmla="val 226678"/>
              </a:avLst>
            </a:prstGeom>
            <a:ln w="3175">
              <a:solidFill>
                <a:schemeClr val="tx2">
                  <a:lumMod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" name="îṩļîde"/>
            <p:cNvSpPr/>
            <p:nvPr/>
          </p:nvSpPr>
          <p:spPr>
            <a:xfrm>
              <a:off x="661115" y="2804452"/>
              <a:ext cx="10871200" cy="15440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 fontScale="25000" lnSpcReduction="20000"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6" name="ïṧḷíḑé"/>
            <p:cNvSpPr/>
            <p:nvPr/>
          </p:nvSpPr>
          <p:spPr>
            <a:xfrm>
              <a:off x="1505663" y="2636445"/>
              <a:ext cx="490422" cy="490418"/>
            </a:xfrm>
            <a:prstGeom prst="ellipse">
              <a:avLst/>
            </a:prstGeom>
            <a:solidFill>
              <a:srgbClr val="D3381C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1</a:t>
              </a:r>
            </a:p>
          </p:txBody>
        </p:sp>
        <p:sp>
          <p:nvSpPr>
            <p:cNvPr id="7" name="íṣļídê"/>
            <p:cNvSpPr/>
            <p:nvPr/>
          </p:nvSpPr>
          <p:spPr>
            <a:xfrm>
              <a:off x="3678583" y="2636445"/>
              <a:ext cx="490422" cy="490418"/>
            </a:xfrm>
            <a:prstGeom prst="ellipse">
              <a:avLst/>
            </a:prstGeom>
            <a:solidFill>
              <a:srgbClr val="D3381C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2</a:t>
              </a:r>
            </a:p>
          </p:txBody>
        </p:sp>
        <p:sp>
          <p:nvSpPr>
            <p:cNvPr id="8" name="ïṣlíďe"/>
            <p:cNvSpPr/>
            <p:nvPr/>
          </p:nvSpPr>
          <p:spPr>
            <a:xfrm>
              <a:off x="5851503" y="2636445"/>
              <a:ext cx="490422" cy="490418"/>
            </a:xfrm>
            <a:prstGeom prst="ellipse">
              <a:avLst/>
            </a:prstGeom>
            <a:solidFill>
              <a:srgbClr val="D3381C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3</a:t>
              </a:r>
            </a:p>
          </p:txBody>
        </p:sp>
        <p:sp>
          <p:nvSpPr>
            <p:cNvPr id="9" name="işļiďè"/>
            <p:cNvSpPr/>
            <p:nvPr/>
          </p:nvSpPr>
          <p:spPr>
            <a:xfrm>
              <a:off x="8024423" y="2636445"/>
              <a:ext cx="490422" cy="490418"/>
            </a:xfrm>
            <a:prstGeom prst="ellipse">
              <a:avLst/>
            </a:prstGeom>
            <a:solidFill>
              <a:srgbClr val="D3381C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4</a:t>
              </a:r>
            </a:p>
          </p:txBody>
        </p:sp>
        <p:sp>
          <p:nvSpPr>
            <p:cNvPr id="10" name="îŝḷidé"/>
            <p:cNvSpPr/>
            <p:nvPr/>
          </p:nvSpPr>
          <p:spPr>
            <a:xfrm>
              <a:off x="10197343" y="2636445"/>
              <a:ext cx="490422" cy="490418"/>
            </a:xfrm>
            <a:prstGeom prst="ellipse">
              <a:avLst/>
            </a:prstGeom>
            <a:solidFill>
              <a:srgbClr val="D3381C"/>
            </a:solidFill>
            <a:ln w="381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5</a:t>
              </a:r>
            </a:p>
          </p:txBody>
        </p:sp>
        <p:grpSp>
          <p:nvGrpSpPr>
            <p:cNvPr id="11" name="iŝľiḓe"/>
            <p:cNvGrpSpPr/>
            <p:nvPr/>
          </p:nvGrpSpPr>
          <p:grpSpPr>
            <a:xfrm>
              <a:off x="5586867" y="3408748"/>
              <a:ext cx="1019688" cy="1020573"/>
              <a:chOff x="3662363" y="1317626"/>
              <a:chExt cx="1824038" cy="1825624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63" name="ïṣḷíḑè"/>
              <p:cNvSpPr/>
              <p:nvPr/>
            </p:nvSpPr>
            <p:spPr bwMode="auto">
              <a:xfrm>
                <a:off x="5129213" y="1747838"/>
                <a:ext cx="357188" cy="965200"/>
              </a:xfrm>
              <a:custGeom>
                <a:avLst/>
                <a:gdLst>
                  <a:gd name="T0" fmla="*/ 18 w 73"/>
                  <a:gd name="T1" fmla="*/ 98 h 197"/>
                  <a:gd name="T2" fmla="*/ 0 w 73"/>
                  <a:gd name="T3" fmla="*/ 32 h 197"/>
                  <a:gd name="T4" fmla="*/ 45 w 73"/>
                  <a:gd name="T5" fmla="*/ 0 h 197"/>
                  <a:gd name="T6" fmla="*/ 73 w 73"/>
                  <a:gd name="T7" fmla="*/ 98 h 197"/>
                  <a:gd name="T8" fmla="*/ 45 w 73"/>
                  <a:gd name="T9" fmla="*/ 197 h 197"/>
                  <a:gd name="T10" fmla="*/ 0 w 73"/>
                  <a:gd name="T11" fmla="*/ 164 h 197"/>
                  <a:gd name="T12" fmla="*/ 18 w 73"/>
                  <a:gd name="T13" fmla="*/ 98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197">
                    <a:moveTo>
                      <a:pt x="18" y="98"/>
                    </a:moveTo>
                    <a:cubicBezTo>
                      <a:pt x="18" y="74"/>
                      <a:pt x="12" y="51"/>
                      <a:pt x="0" y="32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62" y="28"/>
                      <a:pt x="73" y="62"/>
                      <a:pt x="73" y="98"/>
                    </a:cubicBezTo>
                    <a:cubicBezTo>
                      <a:pt x="73" y="134"/>
                      <a:pt x="62" y="168"/>
                      <a:pt x="45" y="197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12" y="145"/>
                      <a:pt x="18" y="122"/>
                      <a:pt x="18" y="98"/>
                    </a:cubicBezTo>
                    <a:close/>
                  </a:path>
                </a:pathLst>
              </a:custGeom>
              <a:solidFill>
                <a:srgbClr val="D338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4" name="íṡ1iḍê"/>
              <p:cNvSpPr/>
              <p:nvPr/>
            </p:nvSpPr>
            <p:spPr bwMode="auto">
              <a:xfrm>
                <a:off x="4357688" y="2659063"/>
                <a:ext cx="914400" cy="484187"/>
              </a:xfrm>
              <a:custGeom>
                <a:avLst/>
                <a:gdLst>
                  <a:gd name="T0" fmla="*/ 44 w 187"/>
                  <a:gd name="T1" fmla="*/ 44 h 99"/>
                  <a:gd name="T2" fmla="*/ 142 w 187"/>
                  <a:gd name="T3" fmla="*/ 0 h 99"/>
                  <a:gd name="T4" fmla="*/ 187 w 187"/>
                  <a:gd name="T5" fmla="*/ 32 h 99"/>
                  <a:gd name="T6" fmla="*/ 44 w 187"/>
                  <a:gd name="T7" fmla="*/ 99 h 99"/>
                  <a:gd name="T8" fmla="*/ 0 w 187"/>
                  <a:gd name="T9" fmla="*/ 93 h 99"/>
                  <a:gd name="T10" fmla="*/ 16 w 187"/>
                  <a:gd name="T11" fmla="*/ 41 h 99"/>
                  <a:gd name="T12" fmla="*/ 44 w 187"/>
                  <a:gd name="T13" fmla="*/ 4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9">
                    <a:moveTo>
                      <a:pt x="44" y="44"/>
                    </a:moveTo>
                    <a:cubicBezTo>
                      <a:pt x="83" y="44"/>
                      <a:pt x="118" y="27"/>
                      <a:pt x="142" y="0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53" y="73"/>
                      <a:pt x="101" y="99"/>
                      <a:pt x="44" y="99"/>
                    </a:cubicBezTo>
                    <a:cubicBezTo>
                      <a:pt x="29" y="99"/>
                      <a:pt x="14" y="97"/>
                      <a:pt x="0" y="93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5" y="43"/>
                      <a:pt x="35" y="44"/>
                      <a:pt x="44" y="4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5" name="ïṩlïďè"/>
              <p:cNvSpPr/>
              <p:nvPr/>
            </p:nvSpPr>
            <p:spPr bwMode="auto">
              <a:xfrm>
                <a:off x="3662363" y="2297113"/>
                <a:ext cx="650875" cy="777875"/>
              </a:xfrm>
              <a:custGeom>
                <a:avLst/>
                <a:gdLst>
                  <a:gd name="T0" fmla="*/ 133 w 133"/>
                  <a:gd name="T1" fmla="*/ 107 h 159"/>
                  <a:gd name="T2" fmla="*/ 116 w 133"/>
                  <a:gd name="T3" fmla="*/ 159 h 159"/>
                  <a:gd name="T4" fmla="*/ 0 w 133"/>
                  <a:gd name="T5" fmla="*/ 0 h 159"/>
                  <a:gd name="T6" fmla="*/ 55 w 133"/>
                  <a:gd name="T7" fmla="*/ 0 h 159"/>
                  <a:gd name="T8" fmla="*/ 133 w 133"/>
                  <a:gd name="T9" fmla="*/ 107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59">
                    <a:moveTo>
                      <a:pt x="133" y="107"/>
                    </a:moveTo>
                    <a:cubicBezTo>
                      <a:pt x="116" y="159"/>
                      <a:pt x="116" y="159"/>
                      <a:pt x="116" y="159"/>
                    </a:cubicBezTo>
                    <a:cubicBezTo>
                      <a:pt x="52" y="133"/>
                      <a:pt x="5" y="72"/>
                      <a:pt x="0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60" y="48"/>
                      <a:pt x="91" y="88"/>
                      <a:pt x="133" y="107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i$ľíḍe"/>
              <p:cNvSpPr/>
              <p:nvPr/>
            </p:nvSpPr>
            <p:spPr bwMode="auto">
              <a:xfrm>
                <a:off x="4357688" y="1317626"/>
                <a:ext cx="914400" cy="479425"/>
              </a:xfrm>
              <a:custGeom>
                <a:avLst/>
                <a:gdLst>
                  <a:gd name="T0" fmla="*/ 44 w 187"/>
                  <a:gd name="T1" fmla="*/ 54 h 98"/>
                  <a:gd name="T2" fmla="*/ 16 w 187"/>
                  <a:gd name="T3" fmla="*/ 57 h 98"/>
                  <a:gd name="T4" fmla="*/ 0 w 187"/>
                  <a:gd name="T5" fmla="*/ 5 h 98"/>
                  <a:gd name="T6" fmla="*/ 44 w 187"/>
                  <a:gd name="T7" fmla="*/ 0 h 98"/>
                  <a:gd name="T8" fmla="*/ 187 w 187"/>
                  <a:gd name="T9" fmla="*/ 66 h 98"/>
                  <a:gd name="T10" fmla="*/ 142 w 187"/>
                  <a:gd name="T11" fmla="*/ 98 h 98"/>
                  <a:gd name="T12" fmla="*/ 44 w 187"/>
                  <a:gd name="T13" fmla="*/ 5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8">
                    <a:moveTo>
                      <a:pt x="44" y="54"/>
                    </a:moveTo>
                    <a:cubicBezTo>
                      <a:pt x="35" y="54"/>
                      <a:pt x="25" y="55"/>
                      <a:pt x="16" y="5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4" y="2"/>
                      <a:pt x="29" y="0"/>
                      <a:pt x="44" y="0"/>
                    </a:cubicBezTo>
                    <a:cubicBezTo>
                      <a:pt x="101" y="0"/>
                      <a:pt x="153" y="25"/>
                      <a:pt x="187" y="66"/>
                    </a:cubicBezTo>
                    <a:cubicBezTo>
                      <a:pt x="142" y="98"/>
                      <a:pt x="142" y="98"/>
                      <a:pt x="142" y="98"/>
                    </a:cubicBezTo>
                    <a:cubicBezTo>
                      <a:pt x="118" y="71"/>
                      <a:pt x="83" y="54"/>
                      <a:pt x="44" y="5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îṥḷíḓê"/>
              <p:cNvSpPr/>
              <p:nvPr/>
            </p:nvSpPr>
            <p:spPr bwMode="auto">
              <a:xfrm>
                <a:off x="3662363" y="1381125"/>
                <a:ext cx="650875" cy="782637"/>
              </a:xfrm>
              <a:custGeom>
                <a:avLst/>
                <a:gdLst>
                  <a:gd name="T0" fmla="*/ 55 w 133"/>
                  <a:gd name="T1" fmla="*/ 160 h 160"/>
                  <a:gd name="T2" fmla="*/ 0 w 133"/>
                  <a:gd name="T3" fmla="*/ 160 h 160"/>
                  <a:gd name="T4" fmla="*/ 116 w 133"/>
                  <a:gd name="T5" fmla="*/ 0 h 160"/>
                  <a:gd name="T6" fmla="*/ 133 w 133"/>
                  <a:gd name="T7" fmla="*/ 53 h 160"/>
                  <a:gd name="T8" fmla="*/ 55 w 133"/>
                  <a:gd name="T9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60">
                    <a:moveTo>
                      <a:pt x="55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5" y="87"/>
                      <a:pt x="52" y="27"/>
                      <a:pt x="116" y="0"/>
                    </a:cubicBezTo>
                    <a:cubicBezTo>
                      <a:pt x="133" y="53"/>
                      <a:pt x="133" y="53"/>
                      <a:pt x="133" y="53"/>
                    </a:cubicBezTo>
                    <a:cubicBezTo>
                      <a:pt x="91" y="71"/>
                      <a:pt x="60" y="112"/>
                      <a:pt x="55" y="16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2" name="ïśļïḓé"/>
            <p:cNvSpPr/>
            <p:nvPr/>
          </p:nvSpPr>
          <p:spPr>
            <a:xfrm>
              <a:off x="5818321" y="3639310"/>
              <a:ext cx="556789" cy="556788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  <a:effectLst>
              <a:outerShdw sx="110000" sy="110000" algn="ctr" rotWithShape="0">
                <a:schemeClr val="tx1">
                  <a:alpha val="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iṥ1ïdé"/>
            <p:cNvSpPr/>
            <p:nvPr/>
          </p:nvSpPr>
          <p:spPr bwMode="auto">
            <a:xfrm>
              <a:off x="5959257" y="3785326"/>
              <a:ext cx="274915" cy="264754"/>
            </a:xfrm>
            <a:custGeom>
              <a:avLst/>
              <a:gdLst>
                <a:gd name="connsiteX0" fmla="*/ 216243 w 609050"/>
                <a:gd name="connsiteY0" fmla="*/ 412730 h 586540"/>
                <a:gd name="connsiteX1" fmla="*/ 216243 w 609050"/>
                <a:gd name="connsiteY1" fmla="*/ 456594 h 586540"/>
                <a:gd name="connsiteX2" fmla="*/ 293953 w 609050"/>
                <a:gd name="connsiteY2" fmla="*/ 456594 h 586540"/>
                <a:gd name="connsiteX3" fmla="*/ 293953 w 609050"/>
                <a:gd name="connsiteY3" fmla="*/ 412730 h 586540"/>
                <a:gd name="connsiteX4" fmla="*/ 69884 w 609050"/>
                <a:gd name="connsiteY4" fmla="*/ 412730 h 586540"/>
                <a:gd name="connsiteX5" fmla="*/ 69884 w 609050"/>
                <a:gd name="connsiteY5" fmla="*/ 456594 h 586540"/>
                <a:gd name="connsiteX6" fmla="*/ 147595 w 609050"/>
                <a:gd name="connsiteY6" fmla="*/ 456594 h 586540"/>
                <a:gd name="connsiteX7" fmla="*/ 147595 w 609050"/>
                <a:gd name="connsiteY7" fmla="*/ 412730 h 586540"/>
                <a:gd name="connsiteX8" fmla="*/ 460769 w 609050"/>
                <a:gd name="connsiteY8" fmla="*/ 376268 h 586540"/>
                <a:gd name="connsiteX9" fmla="*/ 460769 w 609050"/>
                <a:gd name="connsiteY9" fmla="*/ 414786 h 586540"/>
                <a:gd name="connsiteX10" fmla="*/ 555916 w 609050"/>
                <a:gd name="connsiteY10" fmla="*/ 414786 h 586540"/>
                <a:gd name="connsiteX11" fmla="*/ 555916 w 609050"/>
                <a:gd name="connsiteY11" fmla="*/ 376268 h 586540"/>
                <a:gd name="connsiteX12" fmla="*/ 216243 w 609050"/>
                <a:gd name="connsiteY12" fmla="*/ 339670 h 586540"/>
                <a:gd name="connsiteX13" fmla="*/ 216243 w 609050"/>
                <a:gd name="connsiteY13" fmla="*/ 383533 h 586540"/>
                <a:gd name="connsiteX14" fmla="*/ 293953 w 609050"/>
                <a:gd name="connsiteY14" fmla="*/ 383533 h 586540"/>
                <a:gd name="connsiteX15" fmla="*/ 293953 w 609050"/>
                <a:gd name="connsiteY15" fmla="*/ 339670 h 586540"/>
                <a:gd name="connsiteX16" fmla="*/ 69884 w 609050"/>
                <a:gd name="connsiteY16" fmla="*/ 339670 h 586540"/>
                <a:gd name="connsiteX17" fmla="*/ 69884 w 609050"/>
                <a:gd name="connsiteY17" fmla="*/ 383533 h 586540"/>
                <a:gd name="connsiteX18" fmla="*/ 147595 w 609050"/>
                <a:gd name="connsiteY18" fmla="*/ 383533 h 586540"/>
                <a:gd name="connsiteX19" fmla="*/ 147595 w 609050"/>
                <a:gd name="connsiteY19" fmla="*/ 339670 h 586540"/>
                <a:gd name="connsiteX20" fmla="*/ 460769 w 609050"/>
                <a:gd name="connsiteY20" fmla="*/ 303071 h 586540"/>
                <a:gd name="connsiteX21" fmla="*/ 460769 w 609050"/>
                <a:gd name="connsiteY21" fmla="*/ 341726 h 586540"/>
                <a:gd name="connsiteX22" fmla="*/ 555916 w 609050"/>
                <a:gd name="connsiteY22" fmla="*/ 341726 h 586540"/>
                <a:gd name="connsiteX23" fmla="*/ 555916 w 609050"/>
                <a:gd name="connsiteY23" fmla="*/ 303071 h 586540"/>
                <a:gd name="connsiteX24" fmla="*/ 216243 w 609050"/>
                <a:gd name="connsiteY24" fmla="*/ 266609 h 586540"/>
                <a:gd name="connsiteX25" fmla="*/ 216243 w 609050"/>
                <a:gd name="connsiteY25" fmla="*/ 310473 h 586540"/>
                <a:gd name="connsiteX26" fmla="*/ 293953 w 609050"/>
                <a:gd name="connsiteY26" fmla="*/ 310473 h 586540"/>
                <a:gd name="connsiteX27" fmla="*/ 293953 w 609050"/>
                <a:gd name="connsiteY27" fmla="*/ 266609 h 586540"/>
                <a:gd name="connsiteX28" fmla="*/ 69884 w 609050"/>
                <a:gd name="connsiteY28" fmla="*/ 266609 h 586540"/>
                <a:gd name="connsiteX29" fmla="*/ 69884 w 609050"/>
                <a:gd name="connsiteY29" fmla="*/ 310473 h 586540"/>
                <a:gd name="connsiteX30" fmla="*/ 147595 w 609050"/>
                <a:gd name="connsiteY30" fmla="*/ 310473 h 586540"/>
                <a:gd name="connsiteX31" fmla="*/ 147595 w 609050"/>
                <a:gd name="connsiteY31" fmla="*/ 266609 h 586540"/>
                <a:gd name="connsiteX32" fmla="*/ 460769 w 609050"/>
                <a:gd name="connsiteY32" fmla="*/ 230010 h 586540"/>
                <a:gd name="connsiteX33" fmla="*/ 460769 w 609050"/>
                <a:gd name="connsiteY33" fmla="*/ 268528 h 586540"/>
                <a:gd name="connsiteX34" fmla="*/ 555916 w 609050"/>
                <a:gd name="connsiteY34" fmla="*/ 268528 h 586540"/>
                <a:gd name="connsiteX35" fmla="*/ 555916 w 609050"/>
                <a:gd name="connsiteY35" fmla="*/ 230010 h 586540"/>
                <a:gd name="connsiteX36" fmla="*/ 216243 w 609050"/>
                <a:gd name="connsiteY36" fmla="*/ 193549 h 586540"/>
                <a:gd name="connsiteX37" fmla="*/ 216243 w 609050"/>
                <a:gd name="connsiteY37" fmla="*/ 237412 h 586540"/>
                <a:gd name="connsiteX38" fmla="*/ 293953 w 609050"/>
                <a:gd name="connsiteY38" fmla="*/ 237412 h 586540"/>
                <a:gd name="connsiteX39" fmla="*/ 293953 w 609050"/>
                <a:gd name="connsiteY39" fmla="*/ 193549 h 586540"/>
                <a:gd name="connsiteX40" fmla="*/ 69884 w 609050"/>
                <a:gd name="connsiteY40" fmla="*/ 193549 h 586540"/>
                <a:gd name="connsiteX41" fmla="*/ 69884 w 609050"/>
                <a:gd name="connsiteY41" fmla="*/ 237412 h 586540"/>
                <a:gd name="connsiteX42" fmla="*/ 147595 w 609050"/>
                <a:gd name="connsiteY42" fmla="*/ 237412 h 586540"/>
                <a:gd name="connsiteX43" fmla="*/ 147595 w 609050"/>
                <a:gd name="connsiteY43" fmla="*/ 193549 h 586540"/>
                <a:gd name="connsiteX44" fmla="*/ 460769 w 609050"/>
                <a:gd name="connsiteY44" fmla="*/ 156950 h 586540"/>
                <a:gd name="connsiteX45" fmla="*/ 460769 w 609050"/>
                <a:gd name="connsiteY45" fmla="*/ 195468 h 586540"/>
                <a:gd name="connsiteX46" fmla="*/ 555916 w 609050"/>
                <a:gd name="connsiteY46" fmla="*/ 195468 h 586540"/>
                <a:gd name="connsiteX47" fmla="*/ 555916 w 609050"/>
                <a:gd name="connsiteY47" fmla="*/ 156950 h 586540"/>
                <a:gd name="connsiteX48" fmla="*/ 192926 w 609050"/>
                <a:gd name="connsiteY48" fmla="*/ 96251 h 586540"/>
                <a:gd name="connsiteX49" fmla="*/ 361366 w 609050"/>
                <a:gd name="connsiteY49" fmla="*/ 96251 h 586540"/>
                <a:gd name="connsiteX50" fmla="*/ 361366 w 609050"/>
                <a:gd name="connsiteY50" fmla="*/ 114880 h 586540"/>
                <a:gd name="connsiteX51" fmla="*/ 192926 w 609050"/>
                <a:gd name="connsiteY51" fmla="*/ 114880 h 586540"/>
                <a:gd name="connsiteX52" fmla="*/ 192926 w 609050"/>
                <a:gd name="connsiteY52" fmla="*/ 49819 h 586540"/>
                <a:gd name="connsiteX53" fmla="*/ 361366 w 609050"/>
                <a:gd name="connsiteY53" fmla="*/ 49819 h 586540"/>
                <a:gd name="connsiteX54" fmla="*/ 361366 w 609050"/>
                <a:gd name="connsiteY54" fmla="*/ 68307 h 586540"/>
                <a:gd name="connsiteX55" fmla="*/ 192926 w 609050"/>
                <a:gd name="connsiteY55" fmla="*/ 68307 h 586540"/>
                <a:gd name="connsiteX56" fmla="*/ 166130 w 609050"/>
                <a:gd name="connsiteY56" fmla="*/ 25222 h 586540"/>
                <a:gd name="connsiteX57" fmla="*/ 166130 w 609050"/>
                <a:gd name="connsiteY57" fmla="*/ 155716 h 586540"/>
                <a:gd name="connsiteX58" fmla="*/ 338987 w 609050"/>
                <a:gd name="connsiteY58" fmla="*/ 155716 h 586540"/>
                <a:gd name="connsiteX59" fmla="*/ 338987 w 609050"/>
                <a:gd name="connsiteY59" fmla="*/ 341040 h 586540"/>
                <a:gd name="connsiteX60" fmla="*/ 338987 w 609050"/>
                <a:gd name="connsiteY60" fmla="*/ 531710 h 586540"/>
                <a:gd name="connsiteX61" fmla="*/ 366721 w 609050"/>
                <a:gd name="connsiteY61" fmla="*/ 531710 h 586540"/>
                <a:gd name="connsiteX62" fmla="*/ 366721 w 609050"/>
                <a:gd name="connsiteY62" fmla="*/ 341040 h 586540"/>
                <a:gd name="connsiteX63" fmla="*/ 366721 w 609050"/>
                <a:gd name="connsiteY63" fmla="*/ 155305 h 586540"/>
                <a:gd name="connsiteX64" fmla="*/ 388002 w 609050"/>
                <a:gd name="connsiteY64" fmla="*/ 143517 h 586540"/>
                <a:gd name="connsiteX65" fmla="*/ 388002 w 609050"/>
                <a:gd name="connsiteY65" fmla="*/ 25222 h 586540"/>
                <a:gd name="connsiteX66" fmla="*/ 140867 w 609050"/>
                <a:gd name="connsiteY66" fmla="*/ 0 h 586540"/>
                <a:gd name="connsiteX67" fmla="*/ 413402 w 609050"/>
                <a:gd name="connsiteY67" fmla="*/ 0 h 586540"/>
                <a:gd name="connsiteX68" fmla="*/ 413402 w 609050"/>
                <a:gd name="connsiteY68" fmla="*/ 129398 h 586540"/>
                <a:gd name="connsiteX69" fmla="*/ 432486 w 609050"/>
                <a:gd name="connsiteY69" fmla="*/ 118843 h 586540"/>
                <a:gd name="connsiteX70" fmla="*/ 584199 w 609050"/>
                <a:gd name="connsiteY70" fmla="*/ 118843 h 586540"/>
                <a:gd name="connsiteX71" fmla="*/ 584199 w 609050"/>
                <a:gd name="connsiteY71" fmla="*/ 531710 h 586540"/>
                <a:gd name="connsiteX72" fmla="*/ 609050 w 609050"/>
                <a:gd name="connsiteY72" fmla="*/ 531710 h 586540"/>
                <a:gd name="connsiteX73" fmla="*/ 609050 w 609050"/>
                <a:gd name="connsiteY73" fmla="*/ 586540 h 586540"/>
                <a:gd name="connsiteX74" fmla="*/ 0 w 609050"/>
                <a:gd name="connsiteY74" fmla="*/ 586540 h 586540"/>
                <a:gd name="connsiteX75" fmla="*/ 0 w 609050"/>
                <a:gd name="connsiteY75" fmla="*/ 531710 h 586540"/>
                <a:gd name="connsiteX76" fmla="*/ 24851 w 609050"/>
                <a:gd name="connsiteY76" fmla="*/ 531710 h 586540"/>
                <a:gd name="connsiteX77" fmla="*/ 24851 w 609050"/>
                <a:gd name="connsiteY77" fmla="*/ 155716 h 586540"/>
                <a:gd name="connsiteX78" fmla="*/ 140867 w 609050"/>
                <a:gd name="connsiteY78" fmla="*/ 155716 h 58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609050" h="586540">
                  <a:moveTo>
                    <a:pt x="216243" y="412730"/>
                  </a:moveTo>
                  <a:lnTo>
                    <a:pt x="216243" y="456594"/>
                  </a:lnTo>
                  <a:lnTo>
                    <a:pt x="293953" y="456594"/>
                  </a:lnTo>
                  <a:lnTo>
                    <a:pt x="293953" y="412730"/>
                  </a:lnTo>
                  <a:close/>
                  <a:moveTo>
                    <a:pt x="69884" y="412730"/>
                  </a:moveTo>
                  <a:lnTo>
                    <a:pt x="69884" y="456594"/>
                  </a:lnTo>
                  <a:lnTo>
                    <a:pt x="147595" y="456594"/>
                  </a:lnTo>
                  <a:lnTo>
                    <a:pt x="147595" y="412730"/>
                  </a:lnTo>
                  <a:close/>
                  <a:moveTo>
                    <a:pt x="460769" y="376268"/>
                  </a:moveTo>
                  <a:lnTo>
                    <a:pt x="460769" y="414786"/>
                  </a:lnTo>
                  <a:lnTo>
                    <a:pt x="555916" y="414786"/>
                  </a:lnTo>
                  <a:lnTo>
                    <a:pt x="555916" y="376268"/>
                  </a:lnTo>
                  <a:close/>
                  <a:moveTo>
                    <a:pt x="216243" y="339670"/>
                  </a:moveTo>
                  <a:lnTo>
                    <a:pt x="216243" y="383533"/>
                  </a:lnTo>
                  <a:lnTo>
                    <a:pt x="293953" y="383533"/>
                  </a:lnTo>
                  <a:lnTo>
                    <a:pt x="293953" y="339670"/>
                  </a:lnTo>
                  <a:close/>
                  <a:moveTo>
                    <a:pt x="69884" y="339670"/>
                  </a:moveTo>
                  <a:lnTo>
                    <a:pt x="69884" y="383533"/>
                  </a:lnTo>
                  <a:lnTo>
                    <a:pt x="147595" y="383533"/>
                  </a:lnTo>
                  <a:lnTo>
                    <a:pt x="147595" y="339670"/>
                  </a:lnTo>
                  <a:close/>
                  <a:moveTo>
                    <a:pt x="460769" y="303071"/>
                  </a:moveTo>
                  <a:lnTo>
                    <a:pt x="460769" y="341726"/>
                  </a:lnTo>
                  <a:lnTo>
                    <a:pt x="555916" y="341726"/>
                  </a:lnTo>
                  <a:lnTo>
                    <a:pt x="555916" y="303071"/>
                  </a:lnTo>
                  <a:close/>
                  <a:moveTo>
                    <a:pt x="216243" y="266609"/>
                  </a:moveTo>
                  <a:lnTo>
                    <a:pt x="216243" y="310473"/>
                  </a:lnTo>
                  <a:lnTo>
                    <a:pt x="293953" y="310473"/>
                  </a:lnTo>
                  <a:lnTo>
                    <a:pt x="293953" y="266609"/>
                  </a:lnTo>
                  <a:close/>
                  <a:moveTo>
                    <a:pt x="69884" y="266609"/>
                  </a:moveTo>
                  <a:lnTo>
                    <a:pt x="69884" y="310473"/>
                  </a:lnTo>
                  <a:lnTo>
                    <a:pt x="147595" y="310473"/>
                  </a:lnTo>
                  <a:lnTo>
                    <a:pt x="147595" y="266609"/>
                  </a:lnTo>
                  <a:close/>
                  <a:moveTo>
                    <a:pt x="460769" y="230010"/>
                  </a:moveTo>
                  <a:lnTo>
                    <a:pt x="460769" y="268528"/>
                  </a:lnTo>
                  <a:lnTo>
                    <a:pt x="555916" y="268528"/>
                  </a:lnTo>
                  <a:lnTo>
                    <a:pt x="555916" y="230010"/>
                  </a:lnTo>
                  <a:close/>
                  <a:moveTo>
                    <a:pt x="216243" y="193549"/>
                  </a:moveTo>
                  <a:lnTo>
                    <a:pt x="216243" y="237412"/>
                  </a:lnTo>
                  <a:lnTo>
                    <a:pt x="293953" y="237412"/>
                  </a:lnTo>
                  <a:lnTo>
                    <a:pt x="293953" y="193549"/>
                  </a:lnTo>
                  <a:close/>
                  <a:moveTo>
                    <a:pt x="69884" y="193549"/>
                  </a:moveTo>
                  <a:lnTo>
                    <a:pt x="69884" y="237412"/>
                  </a:lnTo>
                  <a:lnTo>
                    <a:pt x="147595" y="237412"/>
                  </a:lnTo>
                  <a:lnTo>
                    <a:pt x="147595" y="193549"/>
                  </a:lnTo>
                  <a:close/>
                  <a:moveTo>
                    <a:pt x="460769" y="156950"/>
                  </a:moveTo>
                  <a:lnTo>
                    <a:pt x="460769" y="195468"/>
                  </a:lnTo>
                  <a:lnTo>
                    <a:pt x="555916" y="195468"/>
                  </a:lnTo>
                  <a:lnTo>
                    <a:pt x="555916" y="156950"/>
                  </a:lnTo>
                  <a:close/>
                  <a:moveTo>
                    <a:pt x="192926" y="96251"/>
                  </a:moveTo>
                  <a:lnTo>
                    <a:pt x="361366" y="96251"/>
                  </a:lnTo>
                  <a:lnTo>
                    <a:pt x="361366" y="114880"/>
                  </a:lnTo>
                  <a:lnTo>
                    <a:pt x="192926" y="114880"/>
                  </a:lnTo>
                  <a:close/>
                  <a:moveTo>
                    <a:pt x="192926" y="49819"/>
                  </a:moveTo>
                  <a:lnTo>
                    <a:pt x="361366" y="49819"/>
                  </a:lnTo>
                  <a:lnTo>
                    <a:pt x="361366" y="68307"/>
                  </a:lnTo>
                  <a:lnTo>
                    <a:pt x="192926" y="68307"/>
                  </a:lnTo>
                  <a:close/>
                  <a:moveTo>
                    <a:pt x="166130" y="25222"/>
                  </a:moveTo>
                  <a:lnTo>
                    <a:pt x="166130" y="155716"/>
                  </a:lnTo>
                  <a:lnTo>
                    <a:pt x="338987" y="155716"/>
                  </a:lnTo>
                  <a:lnTo>
                    <a:pt x="338987" y="341040"/>
                  </a:lnTo>
                  <a:lnTo>
                    <a:pt x="338987" y="531710"/>
                  </a:lnTo>
                  <a:lnTo>
                    <a:pt x="366721" y="531710"/>
                  </a:lnTo>
                  <a:lnTo>
                    <a:pt x="366721" y="341040"/>
                  </a:lnTo>
                  <a:lnTo>
                    <a:pt x="366721" y="155305"/>
                  </a:lnTo>
                  <a:lnTo>
                    <a:pt x="388002" y="143517"/>
                  </a:lnTo>
                  <a:lnTo>
                    <a:pt x="388002" y="25222"/>
                  </a:lnTo>
                  <a:close/>
                  <a:moveTo>
                    <a:pt x="140867" y="0"/>
                  </a:moveTo>
                  <a:lnTo>
                    <a:pt x="413402" y="0"/>
                  </a:lnTo>
                  <a:lnTo>
                    <a:pt x="413402" y="129398"/>
                  </a:lnTo>
                  <a:lnTo>
                    <a:pt x="432486" y="118843"/>
                  </a:lnTo>
                  <a:lnTo>
                    <a:pt x="584199" y="118843"/>
                  </a:lnTo>
                  <a:lnTo>
                    <a:pt x="584199" y="531710"/>
                  </a:lnTo>
                  <a:lnTo>
                    <a:pt x="609050" y="531710"/>
                  </a:lnTo>
                  <a:lnTo>
                    <a:pt x="609050" y="586540"/>
                  </a:lnTo>
                  <a:lnTo>
                    <a:pt x="0" y="586540"/>
                  </a:lnTo>
                  <a:lnTo>
                    <a:pt x="0" y="531710"/>
                  </a:lnTo>
                  <a:lnTo>
                    <a:pt x="24851" y="531710"/>
                  </a:lnTo>
                  <a:lnTo>
                    <a:pt x="24851" y="155716"/>
                  </a:lnTo>
                  <a:lnTo>
                    <a:pt x="140867" y="1557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rmAutofit fontScale="75000" lnSpcReduction="2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ï$ļïḍé"/>
            <p:cNvSpPr/>
            <p:nvPr/>
          </p:nvSpPr>
          <p:spPr>
            <a:xfrm>
              <a:off x="5488210" y="935287"/>
              <a:ext cx="1485900" cy="1485900"/>
            </a:xfrm>
            <a:prstGeom prst="ellipse">
              <a:avLst/>
            </a:prstGeom>
            <a:solidFill>
              <a:srgbClr val="D3381C"/>
            </a:solidFill>
            <a:ln w="57150" cap="flat" cmpd="sng" algn="ctr">
              <a:solidFill>
                <a:srgbClr val="D3381C">
                  <a:alpha val="70000"/>
                </a:srgbClr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Bef>
                  <a:spcPct val="0"/>
                </a:spcBef>
                <a:defRPr/>
              </a:pPr>
              <a:r>
                <a:rPr lang="en-US" altLang="zh-CN" b="1">
                  <a:solidFill>
                    <a:srgbClr val="000000"/>
                  </a:solidFill>
                </a:rPr>
                <a:t>Text here</a:t>
              </a:r>
              <a:endParaRPr lang="en-US" altLang="zh-CN" b="1" dirty="0">
                <a:solidFill>
                  <a:srgbClr val="000000"/>
                </a:solidFill>
              </a:endParaRPr>
            </a:p>
          </p:txBody>
        </p:sp>
        <p:grpSp>
          <p:nvGrpSpPr>
            <p:cNvPr id="15" name="işḻíďe"/>
            <p:cNvGrpSpPr/>
            <p:nvPr/>
          </p:nvGrpSpPr>
          <p:grpSpPr>
            <a:xfrm>
              <a:off x="7759792" y="3408749"/>
              <a:ext cx="1019689" cy="1020571"/>
              <a:chOff x="3662363" y="1317625"/>
              <a:chExt cx="1824041" cy="1825620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58" name="iṣḷíďê"/>
              <p:cNvSpPr/>
              <p:nvPr/>
            </p:nvSpPr>
            <p:spPr bwMode="auto">
              <a:xfrm>
                <a:off x="5129216" y="1747835"/>
                <a:ext cx="357188" cy="965198"/>
              </a:xfrm>
              <a:custGeom>
                <a:avLst/>
                <a:gdLst>
                  <a:gd name="T0" fmla="*/ 18 w 73"/>
                  <a:gd name="T1" fmla="*/ 98 h 197"/>
                  <a:gd name="T2" fmla="*/ 0 w 73"/>
                  <a:gd name="T3" fmla="*/ 32 h 197"/>
                  <a:gd name="T4" fmla="*/ 45 w 73"/>
                  <a:gd name="T5" fmla="*/ 0 h 197"/>
                  <a:gd name="T6" fmla="*/ 73 w 73"/>
                  <a:gd name="T7" fmla="*/ 98 h 197"/>
                  <a:gd name="T8" fmla="*/ 45 w 73"/>
                  <a:gd name="T9" fmla="*/ 197 h 197"/>
                  <a:gd name="T10" fmla="*/ 0 w 73"/>
                  <a:gd name="T11" fmla="*/ 164 h 197"/>
                  <a:gd name="T12" fmla="*/ 18 w 73"/>
                  <a:gd name="T13" fmla="*/ 98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197">
                    <a:moveTo>
                      <a:pt x="18" y="98"/>
                    </a:moveTo>
                    <a:cubicBezTo>
                      <a:pt x="18" y="74"/>
                      <a:pt x="12" y="51"/>
                      <a:pt x="0" y="32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62" y="28"/>
                      <a:pt x="73" y="62"/>
                      <a:pt x="73" y="98"/>
                    </a:cubicBezTo>
                    <a:cubicBezTo>
                      <a:pt x="73" y="134"/>
                      <a:pt x="62" y="168"/>
                      <a:pt x="45" y="197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12" y="145"/>
                      <a:pt x="18" y="122"/>
                      <a:pt x="18" y="9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" name="iślîḓê"/>
              <p:cNvSpPr/>
              <p:nvPr/>
            </p:nvSpPr>
            <p:spPr bwMode="auto">
              <a:xfrm>
                <a:off x="4357690" y="2659059"/>
                <a:ext cx="914401" cy="484186"/>
              </a:xfrm>
              <a:custGeom>
                <a:avLst/>
                <a:gdLst>
                  <a:gd name="T0" fmla="*/ 44 w 187"/>
                  <a:gd name="T1" fmla="*/ 44 h 99"/>
                  <a:gd name="T2" fmla="*/ 142 w 187"/>
                  <a:gd name="T3" fmla="*/ 0 h 99"/>
                  <a:gd name="T4" fmla="*/ 187 w 187"/>
                  <a:gd name="T5" fmla="*/ 32 h 99"/>
                  <a:gd name="T6" fmla="*/ 44 w 187"/>
                  <a:gd name="T7" fmla="*/ 99 h 99"/>
                  <a:gd name="T8" fmla="*/ 0 w 187"/>
                  <a:gd name="T9" fmla="*/ 93 h 99"/>
                  <a:gd name="T10" fmla="*/ 16 w 187"/>
                  <a:gd name="T11" fmla="*/ 41 h 99"/>
                  <a:gd name="T12" fmla="*/ 44 w 187"/>
                  <a:gd name="T13" fmla="*/ 4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9">
                    <a:moveTo>
                      <a:pt x="44" y="44"/>
                    </a:moveTo>
                    <a:cubicBezTo>
                      <a:pt x="83" y="44"/>
                      <a:pt x="118" y="27"/>
                      <a:pt x="142" y="0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53" y="73"/>
                      <a:pt x="101" y="99"/>
                      <a:pt x="44" y="99"/>
                    </a:cubicBezTo>
                    <a:cubicBezTo>
                      <a:pt x="29" y="99"/>
                      <a:pt x="14" y="97"/>
                      <a:pt x="0" y="93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5" y="43"/>
                      <a:pt x="35" y="44"/>
                      <a:pt x="44" y="44"/>
                    </a:cubicBezTo>
                    <a:close/>
                  </a:path>
                </a:pathLst>
              </a:custGeom>
              <a:solidFill>
                <a:srgbClr val="D338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" name="îsļíde"/>
              <p:cNvSpPr/>
              <p:nvPr/>
            </p:nvSpPr>
            <p:spPr bwMode="auto">
              <a:xfrm>
                <a:off x="3662365" y="2297109"/>
                <a:ext cx="650875" cy="777875"/>
              </a:xfrm>
              <a:custGeom>
                <a:avLst/>
                <a:gdLst>
                  <a:gd name="T0" fmla="*/ 133 w 133"/>
                  <a:gd name="T1" fmla="*/ 107 h 159"/>
                  <a:gd name="T2" fmla="*/ 116 w 133"/>
                  <a:gd name="T3" fmla="*/ 159 h 159"/>
                  <a:gd name="T4" fmla="*/ 0 w 133"/>
                  <a:gd name="T5" fmla="*/ 0 h 159"/>
                  <a:gd name="T6" fmla="*/ 55 w 133"/>
                  <a:gd name="T7" fmla="*/ 0 h 159"/>
                  <a:gd name="T8" fmla="*/ 133 w 133"/>
                  <a:gd name="T9" fmla="*/ 107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59">
                    <a:moveTo>
                      <a:pt x="133" y="107"/>
                    </a:moveTo>
                    <a:cubicBezTo>
                      <a:pt x="116" y="159"/>
                      <a:pt x="116" y="159"/>
                      <a:pt x="116" y="159"/>
                    </a:cubicBezTo>
                    <a:cubicBezTo>
                      <a:pt x="52" y="133"/>
                      <a:pt x="5" y="72"/>
                      <a:pt x="0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60" y="48"/>
                      <a:pt x="91" y="88"/>
                      <a:pt x="133" y="107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" name="işḷïḓè"/>
              <p:cNvSpPr/>
              <p:nvPr/>
            </p:nvSpPr>
            <p:spPr bwMode="auto">
              <a:xfrm>
                <a:off x="4357690" y="1317625"/>
                <a:ext cx="914401" cy="479424"/>
              </a:xfrm>
              <a:custGeom>
                <a:avLst/>
                <a:gdLst>
                  <a:gd name="T0" fmla="*/ 44 w 187"/>
                  <a:gd name="T1" fmla="*/ 54 h 98"/>
                  <a:gd name="T2" fmla="*/ 16 w 187"/>
                  <a:gd name="T3" fmla="*/ 57 h 98"/>
                  <a:gd name="T4" fmla="*/ 0 w 187"/>
                  <a:gd name="T5" fmla="*/ 5 h 98"/>
                  <a:gd name="T6" fmla="*/ 44 w 187"/>
                  <a:gd name="T7" fmla="*/ 0 h 98"/>
                  <a:gd name="T8" fmla="*/ 187 w 187"/>
                  <a:gd name="T9" fmla="*/ 66 h 98"/>
                  <a:gd name="T10" fmla="*/ 142 w 187"/>
                  <a:gd name="T11" fmla="*/ 98 h 98"/>
                  <a:gd name="T12" fmla="*/ 44 w 187"/>
                  <a:gd name="T13" fmla="*/ 5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8">
                    <a:moveTo>
                      <a:pt x="44" y="54"/>
                    </a:moveTo>
                    <a:cubicBezTo>
                      <a:pt x="35" y="54"/>
                      <a:pt x="25" y="55"/>
                      <a:pt x="16" y="5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4" y="2"/>
                      <a:pt x="29" y="0"/>
                      <a:pt x="44" y="0"/>
                    </a:cubicBezTo>
                    <a:cubicBezTo>
                      <a:pt x="101" y="0"/>
                      <a:pt x="153" y="25"/>
                      <a:pt x="187" y="66"/>
                    </a:cubicBezTo>
                    <a:cubicBezTo>
                      <a:pt x="142" y="98"/>
                      <a:pt x="142" y="98"/>
                      <a:pt x="142" y="98"/>
                    </a:cubicBezTo>
                    <a:cubicBezTo>
                      <a:pt x="118" y="71"/>
                      <a:pt x="83" y="54"/>
                      <a:pt x="44" y="5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2" name="iṡ1ïḑe"/>
              <p:cNvSpPr/>
              <p:nvPr/>
            </p:nvSpPr>
            <p:spPr bwMode="auto">
              <a:xfrm>
                <a:off x="3662363" y="1381126"/>
                <a:ext cx="650875" cy="782637"/>
              </a:xfrm>
              <a:custGeom>
                <a:avLst/>
                <a:gdLst>
                  <a:gd name="T0" fmla="*/ 55 w 133"/>
                  <a:gd name="T1" fmla="*/ 160 h 160"/>
                  <a:gd name="T2" fmla="*/ 0 w 133"/>
                  <a:gd name="T3" fmla="*/ 160 h 160"/>
                  <a:gd name="T4" fmla="*/ 116 w 133"/>
                  <a:gd name="T5" fmla="*/ 0 h 160"/>
                  <a:gd name="T6" fmla="*/ 133 w 133"/>
                  <a:gd name="T7" fmla="*/ 53 h 160"/>
                  <a:gd name="T8" fmla="*/ 55 w 133"/>
                  <a:gd name="T9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60">
                    <a:moveTo>
                      <a:pt x="55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5" y="87"/>
                      <a:pt x="52" y="27"/>
                      <a:pt x="116" y="0"/>
                    </a:cubicBezTo>
                    <a:cubicBezTo>
                      <a:pt x="133" y="53"/>
                      <a:pt x="133" y="53"/>
                      <a:pt x="133" y="53"/>
                    </a:cubicBezTo>
                    <a:cubicBezTo>
                      <a:pt x="91" y="71"/>
                      <a:pt x="60" y="112"/>
                      <a:pt x="55" y="16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6" name="îṧlíde"/>
            <p:cNvSpPr/>
            <p:nvPr/>
          </p:nvSpPr>
          <p:spPr>
            <a:xfrm>
              <a:off x="7991244" y="3639310"/>
              <a:ext cx="556789" cy="556788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  <a:effectLst>
              <a:outerShdw sx="110000" sy="110000" algn="ctr" rotWithShape="0">
                <a:schemeClr val="tx1">
                  <a:alpha val="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iṩľïḑè"/>
            <p:cNvSpPr/>
            <p:nvPr/>
          </p:nvSpPr>
          <p:spPr bwMode="auto">
            <a:xfrm>
              <a:off x="8132179" y="3805547"/>
              <a:ext cx="274915" cy="224307"/>
            </a:xfrm>
            <a:custGeom>
              <a:avLst/>
              <a:gdLst>
                <a:gd name="connsiteX0" fmla="*/ 508188 w 609120"/>
                <a:gd name="connsiteY0" fmla="*/ 388434 h 496992"/>
                <a:gd name="connsiteX1" fmla="*/ 508188 w 609120"/>
                <a:gd name="connsiteY1" fmla="*/ 438152 h 496992"/>
                <a:gd name="connsiteX2" fmla="*/ 557983 w 609120"/>
                <a:gd name="connsiteY2" fmla="*/ 438152 h 496992"/>
                <a:gd name="connsiteX3" fmla="*/ 557983 w 609120"/>
                <a:gd name="connsiteY3" fmla="*/ 388434 h 496992"/>
                <a:gd name="connsiteX4" fmla="*/ 51136 w 609120"/>
                <a:gd name="connsiteY4" fmla="*/ 388434 h 496992"/>
                <a:gd name="connsiteX5" fmla="*/ 51136 w 609120"/>
                <a:gd name="connsiteY5" fmla="*/ 438152 h 496992"/>
                <a:gd name="connsiteX6" fmla="*/ 100931 w 609120"/>
                <a:gd name="connsiteY6" fmla="*/ 438152 h 496992"/>
                <a:gd name="connsiteX7" fmla="*/ 100931 w 609120"/>
                <a:gd name="connsiteY7" fmla="*/ 388434 h 496992"/>
                <a:gd name="connsiteX8" fmla="*/ 508188 w 609120"/>
                <a:gd name="connsiteY8" fmla="*/ 314770 h 496992"/>
                <a:gd name="connsiteX9" fmla="*/ 508188 w 609120"/>
                <a:gd name="connsiteY9" fmla="*/ 364430 h 496992"/>
                <a:gd name="connsiteX10" fmla="*/ 557983 w 609120"/>
                <a:gd name="connsiteY10" fmla="*/ 364430 h 496992"/>
                <a:gd name="connsiteX11" fmla="*/ 557983 w 609120"/>
                <a:gd name="connsiteY11" fmla="*/ 314770 h 496992"/>
                <a:gd name="connsiteX12" fmla="*/ 51136 w 609120"/>
                <a:gd name="connsiteY12" fmla="*/ 314770 h 496992"/>
                <a:gd name="connsiteX13" fmla="*/ 51136 w 609120"/>
                <a:gd name="connsiteY13" fmla="*/ 364430 h 496992"/>
                <a:gd name="connsiteX14" fmla="*/ 100931 w 609120"/>
                <a:gd name="connsiteY14" fmla="*/ 364430 h 496992"/>
                <a:gd name="connsiteX15" fmla="*/ 100931 w 609120"/>
                <a:gd name="connsiteY15" fmla="*/ 314770 h 496992"/>
                <a:gd name="connsiteX16" fmla="*/ 354456 w 609120"/>
                <a:gd name="connsiteY16" fmla="*/ 314763 h 496992"/>
                <a:gd name="connsiteX17" fmla="*/ 354456 w 609120"/>
                <a:gd name="connsiteY17" fmla="*/ 364425 h 496992"/>
                <a:gd name="connsiteX18" fmla="*/ 404189 w 609120"/>
                <a:gd name="connsiteY18" fmla="*/ 364425 h 496992"/>
                <a:gd name="connsiteX19" fmla="*/ 404189 w 609120"/>
                <a:gd name="connsiteY19" fmla="*/ 314763 h 496992"/>
                <a:gd name="connsiteX20" fmla="*/ 279770 w 609120"/>
                <a:gd name="connsiteY20" fmla="*/ 314763 h 496992"/>
                <a:gd name="connsiteX21" fmla="*/ 279770 w 609120"/>
                <a:gd name="connsiteY21" fmla="*/ 364425 h 496992"/>
                <a:gd name="connsiteX22" fmla="*/ 329561 w 609120"/>
                <a:gd name="connsiteY22" fmla="*/ 364425 h 496992"/>
                <a:gd name="connsiteX23" fmla="*/ 329561 w 609120"/>
                <a:gd name="connsiteY23" fmla="*/ 314763 h 496992"/>
                <a:gd name="connsiteX24" fmla="*/ 205085 w 609120"/>
                <a:gd name="connsiteY24" fmla="*/ 314763 h 496992"/>
                <a:gd name="connsiteX25" fmla="*/ 205085 w 609120"/>
                <a:gd name="connsiteY25" fmla="*/ 364425 h 496992"/>
                <a:gd name="connsiteX26" fmla="*/ 254875 w 609120"/>
                <a:gd name="connsiteY26" fmla="*/ 364425 h 496992"/>
                <a:gd name="connsiteX27" fmla="*/ 254875 w 609120"/>
                <a:gd name="connsiteY27" fmla="*/ 314763 h 496992"/>
                <a:gd name="connsiteX28" fmla="*/ 469471 w 609120"/>
                <a:gd name="connsiteY28" fmla="*/ 288542 h 496992"/>
                <a:gd name="connsiteX29" fmla="*/ 596700 w 609120"/>
                <a:gd name="connsiteY29" fmla="*/ 288542 h 496992"/>
                <a:gd name="connsiteX30" fmla="*/ 596700 w 609120"/>
                <a:gd name="connsiteY30" fmla="*/ 496992 h 496992"/>
                <a:gd name="connsiteX31" fmla="*/ 469471 w 609120"/>
                <a:gd name="connsiteY31" fmla="*/ 496992 h 496992"/>
                <a:gd name="connsiteX32" fmla="*/ 12419 w 609120"/>
                <a:gd name="connsiteY32" fmla="*/ 288542 h 496992"/>
                <a:gd name="connsiteX33" fmla="*/ 139648 w 609120"/>
                <a:gd name="connsiteY33" fmla="*/ 288542 h 496992"/>
                <a:gd name="connsiteX34" fmla="*/ 139648 w 609120"/>
                <a:gd name="connsiteY34" fmla="*/ 496992 h 496992"/>
                <a:gd name="connsiteX35" fmla="*/ 12419 w 609120"/>
                <a:gd name="connsiteY35" fmla="*/ 496992 h 496992"/>
                <a:gd name="connsiteX36" fmla="*/ 469471 w 609120"/>
                <a:gd name="connsiteY36" fmla="*/ 257070 h 496992"/>
                <a:gd name="connsiteX37" fmla="*/ 609120 w 609120"/>
                <a:gd name="connsiteY37" fmla="*/ 257070 h 496992"/>
                <a:gd name="connsiteX38" fmla="*/ 609120 w 609120"/>
                <a:gd name="connsiteY38" fmla="*/ 271959 h 496992"/>
                <a:gd name="connsiteX39" fmla="*/ 469471 w 609120"/>
                <a:gd name="connsiteY39" fmla="*/ 271959 h 496992"/>
                <a:gd name="connsiteX40" fmla="*/ 0 w 609120"/>
                <a:gd name="connsiteY40" fmla="*/ 257070 h 496992"/>
                <a:gd name="connsiteX41" fmla="*/ 139649 w 609120"/>
                <a:gd name="connsiteY41" fmla="*/ 257070 h 496992"/>
                <a:gd name="connsiteX42" fmla="*/ 139649 w 609120"/>
                <a:gd name="connsiteY42" fmla="*/ 271959 h 496992"/>
                <a:gd name="connsiteX43" fmla="*/ 0 w 609120"/>
                <a:gd name="connsiteY43" fmla="*/ 271959 h 496992"/>
                <a:gd name="connsiteX44" fmla="*/ 354456 w 609120"/>
                <a:gd name="connsiteY44" fmla="*/ 240183 h 496992"/>
                <a:gd name="connsiteX45" fmla="*/ 354456 w 609120"/>
                <a:gd name="connsiteY45" fmla="*/ 289903 h 496992"/>
                <a:gd name="connsiteX46" fmla="*/ 404189 w 609120"/>
                <a:gd name="connsiteY46" fmla="*/ 289903 h 496992"/>
                <a:gd name="connsiteX47" fmla="*/ 404189 w 609120"/>
                <a:gd name="connsiteY47" fmla="*/ 240183 h 496992"/>
                <a:gd name="connsiteX48" fmla="*/ 279770 w 609120"/>
                <a:gd name="connsiteY48" fmla="*/ 240183 h 496992"/>
                <a:gd name="connsiteX49" fmla="*/ 279770 w 609120"/>
                <a:gd name="connsiteY49" fmla="*/ 289903 h 496992"/>
                <a:gd name="connsiteX50" fmla="*/ 329561 w 609120"/>
                <a:gd name="connsiteY50" fmla="*/ 289903 h 496992"/>
                <a:gd name="connsiteX51" fmla="*/ 329561 w 609120"/>
                <a:gd name="connsiteY51" fmla="*/ 240183 h 496992"/>
                <a:gd name="connsiteX52" fmla="*/ 205085 w 609120"/>
                <a:gd name="connsiteY52" fmla="*/ 240183 h 496992"/>
                <a:gd name="connsiteX53" fmla="*/ 205085 w 609120"/>
                <a:gd name="connsiteY53" fmla="*/ 289903 h 496992"/>
                <a:gd name="connsiteX54" fmla="*/ 254875 w 609120"/>
                <a:gd name="connsiteY54" fmla="*/ 289903 h 496992"/>
                <a:gd name="connsiteX55" fmla="*/ 254875 w 609120"/>
                <a:gd name="connsiteY55" fmla="*/ 240183 h 496992"/>
                <a:gd name="connsiteX56" fmla="*/ 354456 w 609120"/>
                <a:gd name="connsiteY56" fmla="*/ 165603 h 496992"/>
                <a:gd name="connsiteX57" fmla="*/ 354456 w 609120"/>
                <a:gd name="connsiteY57" fmla="*/ 215323 h 496992"/>
                <a:gd name="connsiteX58" fmla="*/ 404189 w 609120"/>
                <a:gd name="connsiteY58" fmla="*/ 215323 h 496992"/>
                <a:gd name="connsiteX59" fmla="*/ 404189 w 609120"/>
                <a:gd name="connsiteY59" fmla="*/ 165603 h 496992"/>
                <a:gd name="connsiteX60" fmla="*/ 279770 w 609120"/>
                <a:gd name="connsiteY60" fmla="*/ 165603 h 496992"/>
                <a:gd name="connsiteX61" fmla="*/ 279770 w 609120"/>
                <a:gd name="connsiteY61" fmla="*/ 215323 h 496992"/>
                <a:gd name="connsiteX62" fmla="*/ 329561 w 609120"/>
                <a:gd name="connsiteY62" fmla="*/ 215323 h 496992"/>
                <a:gd name="connsiteX63" fmla="*/ 329561 w 609120"/>
                <a:gd name="connsiteY63" fmla="*/ 165603 h 496992"/>
                <a:gd name="connsiteX64" fmla="*/ 205085 w 609120"/>
                <a:gd name="connsiteY64" fmla="*/ 165603 h 496992"/>
                <a:gd name="connsiteX65" fmla="*/ 205085 w 609120"/>
                <a:gd name="connsiteY65" fmla="*/ 215323 h 496992"/>
                <a:gd name="connsiteX66" fmla="*/ 254875 w 609120"/>
                <a:gd name="connsiteY66" fmla="*/ 215323 h 496992"/>
                <a:gd name="connsiteX67" fmla="*/ 254875 w 609120"/>
                <a:gd name="connsiteY67" fmla="*/ 165603 h 496992"/>
                <a:gd name="connsiteX68" fmla="*/ 304666 w 609120"/>
                <a:gd name="connsiteY68" fmla="*/ 50313 h 496992"/>
                <a:gd name="connsiteX69" fmla="*/ 446043 w 609120"/>
                <a:gd name="connsiteY69" fmla="*/ 144792 h 496992"/>
                <a:gd name="connsiteX70" fmla="*/ 446043 w 609120"/>
                <a:gd name="connsiteY70" fmla="*/ 496992 h 496992"/>
                <a:gd name="connsiteX71" fmla="*/ 346119 w 609120"/>
                <a:gd name="connsiteY71" fmla="*/ 496992 h 496992"/>
                <a:gd name="connsiteX72" fmla="*/ 346119 w 609120"/>
                <a:gd name="connsiteY72" fmla="*/ 381018 h 496992"/>
                <a:gd name="connsiteX73" fmla="*/ 263154 w 609120"/>
                <a:gd name="connsiteY73" fmla="*/ 381018 h 496992"/>
                <a:gd name="connsiteX74" fmla="*/ 263154 w 609120"/>
                <a:gd name="connsiteY74" fmla="*/ 496992 h 496992"/>
                <a:gd name="connsiteX75" fmla="*/ 163288 w 609120"/>
                <a:gd name="connsiteY75" fmla="*/ 496992 h 496992"/>
                <a:gd name="connsiteX76" fmla="*/ 163288 w 609120"/>
                <a:gd name="connsiteY76" fmla="*/ 144792 h 496992"/>
                <a:gd name="connsiteX77" fmla="*/ 304666 w 609120"/>
                <a:gd name="connsiteY77" fmla="*/ 0 h 496992"/>
                <a:gd name="connsiteX78" fmla="*/ 501719 w 609120"/>
                <a:gd name="connsiteY78" fmla="*/ 131040 h 496992"/>
                <a:gd name="connsiteX79" fmla="*/ 455296 w 609120"/>
                <a:gd name="connsiteY79" fmla="*/ 131040 h 496992"/>
                <a:gd name="connsiteX80" fmla="*/ 309291 w 609120"/>
                <a:gd name="connsiteY80" fmla="*/ 33473 h 496992"/>
                <a:gd name="connsiteX81" fmla="*/ 300040 w 609120"/>
                <a:gd name="connsiteY81" fmla="*/ 33473 h 496992"/>
                <a:gd name="connsiteX82" fmla="*/ 154035 w 609120"/>
                <a:gd name="connsiteY82" fmla="*/ 131040 h 496992"/>
                <a:gd name="connsiteX83" fmla="*/ 107612 w 609120"/>
                <a:gd name="connsiteY83" fmla="*/ 131040 h 496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609120" h="496992">
                  <a:moveTo>
                    <a:pt x="508188" y="388434"/>
                  </a:moveTo>
                  <a:lnTo>
                    <a:pt x="508188" y="438152"/>
                  </a:lnTo>
                  <a:lnTo>
                    <a:pt x="557983" y="438152"/>
                  </a:lnTo>
                  <a:lnTo>
                    <a:pt x="557983" y="388434"/>
                  </a:lnTo>
                  <a:close/>
                  <a:moveTo>
                    <a:pt x="51136" y="388434"/>
                  </a:moveTo>
                  <a:lnTo>
                    <a:pt x="51136" y="438152"/>
                  </a:lnTo>
                  <a:lnTo>
                    <a:pt x="100931" y="438152"/>
                  </a:lnTo>
                  <a:lnTo>
                    <a:pt x="100931" y="388434"/>
                  </a:lnTo>
                  <a:close/>
                  <a:moveTo>
                    <a:pt x="508188" y="314770"/>
                  </a:moveTo>
                  <a:lnTo>
                    <a:pt x="508188" y="364430"/>
                  </a:lnTo>
                  <a:lnTo>
                    <a:pt x="557983" y="364430"/>
                  </a:lnTo>
                  <a:lnTo>
                    <a:pt x="557983" y="314770"/>
                  </a:lnTo>
                  <a:close/>
                  <a:moveTo>
                    <a:pt x="51136" y="314770"/>
                  </a:moveTo>
                  <a:lnTo>
                    <a:pt x="51136" y="364430"/>
                  </a:lnTo>
                  <a:lnTo>
                    <a:pt x="100931" y="364430"/>
                  </a:lnTo>
                  <a:lnTo>
                    <a:pt x="100931" y="314770"/>
                  </a:lnTo>
                  <a:close/>
                  <a:moveTo>
                    <a:pt x="354456" y="314763"/>
                  </a:moveTo>
                  <a:lnTo>
                    <a:pt x="354456" y="364425"/>
                  </a:lnTo>
                  <a:lnTo>
                    <a:pt x="404189" y="364425"/>
                  </a:lnTo>
                  <a:lnTo>
                    <a:pt x="404189" y="314763"/>
                  </a:lnTo>
                  <a:close/>
                  <a:moveTo>
                    <a:pt x="279770" y="314763"/>
                  </a:moveTo>
                  <a:lnTo>
                    <a:pt x="279770" y="364425"/>
                  </a:lnTo>
                  <a:lnTo>
                    <a:pt x="329561" y="364425"/>
                  </a:lnTo>
                  <a:lnTo>
                    <a:pt x="329561" y="314763"/>
                  </a:lnTo>
                  <a:close/>
                  <a:moveTo>
                    <a:pt x="205085" y="314763"/>
                  </a:moveTo>
                  <a:lnTo>
                    <a:pt x="205085" y="364425"/>
                  </a:lnTo>
                  <a:lnTo>
                    <a:pt x="254875" y="364425"/>
                  </a:lnTo>
                  <a:lnTo>
                    <a:pt x="254875" y="314763"/>
                  </a:lnTo>
                  <a:close/>
                  <a:moveTo>
                    <a:pt x="469471" y="288542"/>
                  </a:moveTo>
                  <a:lnTo>
                    <a:pt x="596700" y="288542"/>
                  </a:lnTo>
                  <a:lnTo>
                    <a:pt x="596700" y="496992"/>
                  </a:lnTo>
                  <a:lnTo>
                    <a:pt x="469471" y="496992"/>
                  </a:lnTo>
                  <a:close/>
                  <a:moveTo>
                    <a:pt x="12419" y="288542"/>
                  </a:moveTo>
                  <a:lnTo>
                    <a:pt x="139648" y="288542"/>
                  </a:lnTo>
                  <a:lnTo>
                    <a:pt x="139648" y="496992"/>
                  </a:lnTo>
                  <a:lnTo>
                    <a:pt x="12419" y="496992"/>
                  </a:lnTo>
                  <a:close/>
                  <a:moveTo>
                    <a:pt x="469471" y="257070"/>
                  </a:moveTo>
                  <a:lnTo>
                    <a:pt x="609120" y="257070"/>
                  </a:lnTo>
                  <a:lnTo>
                    <a:pt x="609120" y="271959"/>
                  </a:lnTo>
                  <a:lnTo>
                    <a:pt x="469471" y="271959"/>
                  </a:lnTo>
                  <a:close/>
                  <a:moveTo>
                    <a:pt x="0" y="257070"/>
                  </a:moveTo>
                  <a:lnTo>
                    <a:pt x="139649" y="257070"/>
                  </a:lnTo>
                  <a:lnTo>
                    <a:pt x="139649" y="271959"/>
                  </a:lnTo>
                  <a:lnTo>
                    <a:pt x="0" y="271959"/>
                  </a:lnTo>
                  <a:close/>
                  <a:moveTo>
                    <a:pt x="354456" y="240183"/>
                  </a:moveTo>
                  <a:lnTo>
                    <a:pt x="354456" y="289903"/>
                  </a:lnTo>
                  <a:lnTo>
                    <a:pt x="404189" y="289903"/>
                  </a:lnTo>
                  <a:lnTo>
                    <a:pt x="404189" y="240183"/>
                  </a:lnTo>
                  <a:close/>
                  <a:moveTo>
                    <a:pt x="279770" y="240183"/>
                  </a:moveTo>
                  <a:lnTo>
                    <a:pt x="279770" y="289903"/>
                  </a:lnTo>
                  <a:lnTo>
                    <a:pt x="329561" y="289903"/>
                  </a:lnTo>
                  <a:lnTo>
                    <a:pt x="329561" y="240183"/>
                  </a:lnTo>
                  <a:close/>
                  <a:moveTo>
                    <a:pt x="205085" y="240183"/>
                  </a:moveTo>
                  <a:lnTo>
                    <a:pt x="205085" y="289903"/>
                  </a:lnTo>
                  <a:lnTo>
                    <a:pt x="254875" y="289903"/>
                  </a:lnTo>
                  <a:lnTo>
                    <a:pt x="254875" y="240183"/>
                  </a:lnTo>
                  <a:close/>
                  <a:moveTo>
                    <a:pt x="354456" y="165603"/>
                  </a:moveTo>
                  <a:lnTo>
                    <a:pt x="354456" y="215323"/>
                  </a:lnTo>
                  <a:lnTo>
                    <a:pt x="404189" y="215323"/>
                  </a:lnTo>
                  <a:lnTo>
                    <a:pt x="404189" y="165603"/>
                  </a:lnTo>
                  <a:close/>
                  <a:moveTo>
                    <a:pt x="279770" y="165603"/>
                  </a:moveTo>
                  <a:lnTo>
                    <a:pt x="279770" y="215323"/>
                  </a:lnTo>
                  <a:lnTo>
                    <a:pt x="329561" y="215323"/>
                  </a:lnTo>
                  <a:lnTo>
                    <a:pt x="329561" y="165603"/>
                  </a:lnTo>
                  <a:close/>
                  <a:moveTo>
                    <a:pt x="205085" y="165603"/>
                  </a:moveTo>
                  <a:lnTo>
                    <a:pt x="205085" y="215323"/>
                  </a:lnTo>
                  <a:lnTo>
                    <a:pt x="254875" y="215323"/>
                  </a:lnTo>
                  <a:lnTo>
                    <a:pt x="254875" y="165603"/>
                  </a:lnTo>
                  <a:close/>
                  <a:moveTo>
                    <a:pt x="304666" y="50313"/>
                  </a:moveTo>
                  <a:lnTo>
                    <a:pt x="446043" y="144792"/>
                  </a:lnTo>
                  <a:lnTo>
                    <a:pt x="446043" y="496992"/>
                  </a:lnTo>
                  <a:lnTo>
                    <a:pt x="346119" y="496992"/>
                  </a:lnTo>
                  <a:lnTo>
                    <a:pt x="346119" y="381018"/>
                  </a:lnTo>
                  <a:lnTo>
                    <a:pt x="263154" y="381018"/>
                  </a:lnTo>
                  <a:lnTo>
                    <a:pt x="263154" y="496992"/>
                  </a:lnTo>
                  <a:lnTo>
                    <a:pt x="163288" y="496992"/>
                  </a:lnTo>
                  <a:lnTo>
                    <a:pt x="163288" y="144792"/>
                  </a:lnTo>
                  <a:close/>
                  <a:moveTo>
                    <a:pt x="304666" y="0"/>
                  </a:moveTo>
                  <a:lnTo>
                    <a:pt x="501719" y="131040"/>
                  </a:lnTo>
                  <a:lnTo>
                    <a:pt x="455296" y="131040"/>
                  </a:lnTo>
                  <a:lnTo>
                    <a:pt x="309291" y="33473"/>
                  </a:lnTo>
                  <a:lnTo>
                    <a:pt x="300040" y="33473"/>
                  </a:lnTo>
                  <a:lnTo>
                    <a:pt x="154035" y="131040"/>
                  </a:lnTo>
                  <a:lnTo>
                    <a:pt x="107612" y="1310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rmAutofit fontScale="52500" lnSpcReduction="2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18" name="íṣ1iḋé"/>
            <p:cNvGrpSpPr/>
            <p:nvPr/>
          </p:nvGrpSpPr>
          <p:grpSpPr>
            <a:xfrm>
              <a:off x="9949385" y="3408749"/>
              <a:ext cx="1019689" cy="1020571"/>
              <a:chOff x="3662363" y="1317625"/>
              <a:chExt cx="1824041" cy="1825620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53" name="íṩḷiḋê"/>
              <p:cNvSpPr/>
              <p:nvPr/>
            </p:nvSpPr>
            <p:spPr bwMode="auto">
              <a:xfrm>
                <a:off x="5129216" y="1747835"/>
                <a:ext cx="357188" cy="965198"/>
              </a:xfrm>
              <a:custGeom>
                <a:avLst/>
                <a:gdLst>
                  <a:gd name="T0" fmla="*/ 18 w 73"/>
                  <a:gd name="T1" fmla="*/ 98 h 197"/>
                  <a:gd name="T2" fmla="*/ 0 w 73"/>
                  <a:gd name="T3" fmla="*/ 32 h 197"/>
                  <a:gd name="T4" fmla="*/ 45 w 73"/>
                  <a:gd name="T5" fmla="*/ 0 h 197"/>
                  <a:gd name="T6" fmla="*/ 73 w 73"/>
                  <a:gd name="T7" fmla="*/ 98 h 197"/>
                  <a:gd name="T8" fmla="*/ 45 w 73"/>
                  <a:gd name="T9" fmla="*/ 197 h 197"/>
                  <a:gd name="T10" fmla="*/ 0 w 73"/>
                  <a:gd name="T11" fmla="*/ 164 h 197"/>
                  <a:gd name="T12" fmla="*/ 18 w 73"/>
                  <a:gd name="T13" fmla="*/ 98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197">
                    <a:moveTo>
                      <a:pt x="18" y="98"/>
                    </a:moveTo>
                    <a:cubicBezTo>
                      <a:pt x="18" y="74"/>
                      <a:pt x="12" y="51"/>
                      <a:pt x="0" y="32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62" y="28"/>
                      <a:pt x="73" y="62"/>
                      <a:pt x="73" y="98"/>
                    </a:cubicBezTo>
                    <a:cubicBezTo>
                      <a:pt x="73" y="134"/>
                      <a:pt x="62" y="168"/>
                      <a:pt x="45" y="197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12" y="145"/>
                      <a:pt x="18" y="122"/>
                      <a:pt x="18" y="9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ïṣ1îḑè"/>
              <p:cNvSpPr/>
              <p:nvPr/>
            </p:nvSpPr>
            <p:spPr bwMode="auto">
              <a:xfrm>
                <a:off x="4357690" y="2659059"/>
                <a:ext cx="914401" cy="484186"/>
              </a:xfrm>
              <a:custGeom>
                <a:avLst/>
                <a:gdLst>
                  <a:gd name="T0" fmla="*/ 44 w 187"/>
                  <a:gd name="T1" fmla="*/ 44 h 99"/>
                  <a:gd name="T2" fmla="*/ 142 w 187"/>
                  <a:gd name="T3" fmla="*/ 0 h 99"/>
                  <a:gd name="T4" fmla="*/ 187 w 187"/>
                  <a:gd name="T5" fmla="*/ 32 h 99"/>
                  <a:gd name="T6" fmla="*/ 44 w 187"/>
                  <a:gd name="T7" fmla="*/ 99 h 99"/>
                  <a:gd name="T8" fmla="*/ 0 w 187"/>
                  <a:gd name="T9" fmla="*/ 93 h 99"/>
                  <a:gd name="T10" fmla="*/ 16 w 187"/>
                  <a:gd name="T11" fmla="*/ 41 h 99"/>
                  <a:gd name="T12" fmla="*/ 44 w 187"/>
                  <a:gd name="T13" fmla="*/ 4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9">
                    <a:moveTo>
                      <a:pt x="44" y="44"/>
                    </a:moveTo>
                    <a:cubicBezTo>
                      <a:pt x="83" y="44"/>
                      <a:pt x="118" y="27"/>
                      <a:pt x="142" y="0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53" y="73"/>
                      <a:pt x="101" y="99"/>
                      <a:pt x="44" y="99"/>
                    </a:cubicBezTo>
                    <a:cubicBezTo>
                      <a:pt x="29" y="99"/>
                      <a:pt x="14" y="97"/>
                      <a:pt x="0" y="93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5" y="43"/>
                      <a:pt x="35" y="44"/>
                      <a:pt x="44" y="4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" name="îṡḷiḋè"/>
              <p:cNvSpPr/>
              <p:nvPr/>
            </p:nvSpPr>
            <p:spPr bwMode="auto">
              <a:xfrm>
                <a:off x="3662365" y="2297109"/>
                <a:ext cx="650875" cy="777875"/>
              </a:xfrm>
              <a:custGeom>
                <a:avLst/>
                <a:gdLst>
                  <a:gd name="T0" fmla="*/ 133 w 133"/>
                  <a:gd name="T1" fmla="*/ 107 h 159"/>
                  <a:gd name="T2" fmla="*/ 116 w 133"/>
                  <a:gd name="T3" fmla="*/ 159 h 159"/>
                  <a:gd name="T4" fmla="*/ 0 w 133"/>
                  <a:gd name="T5" fmla="*/ 0 h 159"/>
                  <a:gd name="T6" fmla="*/ 55 w 133"/>
                  <a:gd name="T7" fmla="*/ 0 h 159"/>
                  <a:gd name="T8" fmla="*/ 133 w 133"/>
                  <a:gd name="T9" fmla="*/ 107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59">
                    <a:moveTo>
                      <a:pt x="133" y="107"/>
                    </a:moveTo>
                    <a:cubicBezTo>
                      <a:pt x="116" y="159"/>
                      <a:pt x="116" y="159"/>
                      <a:pt x="116" y="159"/>
                    </a:cubicBezTo>
                    <a:cubicBezTo>
                      <a:pt x="52" y="133"/>
                      <a:pt x="5" y="72"/>
                      <a:pt x="0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60" y="48"/>
                      <a:pt x="91" y="88"/>
                      <a:pt x="133" y="107"/>
                    </a:cubicBezTo>
                    <a:close/>
                  </a:path>
                </a:pathLst>
              </a:custGeom>
              <a:solidFill>
                <a:srgbClr val="D338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" name="îśḷiḋê"/>
              <p:cNvSpPr/>
              <p:nvPr/>
            </p:nvSpPr>
            <p:spPr bwMode="auto">
              <a:xfrm>
                <a:off x="4357690" y="1317625"/>
                <a:ext cx="914401" cy="479424"/>
              </a:xfrm>
              <a:custGeom>
                <a:avLst/>
                <a:gdLst>
                  <a:gd name="T0" fmla="*/ 44 w 187"/>
                  <a:gd name="T1" fmla="*/ 54 h 98"/>
                  <a:gd name="T2" fmla="*/ 16 w 187"/>
                  <a:gd name="T3" fmla="*/ 57 h 98"/>
                  <a:gd name="T4" fmla="*/ 0 w 187"/>
                  <a:gd name="T5" fmla="*/ 5 h 98"/>
                  <a:gd name="T6" fmla="*/ 44 w 187"/>
                  <a:gd name="T7" fmla="*/ 0 h 98"/>
                  <a:gd name="T8" fmla="*/ 187 w 187"/>
                  <a:gd name="T9" fmla="*/ 66 h 98"/>
                  <a:gd name="T10" fmla="*/ 142 w 187"/>
                  <a:gd name="T11" fmla="*/ 98 h 98"/>
                  <a:gd name="T12" fmla="*/ 44 w 187"/>
                  <a:gd name="T13" fmla="*/ 5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8">
                    <a:moveTo>
                      <a:pt x="44" y="54"/>
                    </a:moveTo>
                    <a:cubicBezTo>
                      <a:pt x="35" y="54"/>
                      <a:pt x="25" y="55"/>
                      <a:pt x="16" y="5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4" y="2"/>
                      <a:pt x="29" y="0"/>
                      <a:pt x="44" y="0"/>
                    </a:cubicBezTo>
                    <a:cubicBezTo>
                      <a:pt x="101" y="0"/>
                      <a:pt x="153" y="25"/>
                      <a:pt x="187" y="66"/>
                    </a:cubicBezTo>
                    <a:cubicBezTo>
                      <a:pt x="142" y="98"/>
                      <a:pt x="142" y="98"/>
                      <a:pt x="142" y="98"/>
                    </a:cubicBezTo>
                    <a:cubicBezTo>
                      <a:pt x="118" y="71"/>
                      <a:pt x="83" y="54"/>
                      <a:pt x="44" y="5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" name="îṡḻídé"/>
              <p:cNvSpPr/>
              <p:nvPr/>
            </p:nvSpPr>
            <p:spPr bwMode="auto">
              <a:xfrm>
                <a:off x="3662363" y="1381126"/>
                <a:ext cx="650875" cy="782637"/>
              </a:xfrm>
              <a:custGeom>
                <a:avLst/>
                <a:gdLst>
                  <a:gd name="T0" fmla="*/ 55 w 133"/>
                  <a:gd name="T1" fmla="*/ 160 h 160"/>
                  <a:gd name="T2" fmla="*/ 0 w 133"/>
                  <a:gd name="T3" fmla="*/ 160 h 160"/>
                  <a:gd name="T4" fmla="*/ 116 w 133"/>
                  <a:gd name="T5" fmla="*/ 0 h 160"/>
                  <a:gd name="T6" fmla="*/ 133 w 133"/>
                  <a:gd name="T7" fmla="*/ 53 h 160"/>
                  <a:gd name="T8" fmla="*/ 55 w 133"/>
                  <a:gd name="T9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60">
                    <a:moveTo>
                      <a:pt x="55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5" y="87"/>
                      <a:pt x="52" y="27"/>
                      <a:pt x="116" y="0"/>
                    </a:cubicBezTo>
                    <a:cubicBezTo>
                      <a:pt x="133" y="53"/>
                      <a:pt x="133" y="53"/>
                      <a:pt x="133" y="53"/>
                    </a:cubicBezTo>
                    <a:cubicBezTo>
                      <a:pt x="91" y="71"/>
                      <a:pt x="60" y="112"/>
                      <a:pt x="55" y="16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9" name="îśľíḍè"/>
            <p:cNvSpPr/>
            <p:nvPr/>
          </p:nvSpPr>
          <p:spPr>
            <a:xfrm>
              <a:off x="10180837" y="3639310"/>
              <a:ext cx="556789" cy="556788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  <a:effectLst>
              <a:outerShdw sx="110000" sy="110000" algn="ctr" rotWithShape="0">
                <a:schemeClr val="tx1">
                  <a:alpha val="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îS1iďê"/>
            <p:cNvSpPr/>
            <p:nvPr/>
          </p:nvSpPr>
          <p:spPr bwMode="auto">
            <a:xfrm>
              <a:off x="10321772" y="3805547"/>
              <a:ext cx="274915" cy="224307"/>
            </a:xfrm>
            <a:custGeom>
              <a:avLst/>
              <a:gdLst>
                <a:gd name="connsiteX0" fmla="*/ 508188 w 609120"/>
                <a:gd name="connsiteY0" fmla="*/ 388434 h 496992"/>
                <a:gd name="connsiteX1" fmla="*/ 508188 w 609120"/>
                <a:gd name="connsiteY1" fmla="*/ 438152 h 496992"/>
                <a:gd name="connsiteX2" fmla="*/ 557983 w 609120"/>
                <a:gd name="connsiteY2" fmla="*/ 438152 h 496992"/>
                <a:gd name="connsiteX3" fmla="*/ 557983 w 609120"/>
                <a:gd name="connsiteY3" fmla="*/ 388434 h 496992"/>
                <a:gd name="connsiteX4" fmla="*/ 51136 w 609120"/>
                <a:gd name="connsiteY4" fmla="*/ 388434 h 496992"/>
                <a:gd name="connsiteX5" fmla="*/ 51136 w 609120"/>
                <a:gd name="connsiteY5" fmla="*/ 438152 h 496992"/>
                <a:gd name="connsiteX6" fmla="*/ 100931 w 609120"/>
                <a:gd name="connsiteY6" fmla="*/ 438152 h 496992"/>
                <a:gd name="connsiteX7" fmla="*/ 100931 w 609120"/>
                <a:gd name="connsiteY7" fmla="*/ 388434 h 496992"/>
                <a:gd name="connsiteX8" fmla="*/ 508188 w 609120"/>
                <a:gd name="connsiteY8" fmla="*/ 314770 h 496992"/>
                <a:gd name="connsiteX9" fmla="*/ 508188 w 609120"/>
                <a:gd name="connsiteY9" fmla="*/ 364430 h 496992"/>
                <a:gd name="connsiteX10" fmla="*/ 557983 w 609120"/>
                <a:gd name="connsiteY10" fmla="*/ 364430 h 496992"/>
                <a:gd name="connsiteX11" fmla="*/ 557983 w 609120"/>
                <a:gd name="connsiteY11" fmla="*/ 314770 h 496992"/>
                <a:gd name="connsiteX12" fmla="*/ 51136 w 609120"/>
                <a:gd name="connsiteY12" fmla="*/ 314770 h 496992"/>
                <a:gd name="connsiteX13" fmla="*/ 51136 w 609120"/>
                <a:gd name="connsiteY13" fmla="*/ 364430 h 496992"/>
                <a:gd name="connsiteX14" fmla="*/ 100931 w 609120"/>
                <a:gd name="connsiteY14" fmla="*/ 364430 h 496992"/>
                <a:gd name="connsiteX15" fmla="*/ 100931 w 609120"/>
                <a:gd name="connsiteY15" fmla="*/ 314770 h 496992"/>
                <a:gd name="connsiteX16" fmla="*/ 354456 w 609120"/>
                <a:gd name="connsiteY16" fmla="*/ 314763 h 496992"/>
                <a:gd name="connsiteX17" fmla="*/ 354456 w 609120"/>
                <a:gd name="connsiteY17" fmla="*/ 364425 h 496992"/>
                <a:gd name="connsiteX18" fmla="*/ 404189 w 609120"/>
                <a:gd name="connsiteY18" fmla="*/ 364425 h 496992"/>
                <a:gd name="connsiteX19" fmla="*/ 404189 w 609120"/>
                <a:gd name="connsiteY19" fmla="*/ 314763 h 496992"/>
                <a:gd name="connsiteX20" fmla="*/ 279770 w 609120"/>
                <a:gd name="connsiteY20" fmla="*/ 314763 h 496992"/>
                <a:gd name="connsiteX21" fmla="*/ 279770 w 609120"/>
                <a:gd name="connsiteY21" fmla="*/ 364425 h 496992"/>
                <a:gd name="connsiteX22" fmla="*/ 329561 w 609120"/>
                <a:gd name="connsiteY22" fmla="*/ 364425 h 496992"/>
                <a:gd name="connsiteX23" fmla="*/ 329561 w 609120"/>
                <a:gd name="connsiteY23" fmla="*/ 314763 h 496992"/>
                <a:gd name="connsiteX24" fmla="*/ 205085 w 609120"/>
                <a:gd name="connsiteY24" fmla="*/ 314763 h 496992"/>
                <a:gd name="connsiteX25" fmla="*/ 205085 w 609120"/>
                <a:gd name="connsiteY25" fmla="*/ 364425 h 496992"/>
                <a:gd name="connsiteX26" fmla="*/ 254875 w 609120"/>
                <a:gd name="connsiteY26" fmla="*/ 364425 h 496992"/>
                <a:gd name="connsiteX27" fmla="*/ 254875 w 609120"/>
                <a:gd name="connsiteY27" fmla="*/ 314763 h 496992"/>
                <a:gd name="connsiteX28" fmla="*/ 469471 w 609120"/>
                <a:gd name="connsiteY28" fmla="*/ 288542 h 496992"/>
                <a:gd name="connsiteX29" fmla="*/ 596700 w 609120"/>
                <a:gd name="connsiteY29" fmla="*/ 288542 h 496992"/>
                <a:gd name="connsiteX30" fmla="*/ 596700 w 609120"/>
                <a:gd name="connsiteY30" fmla="*/ 496992 h 496992"/>
                <a:gd name="connsiteX31" fmla="*/ 469471 w 609120"/>
                <a:gd name="connsiteY31" fmla="*/ 496992 h 496992"/>
                <a:gd name="connsiteX32" fmla="*/ 12419 w 609120"/>
                <a:gd name="connsiteY32" fmla="*/ 288542 h 496992"/>
                <a:gd name="connsiteX33" fmla="*/ 139648 w 609120"/>
                <a:gd name="connsiteY33" fmla="*/ 288542 h 496992"/>
                <a:gd name="connsiteX34" fmla="*/ 139648 w 609120"/>
                <a:gd name="connsiteY34" fmla="*/ 496992 h 496992"/>
                <a:gd name="connsiteX35" fmla="*/ 12419 w 609120"/>
                <a:gd name="connsiteY35" fmla="*/ 496992 h 496992"/>
                <a:gd name="connsiteX36" fmla="*/ 469471 w 609120"/>
                <a:gd name="connsiteY36" fmla="*/ 257070 h 496992"/>
                <a:gd name="connsiteX37" fmla="*/ 609120 w 609120"/>
                <a:gd name="connsiteY37" fmla="*/ 257070 h 496992"/>
                <a:gd name="connsiteX38" fmla="*/ 609120 w 609120"/>
                <a:gd name="connsiteY38" fmla="*/ 271959 h 496992"/>
                <a:gd name="connsiteX39" fmla="*/ 469471 w 609120"/>
                <a:gd name="connsiteY39" fmla="*/ 271959 h 496992"/>
                <a:gd name="connsiteX40" fmla="*/ 0 w 609120"/>
                <a:gd name="connsiteY40" fmla="*/ 257070 h 496992"/>
                <a:gd name="connsiteX41" fmla="*/ 139649 w 609120"/>
                <a:gd name="connsiteY41" fmla="*/ 257070 h 496992"/>
                <a:gd name="connsiteX42" fmla="*/ 139649 w 609120"/>
                <a:gd name="connsiteY42" fmla="*/ 271959 h 496992"/>
                <a:gd name="connsiteX43" fmla="*/ 0 w 609120"/>
                <a:gd name="connsiteY43" fmla="*/ 271959 h 496992"/>
                <a:gd name="connsiteX44" fmla="*/ 354456 w 609120"/>
                <a:gd name="connsiteY44" fmla="*/ 240183 h 496992"/>
                <a:gd name="connsiteX45" fmla="*/ 354456 w 609120"/>
                <a:gd name="connsiteY45" fmla="*/ 289903 h 496992"/>
                <a:gd name="connsiteX46" fmla="*/ 404189 w 609120"/>
                <a:gd name="connsiteY46" fmla="*/ 289903 h 496992"/>
                <a:gd name="connsiteX47" fmla="*/ 404189 w 609120"/>
                <a:gd name="connsiteY47" fmla="*/ 240183 h 496992"/>
                <a:gd name="connsiteX48" fmla="*/ 279770 w 609120"/>
                <a:gd name="connsiteY48" fmla="*/ 240183 h 496992"/>
                <a:gd name="connsiteX49" fmla="*/ 279770 w 609120"/>
                <a:gd name="connsiteY49" fmla="*/ 289903 h 496992"/>
                <a:gd name="connsiteX50" fmla="*/ 329561 w 609120"/>
                <a:gd name="connsiteY50" fmla="*/ 289903 h 496992"/>
                <a:gd name="connsiteX51" fmla="*/ 329561 w 609120"/>
                <a:gd name="connsiteY51" fmla="*/ 240183 h 496992"/>
                <a:gd name="connsiteX52" fmla="*/ 205085 w 609120"/>
                <a:gd name="connsiteY52" fmla="*/ 240183 h 496992"/>
                <a:gd name="connsiteX53" fmla="*/ 205085 w 609120"/>
                <a:gd name="connsiteY53" fmla="*/ 289903 h 496992"/>
                <a:gd name="connsiteX54" fmla="*/ 254875 w 609120"/>
                <a:gd name="connsiteY54" fmla="*/ 289903 h 496992"/>
                <a:gd name="connsiteX55" fmla="*/ 254875 w 609120"/>
                <a:gd name="connsiteY55" fmla="*/ 240183 h 496992"/>
                <a:gd name="connsiteX56" fmla="*/ 354456 w 609120"/>
                <a:gd name="connsiteY56" fmla="*/ 165603 h 496992"/>
                <a:gd name="connsiteX57" fmla="*/ 354456 w 609120"/>
                <a:gd name="connsiteY57" fmla="*/ 215323 h 496992"/>
                <a:gd name="connsiteX58" fmla="*/ 404189 w 609120"/>
                <a:gd name="connsiteY58" fmla="*/ 215323 h 496992"/>
                <a:gd name="connsiteX59" fmla="*/ 404189 w 609120"/>
                <a:gd name="connsiteY59" fmla="*/ 165603 h 496992"/>
                <a:gd name="connsiteX60" fmla="*/ 279770 w 609120"/>
                <a:gd name="connsiteY60" fmla="*/ 165603 h 496992"/>
                <a:gd name="connsiteX61" fmla="*/ 279770 w 609120"/>
                <a:gd name="connsiteY61" fmla="*/ 215323 h 496992"/>
                <a:gd name="connsiteX62" fmla="*/ 329561 w 609120"/>
                <a:gd name="connsiteY62" fmla="*/ 215323 h 496992"/>
                <a:gd name="connsiteX63" fmla="*/ 329561 w 609120"/>
                <a:gd name="connsiteY63" fmla="*/ 165603 h 496992"/>
                <a:gd name="connsiteX64" fmla="*/ 205085 w 609120"/>
                <a:gd name="connsiteY64" fmla="*/ 165603 h 496992"/>
                <a:gd name="connsiteX65" fmla="*/ 205085 w 609120"/>
                <a:gd name="connsiteY65" fmla="*/ 215323 h 496992"/>
                <a:gd name="connsiteX66" fmla="*/ 254875 w 609120"/>
                <a:gd name="connsiteY66" fmla="*/ 215323 h 496992"/>
                <a:gd name="connsiteX67" fmla="*/ 254875 w 609120"/>
                <a:gd name="connsiteY67" fmla="*/ 165603 h 496992"/>
                <a:gd name="connsiteX68" fmla="*/ 304666 w 609120"/>
                <a:gd name="connsiteY68" fmla="*/ 50313 h 496992"/>
                <a:gd name="connsiteX69" fmla="*/ 446043 w 609120"/>
                <a:gd name="connsiteY69" fmla="*/ 144792 h 496992"/>
                <a:gd name="connsiteX70" fmla="*/ 446043 w 609120"/>
                <a:gd name="connsiteY70" fmla="*/ 496992 h 496992"/>
                <a:gd name="connsiteX71" fmla="*/ 346119 w 609120"/>
                <a:gd name="connsiteY71" fmla="*/ 496992 h 496992"/>
                <a:gd name="connsiteX72" fmla="*/ 346119 w 609120"/>
                <a:gd name="connsiteY72" fmla="*/ 381018 h 496992"/>
                <a:gd name="connsiteX73" fmla="*/ 263154 w 609120"/>
                <a:gd name="connsiteY73" fmla="*/ 381018 h 496992"/>
                <a:gd name="connsiteX74" fmla="*/ 263154 w 609120"/>
                <a:gd name="connsiteY74" fmla="*/ 496992 h 496992"/>
                <a:gd name="connsiteX75" fmla="*/ 163288 w 609120"/>
                <a:gd name="connsiteY75" fmla="*/ 496992 h 496992"/>
                <a:gd name="connsiteX76" fmla="*/ 163288 w 609120"/>
                <a:gd name="connsiteY76" fmla="*/ 144792 h 496992"/>
                <a:gd name="connsiteX77" fmla="*/ 304666 w 609120"/>
                <a:gd name="connsiteY77" fmla="*/ 0 h 496992"/>
                <a:gd name="connsiteX78" fmla="*/ 501719 w 609120"/>
                <a:gd name="connsiteY78" fmla="*/ 131040 h 496992"/>
                <a:gd name="connsiteX79" fmla="*/ 455296 w 609120"/>
                <a:gd name="connsiteY79" fmla="*/ 131040 h 496992"/>
                <a:gd name="connsiteX80" fmla="*/ 309291 w 609120"/>
                <a:gd name="connsiteY80" fmla="*/ 33473 h 496992"/>
                <a:gd name="connsiteX81" fmla="*/ 300040 w 609120"/>
                <a:gd name="connsiteY81" fmla="*/ 33473 h 496992"/>
                <a:gd name="connsiteX82" fmla="*/ 154035 w 609120"/>
                <a:gd name="connsiteY82" fmla="*/ 131040 h 496992"/>
                <a:gd name="connsiteX83" fmla="*/ 107612 w 609120"/>
                <a:gd name="connsiteY83" fmla="*/ 131040 h 496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609120" h="496992">
                  <a:moveTo>
                    <a:pt x="508188" y="388434"/>
                  </a:moveTo>
                  <a:lnTo>
                    <a:pt x="508188" y="438152"/>
                  </a:lnTo>
                  <a:lnTo>
                    <a:pt x="557983" y="438152"/>
                  </a:lnTo>
                  <a:lnTo>
                    <a:pt x="557983" y="388434"/>
                  </a:lnTo>
                  <a:close/>
                  <a:moveTo>
                    <a:pt x="51136" y="388434"/>
                  </a:moveTo>
                  <a:lnTo>
                    <a:pt x="51136" y="438152"/>
                  </a:lnTo>
                  <a:lnTo>
                    <a:pt x="100931" y="438152"/>
                  </a:lnTo>
                  <a:lnTo>
                    <a:pt x="100931" y="388434"/>
                  </a:lnTo>
                  <a:close/>
                  <a:moveTo>
                    <a:pt x="508188" y="314770"/>
                  </a:moveTo>
                  <a:lnTo>
                    <a:pt x="508188" y="364430"/>
                  </a:lnTo>
                  <a:lnTo>
                    <a:pt x="557983" y="364430"/>
                  </a:lnTo>
                  <a:lnTo>
                    <a:pt x="557983" y="314770"/>
                  </a:lnTo>
                  <a:close/>
                  <a:moveTo>
                    <a:pt x="51136" y="314770"/>
                  </a:moveTo>
                  <a:lnTo>
                    <a:pt x="51136" y="364430"/>
                  </a:lnTo>
                  <a:lnTo>
                    <a:pt x="100931" y="364430"/>
                  </a:lnTo>
                  <a:lnTo>
                    <a:pt x="100931" y="314770"/>
                  </a:lnTo>
                  <a:close/>
                  <a:moveTo>
                    <a:pt x="354456" y="314763"/>
                  </a:moveTo>
                  <a:lnTo>
                    <a:pt x="354456" y="364425"/>
                  </a:lnTo>
                  <a:lnTo>
                    <a:pt x="404189" y="364425"/>
                  </a:lnTo>
                  <a:lnTo>
                    <a:pt x="404189" y="314763"/>
                  </a:lnTo>
                  <a:close/>
                  <a:moveTo>
                    <a:pt x="279770" y="314763"/>
                  </a:moveTo>
                  <a:lnTo>
                    <a:pt x="279770" y="364425"/>
                  </a:lnTo>
                  <a:lnTo>
                    <a:pt x="329561" y="364425"/>
                  </a:lnTo>
                  <a:lnTo>
                    <a:pt x="329561" y="314763"/>
                  </a:lnTo>
                  <a:close/>
                  <a:moveTo>
                    <a:pt x="205085" y="314763"/>
                  </a:moveTo>
                  <a:lnTo>
                    <a:pt x="205085" y="364425"/>
                  </a:lnTo>
                  <a:lnTo>
                    <a:pt x="254875" y="364425"/>
                  </a:lnTo>
                  <a:lnTo>
                    <a:pt x="254875" y="314763"/>
                  </a:lnTo>
                  <a:close/>
                  <a:moveTo>
                    <a:pt x="469471" y="288542"/>
                  </a:moveTo>
                  <a:lnTo>
                    <a:pt x="596700" y="288542"/>
                  </a:lnTo>
                  <a:lnTo>
                    <a:pt x="596700" y="496992"/>
                  </a:lnTo>
                  <a:lnTo>
                    <a:pt x="469471" y="496992"/>
                  </a:lnTo>
                  <a:close/>
                  <a:moveTo>
                    <a:pt x="12419" y="288542"/>
                  </a:moveTo>
                  <a:lnTo>
                    <a:pt x="139648" y="288542"/>
                  </a:lnTo>
                  <a:lnTo>
                    <a:pt x="139648" y="496992"/>
                  </a:lnTo>
                  <a:lnTo>
                    <a:pt x="12419" y="496992"/>
                  </a:lnTo>
                  <a:close/>
                  <a:moveTo>
                    <a:pt x="469471" y="257070"/>
                  </a:moveTo>
                  <a:lnTo>
                    <a:pt x="609120" y="257070"/>
                  </a:lnTo>
                  <a:lnTo>
                    <a:pt x="609120" y="271959"/>
                  </a:lnTo>
                  <a:lnTo>
                    <a:pt x="469471" y="271959"/>
                  </a:lnTo>
                  <a:close/>
                  <a:moveTo>
                    <a:pt x="0" y="257070"/>
                  </a:moveTo>
                  <a:lnTo>
                    <a:pt x="139649" y="257070"/>
                  </a:lnTo>
                  <a:lnTo>
                    <a:pt x="139649" y="271959"/>
                  </a:lnTo>
                  <a:lnTo>
                    <a:pt x="0" y="271959"/>
                  </a:lnTo>
                  <a:close/>
                  <a:moveTo>
                    <a:pt x="354456" y="240183"/>
                  </a:moveTo>
                  <a:lnTo>
                    <a:pt x="354456" y="289903"/>
                  </a:lnTo>
                  <a:lnTo>
                    <a:pt x="404189" y="289903"/>
                  </a:lnTo>
                  <a:lnTo>
                    <a:pt x="404189" y="240183"/>
                  </a:lnTo>
                  <a:close/>
                  <a:moveTo>
                    <a:pt x="279770" y="240183"/>
                  </a:moveTo>
                  <a:lnTo>
                    <a:pt x="279770" y="289903"/>
                  </a:lnTo>
                  <a:lnTo>
                    <a:pt x="329561" y="289903"/>
                  </a:lnTo>
                  <a:lnTo>
                    <a:pt x="329561" y="240183"/>
                  </a:lnTo>
                  <a:close/>
                  <a:moveTo>
                    <a:pt x="205085" y="240183"/>
                  </a:moveTo>
                  <a:lnTo>
                    <a:pt x="205085" y="289903"/>
                  </a:lnTo>
                  <a:lnTo>
                    <a:pt x="254875" y="289903"/>
                  </a:lnTo>
                  <a:lnTo>
                    <a:pt x="254875" y="240183"/>
                  </a:lnTo>
                  <a:close/>
                  <a:moveTo>
                    <a:pt x="354456" y="165603"/>
                  </a:moveTo>
                  <a:lnTo>
                    <a:pt x="354456" y="215323"/>
                  </a:lnTo>
                  <a:lnTo>
                    <a:pt x="404189" y="215323"/>
                  </a:lnTo>
                  <a:lnTo>
                    <a:pt x="404189" y="165603"/>
                  </a:lnTo>
                  <a:close/>
                  <a:moveTo>
                    <a:pt x="279770" y="165603"/>
                  </a:moveTo>
                  <a:lnTo>
                    <a:pt x="279770" y="215323"/>
                  </a:lnTo>
                  <a:lnTo>
                    <a:pt x="329561" y="215323"/>
                  </a:lnTo>
                  <a:lnTo>
                    <a:pt x="329561" y="165603"/>
                  </a:lnTo>
                  <a:close/>
                  <a:moveTo>
                    <a:pt x="205085" y="165603"/>
                  </a:moveTo>
                  <a:lnTo>
                    <a:pt x="205085" y="215323"/>
                  </a:lnTo>
                  <a:lnTo>
                    <a:pt x="254875" y="215323"/>
                  </a:lnTo>
                  <a:lnTo>
                    <a:pt x="254875" y="165603"/>
                  </a:lnTo>
                  <a:close/>
                  <a:moveTo>
                    <a:pt x="304666" y="50313"/>
                  </a:moveTo>
                  <a:lnTo>
                    <a:pt x="446043" y="144792"/>
                  </a:lnTo>
                  <a:lnTo>
                    <a:pt x="446043" y="496992"/>
                  </a:lnTo>
                  <a:lnTo>
                    <a:pt x="346119" y="496992"/>
                  </a:lnTo>
                  <a:lnTo>
                    <a:pt x="346119" y="381018"/>
                  </a:lnTo>
                  <a:lnTo>
                    <a:pt x="263154" y="381018"/>
                  </a:lnTo>
                  <a:lnTo>
                    <a:pt x="263154" y="496992"/>
                  </a:lnTo>
                  <a:lnTo>
                    <a:pt x="163288" y="496992"/>
                  </a:lnTo>
                  <a:lnTo>
                    <a:pt x="163288" y="144792"/>
                  </a:lnTo>
                  <a:close/>
                  <a:moveTo>
                    <a:pt x="304666" y="0"/>
                  </a:moveTo>
                  <a:lnTo>
                    <a:pt x="501719" y="131040"/>
                  </a:lnTo>
                  <a:lnTo>
                    <a:pt x="455296" y="131040"/>
                  </a:lnTo>
                  <a:lnTo>
                    <a:pt x="309291" y="33473"/>
                  </a:lnTo>
                  <a:lnTo>
                    <a:pt x="300040" y="33473"/>
                  </a:lnTo>
                  <a:lnTo>
                    <a:pt x="154035" y="131040"/>
                  </a:lnTo>
                  <a:lnTo>
                    <a:pt x="107612" y="1310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rmAutofit fontScale="52500" lnSpcReduction="2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1" name="ïśḷïdê"/>
            <p:cNvGrpSpPr/>
            <p:nvPr/>
          </p:nvGrpSpPr>
          <p:grpSpPr>
            <a:xfrm>
              <a:off x="1225857" y="3408753"/>
              <a:ext cx="1019688" cy="1020573"/>
              <a:chOff x="5563114" y="3958298"/>
              <a:chExt cx="1065766" cy="1066692"/>
            </a:xfrm>
          </p:grpSpPr>
          <p:grpSp>
            <p:nvGrpSpPr>
              <p:cNvPr id="45" name="iSḷîḋê"/>
              <p:cNvGrpSpPr/>
              <p:nvPr/>
            </p:nvGrpSpPr>
            <p:grpSpPr>
              <a:xfrm>
                <a:off x="5563114" y="3958298"/>
                <a:ext cx="1065766" cy="1066692"/>
                <a:chOff x="3662363" y="1317626"/>
                <a:chExt cx="1824038" cy="182562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8" name="iş1ïḑê"/>
                <p:cNvSpPr/>
                <p:nvPr/>
              </p:nvSpPr>
              <p:spPr bwMode="auto">
                <a:xfrm>
                  <a:off x="5129213" y="1747838"/>
                  <a:ext cx="357188" cy="965200"/>
                </a:xfrm>
                <a:custGeom>
                  <a:avLst/>
                  <a:gdLst>
                    <a:gd name="T0" fmla="*/ 18 w 73"/>
                    <a:gd name="T1" fmla="*/ 98 h 197"/>
                    <a:gd name="T2" fmla="*/ 0 w 73"/>
                    <a:gd name="T3" fmla="*/ 32 h 197"/>
                    <a:gd name="T4" fmla="*/ 45 w 73"/>
                    <a:gd name="T5" fmla="*/ 0 h 197"/>
                    <a:gd name="T6" fmla="*/ 73 w 73"/>
                    <a:gd name="T7" fmla="*/ 98 h 197"/>
                    <a:gd name="T8" fmla="*/ 45 w 73"/>
                    <a:gd name="T9" fmla="*/ 197 h 197"/>
                    <a:gd name="T10" fmla="*/ 0 w 73"/>
                    <a:gd name="T11" fmla="*/ 164 h 197"/>
                    <a:gd name="T12" fmla="*/ 18 w 73"/>
                    <a:gd name="T13" fmla="*/ 98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3" h="197">
                      <a:moveTo>
                        <a:pt x="18" y="98"/>
                      </a:moveTo>
                      <a:cubicBezTo>
                        <a:pt x="18" y="74"/>
                        <a:pt x="12" y="51"/>
                        <a:pt x="0" y="32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62" y="28"/>
                        <a:pt x="73" y="62"/>
                        <a:pt x="73" y="98"/>
                      </a:cubicBezTo>
                      <a:cubicBezTo>
                        <a:pt x="73" y="134"/>
                        <a:pt x="62" y="168"/>
                        <a:pt x="45" y="197"/>
                      </a:cubicBezTo>
                      <a:cubicBezTo>
                        <a:pt x="0" y="164"/>
                        <a:pt x="0" y="164"/>
                        <a:pt x="0" y="164"/>
                      </a:cubicBezTo>
                      <a:cubicBezTo>
                        <a:pt x="12" y="145"/>
                        <a:pt x="18" y="122"/>
                        <a:pt x="18" y="98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376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9" name="íšliḋè"/>
                <p:cNvSpPr/>
                <p:nvPr/>
              </p:nvSpPr>
              <p:spPr bwMode="auto">
                <a:xfrm>
                  <a:off x="4357688" y="2659063"/>
                  <a:ext cx="914400" cy="484187"/>
                </a:xfrm>
                <a:custGeom>
                  <a:avLst/>
                  <a:gdLst>
                    <a:gd name="T0" fmla="*/ 44 w 187"/>
                    <a:gd name="T1" fmla="*/ 44 h 99"/>
                    <a:gd name="T2" fmla="*/ 142 w 187"/>
                    <a:gd name="T3" fmla="*/ 0 h 99"/>
                    <a:gd name="T4" fmla="*/ 187 w 187"/>
                    <a:gd name="T5" fmla="*/ 32 h 99"/>
                    <a:gd name="T6" fmla="*/ 44 w 187"/>
                    <a:gd name="T7" fmla="*/ 99 h 99"/>
                    <a:gd name="T8" fmla="*/ 0 w 187"/>
                    <a:gd name="T9" fmla="*/ 93 h 99"/>
                    <a:gd name="T10" fmla="*/ 16 w 187"/>
                    <a:gd name="T11" fmla="*/ 41 h 99"/>
                    <a:gd name="T12" fmla="*/ 44 w 187"/>
                    <a:gd name="T13" fmla="*/ 44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7" h="99">
                      <a:moveTo>
                        <a:pt x="44" y="44"/>
                      </a:moveTo>
                      <a:cubicBezTo>
                        <a:pt x="83" y="44"/>
                        <a:pt x="118" y="27"/>
                        <a:pt x="142" y="0"/>
                      </a:cubicBezTo>
                      <a:cubicBezTo>
                        <a:pt x="187" y="32"/>
                        <a:pt x="187" y="32"/>
                        <a:pt x="187" y="32"/>
                      </a:cubicBezTo>
                      <a:cubicBezTo>
                        <a:pt x="153" y="73"/>
                        <a:pt x="101" y="99"/>
                        <a:pt x="44" y="99"/>
                      </a:cubicBezTo>
                      <a:cubicBezTo>
                        <a:pt x="29" y="99"/>
                        <a:pt x="14" y="97"/>
                        <a:pt x="0" y="93"/>
                      </a:cubicBezTo>
                      <a:cubicBezTo>
                        <a:pt x="16" y="41"/>
                        <a:pt x="16" y="41"/>
                        <a:pt x="16" y="41"/>
                      </a:cubicBezTo>
                      <a:cubicBezTo>
                        <a:pt x="25" y="43"/>
                        <a:pt x="35" y="44"/>
                        <a:pt x="44" y="44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normAutofit fontScale="77500" lnSpcReduction="20000"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376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0" name="î$lïḍê"/>
                <p:cNvSpPr/>
                <p:nvPr/>
              </p:nvSpPr>
              <p:spPr bwMode="auto">
                <a:xfrm>
                  <a:off x="3662363" y="2297113"/>
                  <a:ext cx="650875" cy="777875"/>
                </a:xfrm>
                <a:custGeom>
                  <a:avLst/>
                  <a:gdLst>
                    <a:gd name="T0" fmla="*/ 133 w 133"/>
                    <a:gd name="T1" fmla="*/ 107 h 159"/>
                    <a:gd name="T2" fmla="*/ 116 w 133"/>
                    <a:gd name="T3" fmla="*/ 159 h 159"/>
                    <a:gd name="T4" fmla="*/ 0 w 133"/>
                    <a:gd name="T5" fmla="*/ 0 h 159"/>
                    <a:gd name="T6" fmla="*/ 55 w 133"/>
                    <a:gd name="T7" fmla="*/ 0 h 159"/>
                    <a:gd name="T8" fmla="*/ 133 w 133"/>
                    <a:gd name="T9" fmla="*/ 107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3" h="159">
                      <a:moveTo>
                        <a:pt x="133" y="107"/>
                      </a:moveTo>
                      <a:cubicBezTo>
                        <a:pt x="116" y="159"/>
                        <a:pt x="116" y="159"/>
                        <a:pt x="116" y="159"/>
                      </a:cubicBezTo>
                      <a:cubicBezTo>
                        <a:pt x="52" y="133"/>
                        <a:pt x="5" y="72"/>
                        <a:pt x="0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0" y="48"/>
                        <a:pt x="91" y="88"/>
                        <a:pt x="133" y="107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376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1" name="ïṩľíďè"/>
                <p:cNvSpPr/>
                <p:nvPr/>
              </p:nvSpPr>
              <p:spPr bwMode="auto">
                <a:xfrm>
                  <a:off x="4357688" y="1317626"/>
                  <a:ext cx="914400" cy="479425"/>
                </a:xfrm>
                <a:custGeom>
                  <a:avLst/>
                  <a:gdLst>
                    <a:gd name="T0" fmla="*/ 44 w 187"/>
                    <a:gd name="T1" fmla="*/ 54 h 98"/>
                    <a:gd name="T2" fmla="*/ 16 w 187"/>
                    <a:gd name="T3" fmla="*/ 57 h 98"/>
                    <a:gd name="T4" fmla="*/ 0 w 187"/>
                    <a:gd name="T5" fmla="*/ 5 h 98"/>
                    <a:gd name="T6" fmla="*/ 44 w 187"/>
                    <a:gd name="T7" fmla="*/ 0 h 98"/>
                    <a:gd name="T8" fmla="*/ 187 w 187"/>
                    <a:gd name="T9" fmla="*/ 66 h 98"/>
                    <a:gd name="T10" fmla="*/ 142 w 187"/>
                    <a:gd name="T11" fmla="*/ 98 h 98"/>
                    <a:gd name="T12" fmla="*/ 44 w 187"/>
                    <a:gd name="T13" fmla="*/ 54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7" h="98">
                      <a:moveTo>
                        <a:pt x="44" y="54"/>
                      </a:moveTo>
                      <a:cubicBezTo>
                        <a:pt x="35" y="54"/>
                        <a:pt x="25" y="55"/>
                        <a:pt x="16" y="57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14" y="2"/>
                        <a:pt x="29" y="0"/>
                        <a:pt x="44" y="0"/>
                      </a:cubicBezTo>
                      <a:cubicBezTo>
                        <a:pt x="101" y="0"/>
                        <a:pt x="153" y="25"/>
                        <a:pt x="187" y="66"/>
                      </a:cubicBezTo>
                      <a:cubicBezTo>
                        <a:pt x="142" y="98"/>
                        <a:pt x="142" y="98"/>
                        <a:pt x="142" y="98"/>
                      </a:cubicBezTo>
                      <a:cubicBezTo>
                        <a:pt x="118" y="71"/>
                        <a:pt x="83" y="54"/>
                        <a:pt x="44" y="54"/>
                      </a:cubicBez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normAutofit fontScale="77500" lnSpcReduction="20000"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376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52" name="iśḻîḍe"/>
                <p:cNvSpPr/>
                <p:nvPr/>
              </p:nvSpPr>
              <p:spPr bwMode="auto">
                <a:xfrm>
                  <a:off x="3662363" y="1381125"/>
                  <a:ext cx="650875" cy="782637"/>
                </a:xfrm>
                <a:custGeom>
                  <a:avLst/>
                  <a:gdLst>
                    <a:gd name="T0" fmla="*/ 55 w 133"/>
                    <a:gd name="T1" fmla="*/ 160 h 160"/>
                    <a:gd name="T2" fmla="*/ 0 w 133"/>
                    <a:gd name="T3" fmla="*/ 160 h 160"/>
                    <a:gd name="T4" fmla="*/ 116 w 133"/>
                    <a:gd name="T5" fmla="*/ 0 h 160"/>
                    <a:gd name="T6" fmla="*/ 133 w 133"/>
                    <a:gd name="T7" fmla="*/ 53 h 160"/>
                    <a:gd name="T8" fmla="*/ 55 w 133"/>
                    <a:gd name="T9" fmla="*/ 160 h 1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3" h="160">
                      <a:moveTo>
                        <a:pt x="55" y="160"/>
                      </a:moveTo>
                      <a:cubicBezTo>
                        <a:pt x="0" y="160"/>
                        <a:pt x="0" y="160"/>
                        <a:pt x="0" y="160"/>
                      </a:cubicBezTo>
                      <a:cubicBezTo>
                        <a:pt x="5" y="87"/>
                        <a:pt x="52" y="27"/>
                        <a:pt x="116" y="0"/>
                      </a:cubicBezTo>
                      <a:cubicBezTo>
                        <a:pt x="133" y="53"/>
                        <a:pt x="133" y="53"/>
                        <a:pt x="133" y="53"/>
                      </a:cubicBezTo>
                      <a:cubicBezTo>
                        <a:pt x="91" y="71"/>
                        <a:pt x="60" y="112"/>
                        <a:pt x="55" y="160"/>
                      </a:cubicBezTo>
                      <a:close/>
                    </a:path>
                  </a:pathLst>
                </a:custGeom>
                <a:solidFill>
                  <a:srgbClr val="D3381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normAutofit/>
                </a:bodyPr>
                <a:lstStyle>
                  <a:defPPr>
                    <a:defRPr lang="zh-CN"/>
                  </a:defPPr>
                  <a:lvl1pPr marL="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3765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marL="0" marR="0" lvl="0" indent="0" algn="l" defTabSz="91376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46" name="íṩľïde"/>
              <p:cNvSpPr/>
              <p:nvPr/>
            </p:nvSpPr>
            <p:spPr>
              <a:xfrm>
                <a:off x="5805026" y="4199277"/>
                <a:ext cx="581949" cy="581949"/>
              </a:xfrm>
              <a:prstGeom prst="ellipse">
                <a:avLst/>
              </a:prstGeom>
              <a:solidFill>
                <a:srgbClr val="D3381C"/>
              </a:solidFill>
              <a:ln>
                <a:noFill/>
              </a:ln>
              <a:effectLst>
                <a:outerShdw sx="110000" sy="110000" algn="ctr" rotWithShape="0">
                  <a:schemeClr val="tx1">
                    <a:alpha val="8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ïṧḷiḋe"/>
              <p:cNvSpPr/>
              <p:nvPr/>
            </p:nvSpPr>
            <p:spPr bwMode="auto">
              <a:xfrm>
                <a:off x="5952330" y="4373027"/>
                <a:ext cx="287338" cy="234444"/>
              </a:xfrm>
              <a:custGeom>
                <a:avLst/>
                <a:gdLst>
                  <a:gd name="connsiteX0" fmla="*/ 508188 w 609120"/>
                  <a:gd name="connsiteY0" fmla="*/ 388434 h 496992"/>
                  <a:gd name="connsiteX1" fmla="*/ 508188 w 609120"/>
                  <a:gd name="connsiteY1" fmla="*/ 438152 h 496992"/>
                  <a:gd name="connsiteX2" fmla="*/ 557983 w 609120"/>
                  <a:gd name="connsiteY2" fmla="*/ 438152 h 496992"/>
                  <a:gd name="connsiteX3" fmla="*/ 557983 w 609120"/>
                  <a:gd name="connsiteY3" fmla="*/ 388434 h 496992"/>
                  <a:gd name="connsiteX4" fmla="*/ 51136 w 609120"/>
                  <a:gd name="connsiteY4" fmla="*/ 388434 h 496992"/>
                  <a:gd name="connsiteX5" fmla="*/ 51136 w 609120"/>
                  <a:gd name="connsiteY5" fmla="*/ 438152 h 496992"/>
                  <a:gd name="connsiteX6" fmla="*/ 100931 w 609120"/>
                  <a:gd name="connsiteY6" fmla="*/ 438152 h 496992"/>
                  <a:gd name="connsiteX7" fmla="*/ 100931 w 609120"/>
                  <a:gd name="connsiteY7" fmla="*/ 388434 h 496992"/>
                  <a:gd name="connsiteX8" fmla="*/ 508188 w 609120"/>
                  <a:gd name="connsiteY8" fmla="*/ 314770 h 496992"/>
                  <a:gd name="connsiteX9" fmla="*/ 508188 w 609120"/>
                  <a:gd name="connsiteY9" fmla="*/ 364430 h 496992"/>
                  <a:gd name="connsiteX10" fmla="*/ 557983 w 609120"/>
                  <a:gd name="connsiteY10" fmla="*/ 364430 h 496992"/>
                  <a:gd name="connsiteX11" fmla="*/ 557983 w 609120"/>
                  <a:gd name="connsiteY11" fmla="*/ 314770 h 496992"/>
                  <a:gd name="connsiteX12" fmla="*/ 51136 w 609120"/>
                  <a:gd name="connsiteY12" fmla="*/ 314770 h 496992"/>
                  <a:gd name="connsiteX13" fmla="*/ 51136 w 609120"/>
                  <a:gd name="connsiteY13" fmla="*/ 364430 h 496992"/>
                  <a:gd name="connsiteX14" fmla="*/ 100931 w 609120"/>
                  <a:gd name="connsiteY14" fmla="*/ 364430 h 496992"/>
                  <a:gd name="connsiteX15" fmla="*/ 100931 w 609120"/>
                  <a:gd name="connsiteY15" fmla="*/ 314770 h 496992"/>
                  <a:gd name="connsiteX16" fmla="*/ 354456 w 609120"/>
                  <a:gd name="connsiteY16" fmla="*/ 314763 h 496992"/>
                  <a:gd name="connsiteX17" fmla="*/ 354456 w 609120"/>
                  <a:gd name="connsiteY17" fmla="*/ 364425 h 496992"/>
                  <a:gd name="connsiteX18" fmla="*/ 404189 w 609120"/>
                  <a:gd name="connsiteY18" fmla="*/ 364425 h 496992"/>
                  <a:gd name="connsiteX19" fmla="*/ 404189 w 609120"/>
                  <a:gd name="connsiteY19" fmla="*/ 314763 h 496992"/>
                  <a:gd name="connsiteX20" fmla="*/ 279770 w 609120"/>
                  <a:gd name="connsiteY20" fmla="*/ 314763 h 496992"/>
                  <a:gd name="connsiteX21" fmla="*/ 279770 w 609120"/>
                  <a:gd name="connsiteY21" fmla="*/ 364425 h 496992"/>
                  <a:gd name="connsiteX22" fmla="*/ 329561 w 609120"/>
                  <a:gd name="connsiteY22" fmla="*/ 364425 h 496992"/>
                  <a:gd name="connsiteX23" fmla="*/ 329561 w 609120"/>
                  <a:gd name="connsiteY23" fmla="*/ 314763 h 496992"/>
                  <a:gd name="connsiteX24" fmla="*/ 205085 w 609120"/>
                  <a:gd name="connsiteY24" fmla="*/ 314763 h 496992"/>
                  <a:gd name="connsiteX25" fmla="*/ 205085 w 609120"/>
                  <a:gd name="connsiteY25" fmla="*/ 364425 h 496992"/>
                  <a:gd name="connsiteX26" fmla="*/ 254875 w 609120"/>
                  <a:gd name="connsiteY26" fmla="*/ 364425 h 496992"/>
                  <a:gd name="connsiteX27" fmla="*/ 254875 w 609120"/>
                  <a:gd name="connsiteY27" fmla="*/ 314763 h 496992"/>
                  <a:gd name="connsiteX28" fmla="*/ 469471 w 609120"/>
                  <a:gd name="connsiteY28" fmla="*/ 288542 h 496992"/>
                  <a:gd name="connsiteX29" fmla="*/ 596700 w 609120"/>
                  <a:gd name="connsiteY29" fmla="*/ 288542 h 496992"/>
                  <a:gd name="connsiteX30" fmla="*/ 596700 w 609120"/>
                  <a:gd name="connsiteY30" fmla="*/ 496992 h 496992"/>
                  <a:gd name="connsiteX31" fmla="*/ 469471 w 609120"/>
                  <a:gd name="connsiteY31" fmla="*/ 496992 h 496992"/>
                  <a:gd name="connsiteX32" fmla="*/ 12419 w 609120"/>
                  <a:gd name="connsiteY32" fmla="*/ 288542 h 496992"/>
                  <a:gd name="connsiteX33" fmla="*/ 139648 w 609120"/>
                  <a:gd name="connsiteY33" fmla="*/ 288542 h 496992"/>
                  <a:gd name="connsiteX34" fmla="*/ 139648 w 609120"/>
                  <a:gd name="connsiteY34" fmla="*/ 496992 h 496992"/>
                  <a:gd name="connsiteX35" fmla="*/ 12419 w 609120"/>
                  <a:gd name="connsiteY35" fmla="*/ 496992 h 496992"/>
                  <a:gd name="connsiteX36" fmla="*/ 469471 w 609120"/>
                  <a:gd name="connsiteY36" fmla="*/ 257070 h 496992"/>
                  <a:gd name="connsiteX37" fmla="*/ 609120 w 609120"/>
                  <a:gd name="connsiteY37" fmla="*/ 257070 h 496992"/>
                  <a:gd name="connsiteX38" fmla="*/ 609120 w 609120"/>
                  <a:gd name="connsiteY38" fmla="*/ 271959 h 496992"/>
                  <a:gd name="connsiteX39" fmla="*/ 469471 w 609120"/>
                  <a:gd name="connsiteY39" fmla="*/ 271959 h 496992"/>
                  <a:gd name="connsiteX40" fmla="*/ 0 w 609120"/>
                  <a:gd name="connsiteY40" fmla="*/ 257070 h 496992"/>
                  <a:gd name="connsiteX41" fmla="*/ 139649 w 609120"/>
                  <a:gd name="connsiteY41" fmla="*/ 257070 h 496992"/>
                  <a:gd name="connsiteX42" fmla="*/ 139649 w 609120"/>
                  <a:gd name="connsiteY42" fmla="*/ 271959 h 496992"/>
                  <a:gd name="connsiteX43" fmla="*/ 0 w 609120"/>
                  <a:gd name="connsiteY43" fmla="*/ 271959 h 496992"/>
                  <a:gd name="connsiteX44" fmla="*/ 354456 w 609120"/>
                  <a:gd name="connsiteY44" fmla="*/ 240183 h 496992"/>
                  <a:gd name="connsiteX45" fmla="*/ 354456 w 609120"/>
                  <a:gd name="connsiteY45" fmla="*/ 289903 h 496992"/>
                  <a:gd name="connsiteX46" fmla="*/ 404189 w 609120"/>
                  <a:gd name="connsiteY46" fmla="*/ 289903 h 496992"/>
                  <a:gd name="connsiteX47" fmla="*/ 404189 w 609120"/>
                  <a:gd name="connsiteY47" fmla="*/ 240183 h 496992"/>
                  <a:gd name="connsiteX48" fmla="*/ 279770 w 609120"/>
                  <a:gd name="connsiteY48" fmla="*/ 240183 h 496992"/>
                  <a:gd name="connsiteX49" fmla="*/ 279770 w 609120"/>
                  <a:gd name="connsiteY49" fmla="*/ 289903 h 496992"/>
                  <a:gd name="connsiteX50" fmla="*/ 329561 w 609120"/>
                  <a:gd name="connsiteY50" fmla="*/ 289903 h 496992"/>
                  <a:gd name="connsiteX51" fmla="*/ 329561 w 609120"/>
                  <a:gd name="connsiteY51" fmla="*/ 240183 h 496992"/>
                  <a:gd name="connsiteX52" fmla="*/ 205085 w 609120"/>
                  <a:gd name="connsiteY52" fmla="*/ 240183 h 496992"/>
                  <a:gd name="connsiteX53" fmla="*/ 205085 w 609120"/>
                  <a:gd name="connsiteY53" fmla="*/ 289903 h 496992"/>
                  <a:gd name="connsiteX54" fmla="*/ 254875 w 609120"/>
                  <a:gd name="connsiteY54" fmla="*/ 289903 h 496992"/>
                  <a:gd name="connsiteX55" fmla="*/ 254875 w 609120"/>
                  <a:gd name="connsiteY55" fmla="*/ 240183 h 496992"/>
                  <a:gd name="connsiteX56" fmla="*/ 354456 w 609120"/>
                  <a:gd name="connsiteY56" fmla="*/ 165603 h 496992"/>
                  <a:gd name="connsiteX57" fmla="*/ 354456 w 609120"/>
                  <a:gd name="connsiteY57" fmla="*/ 215323 h 496992"/>
                  <a:gd name="connsiteX58" fmla="*/ 404189 w 609120"/>
                  <a:gd name="connsiteY58" fmla="*/ 215323 h 496992"/>
                  <a:gd name="connsiteX59" fmla="*/ 404189 w 609120"/>
                  <a:gd name="connsiteY59" fmla="*/ 165603 h 496992"/>
                  <a:gd name="connsiteX60" fmla="*/ 279770 w 609120"/>
                  <a:gd name="connsiteY60" fmla="*/ 165603 h 496992"/>
                  <a:gd name="connsiteX61" fmla="*/ 279770 w 609120"/>
                  <a:gd name="connsiteY61" fmla="*/ 215323 h 496992"/>
                  <a:gd name="connsiteX62" fmla="*/ 329561 w 609120"/>
                  <a:gd name="connsiteY62" fmla="*/ 215323 h 496992"/>
                  <a:gd name="connsiteX63" fmla="*/ 329561 w 609120"/>
                  <a:gd name="connsiteY63" fmla="*/ 165603 h 496992"/>
                  <a:gd name="connsiteX64" fmla="*/ 205085 w 609120"/>
                  <a:gd name="connsiteY64" fmla="*/ 165603 h 496992"/>
                  <a:gd name="connsiteX65" fmla="*/ 205085 w 609120"/>
                  <a:gd name="connsiteY65" fmla="*/ 215323 h 496992"/>
                  <a:gd name="connsiteX66" fmla="*/ 254875 w 609120"/>
                  <a:gd name="connsiteY66" fmla="*/ 215323 h 496992"/>
                  <a:gd name="connsiteX67" fmla="*/ 254875 w 609120"/>
                  <a:gd name="connsiteY67" fmla="*/ 165603 h 496992"/>
                  <a:gd name="connsiteX68" fmla="*/ 304666 w 609120"/>
                  <a:gd name="connsiteY68" fmla="*/ 50313 h 496992"/>
                  <a:gd name="connsiteX69" fmla="*/ 446043 w 609120"/>
                  <a:gd name="connsiteY69" fmla="*/ 144792 h 496992"/>
                  <a:gd name="connsiteX70" fmla="*/ 446043 w 609120"/>
                  <a:gd name="connsiteY70" fmla="*/ 496992 h 496992"/>
                  <a:gd name="connsiteX71" fmla="*/ 346119 w 609120"/>
                  <a:gd name="connsiteY71" fmla="*/ 496992 h 496992"/>
                  <a:gd name="connsiteX72" fmla="*/ 346119 w 609120"/>
                  <a:gd name="connsiteY72" fmla="*/ 381018 h 496992"/>
                  <a:gd name="connsiteX73" fmla="*/ 263154 w 609120"/>
                  <a:gd name="connsiteY73" fmla="*/ 381018 h 496992"/>
                  <a:gd name="connsiteX74" fmla="*/ 263154 w 609120"/>
                  <a:gd name="connsiteY74" fmla="*/ 496992 h 496992"/>
                  <a:gd name="connsiteX75" fmla="*/ 163288 w 609120"/>
                  <a:gd name="connsiteY75" fmla="*/ 496992 h 496992"/>
                  <a:gd name="connsiteX76" fmla="*/ 163288 w 609120"/>
                  <a:gd name="connsiteY76" fmla="*/ 144792 h 496992"/>
                  <a:gd name="connsiteX77" fmla="*/ 304666 w 609120"/>
                  <a:gd name="connsiteY77" fmla="*/ 0 h 496992"/>
                  <a:gd name="connsiteX78" fmla="*/ 501719 w 609120"/>
                  <a:gd name="connsiteY78" fmla="*/ 131040 h 496992"/>
                  <a:gd name="connsiteX79" fmla="*/ 455296 w 609120"/>
                  <a:gd name="connsiteY79" fmla="*/ 131040 h 496992"/>
                  <a:gd name="connsiteX80" fmla="*/ 309291 w 609120"/>
                  <a:gd name="connsiteY80" fmla="*/ 33473 h 496992"/>
                  <a:gd name="connsiteX81" fmla="*/ 300040 w 609120"/>
                  <a:gd name="connsiteY81" fmla="*/ 33473 h 496992"/>
                  <a:gd name="connsiteX82" fmla="*/ 154035 w 609120"/>
                  <a:gd name="connsiteY82" fmla="*/ 131040 h 496992"/>
                  <a:gd name="connsiteX83" fmla="*/ 107612 w 609120"/>
                  <a:gd name="connsiteY83" fmla="*/ 131040 h 4969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</a:cxnLst>
                <a:rect l="l" t="t" r="r" b="b"/>
                <a:pathLst>
                  <a:path w="609120" h="496992">
                    <a:moveTo>
                      <a:pt x="508188" y="388434"/>
                    </a:moveTo>
                    <a:lnTo>
                      <a:pt x="508188" y="438152"/>
                    </a:lnTo>
                    <a:lnTo>
                      <a:pt x="557983" y="438152"/>
                    </a:lnTo>
                    <a:lnTo>
                      <a:pt x="557983" y="388434"/>
                    </a:lnTo>
                    <a:close/>
                    <a:moveTo>
                      <a:pt x="51136" y="388434"/>
                    </a:moveTo>
                    <a:lnTo>
                      <a:pt x="51136" y="438152"/>
                    </a:lnTo>
                    <a:lnTo>
                      <a:pt x="100931" y="438152"/>
                    </a:lnTo>
                    <a:lnTo>
                      <a:pt x="100931" y="388434"/>
                    </a:lnTo>
                    <a:close/>
                    <a:moveTo>
                      <a:pt x="508188" y="314770"/>
                    </a:moveTo>
                    <a:lnTo>
                      <a:pt x="508188" y="364430"/>
                    </a:lnTo>
                    <a:lnTo>
                      <a:pt x="557983" y="364430"/>
                    </a:lnTo>
                    <a:lnTo>
                      <a:pt x="557983" y="314770"/>
                    </a:lnTo>
                    <a:close/>
                    <a:moveTo>
                      <a:pt x="51136" y="314770"/>
                    </a:moveTo>
                    <a:lnTo>
                      <a:pt x="51136" y="364430"/>
                    </a:lnTo>
                    <a:lnTo>
                      <a:pt x="100931" y="364430"/>
                    </a:lnTo>
                    <a:lnTo>
                      <a:pt x="100931" y="314770"/>
                    </a:lnTo>
                    <a:close/>
                    <a:moveTo>
                      <a:pt x="354456" y="314763"/>
                    </a:moveTo>
                    <a:lnTo>
                      <a:pt x="354456" y="364425"/>
                    </a:lnTo>
                    <a:lnTo>
                      <a:pt x="404189" y="364425"/>
                    </a:lnTo>
                    <a:lnTo>
                      <a:pt x="404189" y="314763"/>
                    </a:lnTo>
                    <a:close/>
                    <a:moveTo>
                      <a:pt x="279770" y="314763"/>
                    </a:moveTo>
                    <a:lnTo>
                      <a:pt x="279770" y="364425"/>
                    </a:lnTo>
                    <a:lnTo>
                      <a:pt x="329561" y="364425"/>
                    </a:lnTo>
                    <a:lnTo>
                      <a:pt x="329561" y="314763"/>
                    </a:lnTo>
                    <a:close/>
                    <a:moveTo>
                      <a:pt x="205085" y="314763"/>
                    </a:moveTo>
                    <a:lnTo>
                      <a:pt x="205085" y="364425"/>
                    </a:lnTo>
                    <a:lnTo>
                      <a:pt x="254875" y="364425"/>
                    </a:lnTo>
                    <a:lnTo>
                      <a:pt x="254875" y="314763"/>
                    </a:lnTo>
                    <a:close/>
                    <a:moveTo>
                      <a:pt x="469471" y="288542"/>
                    </a:moveTo>
                    <a:lnTo>
                      <a:pt x="596700" y="288542"/>
                    </a:lnTo>
                    <a:lnTo>
                      <a:pt x="596700" y="496992"/>
                    </a:lnTo>
                    <a:lnTo>
                      <a:pt x="469471" y="496992"/>
                    </a:lnTo>
                    <a:close/>
                    <a:moveTo>
                      <a:pt x="12419" y="288542"/>
                    </a:moveTo>
                    <a:lnTo>
                      <a:pt x="139648" y="288542"/>
                    </a:lnTo>
                    <a:lnTo>
                      <a:pt x="139648" y="496992"/>
                    </a:lnTo>
                    <a:lnTo>
                      <a:pt x="12419" y="496992"/>
                    </a:lnTo>
                    <a:close/>
                    <a:moveTo>
                      <a:pt x="469471" y="257070"/>
                    </a:moveTo>
                    <a:lnTo>
                      <a:pt x="609120" y="257070"/>
                    </a:lnTo>
                    <a:lnTo>
                      <a:pt x="609120" y="271959"/>
                    </a:lnTo>
                    <a:lnTo>
                      <a:pt x="469471" y="271959"/>
                    </a:lnTo>
                    <a:close/>
                    <a:moveTo>
                      <a:pt x="0" y="257070"/>
                    </a:moveTo>
                    <a:lnTo>
                      <a:pt x="139649" y="257070"/>
                    </a:lnTo>
                    <a:lnTo>
                      <a:pt x="139649" y="271959"/>
                    </a:lnTo>
                    <a:lnTo>
                      <a:pt x="0" y="271959"/>
                    </a:lnTo>
                    <a:close/>
                    <a:moveTo>
                      <a:pt x="354456" y="240183"/>
                    </a:moveTo>
                    <a:lnTo>
                      <a:pt x="354456" y="289903"/>
                    </a:lnTo>
                    <a:lnTo>
                      <a:pt x="404189" y="289903"/>
                    </a:lnTo>
                    <a:lnTo>
                      <a:pt x="404189" y="240183"/>
                    </a:lnTo>
                    <a:close/>
                    <a:moveTo>
                      <a:pt x="279770" y="240183"/>
                    </a:moveTo>
                    <a:lnTo>
                      <a:pt x="279770" y="289903"/>
                    </a:lnTo>
                    <a:lnTo>
                      <a:pt x="329561" y="289903"/>
                    </a:lnTo>
                    <a:lnTo>
                      <a:pt x="329561" y="240183"/>
                    </a:lnTo>
                    <a:close/>
                    <a:moveTo>
                      <a:pt x="205085" y="240183"/>
                    </a:moveTo>
                    <a:lnTo>
                      <a:pt x="205085" y="289903"/>
                    </a:lnTo>
                    <a:lnTo>
                      <a:pt x="254875" y="289903"/>
                    </a:lnTo>
                    <a:lnTo>
                      <a:pt x="254875" y="240183"/>
                    </a:lnTo>
                    <a:close/>
                    <a:moveTo>
                      <a:pt x="354456" y="165603"/>
                    </a:moveTo>
                    <a:lnTo>
                      <a:pt x="354456" y="215323"/>
                    </a:lnTo>
                    <a:lnTo>
                      <a:pt x="404189" y="215323"/>
                    </a:lnTo>
                    <a:lnTo>
                      <a:pt x="404189" y="165603"/>
                    </a:lnTo>
                    <a:close/>
                    <a:moveTo>
                      <a:pt x="279770" y="165603"/>
                    </a:moveTo>
                    <a:lnTo>
                      <a:pt x="279770" y="215323"/>
                    </a:lnTo>
                    <a:lnTo>
                      <a:pt x="329561" y="215323"/>
                    </a:lnTo>
                    <a:lnTo>
                      <a:pt x="329561" y="165603"/>
                    </a:lnTo>
                    <a:close/>
                    <a:moveTo>
                      <a:pt x="205085" y="165603"/>
                    </a:moveTo>
                    <a:lnTo>
                      <a:pt x="205085" y="215323"/>
                    </a:lnTo>
                    <a:lnTo>
                      <a:pt x="254875" y="215323"/>
                    </a:lnTo>
                    <a:lnTo>
                      <a:pt x="254875" y="165603"/>
                    </a:lnTo>
                    <a:close/>
                    <a:moveTo>
                      <a:pt x="304666" y="50313"/>
                    </a:moveTo>
                    <a:lnTo>
                      <a:pt x="446043" y="144792"/>
                    </a:lnTo>
                    <a:lnTo>
                      <a:pt x="446043" y="496992"/>
                    </a:lnTo>
                    <a:lnTo>
                      <a:pt x="346119" y="496992"/>
                    </a:lnTo>
                    <a:lnTo>
                      <a:pt x="346119" y="381018"/>
                    </a:lnTo>
                    <a:lnTo>
                      <a:pt x="263154" y="381018"/>
                    </a:lnTo>
                    <a:lnTo>
                      <a:pt x="263154" y="496992"/>
                    </a:lnTo>
                    <a:lnTo>
                      <a:pt x="163288" y="496992"/>
                    </a:lnTo>
                    <a:lnTo>
                      <a:pt x="163288" y="144792"/>
                    </a:lnTo>
                    <a:close/>
                    <a:moveTo>
                      <a:pt x="304666" y="0"/>
                    </a:moveTo>
                    <a:lnTo>
                      <a:pt x="501719" y="131040"/>
                    </a:lnTo>
                    <a:lnTo>
                      <a:pt x="455296" y="131040"/>
                    </a:lnTo>
                    <a:lnTo>
                      <a:pt x="309291" y="33473"/>
                    </a:lnTo>
                    <a:lnTo>
                      <a:pt x="300040" y="33473"/>
                    </a:lnTo>
                    <a:lnTo>
                      <a:pt x="154035" y="131040"/>
                    </a:lnTo>
                    <a:lnTo>
                      <a:pt x="107612" y="1310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550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22" name="ïṥľiḍe"/>
            <p:cNvGrpSpPr/>
            <p:nvPr/>
          </p:nvGrpSpPr>
          <p:grpSpPr>
            <a:xfrm>
              <a:off x="3394474" y="3399221"/>
              <a:ext cx="1019688" cy="1020572"/>
              <a:chOff x="3662363" y="1317626"/>
              <a:chExt cx="1824038" cy="1825624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40" name="íṥ1iḓè"/>
              <p:cNvSpPr/>
              <p:nvPr/>
            </p:nvSpPr>
            <p:spPr bwMode="auto">
              <a:xfrm>
                <a:off x="5129213" y="1747838"/>
                <a:ext cx="357188" cy="965200"/>
              </a:xfrm>
              <a:custGeom>
                <a:avLst/>
                <a:gdLst>
                  <a:gd name="T0" fmla="*/ 18 w 73"/>
                  <a:gd name="T1" fmla="*/ 98 h 197"/>
                  <a:gd name="T2" fmla="*/ 0 w 73"/>
                  <a:gd name="T3" fmla="*/ 32 h 197"/>
                  <a:gd name="T4" fmla="*/ 45 w 73"/>
                  <a:gd name="T5" fmla="*/ 0 h 197"/>
                  <a:gd name="T6" fmla="*/ 73 w 73"/>
                  <a:gd name="T7" fmla="*/ 98 h 197"/>
                  <a:gd name="T8" fmla="*/ 45 w 73"/>
                  <a:gd name="T9" fmla="*/ 197 h 197"/>
                  <a:gd name="T10" fmla="*/ 0 w 73"/>
                  <a:gd name="T11" fmla="*/ 164 h 197"/>
                  <a:gd name="T12" fmla="*/ 18 w 73"/>
                  <a:gd name="T13" fmla="*/ 98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197">
                    <a:moveTo>
                      <a:pt x="18" y="98"/>
                    </a:moveTo>
                    <a:cubicBezTo>
                      <a:pt x="18" y="74"/>
                      <a:pt x="12" y="51"/>
                      <a:pt x="0" y="32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62" y="28"/>
                      <a:pt x="73" y="62"/>
                      <a:pt x="73" y="98"/>
                    </a:cubicBezTo>
                    <a:cubicBezTo>
                      <a:pt x="73" y="134"/>
                      <a:pt x="62" y="168"/>
                      <a:pt x="45" y="197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12" y="145"/>
                      <a:pt x="18" y="122"/>
                      <a:pt x="18" y="9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ïşļíḋé"/>
              <p:cNvSpPr/>
              <p:nvPr/>
            </p:nvSpPr>
            <p:spPr bwMode="auto">
              <a:xfrm>
                <a:off x="4357688" y="2659063"/>
                <a:ext cx="914400" cy="484187"/>
              </a:xfrm>
              <a:custGeom>
                <a:avLst/>
                <a:gdLst>
                  <a:gd name="T0" fmla="*/ 44 w 187"/>
                  <a:gd name="T1" fmla="*/ 44 h 99"/>
                  <a:gd name="T2" fmla="*/ 142 w 187"/>
                  <a:gd name="T3" fmla="*/ 0 h 99"/>
                  <a:gd name="T4" fmla="*/ 187 w 187"/>
                  <a:gd name="T5" fmla="*/ 32 h 99"/>
                  <a:gd name="T6" fmla="*/ 44 w 187"/>
                  <a:gd name="T7" fmla="*/ 99 h 99"/>
                  <a:gd name="T8" fmla="*/ 0 w 187"/>
                  <a:gd name="T9" fmla="*/ 93 h 99"/>
                  <a:gd name="T10" fmla="*/ 16 w 187"/>
                  <a:gd name="T11" fmla="*/ 41 h 99"/>
                  <a:gd name="T12" fmla="*/ 44 w 187"/>
                  <a:gd name="T13" fmla="*/ 4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9">
                    <a:moveTo>
                      <a:pt x="44" y="44"/>
                    </a:moveTo>
                    <a:cubicBezTo>
                      <a:pt x="83" y="44"/>
                      <a:pt x="118" y="27"/>
                      <a:pt x="142" y="0"/>
                    </a:cubicBezTo>
                    <a:cubicBezTo>
                      <a:pt x="187" y="32"/>
                      <a:pt x="187" y="32"/>
                      <a:pt x="187" y="32"/>
                    </a:cubicBezTo>
                    <a:cubicBezTo>
                      <a:pt x="153" y="73"/>
                      <a:pt x="101" y="99"/>
                      <a:pt x="44" y="99"/>
                    </a:cubicBezTo>
                    <a:cubicBezTo>
                      <a:pt x="29" y="99"/>
                      <a:pt x="14" y="97"/>
                      <a:pt x="0" y="93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5" y="43"/>
                      <a:pt x="35" y="44"/>
                      <a:pt x="44" y="44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2" name="íṥḻïďè"/>
              <p:cNvSpPr/>
              <p:nvPr/>
            </p:nvSpPr>
            <p:spPr bwMode="auto">
              <a:xfrm>
                <a:off x="3662363" y="2297113"/>
                <a:ext cx="650875" cy="777875"/>
              </a:xfrm>
              <a:custGeom>
                <a:avLst/>
                <a:gdLst>
                  <a:gd name="T0" fmla="*/ 133 w 133"/>
                  <a:gd name="T1" fmla="*/ 107 h 159"/>
                  <a:gd name="T2" fmla="*/ 116 w 133"/>
                  <a:gd name="T3" fmla="*/ 159 h 159"/>
                  <a:gd name="T4" fmla="*/ 0 w 133"/>
                  <a:gd name="T5" fmla="*/ 0 h 159"/>
                  <a:gd name="T6" fmla="*/ 55 w 133"/>
                  <a:gd name="T7" fmla="*/ 0 h 159"/>
                  <a:gd name="T8" fmla="*/ 133 w 133"/>
                  <a:gd name="T9" fmla="*/ 107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59">
                    <a:moveTo>
                      <a:pt x="133" y="107"/>
                    </a:moveTo>
                    <a:cubicBezTo>
                      <a:pt x="116" y="159"/>
                      <a:pt x="116" y="159"/>
                      <a:pt x="116" y="159"/>
                    </a:cubicBezTo>
                    <a:cubicBezTo>
                      <a:pt x="52" y="133"/>
                      <a:pt x="5" y="72"/>
                      <a:pt x="0" y="0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60" y="48"/>
                      <a:pt x="91" y="88"/>
                      <a:pt x="133" y="107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ïṧľiḑé"/>
              <p:cNvSpPr/>
              <p:nvPr/>
            </p:nvSpPr>
            <p:spPr bwMode="auto">
              <a:xfrm>
                <a:off x="4357688" y="1317626"/>
                <a:ext cx="914400" cy="479425"/>
              </a:xfrm>
              <a:custGeom>
                <a:avLst/>
                <a:gdLst>
                  <a:gd name="T0" fmla="*/ 44 w 187"/>
                  <a:gd name="T1" fmla="*/ 54 h 98"/>
                  <a:gd name="T2" fmla="*/ 16 w 187"/>
                  <a:gd name="T3" fmla="*/ 57 h 98"/>
                  <a:gd name="T4" fmla="*/ 0 w 187"/>
                  <a:gd name="T5" fmla="*/ 5 h 98"/>
                  <a:gd name="T6" fmla="*/ 44 w 187"/>
                  <a:gd name="T7" fmla="*/ 0 h 98"/>
                  <a:gd name="T8" fmla="*/ 187 w 187"/>
                  <a:gd name="T9" fmla="*/ 66 h 98"/>
                  <a:gd name="T10" fmla="*/ 142 w 187"/>
                  <a:gd name="T11" fmla="*/ 98 h 98"/>
                  <a:gd name="T12" fmla="*/ 44 w 187"/>
                  <a:gd name="T13" fmla="*/ 5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" h="98">
                    <a:moveTo>
                      <a:pt x="44" y="54"/>
                    </a:moveTo>
                    <a:cubicBezTo>
                      <a:pt x="35" y="54"/>
                      <a:pt x="25" y="55"/>
                      <a:pt x="16" y="57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4" y="2"/>
                      <a:pt x="29" y="0"/>
                      <a:pt x="44" y="0"/>
                    </a:cubicBezTo>
                    <a:cubicBezTo>
                      <a:pt x="101" y="0"/>
                      <a:pt x="153" y="25"/>
                      <a:pt x="187" y="66"/>
                    </a:cubicBezTo>
                    <a:cubicBezTo>
                      <a:pt x="142" y="98"/>
                      <a:pt x="142" y="98"/>
                      <a:pt x="142" y="98"/>
                    </a:cubicBezTo>
                    <a:cubicBezTo>
                      <a:pt x="118" y="71"/>
                      <a:pt x="83" y="54"/>
                      <a:pt x="44" y="54"/>
                    </a:cubicBezTo>
                    <a:close/>
                  </a:path>
                </a:pathLst>
              </a:custGeom>
              <a:solidFill>
                <a:srgbClr val="D3381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 fontScale="77500" lnSpcReduction="20000"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ïš1iďé"/>
              <p:cNvSpPr/>
              <p:nvPr/>
            </p:nvSpPr>
            <p:spPr bwMode="auto">
              <a:xfrm>
                <a:off x="3662363" y="1381125"/>
                <a:ext cx="650875" cy="782637"/>
              </a:xfrm>
              <a:custGeom>
                <a:avLst/>
                <a:gdLst>
                  <a:gd name="T0" fmla="*/ 55 w 133"/>
                  <a:gd name="T1" fmla="*/ 160 h 160"/>
                  <a:gd name="T2" fmla="*/ 0 w 133"/>
                  <a:gd name="T3" fmla="*/ 160 h 160"/>
                  <a:gd name="T4" fmla="*/ 116 w 133"/>
                  <a:gd name="T5" fmla="*/ 0 h 160"/>
                  <a:gd name="T6" fmla="*/ 133 w 133"/>
                  <a:gd name="T7" fmla="*/ 53 h 160"/>
                  <a:gd name="T8" fmla="*/ 55 w 133"/>
                  <a:gd name="T9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60">
                    <a:moveTo>
                      <a:pt x="55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5" y="87"/>
                      <a:pt x="52" y="27"/>
                      <a:pt x="116" y="0"/>
                    </a:cubicBezTo>
                    <a:cubicBezTo>
                      <a:pt x="133" y="53"/>
                      <a:pt x="133" y="53"/>
                      <a:pt x="133" y="53"/>
                    </a:cubicBezTo>
                    <a:cubicBezTo>
                      <a:pt x="91" y="71"/>
                      <a:pt x="60" y="112"/>
                      <a:pt x="55" y="16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l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3" name="išlidè"/>
            <p:cNvSpPr/>
            <p:nvPr/>
          </p:nvSpPr>
          <p:spPr>
            <a:xfrm>
              <a:off x="3616400" y="3639310"/>
              <a:ext cx="556789" cy="556788"/>
            </a:xfrm>
            <a:prstGeom prst="ellipse">
              <a:avLst/>
            </a:prstGeom>
            <a:solidFill>
              <a:srgbClr val="D3381C"/>
            </a:solidFill>
            <a:ln>
              <a:noFill/>
            </a:ln>
            <a:effectLst>
              <a:outerShdw sx="110000" sy="110000" algn="ctr" rotWithShape="0">
                <a:schemeClr val="tx1">
                  <a:alpha val="8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işļîḑé"/>
            <p:cNvSpPr/>
            <p:nvPr/>
          </p:nvSpPr>
          <p:spPr bwMode="auto">
            <a:xfrm>
              <a:off x="3757335" y="3805547"/>
              <a:ext cx="274915" cy="224307"/>
            </a:xfrm>
            <a:custGeom>
              <a:avLst/>
              <a:gdLst>
                <a:gd name="connsiteX0" fmla="*/ 508188 w 609120"/>
                <a:gd name="connsiteY0" fmla="*/ 388434 h 496992"/>
                <a:gd name="connsiteX1" fmla="*/ 508188 w 609120"/>
                <a:gd name="connsiteY1" fmla="*/ 438152 h 496992"/>
                <a:gd name="connsiteX2" fmla="*/ 557983 w 609120"/>
                <a:gd name="connsiteY2" fmla="*/ 438152 h 496992"/>
                <a:gd name="connsiteX3" fmla="*/ 557983 w 609120"/>
                <a:gd name="connsiteY3" fmla="*/ 388434 h 496992"/>
                <a:gd name="connsiteX4" fmla="*/ 51136 w 609120"/>
                <a:gd name="connsiteY4" fmla="*/ 388434 h 496992"/>
                <a:gd name="connsiteX5" fmla="*/ 51136 w 609120"/>
                <a:gd name="connsiteY5" fmla="*/ 438152 h 496992"/>
                <a:gd name="connsiteX6" fmla="*/ 100931 w 609120"/>
                <a:gd name="connsiteY6" fmla="*/ 438152 h 496992"/>
                <a:gd name="connsiteX7" fmla="*/ 100931 w 609120"/>
                <a:gd name="connsiteY7" fmla="*/ 388434 h 496992"/>
                <a:gd name="connsiteX8" fmla="*/ 508188 w 609120"/>
                <a:gd name="connsiteY8" fmla="*/ 314770 h 496992"/>
                <a:gd name="connsiteX9" fmla="*/ 508188 w 609120"/>
                <a:gd name="connsiteY9" fmla="*/ 364430 h 496992"/>
                <a:gd name="connsiteX10" fmla="*/ 557983 w 609120"/>
                <a:gd name="connsiteY10" fmla="*/ 364430 h 496992"/>
                <a:gd name="connsiteX11" fmla="*/ 557983 w 609120"/>
                <a:gd name="connsiteY11" fmla="*/ 314770 h 496992"/>
                <a:gd name="connsiteX12" fmla="*/ 51136 w 609120"/>
                <a:gd name="connsiteY12" fmla="*/ 314770 h 496992"/>
                <a:gd name="connsiteX13" fmla="*/ 51136 w 609120"/>
                <a:gd name="connsiteY13" fmla="*/ 364430 h 496992"/>
                <a:gd name="connsiteX14" fmla="*/ 100931 w 609120"/>
                <a:gd name="connsiteY14" fmla="*/ 364430 h 496992"/>
                <a:gd name="connsiteX15" fmla="*/ 100931 w 609120"/>
                <a:gd name="connsiteY15" fmla="*/ 314770 h 496992"/>
                <a:gd name="connsiteX16" fmla="*/ 354456 w 609120"/>
                <a:gd name="connsiteY16" fmla="*/ 314763 h 496992"/>
                <a:gd name="connsiteX17" fmla="*/ 354456 w 609120"/>
                <a:gd name="connsiteY17" fmla="*/ 364425 h 496992"/>
                <a:gd name="connsiteX18" fmla="*/ 404189 w 609120"/>
                <a:gd name="connsiteY18" fmla="*/ 364425 h 496992"/>
                <a:gd name="connsiteX19" fmla="*/ 404189 w 609120"/>
                <a:gd name="connsiteY19" fmla="*/ 314763 h 496992"/>
                <a:gd name="connsiteX20" fmla="*/ 279770 w 609120"/>
                <a:gd name="connsiteY20" fmla="*/ 314763 h 496992"/>
                <a:gd name="connsiteX21" fmla="*/ 279770 w 609120"/>
                <a:gd name="connsiteY21" fmla="*/ 364425 h 496992"/>
                <a:gd name="connsiteX22" fmla="*/ 329561 w 609120"/>
                <a:gd name="connsiteY22" fmla="*/ 364425 h 496992"/>
                <a:gd name="connsiteX23" fmla="*/ 329561 w 609120"/>
                <a:gd name="connsiteY23" fmla="*/ 314763 h 496992"/>
                <a:gd name="connsiteX24" fmla="*/ 205085 w 609120"/>
                <a:gd name="connsiteY24" fmla="*/ 314763 h 496992"/>
                <a:gd name="connsiteX25" fmla="*/ 205085 w 609120"/>
                <a:gd name="connsiteY25" fmla="*/ 364425 h 496992"/>
                <a:gd name="connsiteX26" fmla="*/ 254875 w 609120"/>
                <a:gd name="connsiteY26" fmla="*/ 364425 h 496992"/>
                <a:gd name="connsiteX27" fmla="*/ 254875 w 609120"/>
                <a:gd name="connsiteY27" fmla="*/ 314763 h 496992"/>
                <a:gd name="connsiteX28" fmla="*/ 469471 w 609120"/>
                <a:gd name="connsiteY28" fmla="*/ 288542 h 496992"/>
                <a:gd name="connsiteX29" fmla="*/ 596700 w 609120"/>
                <a:gd name="connsiteY29" fmla="*/ 288542 h 496992"/>
                <a:gd name="connsiteX30" fmla="*/ 596700 w 609120"/>
                <a:gd name="connsiteY30" fmla="*/ 496992 h 496992"/>
                <a:gd name="connsiteX31" fmla="*/ 469471 w 609120"/>
                <a:gd name="connsiteY31" fmla="*/ 496992 h 496992"/>
                <a:gd name="connsiteX32" fmla="*/ 12419 w 609120"/>
                <a:gd name="connsiteY32" fmla="*/ 288542 h 496992"/>
                <a:gd name="connsiteX33" fmla="*/ 139648 w 609120"/>
                <a:gd name="connsiteY33" fmla="*/ 288542 h 496992"/>
                <a:gd name="connsiteX34" fmla="*/ 139648 w 609120"/>
                <a:gd name="connsiteY34" fmla="*/ 496992 h 496992"/>
                <a:gd name="connsiteX35" fmla="*/ 12419 w 609120"/>
                <a:gd name="connsiteY35" fmla="*/ 496992 h 496992"/>
                <a:gd name="connsiteX36" fmla="*/ 469471 w 609120"/>
                <a:gd name="connsiteY36" fmla="*/ 257070 h 496992"/>
                <a:gd name="connsiteX37" fmla="*/ 609120 w 609120"/>
                <a:gd name="connsiteY37" fmla="*/ 257070 h 496992"/>
                <a:gd name="connsiteX38" fmla="*/ 609120 w 609120"/>
                <a:gd name="connsiteY38" fmla="*/ 271959 h 496992"/>
                <a:gd name="connsiteX39" fmla="*/ 469471 w 609120"/>
                <a:gd name="connsiteY39" fmla="*/ 271959 h 496992"/>
                <a:gd name="connsiteX40" fmla="*/ 0 w 609120"/>
                <a:gd name="connsiteY40" fmla="*/ 257070 h 496992"/>
                <a:gd name="connsiteX41" fmla="*/ 139649 w 609120"/>
                <a:gd name="connsiteY41" fmla="*/ 257070 h 496992"/>
                <a:gd name="connsiteX42" fmla="*/ 139649 w 609120"/>
                <a:gd name="connsiteY42" fmla="*/ 271959 h 496992"/>
                <a:gd name="connsiteX43" fmla="*/ 0 w 609120"/>
                <a:gd name="connsiteY43" fmla="*/ 271959 h 496992"/>
                <a:gd name="connsiteX44" fmla="*/ 354456 w 609120"/>
                <a:gd name="connsiteY44" fmla="*/ 240183 h 496992"/>
                <a:gd name="connsiteX45" fmla="*/ 354456 w 609120"/>
                <a:gd name="connsiteY45" fmla="*/ 289903 h 496992"/>
                <a:gd name="connsiteX46" fmla="*/ 404189 w 609120"/>
                <a:gd name="connsiteY46" fmla="*/ 289903 h 496992"/>
                <a:gd name="connsiteX47" fmla="*/ 404189 w 609120"/>
                <a:gd name="connsiteY47" fmla="*/ 240183 h 496992"/>
                <a:gd name="connsiteX48" fmla="*/ 279770 w 609120"/>
                <a:gd name="connsiteY48" fmla="*/ 240183 h 496992"/>
                <a:gd name="connsiteX49" fmla="*/ 279770 w 609120"/>
                <a:gd name="connsiteY49" fmla="*/ 289903 h 496992"/>
                <a:gd name="connsiteX50" fmla="*/ 329561 w 609120"/>
                <a:gd name="connsiteY50" fmla="*/ 289903 h 496992"/>
                <a:gd name="connsiteX51" fmla="*/ 329561 w 609120"/>
                <a:gd name="connsiteY51" fmla="*/ 240183 h 496992"/>
                <a:gd name="connsiteX52" fmla="*/ 205085 w 609120"/>
                <a:gd name="connsiteY52" fmla="*/ 240183 h 496992"/>
                <a:gd name="connsiteX53" fmla="*/ 205085 w 609120"/>
                <a:gd name="connsiteY53" fmla="*/ 289903 h 496992"/>
                <a:gd name="connsiteX54" fmla="*/ 254875 w 609120"/>
                <a:gd name="connsiteY54" fmla="*/ 289903 h 496992"/>
                <a:gd name="connsiteX55" fmla="*/ 254875 w 609120"/>
                <a:gd name="connsiteY55" fmla="*/ 240183 h 496992"/>
                <a:gd name="connsiteX56" fmla="*/ 354456 w 609120"/>
                <a:gd name="connsiteY56" fmla="*/ 165603 h 496992"/>
                <a:gd name="connsiteX57" fmla="*/ 354456 w 609120"/>
                <a:gd name="connsiteY57" fmla="*/ 215323 h 496992"/>
                <a:gd name="connsiteX58" fmla="*/ 404189 w 609120"/>
                <a:gd name="connsiteY58" fmla="*/ 215323 h 496992"/>
                <a:gd name="connsiteX59" fmla="*/ 404189 w 609120"/>
                <a:gd name="connsiteY59" fmla="*/ 165603 h 496992"/>
                <a:gd name="connsiteX60" fmla="*/ 279770 w 609120"/>
                <a:gd name="connsiteY60" fmla="*/ 165603 h 496992"/>
                <a:gd name="connsiteX61" fmla="*/ 279770 w 609120"/>
                <a:gd name="connsiteY61" fmla="*/ 215323 h 496992"/>
                <a:gd name="connsiteX62" fmla="*/ 329561 w 609120"/>
                <a:gd name="connsiteY62" fmla="*/ 215323 h 496992"/>
                <a:gd name="connsiteX63" fmla="*/ 329561 w 609120"/>
                <a:gd name="connsiteY63" fmla="*/ 165603 h 496992"/>
                <a:gd name="connsiteX64" fmla="*/ 205085 w 609120"/>
                <a:gd name="connsiteY64" fmla="*/ 165603 h 496992"/>
                <a:gd name="connsiteX65" fmla="*/ 205085 w 609120"/>
                <a:gd name="connsiteY65" fmla="*/ 215323 h 496992"/>
                <a:gd name="connsiteX66" fmla="*/ 254875 w 609120"/>
                <a:gd name="connsiteY66" fmla="*/ 215323 h 496992"/>
                <a:gd name="connsiteX67" fmla="*/ 254875 w 609120"/>
                <a:gd name="connsiteY67" fmla="*/ 165603 h 496992"/>
                <a:gd name="connsiteX68" fmla="*/ 304666 w 609120"/>
                <a:gd name="connsiteY68" fmla="*/ 50313 h 496992"/>
                <a:gd name="connsiteX69" fmla="*/ 446043 w 609120"/>
                <a:gd name="connsiteY69" fmla="*/ 144792 h 496992"/>
                <a:gd name="connsiteX70" fmla="*/ 446043 w 609120"/>
                <a:gd name="connsiteY70" fmla="*/ 496992 h 496992"/>
                <a:gd name="connsiteX71" fmla="*/ 346119 w 609120"/>
                <a:gd name="connsiteY71" fmla="*/ 496992 h 496992"/>
                <a:gd name="connsiteX72" fmla="*/ 346119 w 609120"/>
                <a:gd name="connsiteY72" fmla="*/ 381018 h 496992"/>
                <a:gd name="connsiteX73" fmla="*/ 263154 w 609120"/>
                <a:gd name="connsiteY73" fmla="*/ 381018 h 496992"/>
                <a:gd name="connsiteX74" fmla="*/ 263154 w 609120"/>
                <a:gd name="connsiteY74" fmla="*/ 496992 h 496992"/>
                <a:gd name="connsiteX75" fmla="*/ 163288 w 609120"/>
                <a:gd name="connsiteY75" fmla="*/ 496992 h 496992"/>
                <a:gd name="connsiteX76" fmla="*/ 163288 w 609120"/>
                <a:gd name="connsiteY76" fmla="*/ 144792 h 496992"/>
                <a:gd name="connsiteX77" fmla="*/ 304666 w 609120"/>
                <a:gd name="connsiteY77" fmla="*/ 0 h 496992"/>
                <a:gd name="connsiteX78" fmla="*/ 501719 w 609120"/>
                <a:gd name="connsiteY78" fmla="*/ 131040 h 496992"/>
                <a:gd name="connsiteX79" fmla="*/ 455296 w 609120"/>
                <a:gd name="connsiteY79" fmla="*/ 131040 h 496992"/>
                <a:gd name="connsiteX80" fmla="*/ 309291 w 609120"/>
                <a:gd name="connsiteY80" fmla="*/ 33473 h 496992"/>
                <a:gd name="connsiteX81" fmla="*/ 300040 w 609120"/>
                <a:gd name="connsiteY81" fmla="*/ 33473 h 496992"/>
                <a:gd name="connsiteX82" fmla="*/ 154035 w 609120"/>
                <a:gd name="connsiteY82" fmla="*/ 131040 h 496992"/>
                <a:gd name="connsiteX83" fmla="*/ 107612 w 609120"/>
                <a:gd name="connsiteY83" fmla="*/ 131040 h 4969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</a:cxnLst>
              <a:rect l="l" t="t" r="r" b="b"/>
              <a:pathLst>
                <a:path w="609120" h="496992">
                  <a:moveTo>
                    <a:pt x="508188" y="388434"/>
                  </a:moveTo>
                  <a:lnTo>
                    <a:pt x="508188" y="438152"/>
                  </a:lnTo>
                  <a:lnTo>
                    <a:pt x="557983" y="438152"/>
                  </a:lnTo>
                  <a:lnTo>
                    <a:pt x="557983" y="388434"/>
                  </a:lnTo>
                  <a:close/>
                  <a:moveTo>
                    <a:pt x="51136" y="388434"/>
                  </a:moveTo>
                  <a:lnTo>
                    <a:pt x="51136" y="438152"/>
                  </a:lnTo>
                  <a:lnTo>
                    <a:pt x="100931" y="438152"/>
                  </a:lnTo>
                  <a:lnTo>
                    <a:pt x="100931" y="388434"/>
                  </a:lnTo>
                  <a:close/>
                  <a:moveTo>
                    <a:pt x="508188" y="314770"/>
                  </a:moveTo>
                  <a:lnTo>
                    <a:pt x="508188" y="364430"/>
                  </a:lnTo>
                  <a:lnTo>
                    <a:pt x="557983" y="364430"/>
                  </a:lnTo>
                  <a:lnTo>
                    <a:pt x="557983" y="314770"/>
                  </a:lnTo>
                  <a:close/>
                  <a:moveTo>
                    <a:pt x="51136" y="314770"/>
                  </a:moveTo>
                  <a:lnTo>
                    <a:pt x="51136" y="364430"/>
                  </a:lnTo>
                  <a:lnTo>
                    <a:pt x="100931" y="364430"/>
                  </a:lnTo>
                  <a:lnTo>
                    <a:pt x="100931" y="314770"/>
                  </a:lnTo>
                  <a:close/>
                  <a:moveTo>
                    <a:pt x="354456" y="314763"/>
                  </a:moveTo>
                  <a:lnTo>
                    <a:pt x="354456" y="364425"/>
                  </a:lnTo>
                  <a:lnTo>
                    <a:pt x="404189" y="364425"/>
                  </a:lnTo>
                  <a:lnTo>
                    <a:pt x="404189" y="314763"/>
                  </a:lnTo>
                  <a:close/>
                  <a:moveTo>
                    <a:pt x="279770" y="314763"/>
                  </a:moveTo>
                  <a:lnTo>
                    <a:pt x="279770" y="364425"/>
                  </a:lnTo>
                  <a:lnTo>
                    <a:pt x="329561" y="364425"/>
                  </a:lnTo>
                  <a:lnTo>
                    <a:pt x="329561" y="314763"/>
                  </a:lnTo>
                  <a:close/>
                  <a:moveTo>
                    <a:pt x="205085" y="314763"/>
                  </a:moveTo>
                  <a:lnTo>
                    <a:pt x="205085" y="364425"/>
                  </a:lnTo>
                  <a:lnTo>
                    <a:pt x="254875" y="364425"/>
                  </a:lnTo>
                  <a:lnTo>
                    <a:pt x="254875" y="314763"/>
                  </a:lnTo>
                  <a:close/>
                  <a:moveTo>
                    <a:pt x="469471" y="288542"/>
                  </a:moveTo>
                  <a:lnTo>
                    <a:pt x="596700" y="288542"/>
                  </a:lnTo>
                  <a:lnTo>
                    <a:pt x="596700" y="496992"/>
                  </a:lnTo>
                  <a:lnTo>
                    <a:pt x="469471" y="496992"/>
                  </a:lnTo>
                  <a:close/>
                  <a:moveTo>
                    <a:pt x="12419" y="288542"/>
                  </a:moveTo>
                  <a:lnTo>
                    <a:pt x="139648" y="288542"/>
                  </a:lnTo>
                  <a:lnTo>
                    <a:pt x="139648" y="496992"/>
                  </a:lnTo>
                  <a:lnTo>
                    <a:pt x="12419" y="496992"/>
                  </a:lnTo>
                  <a:close/>
                  <a:moveTo>
                    <a:pt x="469471" y="257070"/>
                  </a:moveTo>
                  <a:lnTo>
                    <a:pt x="609120" y="257070"/>
                  </a:lnTo>
                  <a:lnTo>
                    <a:pt x="609120" y="271959"/>
                  </a:lnTo>
                  <a:lnTo>
                    <a:pt x="469471" y="271959"/>
                  </a:lnTo>
                  <a:close/>
                  <a:moveTo>
                    <a:pt x="0" y="257070"/>
                  </a:moveTo>
                  <a:lnTo>
                    <a:pt x="139649" y="257070"/>
                  </a:lnTo>
                  <a:lnTo>
                    <a:pt x="139649" y="271959"/>
                  </a:lnTo>
                  <a:lnTo>
                    <a:pt x="0" y="271959"/>
                  </a:lnTo>
                  <a:close/>
                  <a:moveTo>
                    <a:pt x="354456" y="240183"/>
                  </a:moveTo>
                  <a:lnTo>
                    <a:pt x="354456" y="289903"/>
                  </a:lnTo>
                  <a:lnTo>
                    <a:pt x="404189" y="289903"/>
                  </a:lnTo>
                  <a:lnTo>
                    <a:pt x="404189" y="240183"/>
                  </a:lnTo>
                  <a:close/>
                  <a:moveTo>
                    <a:pt x="279770" y="240183"/>
                  </a:moveTo>
                  <a:lnTo>
                    <a:pt x="279770" y="289903"/>
                  </a:lnTo>
                  <a:lnTo>
                    <a:pt x="329561" y="289903"/>
                  </a:lnTo>
                  <a:lnTo>
                    <a:pt x="329561" y="240183"/>
                  </a:lnTo>
                  <a:close/>
                  <a:moveTo>
                    <a:pt x="205085" y="240183"/>
                  </a:moveTo>
                  <a:lnTo>
                    <a:pt x="205085" y="289903"/>
                  </a:lnTo>
                  <a:lnTo>
                    <a:pt x="254875" y="289903"/>
                  </a:lnTo>
                  <a:lnTo>
                    <a:pt x="254875" y="240183"/>
                  </a:lnTo>
                  <a:close/>
                  <a:moveTo>
                    <a:pt x="354456" y="165603"/>
                  </a:moveTo>
                  <a:lnTo>
                    <a:pt x="354456" y="215323"/>
                  </a:lnTo>
                  <a:lnTo>
                    <a:pt x="404189" y="215323"/>
                  </a:lnTo>
                  <a:lnTo>
                    <a:pt x="404189" y="165603"/>
                  </a:lnTo>
                  <a:close/>
                  <a:moveTo>
                    <a:pt x="279770" y="165603"/>
                  </a:moveTo>
                  <a:lnTo>
                    <a:pt x="279770" y="215323"/>
                  </a:lnTo>
                  <a:lnTo>
                    <a:pt x="329561" y="215323"/>
                  </a:lnTo>
                  <a:lnTo>
                    <a:pt x="329561" y="165603"/>
                  </a:lnTo>
                  <a:close/>
                  <a:moveTo>
                    <a:pt x="205085" y="165603"/>
                  </a:moveTo>
                  <a:lnTo>
                    <a:pt x="205085" y="215323"/>
                  </a:lnTo>
                  <a:lnTo>
                    <a:pt x="254875" y="215323"/>
                  </a:lnTo>
                  <a:lnTo>
                    <a:pt x="254875" y="165603"/>
                  </a:lnTo>
                  <a:close/>
                  <a:moveTo>
                    <a:pt x="304666" y="50313"/>
                  </a:moveTo>
                  <a:lnTo>
                    <a:pt x="446043" y="144792"/>
                  </a:lnTo>
                  <a:lnTo>
                    <a:pt x="446043" y="496992"/>
                  </a:lnTo>
                  <a:lnTo>
                    <a:pt x="346119" y="496992"/>
                  </a:lnTo>
                  <a:lnTo>
                    <a:pt x="346119" y="381018"/>
                  </a:lnTo>
                  <a:lnTo>
                    <a:pt x="263154" y="381018"/>
                  </a:lnTo>
                  <a:lnTo>
                    <a:pt x="263154" y="496992"/>
                  </a:lnTo>
                  <a:lnTo>
                    <a:pt x="163288" y="496992"/>
                  </a:lnTo>
                  <a:lnTo>
                    <a:pt x="163288" y="144792"/>
                  </a:lnTo>
                  <a:close/>
                  <a:moveTo>
                    <a:pt x="304666" y="0"/>
                  </a:moveTo>
                  <a:lnTo>
                    <a:pt x="501719" y="131040"/>
                  </a:lnTo>
                  <a:lnTo>
                    <a:pt x="455296" y="131040"/>
                  </a:lnTo>
                  <a:lnTo>
                    <a:pt x="309291" y="33473"/>
                  </a:lnTo>
                  <a:lnTo>
                    <a:pt x="300040" y="33473"/>
                  </a:lnTo>
                  <a:lnTo>
                    <a:pt x="154035" y="131040"/>
                  </a:lnTo>
                  <a:lnTo>
                    <a:pt x="107612" y="1310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rmAutofit fontScale="52500" lnSpcReduction="20000"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5" name="îṣḷîḓè"/>
            <p:cNvGrpSpPr/>
            <p:nvPr/>
          </p:nvGrpSpPr>
          <p:grpSpPr>
            <a:xfrm>
              <a:off x="659685" y="4747945"/>
              <a:ext cx="2152030" cy="1173518"/>
              <a:chOff x="7856066" y="1130300"/>
              <a:chExt cx="2337736" cy="1173518"/>
            </a:xfrm>
          </p:grpSpPr>
          <p:sp>
            <p:nvSpPr>
              <p:cNvPr id="38" name="îSlïḍé"/>
              <p:cNvSpPr txBox="1"/>
              <p:nvPr/>
            </p:nvSpPr>
            <p:spPr bwMode="auto">
              <a:xfrm>
                <a:off x="7856066" y="1130300"/>
                <a:ext cx="2337736" cy="469630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Text here</a:t>
                </a:r>
              </a:p>
            </p:txBody>
          </p:sp>
          <p:sp>
            <p:nvSpPr>
              <p:cNvPr id="39" name="iSḻíḋè"/>
              <p:cNvSpPr/>
              <p:nvPr/>
            </p:nvSpPr>
            <p:spPr bwMode="auto">
              <a:xfrm>
                <a:off x="7856066" y="1599932"/>
                <a:ext cx="2337736" cy="703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Supporting text here.</a:t>
                </a:r>
              </a:p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.……</a:t>
                </a:r>
              </a:p>
            </p:txBody>
          </p:sp>
        </p:grpSp>
        <p:grpSp>
          <p:nvGrpSpPr>
            <p:cNvPr id="26" name="ïśḷîḋê"/>
            <p:cNvGrpSpPr/>
            <p:nvPr/>
          </p:nvGrpSpPr>
          <p:grpSpPr>
            <a:xfrm>
              <a:off x="2836398" y="4747945"/>
              <a:ext cx="2152030" cy="1173518"/>
              <a:chOff x="7856066" y="1130300"/>
              <a:chExt cx="2337736" cy="1173518"/>
            </a:xfrm>
          </p:grpSpPr>
          <p:sp>
            <p:nvSpPr>
              <p:cNvPr id="36" name="ïṡḻídê"/>
              <p:cNvSpPr txBox="1"/>
              <p:nvPr/>
            </p:nvSpPr>
            <p:spPr bwMode="auto">
              <a:xfrm>
                <a:off x="7856066" y="1130300"/>
                <a:ext cx="2337736" cy="469630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Text here</a:t>
                </a:r>
              </a:p>
            </p:txBody>
          </p:sp>
          <p:sp>
            <p:nvSpPr>
              <p:cNvPr id="37" name="işḻïḋè"/>
              <p:cNvSpPr/>
              <p:nvPr/>
            </p:nvSpPr>
            <p:spPr bwMode="auto">
              <a:xfrm>
                <a:off x="7856066" y="1599932"/>
                <a:ext cx="2337736" cy="703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Supporting text here.</a:t>
                </a:r>
              </a:p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.……</a:t>
                </a:r>
              </a:p>
            </p:txBody>
          </p:sp>
        </p:grpSp>
        <p:grpSp>
          <p:nvGrpSpPr>
            <p:cNvPr id="27" name="îṩľidè"/>
            <p:cNvGrpSpPr/>
            <p:nvPr/>
          </p:nvGrpSpPr>
          <p:grpSpPr>
            <a:xfrm>
              <a:off x="5013111" y="4747945"/>
              <a:ext cx="2152030" cy="1173518"/>
              <a:chOff x="7856066" y="1130300"/>
              <a:chExt cx="2337736" cy="1173518"/>
            </a:xfrm>
          </p:grpSpPr>
          <p:sp>
            <p:nvSpPr>
              <p:cNvPr id="34" name="isľîḑê"/>
              <p:cNvSpPr txBox="1"/>
              <p:nvPr/>
            </p:nvSpPr>
            <p:spPr bwMode="auto">
              <a:xfrm>
                <a:off x="7856066" y="1130300"/>
                <a:ext cx="2337736" cy="469630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Text here</a:t>
                </a:r>
              </a:p>
            </p:txBody>
          </p:sp>
          <p:sp>
            <p:nvSpPr>
              <p:cNvPr id="35" name="îślïḍé"/>
              <p:cNvSpPr/>
              <p:nvPr/>
            </p:nvSpPr>
            <p:spPr bwMode="auto">
              <a:xfrm>
                <a:off x="7856066" y="1599932"/>
                <a:ext cx="2337736" cy="703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Supporting text here.</a:t>
                </a:r>
              </a:p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.……</a:t>
                </a:r>
              </a:p>
            </p:txBody>
          </p:sp>
        </p:grpSp>
        <p:grpSp>
          <p:nvGrpSpPr>
            <p:cNvPr id="28" name="îṡḷídé"/>
            <p:cNvGrpSpPr/>
            <p:nvPr/>
          </p:nvGrpSpPr>
          <p:grpSpPr>
            <a:xfrm>
              <a:off x="7189824" y="4747945"/>
              <a:ext cx="2152030" cy="1173518"/>
              <a:chOff x="7856066" y="1130300"/>
              <a:chExt cx="2337736" cy="1173518"/>
            </a:xfrm>
          </p:grpSpPr>
          <p:sp>
            <p:nvSpPr>
              <p:cNvPr id="32" name="íSľîďê"/>
              <p:cNvSpPr txBox="1"/>
              <p:nvPr/>
            </p:nvSpPr>
            <p:spPr bwMode="auto">
              <a:xfrm>
                <a:off x="7856066" y="1130300"/>
                <a:ext cx="2337736" cy="469630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Text here</a:t>
                </a:r>
              </a:p>
            </p:txBody>
          </p:sp>
          <p:sp>
            <p:nvSpPr>
              <p:cNvPr id="33" name="îṣļïḍé"/>
              <p:cNvSpPr/>
              <p:nvPr/>
            </p:nvSpPr>
            <p:spPr bwMode="auto">
              <a:xfrm>
                <a:off x="7856066" y="1599932"/>
                <a:ext cx="2337736" cy="703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Supporting text here.</a:t>
                </a:r>
              </a:p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.……</a:t>
                </a:r>
              </a:p>
            </p:txBody>
          </p:sp>
        </p:grpSp>
        <p:grpSp>
          <p:nvGrpSpPr>
            <p:cNvPr id="29" name="iṥḷiḑè"/>
            <p:cNvGrpSpPr/>
            <p:nvPr/>
          </p:nvGrpSpPr>
          <p:grpSpPr>
            <a:xfrm>
              <a:off x="9366539" y="4747945"/>
              <a:ext cx="2152030" cy="1173518"/>
              <a:chOff x="7856066" y="1130300"/>
              <a:chExt cx="2337736" cy="1173518"/>
            </a:xfrm>
          </p:grpSpPr>
          <p:sp>
            <p:nvSpPr>
              <p:cNvPr id="30" name="îṧḻîḍé"/>
              <p:cNvSpPr txBox="1"/>
              <p:nvPr/>
            </p:nvSpPr>
            <p:spPr bwMode="auto">
              <a:xfrm>
                <a:off x="7856066" y="1130300"/>
                <a:ext cx="2337736" cy="469630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Text here</a:t>
                </a:r>
              </a:p>
            </p:txBody>
          </p:sp>
          <p:sp>
            <p:nvSpPr>
              <p:cNvPr id="31" name="îŝḻïḑè"/>
              <p:cNvSpPr/>
              <p:nvPr/>
            </p:nvSpPr>
            <p:spPr bwMode="auto">
              <a:xfrm>
                <a:off x="7856066" y="1599932"/>
                <a:ext cx="2337736" cy="7038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Supporting text here.</a:t>
                </a:r>
              </a:p>
              <a:p>
                <a:pPr marL="0" marR="0" lvl="0" indent="0" algn="ctr" defTabSz="913765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</a:rPr>
                  <a:t>.……</a:t>
                </a:r>
              </a:p>
            </p:txBody>
          </p:sp>
        </p:grp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/>
          <p:nvPr/>
        </p:nvSpPr>
        <p:spPr bwMode="auto">
          <a:xfrm>
            <a:off x="8394351" y="1575135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" name="Freeform 7"/>
          <p:cNvSpPr/>
          <p:nvPr/>
        </p:nvSpPr>
        <p:spPr bwMode="auto">
          <a:xfrm>
            <a:off x="7765537" y="2600870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" name="Freeform 8"/>
          <p:cNvSpPr/>
          <p:nvPr/>
        </p:nvSpPr>
        <p:spPr bwMode="auto">
          <a:xfrm>
            <a:off x="6743260" y="2600870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Freeform 9"/>
          <p:cNvSpPr/>
          <p:nvPr/>
        </p:nvSpPr>
        <p:spPr bwMode="auto">
          <a:xfrm>
            <a:off x="6110854" y="1575135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Freeform 10"/>
          <p:cNvSpPr/>
          <p:nvPr/>
        </p:nvSpPr>
        <p:spPr bwMode="auto">
          <a:xfrm>
            <a:off x="5088581" y="1575135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Freeform 11"/>
          <p:cNvSpPr/>
          <p:nvPr/>
        </p:nvSpPr>
        <p:spPr bwMode="auto">
          <a:xfrm>
            <a:off x="5088581" y="2600870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Freeform 12"/>
          <p:cNvSpPr/>
          <p:nvPr/>
        </p:nvSpPr>
        <p:spPr bwMode="auto">
          <a:xfrm>
            <a:off x="6110854" y="3229601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Freeform 13"/>
          <p:cNvSpPr/>
          <p:nvPr/>
        </p:nvSpPr>
        <p:spPr bwMode="auto">
          <a:xfrm>
            <a:off x="6110854" y="4255336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Freeform 14"/>
          <p:cNvSpPr/>
          <p:nvPr/>
        </p:nvSpPr>
        <p:spPr bwMode="auto">
          <a:xfrm>
            <a:off x="5088581" y="4255336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Freeform 15"/>
          <p:cNvSpPr/>
          <p:nvPr/>
        </p:nvSpPr>
        <p:spPr bwMode="auto">
          <a:xfrm>
            <a:off x="4459765" y="3229601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2" name="Freeform 16"/>
          <p:cNvSpPr/>
          <p:nvPr/>
        </p:nvSpPr>
        <p:spPr bwMode="auto">
          <a:xfrm>
            <a:off x="3432106" y="3229601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3" name="Freeform 17"/>
          <p:cNvSpPr/>
          <p:nvPr/>
        </p:nvSpPr>
        <p:spPr bwMode="auto">
          <a:xfrm>
            <a:off x="2805084" y="4255336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4" name="Oval 18"/>
          <p:cNvSpPr>
            <a:spLocks noChangeArrowheads="1"/>
          </p:cNvSpPr>
          <p:nvPr/>
        </p:nvSpPr>
        <p:spPr bwMode="auto">
          <a:xfrm>
            <a:off x="7217569" y="2058363"/>
            <a:ext cx="1099527" cy="109938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83993" tIns="41997" rIns="83993" bIns="41997" numCol="1" anchor="ctr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25000"/>
            </a:pPr>
            <a:r>
              <a:rPr lang="de-DE" altLang="zh-CN" sz="2400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15" name="Oval 19"/>
          <p:cNvSpPr>
            <a:spLocks noChangeArrowheads="1"/>
          </p:cNvSpPr>
          <p:nvPr/>
        </p:nvSpPr>
        <p:spPr bwMode="auto">
          <a:xfrm>
            <a:off x="5562887" y="2058363"/>
            <a:ext cx="1099527" cy="109938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83993" tIns="41997" rIns="83993" bIns="41997" numCol="1" anchor="ctr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25000"/>
            </a:pPr>
            <a:r>
              <a:rPr lang="de-DE" altLang="zh-CN" sz="2400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16" name="Oval 20"/>
          <p:cNvSpPr>
            <a:spLocks noChangeArrowheads="1"/>
          </p:cNvSpPr>
          <p:nvPr/>
        </p:nvSpPr>
        <p:spPr bwMode="auto">
          <a:xfrm>
            <a:off x="5562887" y="3703848"/>
            <a:ext cx="1099527" cy="109938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83993" tIns="41997" rIns="83993" bIns="41997" numCol="1" anchor="ctr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25000"/>
            </a:pPr>
            <a:r>
              <a:rPr lang="de-DE" altLang="zh-CN" sz="2400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17" name="Oval 21"/>
          <p:cNvSpPr>
            <a:spLocks noChangeArrowheads="1"/>
          </p:cNvSpPr>
          <p:nvPr/>
        </p:nvSpPr>
        <p:spPr bwMode="auto">
          <a:xfrm>
            <a:off x="3908205" y="3703848"/>
            <a:ext cx="1099527" cy="109938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83993" tIns="41997" rIns="83993" bIns="41997" numCol="1" anchor="ctr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25000"/>
            </a:pPr>
            <a:r>
              <a:rPr lang="de-DE" altLang="zh-CN" sz="2400" b="1" dirty="0">
                <a:solidFill>
                  <a:schemeClr val="bg1"/>
                </a:solidFill>
              </a:rPr>
              <a:t>Text here</a:t>
            </a:r>
          </a:p>
        </p:txBody>
      </p:sp>
      <p:sp>
        <p:nvSpPr>
          <p:cNvPr id="18" name="矩形 17"/>
          <p:cNvSpPr/>
          <p:nvPr/>
        </p:nvSpPr>
        <p:spPr>
          <a:xfrm>
            <a:off x="9420218" y="1575136"/>
            <a:ext cx="2770988" cy="399860"/>
          </a:xfrm>
          <a:prstGeom prst="rect">
            <a:avLst/>
          </a:pr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93" y="4883003"/>
            <a:ext cx="2816169" cy="399860"/>
          </a:xfrm>
          <a:prstGeom prst="rect">
            <a:avLst/>
          </a:prstGeom>
          <a:solidFill>
            <a:srgbClr val="D3381C"/>
          </a:solidFill>
          <a:ln>
            <a:noFill/>
          </a:ln>
        </p:spPr>
        <p:txBody>
          <a:bodyPr vert="horz" wrap="square" lIns="83993" tIns="41997" rIns="83993" bIns="41997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0" name="işļiḑè"/>
          <p:cNvSpPr txBox="1"/>
          <p:nvPr/>
        </p:nvSpPr>
        <p:spPr bwMode="auto">
          <a:xfrm>
            <a:off x="672306" y="1884051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21" name="iSḷiḋé"/>
          <p:cNvSpPr/>
          <p:nvPr/>
        </p:nvSpPr>
        <p:spPr bwMode="auto">
          <a:xfrm>
            <a:off x="672306" y="2325857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  <p:sp>
        <p:nvSpPr>
          <p:cNvPr id="22" name="işļiḑè"/>
          <p:cNvSpPr txBox="1"/>
          <p:nvPr/>
        </p:nvSpPr>
        <p:spPr bwMode="auto">
          <a:xfrm>
            <a:off x="8317096" y="3371714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23" name="iSḷiḋé"/>
          <p:cNvSpPr/>
          <p:nvPr/>
        </p:nvSpPr>
        <p:spPr bwMode="auto">
          <a:xfrm>
            <a:off x="8317096" y="3813520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  <p:sp>
        <p:nvSpPr>
          <p:cNvPr id="24" name="işļiḑè"/>
          <p:cNvSpPr txBox="1"/>
          <p:nvPr/>
        </p:nvSpPr>
        <p:spPr bwMode="auto">
          <a:xfrm>
            <a:off x="4036212" y="535636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25" name="iSḷiḋé"/>
          <p:cNvSpPr/>
          <p:nvPr/>
        </p:nvSpPr>
        <p:spPr bwMode="auto">
          <a:xfrm>
            <a:off x="4036212" y="977442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  <p:sp>
        <p:nvSpPr>
          <p:cNvPr id="26" name="işļiḑè"/>
          <p:cNvSpPr txBox="1"/>
          <p:nvPr/>
        </p:nvSpPr>
        <p:spPr bwMode="auto">
          <a:xfrm>
            <a:off x="6400065" y="5277480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27" name="iSḷiḋé"/>
          <p:cNvSpPr/>
          <p:nvPr/>
        </p:nvSpPr>
        <p:spPr bwMode="auto">
          <a:xfrm>
            <a:off x="6400065" y="5719286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5"/>
          <p:cNvSpPr/>
          <p:nvPr/>
        </p:nvSpPr>
        <p:spPr bwMode="auto">
          <a:xfrm rot="5400000">
            <a:off x="4406455" y="1812103"/>
            <a:ext cx="3419172" cy="303038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rgbClr val="C8161D"/>
            </a:solidFill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pic>
        <p:nvPicPr>
          <p:cNvPr id="18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38243" y="1491570"/>
            <a:ext cx="3671452" cy="367145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 5"/>
          <p:cNvSpPr/>
          <p:nvPr/>
        </p:nvSpPr>
        <p:spPr bwMode="auto">
          <a:xfrm rot="5400000">
            <a:off x="4278683" y="2036359"/>
            <a:ext cx="1094948" cy="9704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C8161D"/>
          </a:solidFill>
          <a:ln w="25400">
            <a:noFill/>
          </a:ln>
          <a:effectLst>
            <a:outerShdw blurRad="444500" dist="1524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1600" b="1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TextBox 7"/>
          <p:cNvSpPr>
            <a:spLocks noChangeArrowheads="1"/>
          </p:cNvSpPr>
          <p:nvPr/>
        </p:nvSpPr>
        <p:spPr bwMode="auto">
          <a:xfrm>
            <a:off x="4178558" y="2302381"/>
            <a:ext cx="126027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 smtClean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文本框 163"/>
          <p:cNvSpPr txBox="1"/>
          <p:nvPr/>
        </p:nvSpPr>
        <p:spPr>
          <a:xfrm>
            <a:off x="4927405" y="3356646"/>
            <a:ext cx="2703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C8161D"/>
                </a:solidFill>
              </a:rPr>
              <a:t>明年工作计划</a:t>
            </a:r>
            <a:endParaRPr lang="zh-CN" altLang="en-US" sz="2800" b="1" dirty="0">
              <a:solidFill>
                <a:srgbClr val="C8161D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99363" y="4121781"/>
            <a:ext cx="833356" cy="48100"/>
          </a:xfrm>
          <a:prstGeom prst="rect">
            <a:avLst/>
          </a:prstGeom>
          <a:solidFill>
            <a:srgbClr val="C816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85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78519" y="5660667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975570" y="4004915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9956042" y="5633291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311044" y="5660666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86006" y="4004914"/>
            <a:ext cx="2447635" cy="2447634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66479" y="5633290"/>
            <a:ext cx="2547001" cy="2547000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571292" y="2839180"/>
            <a:ext cx="11721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第四部分 </a:t>
            </a:r>
            <a:endParaRPr lang="en-US" altLang="zh-CN" b="1" dirty="0">
              <a:solidFill>
                <a:prstClr val="black">
                  <a:lumMod val="50000"/>
                  <a:lumOff val="50000"/>
                </a:prst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ldLvl="0" animBg="1"/>
      <p:bldP spid="19" grpId="0" bldLvl="0" animBg="1"/>
      <p:bldP spid="20" grpId="0"/>
      <p:bldP spid="21" grpId="0"/>
      <p:bldP spid="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02283" y="938281"/>
            <a:ext cx="4577937" cy="4259360"/>
            <a:chOff x="2855206" y="1032602"/>
            <a:chExt cx="3400318" cy="3163691"/>
          </a:xfrm>
          <a:solidFill>
            <a:srgbClr val="D3381C"/>
          </a:solidFill>
        </p:grpSpPr>
        <p:grpSp>
          <p:nvGrpSpPr>
            <p:cNvPr id="3" name="Group 2"/>
            <p:cNvGrpSpPr/>
            <p:nvPr/>
          </p:nvGrpSpPr>
          <p:grpSpPr>
            <a:xfrm>
              <a:off x="4396483" y="1032602"/>
              <a:ext cx="1859041" cy="1635021"/>
              <a:chOff x="5782165" y="481983"/>
              <a:chExt cx="3480614" cy="3061191"/>
            </a:xfrm>
            <a:grpFill/>
          </p:grpSpPr>
          <p:sp>
            <p:nvSpPr>
              <p:cNvPr id="57" name="Arrow: Right 70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8" name="Group 71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59" name="Rectangle 72"/>
                <p:cNvSpPr/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0" name="Rectangle 73"/>
                <p:cNvSpPr/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Rectangle 74"/>
                <p:cNvSpPr/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: Shape 75"/>
                <p:cNvSpPr/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: Shape 76"/>
                <p:cNvSpPr/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: Shape 77"/>
                <p:cNvSpPr/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Rectangle 78"/>
                <p:cNvSpPr/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Rectangle 79"/>
                <p:cNvSpPr/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Rectangle 80"/>
                <p:cNvSpPr/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81"/>
                <p:cNvSpPr/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: Shape 82"/>
                <p:cNvSpPr/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Rectangle 83"/>
                <p:cNvSpPr/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" name="Group 3"/>
            <p:cNvGrpSpPr/>
            <p:nvPr/>
          </p:nvGrpSpPr>
          <p:grpSpPr>
            <a:xfrm flipH="1">
              <a:off x="2857122" y="1040976"/>
              <a:ext cx="1859041" cy="1635021"/>
              <a:chOff x="5782165" y="481983"/>
              <a:chExt cx="3480614" cy="3061191"/>
            </a:xfrm>
            <a:grpFill/>
          </p:grpSpPr>
          <p:sp>
            <p:nvSpPr>
              <p:cNvPr id="43" name="Arrow: Right 56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4" name="Group 57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45" name="Rectangle 58"/>
                <p:cNvSpPr/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Rectangle 59"/>
                <p:cNvSpPr/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Rectangle 60"/>
                <p:cNvSpPr/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61"/>
                <p:cNvSpPr/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62"/>
                <p:cNvSpPr/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63"/>
                <p:cNvSpPr/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Rectangle 64"/>
                <p:cNvSpPr/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Rectangle 65"/>
                <p:cNvSpPr/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Rectangle 66"/>
                <p:cNvSpPr/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67"/>
                <p:cNvSpPr/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68"/>
                <p:cNvSpPr/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Rectangle 69"/>
                <p:cNvSpPr/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"/>
            <p:cNvGrpSpPr/>
            <p:nvPr/>
          </p:nvGrpSpPr>
          <p:grpSpPr>
            <a:xfrm flipV="1">
              <a:off x="4394392" y="2561272"/>
              <a:ext cx="1859041" cy="1635021"/>
              <a:chOff x="5782165" y="481983"/>
              <a:chExt cx="3480614" cy="3061191"/>
            </a:xfrm>
            <a:grpFill/>
          </p:grpSpPr>
          <p:sp>
            <p:nvSpPr>
              <p:cNvPr id="29" name="Arrow: Right 42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0" name="Group 43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31" name="Rectangle 44"/>
                <p:cNvSpPr/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Rectangle 45"/>
                <p:cNvSpPr/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Rectangle 46"/>
                <p:cNvSpPr/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47"/>
                <p:cNvSpPr/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48"/>
                <p:cNvSpPr/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49"/>
                <p:cNvSpPr/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Rectangle 50"/>
                <p:cNvSpPr/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Rectangle 51"/>
                <p:cNvSpPr/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Rectangle 52"/>
                <p:cNvSpPr/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Freeform: Shape 53"/>
                <p:cNvSpPr/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Freeform: Shape 54"/>
                <p:cNvSpPr/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Rectangle 55"/>
                <p:cNvSpPr/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"/>
            <p:cNvGrpSpPr/>
            <p:nvPr/>
          </p:nvGrpSpPr>
          <p:grpSpPr>
            <a:xfrm flipH="1" flipV="1">
              <a:off x="2855206" y="2560264"/>
              <a:ext cx="1859041" cy="1635021"/>
              <a:chOff x="5782165" y="481983"/>
              <a:chExt cx="3480614" cy="3061191"/>
            </a:xfrm>
            <a:grpFill/>
          </p:grpSpPr>
          <p:sp>
            <p:nvSpPr>
              <p:cNvPr id="15" name="Arrow: Right 28"/>
              <p:cNvSpPr/>
              <p:nvPr/>
            </p:nvSpPr>
            <p:spPr>
              <a:xfrm rot="18900000" flipH="1">
                <a:off x="5782165" y="1651488"/>
                <a:ext cx="2291004" cy="1891686"/>
              </a:xfrm>
              <a:prstGeom prst="rightArrow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16" name="Group 29"/>
              <p:cNvGrpSpPr/>
              <p:nvPr/>
            </p:nvGrpSpPr>
            <p:grpSpPr>
              <a:xfrm>
                <a:off x="7454801" y="481983"/>
                <a:ext cx="1807978" cy="1561534"/>
                <a:chOff x="7454801" y="481983"/>
                <a:chExt cx="1807978" cy="1561534"/>
              </a:xfrm>
              <a:grpFill/>
            </p:grpSpPr>
            <p:sp>
              <p:nvSpPr>
                <p:cNvPr id="17" name="Rectangle 30"/>
                <p:cNvSpPr/>
                <p:nvPr/>
              </p:nvSpPr>
              <p:spPr bwMode="auto">
                <a:xfrm rot="8100000">
                  <a:off x="7916863" y="1084979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8" name="Rectangle 31"/>
                <p:cNvSpPr/>
                <p:nvPr/>
              </p:nvSpPr>
              <p:spPr bwMode="auto">
                <a:xfrm rot="8100000">
                  <a:off x="7972437" y="1826848"/>
                  <a:ext cx="278579" cy="216669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Rectangle 32"/>
                <p:cNvSpPr/>
                <p:nvPr/>
              </p:nvSpPr>
              <p:spPr bwMode="auto">
                <a:xfrm rot="8100000">
                  <a:off x="7454801" y="1301229"/>
                  <a:ext cx="278579" cy="220537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Freeform: Shape 33"/>
                <p:cNvSpPr/>
                <p:nvPr/>
              </p:nvSpPr>
              <p:spPr bwMode="auto">
                <a:xfrm rot="8100000">
                  <a:off x="8213025" y="1221325"/>
                  <a:ext cx="315336" cy="319199"/>
                </a:xfrm>
                <a:custGeom>
                  <a:avLst/>
                  <a:gdLst>
                    <a:gd name="T0" fmla="*/ 40 w 163"/>
                    <a:gd name="T1" fmla="*/ 0 h 165"/>
                    <a:gd name="T2" fmla="*/ 163 w 163"/>
                    <a:gd name="T3" fmla="*/ 39 h 165"/>
                    <a:gd name="T4" fmla="*/ 125 w 163"/>
                    <a:gd name="T5" fmla="*/ 165 h 165"/>
                    <a:gd name="T6" fmla="*/ 0 w 163"/>
                    <a:gd name="T7" fmla="*/ 124 h 165"/>
                    <a:gd name="T8" fmla="*/ 40 w 163"/>
                    <a:gd name="T9" fmla="*/ 0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3" h="165">
                      <a:moveTo>
                        <a:pt x="40" y="0"/>
                      </a:moveTo>
                      <a:lnTo>
                        <a:pt x="163" y="39"/>
                      </a:lnTo>
                      <a:lnTo>
                        <a:pt x="125" y="165"/>
                      </a:lnTo>
                      <a:lnTo>
                        <a:pt x="0" y="124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Freeform: Shape 34"/>
                <p:cNvSpPr/>
                <p:nvPr/>
              </p:nvSpPr>
              <p:spPr bwMode="auto">
                <a:xfrm rot="8100000">
                  <a:off x="8449924" y="886025"/>
                  <a:ext cx="266972" cy="268901"/>
                </a:xfrm>
                <a:custGeom>
                  <a:avLst/>
                  <a:gdLst>
                    <a:gd name="T0" fmla="*/ 0 w 138"/>
                    <a:gd name="T1" fmla="*/ 38 h 139"/>
                    <a:gd name="T2" fmla="*/ 102 w 138"/>
                    <a:gd name="T3" fmla="*/ 0 h 139"/>
                    <a:gd name="T4" fmla="*/ 138 w 138"/>
                    <a:gd name="T5" fmla="*/ 103 h 139"/>
                    <a:gd name="T6" fmla="*/ 38 w 138"/>
                    <a:gd name="T7" fmla="*/ 139 h 139"/>
                    <a:gd name="T8" fmla="*/ 0 w 138"/>
                    <a:gd name="T9" fmla="*/ 38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8" h="139">
                      <a:moveTo>
                        <a:pt x="0" y="38"/>
                      </a:moveTo>
                      <a:lnTo>
                        <a:pt x="102" y="0"/>
                      </a:lnTo>
                      <a:lnTo>
                        <a:pt x="138" y="103"/>
                      </a:lnTo>
                      <a:lnTo>
                        <a:pt x="38" y="139"/>
                      </a:lnTo>
                      <a:lnTo>
                        <a:pt x="0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: Shape 35"/>
                <p:cNvSpPr/>
                <p:nvPr/>
              </p:nvSpPr>
              <p:spPr bwMode="auto">
                <a:xfrm rot="8100000">
                  <a:off x="8144899" y="973602"/>
                  <a:ext cx="234084" cy="236013"/>
                </a:xfrm>
                <a:custGeom>
                  <a:avLst/>
                  <a:gdLst>
                    <a:gd name="T0" fmla="*/ 0 w 121"/>
                    <a:gd name="T1" fmla="*/ 12 h 122"/>
                    <a:gd name="T2" fmla="*/ 109 w 121"/>
                    <a:gd name="T3" fmla="*/ 0 h 122"/>
                    <a:gd name="T4" fmla="*/ 121 w 121"/>
                    <a:gd name="T5" fmla="*/ 110 h 122"/>
                    <a:gd name="T6" fmla="*/ 12 w 121"/>
                    <a:gd name="T7" fmla="*/ 122 h 122"/>
                    <a:gd name="T8" fmla="*/ 0 w 121"/>
                    <a:gd name="T9" fmla="*/ 1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122">
                      <a:moveTo>
                        <a:pt x="0" y="12"/>
                      </a:moveTo>
                      <a:lnTo>
                        <a:pt x="109" y="0"/>
                      </a:lnTo>
                      <a:lnTo>
                        <a:pt x="121" y="110"/>
                      </a:lnTo>
                      <a:lnTo>
                        <a:pt x="12" y="122"/>
                      </a:ln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3" name="Rectangle 36"/>
                <p:cNvSpPr/>
                <p:nvPr/>
              </p:nvSpPr>
              <p:spPr bwMode="auto">
                <a:xfrm rot="8100000">
                  <a:off x="8693291" y="721345"/>
                  <a:ext cx="183785" cy="183781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4" name="Rectangle 37"/>
                <p:cNvSpPr/>
                <p:nvPr/>
              </p:nvSpPr>
              <p:spPr bwMode="auto">
                <a:xfrm rot="8100000">
                  <a:off x="8812870" y="489930"/>
                  <a:ext cx="179916" cy="17604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Rectangle 38"/>
                <p:cNvSpPr/>
                <p:nvPr/>
              </p:nvSpPr>
              <p:spPr bwMode="auto">
                <a:xfrm rot="8100000">
                  <a:off x="7882439" y="1401644"/>
                  <a:ext cx="251496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: Shape 39"/>
                <p:cNvSpPr/>
                <p:nvPr/>
              </p:nvSpPr>
              <p:spPr bwMode="auto">
                <a:xfrm rot="8100000">
                  <a:off x="8429249" y="641976"/>
                  <a:ext cx="216673" cy="216669"/>
                </a:xfrm>
                <a:custGeom>
                  <a:avLst/>
                  <a:gdLst>
                    <a:gd name="T0" fmla="*/ 24 w 112"/>
                    <a:gd name="T1" fmla="*/ 0 h 112"/>
                    <a:gd name="T2" fmla="*/ 112 w 112"/>
                    <a:gd name="T3" fmla="*/ 24 h 112"/>
                    <a:gd name="T4" fmla="*/ 88 w 112"/>
                    <a:gd name="T5" fmla="*/ 112 h 112"/>
                    <a:gd name="T6" fmla="*/ 0 w 112"/>
                    <a:gd name="T7" fmla="*/ 88 h 112"/>
                    <a:gd name="T8" fmla="*/ 24 w 112"/>
                    <a:gd name="T9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24" y="0"/>
                      </a:moveTo>
                      <a:lnTo>
                        <a:pt x="112" y="24"/>
                      </a:lnTo>
                      <a:lnTo>
                        <a:pt x="88" y="112"/>
                      </a:lnTo>
                      <a:lnTo>
                        <a:pt x="0" y="88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: Shape 40"/>
                <p:cNvSpPr/>
                <p:nvPr/>
              </p:nvSpPr>
              <p:spPr bwMode="auto">
                <a:xfrm rot="8100000">
                  <a:off x="9111882" y="481983"/>
                  <a:ext cx="150897" cy="150894"/>
                </a:xfrm>
                <a:custGeom>
                  <a:avLst/>
                  <a:gdLst>
                    <a:gd name="T0" fmla="*/ 0 w 78"/>
                    <a:gd name="T1" fmla="*/ 16 h 78"/>
                    <a:gd name="T2" fmla="*/ 59 w 78"/>
                    <a:gd name="T3" fmla="*/ 0 h 78"/>
                    <a:gd name="T4" fmla="*/ 78 w 78"/>
                    <a:gd name="T5" fmla="*/ 59 h 78"/>
                    <a:gd name="T6" fmla="*/ 19 w 78"/>
                    <a:gd name="T7" fmla="*/ 78 h 78"/>
                    <a:gd name="T8" fmla="*/ 0 w 78"/>
                    <a:gd name="T9" fmla="*/ 16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8" h="78">
                      <a:moveTo>
                        <a:pt x="0" y="16"/>
                      </a:moveTo>
                      <a:lnTo>
                        <a:pt x="59" y="0"/>
                      </a:lnTo>
                      <a:lnTo>
                        <a:pt x="78" y="59"/>
                      </a:lnTo>
                      <a:lnTo>
                        <a:pt x="19" y="78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Rectangle 41"/>
                <p:cNvSpPr/>
                <p:nvPr/>
              </p:nvSpPr>
              <p:spPr bwMode="auto">
                <a:xfrm rot="8100000">
                  <a:off x="7671010" y="1661502"/>
                  <a:ext cx="189641" cy="23214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7" name="TextBox 10"/>
            <p:cNvSpPr txBox="1"/>
            <p:nvPr/>
          </p:nvSpPr>
          <p:spPr>
            <a:xfrm rot="2700000">
              <a:off x="3575747" y="1893001"/>
              <a:ext cx="744434" cy="190533"/>
            </a:xfrm>
            <a:prstGeom prst="rect">
              <a:avLst/>
            </a:prstGeom>
            <a:grpFill/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TextBox 11"/>
            <p:cNvSpPr txBox="1"/>
            <p:nvPr/>
          </p:nvSpPr>
          <p:spPr>
            <a:xfrm rot="18900000">
              <a:off x="4828515" y="1887669"/>
              <a:ext cx="744434" cy="190533"/>
            </a:xfrm>
            <a:prstGeom prst="rect">
              <a:avLst/>
            </a:prstGeom>
            <a:grpFill/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TextBox 12"/>
            <p:cNvSpPr txBox="1"/>
            <p:nvPr/>
          </p:nvSpPr>
          <p:spPr>
            <a:xfrm rot="18900000" flipH="1">
              <a:off x="3559268" y="3138624"/>
              <a:ext cx="744434" cy="190533"/>
            </a:xfrm>
            <a:prstGeom prst="rect">
              <a:avLst/>
            </a:prstGeom>
            <a:grpFill/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TextBox 13"/>
            <p:cNvSpPr txBox="1"/>
            <p:nvPr/>
          </p:nvSpPr>
          <p:spPr>
            <a:xfrm rot="2700000" flipH="1">
              <a:off x="4753788" y="3095154"/>
              <a:ext cx="744434" cy="190533"/>
            </a:xfrm>
            <a:prstGeom prst="rect">
              <a:avLst/>
            </a:prstGeom>
            <a:grpFill/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Freeform: Shape 84"/>
            <p:cNvSpPr/>
            <p:nvPr/>
          </p:nvSpPr>
          <p:spPr>
            <a:xfrm>
              <a:off x="4676922" y="2282687"/>
              <a:ext cx="241847" cy="241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" name="Freeform: Shape 85"/>
            <p:cNvSpPr>
              <a:spLocks noChangeAspect="1"/>
            </p:cNvSpPr>
            <p:nvPr/>
          </p:nvSpPr>
          <p:spPr bwMode="auto">
            <a:xfrm>
              <a:off x="4679276" y="2751228"/>
              <a:ext cx="241959" cy="206673"/>
            </a:xfrm>
            <a:custGeom>
              <a:avLst/>
              <a:gdLst>
                <a:gd name="T0" fmla="*/ 48 w 48"/>
                <a:gd name="T1" fmla="*/ 38 h 41"/>
                <a:gd name="T2" fmla="*/ 45 w 48"/>
                <a:gd name="T3" fmla="*/ 41 h 41"/>
                <a:gd name="T4" fmla="*/ 37 w 48"/>
                <a:gd name="T5" fmla="*/ 41 h 41"/>
                <a:gd name="T6" fmla="*/ 34 w 48"/>
                <a:gd name="T7" fmla="*/ 38 h 41"/>
                <a:gd name="T8" fmla="*/ 34 w 48"/>
                <a:gd name="T9" fmla="*/ 30 h 41"/>
                <a:gd name="T10" fmla="*/ 37 w 48"/>
                <a:gd name="T11" fmla="*/ 27 h 41"/>
                <a:gd name="T12" fmla="*/ 39 w 48"/>
                <a:gd name="T13" fmla="*/ 27 h 41"/>
                <a:gd name="T14" fmla="*/ 39 w 48"/>
                <a:gd name="T15" fmla="*/ 22 h 41"/>
                <a:gd name="T16" fmla="*/ 25 w 48"/>
                <a:gd name="T17" fmla="*/ 22 h 41"/>
                <a:gd name="T18" fmla="*/ 25 w 48"/>
                <a:gd name="T19" fmla="*/ 27 h 41"/>
                <a:gd name="T20" fmla="*/ 28 w 48"/>
                <a:gd name="T21" fmla="*/ 27 h 41"/>
                <a:gd name="T22" fmla="*/ 31 w 48"/>
                <a:gd name="T23" fmla="*/ 30 h 41"/>
                <a:gd name="T24" fmla="*/ 31 w 48"/>
                <a:gd name="T25" fmla="*/ 38 h 41"/>
                <a:gd name="T26" fmla="*/ 28 w 48"/>
                <a:gd name="T27" fmla="*/ 41 h 41"/>
                <a:gd name="T28" fmla="*/ 19 w 48"/>
                <a:gd name="T29" fmla="*/ 41 h 41"/>
                <a:gd name="T30" fmla="*/ 17 w 48"/>
                <a:gd name="T31" fmla="*/ 38 h 41"/>
                <a:gd name="T32" fmla="*/ 17 w 48"/>
                <a:gd name="T33" fmla="*/ 30 h 41"/>
                <a:gd name="T34" fmla="*/ 19 w 48"/>
                <a:gd name="T35" fmla="*/ 27 h 41"/>
                <a:gd name="T36" fmla="*/ 22 w 48"/>
                <a:gd name="T37" fmla="*/ 27 h 41"/>
                <a:gd name="T38" fmla="*/ 22 w 48"/>
                <a:gd name="T39" fmla="*/ 22 h 41"/>
                <a:gd name="T40" fmla="*/ 8 w 48"/>
                <a:gd name="T41" fmla="*/ 22 h 41"/>
                <a:gd name="T42" fmla="*/ 8 w 48"/>
                <a:gd name="T43" fmla="*/ 27 h 41"/>
                <a:gd name="T44" fmla="*/ 11 w 48"/>
                <a:gd name="T45" fmla="*/ 27 h 41"/>
                <a:gd name="T46" fmla="*/ 13 w 48"/>
                <a:gd name="T47" fmla="*/ 30 h 41"/>
                <a:gd name="T48" fmla="*/ 13 w 48"/>
                <a:gd name="T49" fmla="*/ 38 h 41"/>
                <a:gd name="T50" fmla="*/ 11 w 48"/>
                <a:gd name="T51" fmla="*/ 41 h 41"/>
                <a:gd name="T52" fmla="*/ 2 w 48"/>
                <a:gd name="T53" fmla="*/ 41 h 41"/>
                <a:gd name="T54" fmla="*/ 0 w 48"/>
                <a:gd name="T55" fmla="*/ 38 h 41"/>
                <a:gd name="T56" fmla="*/ 0 w 48"/>
                <a:gd name="T57" fmla="*/ 30 h 41"/>
                <a:gd name="T58" fmla="*/ 2 w 48"/>
                <a:gd name="T59" fmla="*/ 27 h 41"/>
                <a:gd name="T60" fmla="*/ 5 w 48"/>
                <a:gd name="T61" fmla="*/ 27 h 41"/>
                <a:gd name="T62" fmla="*/ 5 w 48"/>
                <a:gd name="T63" fmla="*/ 22 h 41"/>
                <a:gd name="T64" fmla="*/ 8 w 48"/>
                <a:gd name="T65" fmla="*/ 19 h 41"/>
                <a:gd name="T66" fmla="*/ 22 w 48"/>
                <a:gd name="T67" fmla="*/ 19 h 41"/>
                <a:gd name="T68" fmla="*/ 22 w 48"/>
                <a:gd name="T69" fmla="*/ 13 h 41"/>
                <a:gd name="T70" fmla="*/ 19 w 48"/>
                <a:gd name="T71" fmla="*/ 13 h 41"/>
                <a:gd name="T72" fmla="*/ 17 w 48"/>
                <a:gd name="T73" fmla="*/ 11 h 41"/>
                <a:gd name="T74" fmla="*/ 17 w 48"/>
                <a:gd name="T75" fmla="*/ 2 h 41"/>
                <a:gd name="T76" fmla="*/ 19 w 48"/>
                <a:gd name="T77" fmla="*/ 0 h 41"/>
                <a:gd name="T78" fmla="*/ 28 w 48"/>
                <a:gd name="T79" fmla="*/ 0 h 41"/>
                <a:gd name="T80" fmla="*/ 31 w 48"/>
                <a:gd name="T81" fmla="*/ 2 h 41"/>
                <a:gd name="T82" fmla="*/ 31 w 48"/>
                <a:gd name="T83" fmla="*/ 11 h 41"/>
                <a:gd name="T84" fmla="*/ 28 w 48"/>
                <a:gd name="T85" fmla="*/ 13 h 41"/>
                <a:gd name="T86" fmla="*/ 25 w 48"/>
                <a:gd name="T87" fmla="*/ 13 h 41"/>
                <a:gd name="T88" fmla="*/ 25 w 48"/>
                <a:gd name="T89" fmla="*/ 19 h 41"/>
                <a:gd name="T90" fmla="*/ 39 w 48"/>
                <a:gd name="T91" fmla="*/ 19 h 41"/>
                <a:gd name="T92" fmla="*/ 43 w 48"/>
                <a:gd name="T93" fmla="*/ 22 h 41"/>
                <a:gd name="T94" fmla="*/ 43 w 48"/>
                <a:gd name="T95" fmla="*/ 27 h 41"/>
                <a:gd name="T96" fmla="*/ 45 w 48"/>
                <a:gd name="T97" fmla="*/ 27 h 41"/>
                <a:gd name="T98" fmla="*/ 48 w 48"/>
                <a:gd name="T99" fmla="*/ 30 h 41"/>
                <a:gd name="T100" fmla="*/ 48 w 48"/>
                <a:gd name="T101" fmla="*/ 3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8" h="41">
                  <a:moveTo>
                    <a:pt x="48" y="38"/>
                  </a:moveTo>
                  <a:cubicBezTo>
                    <a:pt x="48" y="40"/>
                    <a:pt x="47" y="41"/>
                    <a:pt x="4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5" y="41"/>
                    <a:pt x="34" y="40"/>
                    <a:pt x="34" y="38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28"/>
                    <a:pt x="35" y="27"/>
                    <a:pt x="37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9" y="27"/>
                    <a:pt x="31" y="28"/>
                    <a:pt x="31" y="30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40"/>
                    <a:pt x="29" y="41"/>
                    <a:pt x="28" y="4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8" y="41"/>
                    <a:pt x="17" y="40"/>
                    <a:pt x="17" y="3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17" y="28"/>
                    <a:pt x="18" y="27"/>
                    <a:pt x="19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2" y="27"/>
                    <a:pt x="13" y="28"/>
                    <a:pt x="13" y="3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40"/>
                    <a:pt x="12" y="41"/>
                    <a:pt x="11" y="41"/>
                  </a:cubicBezTo>
                  <a:cubicBezTo>
                    <a:pt x="2" y="41"/>
                    <a:pt x="2" y="41"/>
                    <a:pt x="2" y="41"/>
                  </a:cubicBezTo>
                  <a:cubicBezTo>
                    <a:pt x="1" y="41"/>
                    <a:pt x="0" y="40"/>
                    <a:pt x="0" y="38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1" y="27"/>
                    <a:pt x="2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0"/>
                    <a:pt x="6" y="19"/>
                    <a:pt x="8" y="19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18" y="13"/>
                    <a:pt x="17" y="12"/>
                    <a:pt x="17" y="11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1"/>
                    <a:pt x="18" y="0"/>
                    <a:pt x="19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1" y="1"/>
                    <a:pt x="31" y="2"/>
                  </a:cubicBezTo>
                  <a:cubicBezTo>
                    <a:pt x="31" y="11"/>
                    <a:pt x="31" y="11"/>
                    <a:pt x="31" y="11"/>
                  </a:cubicBezTo>
                  <a:cubicBezTo>
                    <a:pt x="31" y="12"/>
                    <a:pt x="29" y="13"/>
                    <a:pt x="28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19"/>
                    <a:pt x="25" y="19"/>
                    <a:pt x="25" y="19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41" y="19"/>
                    <a:pt x="43" y="20"/>
                    <a:pt x="43" y="22"/>
                  </a:cubicBezTo>
                  <a:cubicBezTo>
                    <a:pt x="43" y="27"/>
                    <a:pt x="43" y="27"/>
                    <a:pt x="43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7" y="27"/>
                    <a:pt x="48" y="28"/>
                    <a:pt x="48" y="30"/>
                  </a:cubicBezTo>
                  <a:lnTo>
                    <a:pt x="48" y="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: Shape 86"/>
            <p:cNvSpPr/>
            <p:nvPr/>
          </p:nvSpPr>
          <p:spPr bwMode="auto">
            <a:xfrm>
              <a:off x="4161343" y="2737990"/>
              <a:ext cx="253157" cy="253157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" name="Freeform: Shape 87"/>
            <p:cNvSpPr>
              <a:spLocks noChangeAspect="1"/>
            </p:cNvSpPr>
            <p:nvPr/>
          </p:nvSpPr>
          <p:spPr bwMode="auto">
            <a:xfrm>
              <a:off x="4171249" y="2274342"/>
              <a:ext cx="226837" cy="241959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71" name="işļiḑè"/>
          <p:cNvSpPr txBox="1"/>
          <p:nvPr/>
        </p:nvSpPr>
        <p:spPr bwMode="auto">
          <a:xfrm>
            <a:off x="874073" y="1722870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72" name="iSḷiḋé"/>
          <p:cNvSpPr/>
          <p:nvPr/>
        </p:nvSpPr>
        <p:spPr bwMode="auto">
          <a:xfrm>
            <a:off x="874073" y="2164676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  <p:sp>
        <p:nvSpPr>
          <p:cNvPr id="73" name="işļiḑè"/>
          <p:cNvSpPr txBox="1"/>
          <p:nvPr/>
        </p:nvSpPr>
        <p:spPr bwMode="auto">
          <a:xfrm>
            <a:off x="874073" y="3180626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74" name="iSḷiḋé"/>
          <p:cNvSpPr/>
          <p:nvPr/>
        </p:nvSpPr>
        <p:spPr bwMode="auto">
          <a:xfrm>
            <a:off x="874073" y="3622432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  <p:sp>
        <p:nvSpPr>
          <p:cNvPr id="75" name="işļiḑè"/>
          <p:cNvSpPr txBox="1"/>
          <p:nvPr/>
        </p:nvSpPr>
        <p:spPr bwMode="auto">
          <a:xfrm>
            <a:off x="7983954" y="1722870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76" name="iSḷiḋé"/>
          <p:cNvSpPr/>
          <p:nvPr/>
        </p:nvSpPr>
        <p:spPr bwMode="auto">
          <a:xfrm>
            <a:off x="7983954" y="2164676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  <p:sp>
        <p:nvSpPr>
          <p:cNvPr id="77" name="işļiḑè"/>
          <p:cNvSpPr txBox="1"/>
          <p:nvPr/>
        </p:nvSpPr>
        <p:spPr bwMode="auto">
          <a:xfrm>
            <a:off x="7983954" y="3180626"/>
            <a:ext cx="3589337" cy="44180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b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0" marR="0" lvl="0" indent="0" algn="l" defTabSz="9137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Text here</a:t>
            </a:r>
          </a:p>
        </p:txBody>
      </p:sp>
      <p:sp>
        <p:nvSpPr>
          <p:cNvPr id="78" name="iSḷiḋé"/>
          <p:cNvSpPr/>
          <p:nvPr/>
        </p:nvSpPr>
        <p:spPr bwMode="auto">
          <a:xfrm>
            <a:off x="7983954" y="3622432"/>
            <a:ext cx="3589337" cy="86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 anchorCtr="0">
            <a:normAutofit lnSpcReduction="10000"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Copy paste fonts. Choose the only option to retain text.</a:t>
            </a:r>
          </a:p>
          <a:p>
            <a:pPr marL="171450" marR="0" lvl="0" indent="-171450" algn="l" defTabSz="91376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……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7232403" y="1141846"/>
            <a:ext cx="4680538" cy="4665397"/>
            <a:chOff x="5596" y="2904"/>
            <a:chExt cx="5402" cy="5903"/>
          </a:xfrm>
        </p:grpSpPr>
        <p:sp>
          <p:nvSpPr>
            <p:cNvPr id="54" name="Freeform 249"/>
            <p:cNvSpPr/>
            <p:nvPr/>
          </p:nvSpPr>
          <p:spPr bwMode="auto">
            <a:xfrm>
              <a:off x="7813" y="5146"/>
              <a:ext cx="729" cy="247"/>
            </a:xfrm>
            <a:custGeom>
              <a:avLst/>
              <a:gdLst>
                <a:gd name="T0" fmla="*/ 384 w 384"/>
                <a:gd name="T1" fmla="*/ 65 h 130"/>
                <a:gd name="T2" fmla="*/ 307 w 384"/>
                <a:gd name="T3" fmla="*/ 130 h 130"/>
                <a:gd name="T4" fmla="*/ 77 w 384"/>
                <a:gd name="T5" fmla="*/ 130 h 130"/>
                <a:gd name="T6" fmla="*/ 0 w 384"/>
                <a:gd name="T7" fmla="*/ 65 h 130"/>
                <a:gd name="T8" fmla="*/ 77 w 384"/>
                <a:gd name="T9" fmla="*/ 0 h 130"/>
                <a:gd name="T10" fmla="*/ 307 w 384"/>
                <a:gd name="T11" fmla="*/ 0 h 130"/>
                <a:gd name="T12" fmla="*/ 384 w 384"/>
                <a:gd name="T13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4" h="130">
                  <a:moveTo>
                    <a:pt x="384" y="65"/>
                  </a:moveTo>
                  <a:cubicBezTo>
                    <a:pt x="384" y="101"/>
                    <a:pt x="350" y="130"/>
                    <a:pt x="307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34" y="130"/>
                    <a:pt x="0" y="101"/>
                    <a:pt x="0" y="65"/>
                  </a:cubicBezTo>
                  <a:cubicBezTo>
                    <a:pt x="0" y="29"/>
                    <a:pt x="34" y="0"/>
                    <a:pt x="77" y="0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350" y="0"/>
                    <a:pt x="384" y="29"/>
                    <a:pt x="384" y="65"/>
                  </a:cubicBezTo>
                  <a:close/>
                </a:path>
              </a:pathLst>
            </a:custGeom>
            <a:solidFill>
              <a:srgbClr val="EFBE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Freeform 250"/>
            <p:cNvSpPr/>
            <p:nvPr/>
          </p:nvSpPr>
          <p:spPr bwMode="auto">
            <a:xfrm>
              <a:off x="8267" y="4409"/>
              <a:ext cx="1851" cy="1441"/>
            </a:xfrm>
            <a:custGeom>
              <a:avLst/>
              <a:gdLst>
                <a:gd name="T0" fmla="*/ 142 w 975"/>
                <a:gd name="T1" fmla="*/ 433 h 760"/>
                <a:gd name="T2" fmla="*/ 153 w 975"/>
                <a:gd name="T3" fmla="*/ 448 h 760"/>
                <a:gd name="T4" fmla="*/ 419 w 975"/>
                <a:gd name="T5" fmla="*/ 590 h 760"/>
                <a:gd name="T6" fmla="*/ 587 w 975"/>
                <a:gd name="T7" fmla="*/ 542 h 760"/>
                <a:gd name="T8" fmla="*/ 707 w 975"/>
                <a:gd name="T9" fmla="*/ 105 h 760"/>
                <a:gd name="T10" fmla="*/ 699 w 975"/>
                <a:gd name="T11" fmla="*/ 88 h 760"/>
                <a:gd name="T12" fmla="*/ 841 w 975"/>
                <a:gd name="T13" fmla="*/ 0 h 760"/>
                <a:gd name="T14" fmla="*/ 851 w 975"/>
                <a:gd name="T15" fmla="*/ 18 h 760"/>
                <a:gd name="T16" fmla="*/ 673 w 975"/>
                <a:gd name="T17" fmla="*/ 687 h 760"/>
                <a:gd name="T18" fmla="*/ 419 w 975"/>
                <a:gd name="T19" fmla="*/ 760 h 760"/>
                <a:gd name="T20" fmla="*/ 12 w 975"/>
                <a:gd name="T21" fmla="*/ 538 h 760"/>
                <a:gd name="T22" fmla="*/ 0 w 975"/>
                <a:gd name="T23" fmla="*/ 521 h 760"/>
                <a:gd name="T24" fmla="*/ 142 w 975"/>
                <a:gd name="T25" fmla="*/ 433 h 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5" h="760">
                  <a:moveTo>
                    <a:pt x="142" y="433"/>
                  </a:moveTo>
                  <a:cubicBezTo>
                    <a:pt x="153" y="448"/>
                    <a:pt x="153" y="448"/>
                    <a:pt x="153" y="448"/>
                  </a:cubicBezTo>
                  <a:cubicBezTo>
                    <a:pt x="213" y="537"/>
                    <a:pt x="313" y="590"/>
                    <a:pt x="419" y="590"/>
                  </a:cubicBezTo>
                  <a:cubicBezTo>
                    <a:pt x="478" y="590"/>
                    <a:pt x="536" y="573"/>
                    <a:pt x="587" y="542"/>
                  </a:cubicBezTo>
                  <a:cubicBezTo>
                    <a:pt x="733" y="451"/>
                    <a:pt x="786" y="259"/>
                    <a:pt x="707" y="105"/>
                  </a:cubicBezTo>
                  <a:cubicBezTo>
                    <a:pt x="699" y="88"/>
                    <a:pt x="699" y="88"/>
                    <a:pt x="699" y="88"/>
                  </a:cubicBezTo>
                  <a:cubicBezTo>
                    <a:pt x="841" y="0"/>
                    <a:pt x="841" y="0"/>
                    <a:pt x="841" y="0"/>
                  </a:cubicBezTo>
                  <a:cubicBezTo>
                    <a:pt x="851" y="18"/>
                    <a:pt x="851" y="18"/>
                    <a:pt x="851" y="18"/>
                  </a:cubicBezTo>
                  <a:cubicBezTo>
                    <a:pt x="975" y="254"/>
                    <a:pt x="897" y="548"/>
                    <a:pt x="673" y="687"/>
                  </a:cubicBezTo>
                  <a:cubicBezTo>
                    <a:pt x="596" y="735"/>
                    <a:pt x="508" y="760"/>
                    <a:pt x="419" y="760"/>
                  </a:cubicBezTo>
                  <a:cubicBezTo>
                    <a:pt x="255" y="760"/>
                    <a:pt x="103" y="677"/>
                    <a:pt x="12" y="538"/>
                  </a:cubicBezTo>
                  <a:cubicBezTo>
                    <a:pt x="0" y="521"/>
                    <a:pt x="0" y="521"/>
                    <a:pt x="0" y="521"/>
                  </a:cubicBezTo>
                  <a:lnTo>
                    <a:pt x="142" y="433"/>
                  </a:lnTo>
                  <a:close/>
                </a:path>
              </a:pathLst>
            </a:custGeom>
            <a:solidFill>
              <a:srgbClr val="ACAC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6" name="Freeform 251"/>
            <p:cNvSpPr/>
            <p:nvPr/>
          </p:nvSpPr>
          <p:spPr bwMode="auto">
            <a:xfrm>
              <a:off x="9396" y="3842"/>
              <a:ext cx="148" cy="192"/>
            </a:xfrm>
            <a:custGeom>
              <a:avLst/>
              <a:gdLst>
                <a:gd name="T0" fmla="*/ 64 w 78"/>
                <a:gd name="T1" fmla="*/ 0 h 101"/>
                <a:gd name="T2" fmla="*/ 0 w 78"/>
                <a:gd name="T3" fmla="*/ 82 h 101"/>
                <a:gd name="T4" fmla="*/ 78 w 78"/>
                <a:gd name="T5" fmla="*/ 101 h 101"/>
                <a:gd name="T6" fmla="*/ 64 w 78"/>
                <a:gd name="T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101">
                  <a:moveTo>
                    <a:pt x="64" y="0"/>
                  </a:moveTo>
                  <a:lnTo>
                    <a:pt x="0" y="82"/>
                  </a:lnTo>
                  <a:lnTo>
                    <a:pt x="78" y="101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D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7" name="Oval 252"/>
            <p:cNvSpPr>
              <a:spLocks noChangeArrowheads="1"/>
            </p:cNvSpPr>
            <p:nvPr/>
          </p:nvSpPr>
          <p:spPr bwMode="auto">
            <a:xfrm>
              <a:off x="9559" y="8312"/>
              <a:ext cx="416" cy="406"/>
            </a:xfrm>
            <a:prstGeom prst="ellipse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8" name="Oval 253"/>
            <p:cNvSpPr>
              <a:spLocks noChangeArrowheads="1"/>
            </p:cNvSpPr>
            <p:nvPr/>
          </p:nvSpPr>
          <p:spPr bwMode="auto">
            <a:xfrm>
              <a:off x="9689" y="8437"/>
              <a:ext cx="158" cy="156"/>
            </a:xfrm>
            <a:prstGeom prst="ellipse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9" name="Freeform 254"/>
            <p:cNvSpPr/>
            <p:nvPr/>
          </p:nvSpPr>
          <p:spPr bwMode="auto">
            <a:xfrm>
              <a:off x="8536" y="8072"/>
              <a:ext cx="2462" cy="317"/>
            </a:xfrm>
            <a:custGeom>
              <a:avLst/>
              <a:gdLst>
                <a:gd name="T0" fmla="*/ 0 w 1297"/>
                <a:gd name="T1" fmla="*/ 129 h 167"/>
                <a:gd name="T2" fmla="*/ 649 w 1297"/>
                <a:gd name="T3" fmla="*/ 0 h 167"/>
                <a:gd name="T4" fmla="*/ 1297 w 1297"/>
                <a:gd name="T5" fmla="*/ 129 h 167"/>
                <a:gd name="T6" fmla="*/ 1297 w 1297"/>
                <a:gd name="T7" fmla="*/ 167 h 167"/>
                <a:gd name="T8" fmla="*/ 0 w 1297"/>
                <a:gd name="T9" fmla="*/ 167 h 167"/>
                <a:gd name="T10" fmla="*/ 0 w 1297"/>
                <a:gd name="T11" fmla="*/ 12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97" h="167">
                  <a:moveTo>
                    <a:pt x="0" y="129"/>
                  </a:moveTo>
                  <a:lnTo>
                    <a:pt x="649" y="0"/>
                  </a:lnTo>
                  <a:lnTo>
                    <a:pt x="1297" y="129"/>
                  </a:lnTo>
                  <a:lnTo>
                    <a:pt x="1297" y="167"/>
                  </a:lnTo>
                  <a:lnTo>
                    <a:pt x="0" y="167"/>
                  </a:lnTo>
                  <a:lnTo>
                    <a:pt x="0" y="129"/>
                  </a:lnTo>
                  <a:close/>
                </a:path>
              </a:pathLst>
            </a:cu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Rectangle 255"/>
            <p:cNvSpPr>
              <a:spLocks noChangeArrowheads="1"/>
            </p:cNvSpPr>
            <p:nvPr/>
          </p:nvSpPr>
          <p:spPr bwMode="auto">
            <a:xfrm>
              <a:off x="9622" y="7245"/>
              <a:ext cx="294" cy="1145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Oval 256"/>
            <p:cNvSpPr>
              <a:spLocks noChangeArrowheads="1"/>
            </p:cNvSpPr>
            <p:nvPr/>
          </p:nvSpPr>
          <p:spPr bwMode="auto">
            <a:xfrm>
              <a:off x="10577" y="8312"/>
              <a:ext cx="414" cy="406"/>
            </a:xfrm>
            <a:prstGeom prst="ellipse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2" name="Oval 257"/>
            <p:cNvSpPr>
              <a:spLocks noChangeArrowheads="1"/>
            </p:cNvSpPr>
            <p:nvPr/>
          </p:nvSpPr>
          <p:spPr bwMode="auto">
            <a:xfrm>
              <a:off x="9218" y="6427"/>
              <a:ext cx="1050" cy="1031"/>
            </a:xfrm>
            <a:prstGeom prst="ellipse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3" name="Rectangle 258"/>
            <p:cNvSpPr>
              <a:spLocks noChangeArrowheads="1"/>
            </p:cNvSpPr>
            <p:nvPr/>
          </p:nvSpPr>
          <p:spPr bwMode="auto">
            <a:xfrm>
              <a:off x="10410" y="4599"/>
              <a:ext cx="330" cy="2490"/>
            </a:xfrm>
            <a:prstGeom prst="rect">
              <a:avLst/>
            </a:prstGeom>
            <a:solidFill>
              <a:srgbClr val="3D3A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4" name="Rectangle 259"/>
            <p:cNvSpPr>
              <a:spLocks noChangeArrowheads="1"/>
            </p:cNvSpPr>
            <p:nvPr/>
          </p:nvSpPr>
          <p:spPr bwMode="auto">
            <a:xfrm>
              <a:off x="8861" y="6687"/>
              <a:ext cx="1879" cy="402"/>
            </a:xfrm>
            <a:prstGeom prst="rect">
              <a:avLst/>
            </a:prstGeom>
            <a:solidFill>
              <a:srgbClr val="FFA9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5" name="Rectangle 260"/>
            <p:cNvSpPr>
              <a:spLocks noChangeArrowheads="1"/>
            </p:cNvSpPr>
            <p:nvPr/>
          </p:nvSpPr>
          <p:spPr bwMode="auto">
            <a:xfrm>
              <a:off x="8861" y="6943"/>
              <a:ext cx="1879" cy="146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6" name="Freeform 261"/>
            <p:cNvSpPr/>
            <p:nvPr/>
          </p:nvSpPr>
          <p:spPr bwMode="auto">
            <a:xfrm>
              <a:off x="7396" y="8184"/>
              <a:ext cx="1198" cy="514"/>
            </a:xfrm>
            <a:custGeom>
              <a:avLst/>
              <a:gdLst>
                <a:gd name="T0" fmla="*/ 631 w 631"/>
                <a:gd name="T1" fmla="*/ 0 h 271"/>
                <a:gd name="T2" fmla="*/ 630 w 631"/>
                <a:gd name="T3" fmla="*/ 271 h 271"/>
                <a:gd name="T4" fmla="*/ 0 w 631"/>
                <a:gd name="T5" fmla="*/ 271 h 271"/>
                <a:gd name="T6" fmla="*/ 0 w 631"/>
                <a:gd name="T7" fmla="*/ 203 h 271"/>
                <a:gd name="T8" fmla="*/ 400 w 631"/>
                <a:gd name="T9" fmla="*/ 0 h 271"/>
                <a:gd name="T10" fmla="*/ 631 w 631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1" h="271">
                  <a:moveTo>
                    <a:pt x="631" y="0"/>
                  </a:moveTo>
                  <a:lnTo>
                    <a:pt x="630" y="271"/>
                  </a:lnTo>
                  <a:lnTo>
                    <a:pt x="0" y="271"/>
                  </a:lnTo>
                  <a:lnTo>
                    <a:pt x="0" y="203"/>
                  </a:lnTo>
                  <a:lnTo>
                    <a:pt x="400" y="0"/>
                  </a:lnTo>
                  <a:lnTo>
                    <a:pt x="631" y="0"/>
                  </a:ln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7" name="Rectangle 262"/>
            <p:cNvSpPr>
              <a:spLocks noChangeArrowheads="1"/>
            </p:cNvSpPr>
            <p:nvPr/>
          </p:nvSpPr>
          <p:spPr bwMode="auto">
            <a:xfrm>
              <a:off x="7398" y="8570"/>
              <a:ext cx="1196" cy="129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8" name="Freeform 263"/>
            <p:cNvSpPr/>
            <p:nvPr/>
          </p:nvSpPr>
          <p:spPr bwMode="auto">
            <a:xfrm>
              <a:off x="7806" y="6062"/>
              <a:ext cx="2177" cy="2122"/>
            </a:xfrm>
            <a:custGeom>
              <a:avLst/>
              <a:gdLst>
                <a:gd name="T0" fmla="*/ 1147 w 1147"/>
                <a:gd name="T1" fmla="*/ 367 h 1119"/>
                <a:gd name="T2" fmla="*/ 1141 w 1147"/>
                <a:gd name="T3" fmla="*/ 21 h 1119"/>
                <a:gd name="T4" fmla="*/ 51 w 1147"/>
                <a:gd name="T5" fmla="*/ 84 h 1119"/>
                <a:gd name="T6" fmla="*/ 29 w 1147"/>
                <a:gd name="T7" fmla="*/ 295 h 1119"/>
                <a:gd name="T8" fmla="*/ 164 w 1147"/>
                <a:gd name="T9" fmla="*/ 1119 h 1119"/>
                <a:gd name="T10" fmla="*/ 425 w 1147"/>
                <a:gd name="T11" fmla="*/ 1119 h 1119"/>
                <a:gd name="T12" fmla="*/ 338 w 1147"/>
                <a:gd name="T13" fmla="*/ 367 h 1119"/>
                <a:gd name="T14" fmla="*/ 1147 w 1147"/>
                <a:gd name="T15" fmla="*/ 367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7" h="1119">
                  <a:moveTo>
                    <a:pt x="1147" y="367"/>
                  </a:moveTo>
                  <a:cubicBezTo>
                    <a:pt x="1141" y="21"/>
                    <a:pt x="1141" y="21"/>
                    <a:pt x="1141" y="21"/>
                  </a:cubicBezTo>
                  <a:cubicBezTo>
                    <a:pt x="1141" y="21"/>
                    <a:pt x="297" y="0"/>
                    <a:pt x="51" y="84"/>
                  </a:cubicBezTo>
                  <a:cubicBezTo>
                    <a:pt x="0" y="102"/>
                    <a:pt x="29" y="295"/>
                    <a:pt x="29" y="295"/>
                  </a:cubicBezTo>
                  <a:cubicBezTo>
                    <a:pt x="164" y="1119"/>
                    <a:pt x="164" y="1119"/>
                    <a:pt x="164" y="1119"/>
                  </a:cubicBezTo>
                  <a:cubicBezTo>
                    <a:pt x="425" y="1119"/>
                    <a:pt x="425" y="1119"/>
                    <a:pt x="425" y="1119"/>
                  </a:cubicBezTo>
                  <a:cubicBezTo>
                    <a:pt x="338" y="367"/>
                    <a:pt x="338" y="367"/>
                    <a:pt x="338" y="367"/>
                  </a:cubicBezTo>
                  <a:lnTo>
                    <a:pt x="1147" y="367"/>
                  </a:lnTo>
                  <a:close/>
                </a:path>
              </a:pathLst>
            </a:custGeom>
            <a:solidFill>
              <a:srgbClr val="334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9" name="Freeform 264"/>
            <p:cNvSpPr/>
            <p:nvPr/>
          </p:nvSpPr>
          <p:spPr bwMode="auto">
            <a:xfrm>
              <a:off x="7821" y="8184"/>
              <a:ext cx="1198" cy="514"/>
            </a:xfrm>
            <a:custGeom>
              <a:avLst/>
              <a:gdLst>
                <a:gd name="T0" fmla="*/ 631 w 631"/>
                <a:gd name="T1" fmla="*/ 0 h 271"/>
                <a:gd name="T2" fmla="*/ 630 w 631"/>
                <a:gd name="T3" fmla="*/ 271 h 271"/>
                <a:gd name="T4" fmla="*/ 0 w 631"/>
                <a:gd name="T5" fmla="*/ 271 h 271"/>
                <a:gd name="T6" fmla="*/ 0 w 631"/>
                <a:gd name="T7" fmla="*/ 203 h 271"/>
                <a:gd name="T8" fmla="*/ 400 w 631"/>
                <a:gd name="T9" fmla="*/ 0 h 271"/>
                <a:gd name="T10" fmla="*/ 631 w 631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1" h="271">
                  <a:moveTo>
                    <a:pt x="631" y="0"/>
                  </a:moveTo>
                  <a:lnTo>
                    <a:pt x="630" y="271"/>
                  </a:lnTo>
                  <a:lnTo>
                    <a:pt x="0" y="271"/>
                  </a:lnTo>
                  <a:lnTo>
                    <a:pt x="0" y="203"/>
                  </a:lnTo>
                  <a:lnTo>
                    <a:pt x="400" y="0"/>
                  </a:lnTo>
                  <a:lnTo>
                    <a:pt x="631" y="0"/>
                  </a:lnTo>
                  <a:close/>
                </a:path>
              </a:pathLst>
            </a:custGeom>
            <a:solidFill>
              <a:srgbClr val="3D3A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0" name="Rectangle 265"/>
            <p:cNvSpPr>
              <a:spLocks noChangeArrowheads="1"/>
            </p:cNvSpPr>
            <p:nvPr/>
          </p:nvSpPr>
          <p:spPr bwMode="auto">
            <a:xfrm>
              <a:off x="7823" y="8570"/>
              <a:ext cx="1196" cy="129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" name="Freeform 266"/>
            <p:cNvSpPr/>
            <p:nvPr/>
          </p:nvSpPr>
          <p:spPr bwMode="auto">
            <a:xfrm>
              <a:off x="8231" y="5298"/>
              <a:ext cx="2318" cy="2887"/>
            </a:xfrm>
            <a:custGeom>
              <a:avLst/>
              <a:gdLst>
                <a:gd name="T0" fmla="*/ 904 w 1221"/>
                <a:gd name="T1" fmla="*/ 15 h 1523"/>
                <a:gd name="T2" fmla="*/ 589 w 1221"/>
                <a:gd name="T3" fmla="*/ 308 h 1523"/>
                <a:gd name="T4" fmla="*/ 596 w 1221"/>
                <a:gd name="T5" fmla="*/ 428 h 1523"/>
                <a:gd name="T6" fmla="*/ 51 w 1221"/>
                <a:gd name="T7" fmla="*/ 488 h 1523"/>
                <a:gd name="T8" fmla="*/ 29 w 1221"/>
                <a:gd name="T9" fmla="*/ 699 h 1523"/>
                <a:gd name="T10" fmla="*/ 164 w 1221"/>
                <a:gd name="T11" fmla="*/ 1523 h 1523"/>
                <a:gd name="T12" fmla="*/ 425 w 1221"/>
                <a:gd name="T13" fmla="*/ 1523 h 1523"/>
                <a:gd name="T14" fmla="*/ 338 w 1221"/>
                <a:gd name="T15" fmla="*/ 771 h 1523"/>
                <a:gd name="T16" fmla="*/ 1147 w 1221"/>
                <a:gd name="T17" fmla="*/ 771 h 1523"/>
                <a:gd name="T18" fmla="*/ 1153 w 1221"/>
                <a:gd name="T19" fmla="*/ 364 h 1523"/>
                <a:gd name="T20" fmla="*/ 904 w 1221"/>
                <a:gd name="T21" fmla="*/ 15 h 1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1" h="1523">
                  <a:moveTo>
                    <a:pt x="904" y="15"/>
                  </a:moveTo>
                  <a:cubicBezTo>
                    <a:pt x="748" y="0"/>
                    <a:pt x="607" y="131"/>
                    <a:pt x="589" y="308"/>
                  </a:cubicBezTo>
                  <a:cubicBezTo>
                    <a:pt x="585" y="350"/>
                    <a:pt x="588" y="390"/>
                    <a:pt x="596" y="428"/>
                  </a:cubicBezTo>
                  <a:cubicBezTo>
                    <a:pt x="381" y="435"/>
                    <a:pt x="158" y="451"/>
                    <a:pt x="51" y="488"/>
                  </a:cubicBezTo>
                  <a:cubicBezTo>
                    <a:pt x="0" y="506"/>
                    <a:pt x="29" y="699"/>
                    <a:pt x="29" y="699"/>
                  </a:cubicBezTo>
                  <a:cubicBezTo>
                    <a:pt x="164" y="1523"/>
                    <a:pt x="164" y="1523"/>
                    <a:pt x="164" y="1523"/>
                  </a:cubicBezTo>
                  <a:cubicBezTo>
                    <a:pt x="425" y="1523"/>
                    <a:pt x="425" y="1523"/>
                    <a:pt x="425" y="1523"/>
                  </a:cubicBezTo>
                  <a:cubicBezTo>
                    <a:pt x="338" y="771"/>
                    <a:pt x="338" y="771"/>
                    <a:pt x="338" y="771"/>
                  </a:cubicBezTo>
                  <a:cubicBezTo>
                    <a:pt x="338" y="771"/>
                    <a:pt x="1004" y="911"/>
                    <a:pt x="1147" y="771"/>
                  </a:cubicBezTo>
                  <a:cubicBezTo>
                    <a:pt x="1221" y="699"/>
                    <a:pt x="1150" y="385"/>
                    <a:pt x="1153" y="364"/>
                  </a:cubicBezTo>
                  <a:cubicBezTo>
                    <a:pt x="1171" y="187"/>
                    <a:pt x="1060" y="31"/>
                    <a:pt x="904" y="15"/>
                  </a:cubicBezTo>
                  <a:close/>
                </a:path>
              </a:pathLst>
            </a:custGeom>
            <a:solidFill>
              <a:srgbClr val="4455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2" name="Freeform 267"/>
            <p:cNvSpPr/>
            <p:nvPr/>
          </p:nvSpPr>
          <p:spPr bwMode="auto">
            <a:xfrm>
              <a:off x="9345" y="4157"/>
              <a:ext cx="1114" cy="1904"/>
            </a:xfrm>
            <a:custGeom>
              <a:avLst/>
              <a:gdLst>
                <a:gd name="T0" fmla="*/ 13 w 587"/>
                <a:gd name="T1" fmla="*/ 441 h 1005"/>
                <a:gd name="T2" fmla="*/ 10 w 587"/>
                <a:gd name="T3" fmla="*/ 578 h 1005"/>
                <a:gd name="T4" fmla="*/ 6 w 587"/>
                <a:gd name="T5" fmla="*/ 714 h 1005"/>
                <a:gd name="T6" fmla="*/ 3 w 587"/>
                <a:gd name="T7" fmla="*/ 851 h 1005"/>
                <a:gd name="T8" fmla="*/ 0 w 587"/>
                <a:gd name="T9" fmla="*/ 948 h 1005"/>
                <a:gd name="T10" fmla="*/ 570 w 587"/>
                <a:gd name="T11" fmla="*/ 1005 h 1005"/>
                <a:gd name="T12" fmla="*/ 573 w 587"/>
                <a:gd name="T13" fmla="*/ 754 h 1005"/>
                <a:gd name="T14" fmla="*/ 586 w 587"/>
                <a:gd name="T15" fmla="*/ 392 h 1005"/>
                <a:gd name="T16" fmla="*/ 525 w 587"/>
                <a:gd name="T17" fmla="*/ 169 h 1005"/>
                <a:gd name="T18" fmla="*/ 358 w 587"/>
                <a:gd name="T19" fmla="*/ 20 h 1005"/>
                <a:gd name="T20" fmla="*/ 275 w 587"/>
                <a:gd name="T21" fmla="*/ 3 h 1005"/>
                <a:gd name="T22" fmla="*/ 208 w 587"/>
                <a:gd name="T23" fmla="*/ 132 h 1005"/>
                <a:gd name="T24" fmla="*/ 12 w 587"/>
                <a:gd name="T25" fmla="*/ 462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87" h="1005">
                  <a:moveTo>
                    <a:pt x="13" y="441"/>
                  </a:moveTo>
                  <a:cubicBezTo>
                    <a:pt x="9" y="524"/>
                    <a:pt x="11" y="495"/>
                    <a:pt x="10" y="578"/>
                  </a:cubicBezTo>
                  <a:cubicBezTo>
                    <a:pt x="9" y="623"/>
                    <a:pt x="8" y="669"/>
                    <a:pt x="6" y="714"/>
                  </a:cubicBezTo>
                  <a:cubicBezTo>
                    <a:pt x="5" y="760"/>
                    <a:pt x="4" y="805"/>
                    <a:pt x="3" y="851"/>
                  </a:cubicBezTo>
                  <a:cubicBezTo>
                    <a:pt x="2" y="883"/>
                    <a:pt x="1" y="916"/>
                    <a:pt x="0" y="948"/>
                  </a:cubicBezTo>
                  <a:cubicBezTo>
                    <a:pt x="570" y="1005"/>
                    <a:pt x="570" y="1005"/>
                    <a:pt x="570" y="1005"/>
                  </a:cubicBezTo>
                  <a:cubicBezTo>
                    <a:pt x="572" y="946"/>
                    <a:pt x="572" y="813"/>
                    <a:pt x="573" y="754"/>
                  </a:cubicBezTo>
                  <a:cubicBezTo>
                    <a:pt x="575" y="633"/>
                    <a:pt x="584" y="513"/>
                    <a:pt x="586" y="392"/>
                  </a:cubicBezTo>
                  <a:cubicBezTo>
                    <a:pt x="587" y="311"/>
                    <a:pt x="574" y="236"/>
                    <a:pt x="525" y="169"/>
                  </a:cubicBezTo>
                  <a:cubicBezTo>
                    <a:pt x="482" y="110"/>
                    <a:pt x="425" y="54"/>
                    <a:pt x="358" y="20"/>
                  </a:cubicBezTo>
                  <a:cubicBezTo>
                    <a:pt x="334" y="8"/>
                    <a:pt x="303" y="0"/>
                    <a:pt x="275" y="3"/>
                  </a:cubicBezTo>
                  <a:cubicBezTo>
                    <a:pt x="274" y="3"/>
                    <a:pt x="253" y="114"/>
                    <a:pt x="208" y="132"/>
                  </a:cubicBezTo>
                  <a:cubicBezTo>
                    <a:pt x="208" y="132"/>
                    <a:pt x="18" y="235"/>
                    <a:pt x="12" y="462"/>
                  </a:cubicBezTo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3" name="Rectangle 268"/>
            <p:cNvSpPr>
              <a:spLocks noChangeArrowheads="1"/>
            </p:cNvSpPr>
            <p:nvPr/>
          </p:nvSpPr>
          <p:spPr bwMode="auto">
            <a:xfrm>
              <a:off x="9673" y="4457"/>
              <a:ext cx="28" cy="767"/>
            </a:xfrm>
            <a:prstGeom prst="rect">
              <a:avLst/>
            </a:pr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/>
            </a:p>
          </p:txBody>
        </p:sp>
        <p:sp>
          <p:nvSpPr>
            <p:cNvPr id="74" name="Freeform 269"/>
            <p:cNvSpPr/>
            <p:nvPr/>
          </p:nvSpPr>
          <p:spPr bwMode="auto">
            <a:xfrm>
              <a:off x="9673" y="4514"/>
              <a:ext cx="347" cy="710"/>
            </a:xfrm>
            <a:custGeom>
              <a:avLst/>
              <a:gdLst>
                <a:gd name="T0" fmla="*/ 14 w 183"/>
                <a:gd name="T1" fmla="*/ 374 h 374"/>
                <a:gd name="T2" fmla="*/ 0 w 183"/>
                <a:gd name="T3" fmla="*/ 368 h 374"/>
                <a:gd name="T4" fmla="*/ 169 w 183"/>
                <a:gd name="T5" fmla="*/ 0 h 374"/>
                <a:gd name="T6" fmla="*/ 183 w 183"/>
                <a:gd name="T7" fmla="*/ 6 h 374"/>
                <a:gd name="T8" fmla="*/ 14 w 183"/>
                <a:gd name="T9" fmla="*/ 374 h 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374">
                  <a:moveTo>
                    <a:pt x="14" y="374"/>
                  </a:moveTo>
                  <a:lnTo>
                    <a:pt x="0" y="368"/>
                  </a:lnTo>
                  <a:lnTo>
                    <a:pt x="169" y="0"/>
                  </a:lnTo>
                  <a:lnTo>
                    <a:pt x="183" y="6"/>
                  </a:lnTo>
                  <a:lnTo>
                    <a:pt x="14" y="374"/>
                  </a:lnTo>
                  <a:close/>
                </a:path>
              </a:pathLst>
            </a:cu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5" name="Freeform 270"/>
            <p:cNvSpPr/>
            <p:nvPr/>
          </p:nvSpPr>
          <p:spPr bwMode="auto">
            <a:xfrm>
              <a:off x="9791" y="4214"/>
              <a:ext cx="514" cy="514"/>
            </a:xfrm>
            <a:custGeom>
              <a:avLst/>
              <a:gdLst>
                <a:gd name="T0" fmla="*/ 0 w 271"/>
                <a:gd name="T1" fmla="*/ 104 h 272"/>
                <a:gd name="T2" fmla="*/ 20 w 271"/>
                <a:gd name="T3" fmla="*/ 272 h 272"/>
                <a:gd name="T4" fmla="*/ 271 w 271"/>
                <a:gd name="T5" fmla="*/ 109 h 272"/>
                <a:gd name="T6" fmla="*/ 209 w 271"/>
                <a:gd name="T7" fmla="*/ 0 h 272"/>
                <a:gd name="T8" fmla="*/ 0 w 271"/>
                <a:gd name="T9" fmla="*/ 104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272">
                  <a:moveTo>
                    <a:pt x="0" y="104"/>
                  </a:moveTo>
                  <a:cubicBezTo>
                    <a:pt x="0" y="114"/>
                    <a:pt x="20" y="272"/>
                    <a:pt x="20" y="272"/>
                  </a:cubicBezTo>
                  <a:cubicBezTo>
                    <a:pt x="271" y="109"/>
                    <a:pt x="271" y="109"/>
                    <a:pt x="271" y="109"/>
                  </a:cubicBezTo>
                  <a:cubicBezTo>
                    <a:pt x="209" y="0"/>
                    <a:pt x="209" y="0"/>
                    <a:pt x="209" y="0"/>
                  </a:cubicBezTo>
                  <a:lnTo>
                    <a:pt x="0" y="104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6" name="Freeform 271"/>
            <p:cNvSpPr/>
            <p:nvPr/>
          </p:nvSpPr>
          <p:spPr bwMode="auto">
            <a:xfrm>
              <a:off x="9654" y="4375"/>
              <a:ext cx="137" cy="294"/>
            </a:xfrm>
            <a:custGeom>
              <a:avLst/>
              <a:gdLst>
                <a:gd name="T0" fmla="*/ 72 w 72"/>
                <a:gd name="T1" fmla="*/ 29 h 155"/>
                <a:gd name="T2" fmla="*/ 0 w 72"/>
                <a:gd name="T3" fmla="*/ 155 h 155"/>
                <a:gd name="T4" fmla="*/ 14 w 72"/>
                <a:gd name="T5" fmla="*/ 0 h 155"/>
                <a:gd name="T6" fmla="*/ 72 w 72"/>
                <a:gd name="T7" fmla="*/ 29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" h="155">
                  <a:moveTo>
                    <a:pt x="72" y="29"/>
                  </a:moveTo>
                  <a:lnTo>
                    <a:pt x="0" y="155"/>
                  </a:lnTo>
                  <a:lnTo>
                    <a:pt x="14" y="0"/>
                  </a:lnTo>
                  <a:lnTo>
                    <a:pt x="72" y="2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7" name="Freeform 272"/>
            <p:cNvSpPr/>
            <p:nvPr/>
          </p:nvSpPr>
          <p:spPr bwMode="auto">
            <a:xfrm>
              <a:off x="9516" y="3284"/>
              <a:ext cx="746" cy="1158"/>
            </a:xfrm>
            <a:custGeom>
              <a:avLst/>
              <a:gdLst>
                <a:gd name="T0" fmla="*/ 1 w 393"/>
                <a:gd name="T1" fmla="*/ 421 h 610"/>
                <a:gd name="T2" fmla="*/ 2 w 393"/>
                <a:gd name="T3" fmla="*/ 177 h 610"/>
                <a:gd name="T4" fmla="*/ 180 w 393"/>
                <a:gd name="T5" fmla="*/ 3 h 610"/>
                <a:gd name="T6" fmla="*/ 357 w 393"/>
                <a:gd name="T7" fmla="*/ 189 h 610"/>
                <a:gd name="T8" fmla="*/ 357 w 393"/>
                <a:gd name="T9" fmla="*/ 227 h 610"/>
                <a:gd name="T10" fmla="*/ 356 w 393"/>
                <a:gd name="T11" fmla="*/ 363 h 610"/>
                <a:gd name="T12" fmla="*/ 356 w 393"/>
                <a:gd name="T13" fmla="*/ 433 h 610"/>
                <a:gd name="T14" fmla="*/ 178 w 393"/>
                <a:gd name="T15" fmla="*/ 607 h 610"/>
                <a:gd name="T16" fmla="*/ 1 w 393"/>
                <a:gd name="T17" fmla="*/ 421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3" h="610">
                  <a:moveTo>
                    <a:pt x="1" y="421"/>
                  </a:moveTo>
                  <a:cubicBezTo>
                    <a:pt x="2" y="177"/>
                    <a:pt x="2" y="177"/>
                    <a:pt x="2" y="177"/>
                  </a:cubicBezTo>
                  <a:cubicBezTo>
                    <a:pt x="2" y="78"/>
                    <a:pt x="82" y="0"/>
                    <a:pt x="180" y="3"/>
                  </a:cubicBezTo>
                  <a:cubicBezTo>
                    <a:pt x="279" y="6"/>
                    <a:pt x="358" y="89"/>
                    <a:pt x="357" y="189"/>
                  </a:cubicBezTo>
                  <a:cubicBezTo>
                    <a:pt x="357" y="227"/>
                    <a:pt x="357" y="227"/>
                    <a:pt x="357" y="227"/>
                  </a:cubicBezTo>
                  <a:cubicBezTo>
                    <a:pt x="393" y="229"/>
                    <a:pt x="391" y="363"/>
                    <a:pt x="356" y="363"/>
                  </a:cubicBezTo>
                  <a:cubicBezTo>
                    <a:pt x="356" y="433"/>
                    <a:pt x="356" y="433"/>
                    <a:pt x="356" y="433"/>
                  </a:cubicBezTo>
                  <a:cubicBezTo>
                    <a:pt x="356" y="532"/>
                    <a:pt x="276" y="610"/>
                    <a:pt x="178" y="607"/>
                  </a:cubicBezTo>
                  <a:cubicBezTo>
                    <a:pt x="79" y="604"/>
                    <a:pt x="0" y="521"/>
                    <a:pt x="1" y="421"/>
                  </a:cubicBezTo>
                  <a:close/>
                </a:path>
              </a:pathLst>
            </a:custGeom>
            <a:solidFill>
              <a:srgbClr val="FFD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8" name="Freeform 273"/>
            <p:cNvSpPr/>
            <p:nvPr/>
          </p:nvSpPr>
          <p:spPr bwMode="auto">
            <a:xfrm>
              <a:off x="9569" y="3817"/>
              <a:ext cx="89" cy="133"/>
            </a:xfrm>
            <a:custGeom>
              <a:avLst/>
              <a:gdLst>
                <a:gd name="T0" fmla="*/ 2 w 47"/>
                <a:gd name="T1" fmla="*/ 46 h 70"/>
                <a:gd name="T2" fmla="*/ 18 w 47"/>
                <a:gd name="T3" fmla="*/ 69 h 70"/>
                <a:gd name="T4" fmla="*/ 40 w 47"/>
                <a:gd name="T5" fmla="*/ 53 h 70"/>
                <a:gd name="T6" fmla="*/ 45 w 47"/>
                <a:gd name="T7" fmla="*/ 25 h 70"/>
                <a:gd name="T8" fmla="*/ 30 w 47"/>
                <a:gd name="T9" fmla="*/ 2 h 70"/>
                <a:gd name="T10" fmla="*/ 8 w 47"/>
                <a:gd name="T11" fmla="*/ 18 h 70"/>
                <a:gd name="T12" fmla="*/ 2 w 47"/>
                <a:gd name="T13" fmla="*/ 4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70">
                  <a:moveTo>
                    <a:pt x="2" y="46"/>
                  </a:moveTo>
                  <a:cubicBezTo>
                    <a:pt x="0" y="56"/>
                    <a:pt x="7" y="67"/>
                    <a:pt x="18" y="69"/>
                  </a:cubicBezTo>
                  <a:cubicBezTo>
                    <a:pt x="28" y="70"/>
                    <a:pt x="38" y="63"/>
                    <a:pt x="40" y="53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7" y="15"/>
                    <a:pt x="41" y="4"/>
                    <a:pt x="30" y="2"/>
                  </a:cubicBezTo>
                  <a:cubicBezTo>
                    <a:pt x="20" y="0"/>
                    <a:pt x="10" y="8"/>
                    <a:pt x="8" y="18"/>
                  </a:cubicBezTo>
                  <a:lnTo>
                    <a:pt x="2" y="46"/>
                  </a:lnTo>
                  <a:close/>
                </a:path>
              </a:pathLst>
            </a:custGeom>
            <a:solidFill>
              <a:srgbClr val="4455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9" name="Freeform 274"/>
            <p:cNvSpPr/>
            <p:nvPr/>
          </p:nvSpPr>
          <p:spPr bwMode="auto">
            <a:xfrm>
              <a:off x="9571" y="3713"/>
              <a:ext cx="194" cy="121"/>
            </a:xfrm>
            <a:custGeom>
              <a:avLst/>
              <a:gdLst>
                <a:gd name="T0" fmla="*/ 4 w 102"/>
                <a:gd name="T1" fmla="*/ 10 h 64"/>
                <a:gd name="T2" fmla="*/ 10 w 102"/>
                <a:gd name="T3" fmla="*/ 28 h 64"/>
                <a:gd name="T4" fmla="*/ 80 w 102"/>
                <a:gd name="T5" fmla="*/ 61 h 64"/>
                <a:gd name="T6" fmla="*/ 98 w 102"/>
                <a:gd name="T7" fmla="*/ 54 h 64"/>
                <a:gd name="T8" fmla="*/ 92 w 102"/>
                <a:gd name="T9" fmla="*/ 36 h 64"/>
                <a:gd name="T10" fmla="*/ 22 w 102"/>
                <a:gd name="T11" fmla="*/ 3 h 64"/>
                <a:gd name="T12" fmla="*/ 4 w 102"/>
                <a:gd name="T13" fmla="*/ 1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64">
                  <a:moveTo>
                    <a:pt x="4" y="10"/>
                  </a:moveTo>
                  <a:cubicBezTo>
                    <a:pt x="0" y="17"/>
                    <a:pt x="3" y="25"/>
                    <a:pt x="10" y="28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87" y="64"/>
                    <a:pt x="95" y="61"/>
                    <a:pt x="98" y="54"/>
                  </a:cubicBezTo>
                  <a:cubicBezTo>
                    <a:pt x="102" y="48"/>
                    <a:pt x="99" y="39"/>
                    <a:pt x="92" y="36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15" y="0"/>
                    <a:pt x="7" y="3"/>
                    <a:pt x="4" y="10"/>
                  </a:cubicBezTo>
                  <a:close/>
                </a:path>
              </a:pathLst>
            </a:custGeom>
            <a:solidFill>
              <a:srgbClr val="4455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0" name="Freeform 275"/>
            <p:cNvSpPr/>
            <p:nvPr/>
          </p:nvSpPr>
          <p:spPr bwMode="auto">
            <a:xfrm>
              <a:off x="9541" y="4123"/>
              <a:ext cx="294" cy="118"/>
            </a:xfrm>
            <a:custGeom>
              <a:avLst/>
              <a:gdLst>
                <a:gd name="T0" fmla="*/ 9 w 155"/>
                <a:gd name="T1" fmla="*/ 4 h 62"/>
                <a:gd name="T2" fmla="*/ 15 w 155"/>
                <a:gd name="T3" fmla="*/ 6 h 62"/>
                <a:gd name="T4" fmla="*/ 96 w 155"/>
                <a:gd name="T5" fmla="*/ 37 h 62"/>
                <a:gd name="T6" fmla="*/ 137 w 155"/>
                <a:gd name="T7" fmla="*/ 6 h 62"/>
                <a:gd name="T8" fmla="*/ 149 w 155"/>
                <a:gd name="T9" fmla="*/ 3 h 62"/>
                <a:gd name="T10" fmla="*/ 152 w 155"/>
                <a:gd name="T11" fmla="*/ 15 h 62"/>
                <a:gd name="T12" fmla="*/ 100 w 155"/>
                <a:gd name="T13" fmla="*/ 56 h 62"/>
                <a:gd name="T14" fmla="*/ 5 w 155"/>
                <a:gd name="T15" fmla="*/ 21 h 62"/>
                <a:gd name="T16" fmla="*/ 3 w 155"/>
                <a:gd name="T17" fmla="*/ 8 h 62"/>
                <a:gd name="T18" fmla="*/ 9 w 155"/>
                <a:gd name="T19" fmla="*/ 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5" h="62">
                  <a:moveTo>
                    <a:pt x="9" y="4"/>
                  </a:moveTo>
                  <a:cubicBezTo>
                    <a:pt x="11" y="4"/>
                    <a:pt x="14" y="5"/>
                    <a:pt x="15" y="6"/>
                  </a:cubicBezTo>
                  <a:cubicBezTo>
                    <a:pt x="46" y="32"/>
                    <a:pt x="73" y="42"/>
                    <a:pt x="96" y="37"/>
                  </a:cubicBezTo>
                  <a:cubicBezTo>
                    <a:pt x="124" y="31"/>
                    <a:pt x="137" y="6"/>
                    <a:pt x="137" y="6"/>
                  </a:cubicBezTo>
                  <a:cubicBezTo>
                    <a:pt x="139" y="1"/>
                    <a:pt x="145" y="0"/>
                    <a:pt x="149" y="3"/>
                  </a:cubicBezTo>
                  <a:cubicBezTo>
                    <a:pt x="153" y="5"/>
                    <a:pt x="155" y="11"/>
                    <a:pt x="152" y="15"/>
                  </a:cubicBezTo>
                  <a:cubicBezTo>
                    <a:pt x="152" y="17"/>
                    <a:pt x="135" y="48"/>
                    <a:pt x="100" y="56"/>
                  </a:cubicBezTo>
                  <a:cubicBezTo>
                    <a:pt x="71" y="62"/>
                    <a:pt x="39" y="50"/>
                    <a:pt x="5" y="21"/>
                  </a:cubicBezTo>
                  <a:cubicBezTo>
                    <a:pt x="1" y="18"/>
                    <a:pt x="0" y="12"/>
                    <a:pt x="3" y="8"/>
                  </a:cubicBezTo>
                  <a:cubicBezTo>
                    <a:pt x="5" y="6"/>
                    <a:pt x="7" y="4"/>
                    <a:pt x="9" y="4"/>
                  </a:cubicBezTo>
                  <a:close/>
                </a:path>
              </a:pathLst>
            </a:custGeom>
            <a:solidFill>
              <a:srgbClr val="F88A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1" name="Rectangle 276"/>
            <p:cNvSpPr>
              <a:spLocks noChangeArrowheads="1"/>
            </p:cNvSpPr>
            <p:nvPr/>
          </p:nvSpPr>
          <p:spPr bwMode="auto">
            <a:xfrm>
              <a:off x="9586" y="5187"/>
              <a:ext cx="214" cy="336"/>
            </a:xfrm>
            <a:prstGeom prst="rect">
              <a:avLst/>
            </a:prstGeom>
            <a:solidFill>
              <a:srgbClr val="D33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2" name="Rectangle 277"/>
            <p:cNvSpPr>
              <a:spLocks noChangeArrowheads="1"/>
            </p:cNvSpPr>
            <p:nvPr/>
          </p:nvSpPr>
          <p:spPr bwMode="auto">
            <a:xfrm>
              <a:off x="9624" y="5241"/>
              <a:ext cx="139" cy="140"/>
            </a:xfrm>
            <a:prstGeom prst="rect">
              <a:avLst/>
            </a:pr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3" name="Freeform 278"/>
            <p:cNvSpPr/>
            <p:nvPr/>
          </p:nvSpPr>
          <p:spPr bwMode="auto">
            <a:xfrm>
              <a:off x="8235" y="5146"/>
              <a:ext cx="731" cy="247"/>
            </a:xfrm>
            <a:custGeom>
              <a:avLst/>
              <a:gdLst>
                <a:gd name="T0" fmla="*/ 385 w 385"/>
                <a:gd name="T1" fmla="*/ 65 h 130"/>
                <a:gd name="T2" fmla="*/ 308 w 385"/>
                <a:gd name="T3" fmla="*/ 130 h 130"/>
                <a:gd name="T4" fmla="*/ 77 w 385"/>
                <a:gd name="T5" fmla="*/ 130 h 130"/>
                <a:gd name="T6" fmla="*/ 0 w 385"/>
                <a:gd name="T7" fmla="*/ 65 h 130"/>
                <a:gd name="T8" fmla="*/ 77 w 385"/>
                <a:gd name="T9" fmla="*/ 0 h 130"/>
                <a:gd name="T10" fmla="*/ 308 w 385"/>
                <a:gd name="T11" fmla="*/ 0 h 130"/>
                <a:gd name="T12" fmla="*/ 385 w 385"/>
                <a:gd name="T13" fmla="*/ 6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5" h="130">
                  <a:moveTo>
                    <a:pt x="385" y="65"/>
                  </a:moveTo>
                  <a:cubicBezTo>
                    <a:pt x="385" y="101"/>
                    <a:pt x="350" y="130"/>
                    <a:pt x="308" y="130"/>
                  </a:cubicBezTo>
                  <a:cubicBezTo>
                    <a:pt x="77" y="130"/>
                    <a:pt x="77" y="130"/>
                    <a:pt x="77" y="130"/>
                  </a:cubicBezTo>
                  <a:cubicBezTo>
                    <a:pt x="35" y="130"/>
                    <a:pt x="0" y="101"/>
                    <a:pt x="0" y="65"/>
                  </a:cubicBezTo>
                  <a:cubicBezTo>
                    <a:pt x="0" y="29"/>
                    <a:pt x="35" y="0"/>
                    <a:pt x="77" y="0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50" y="0"/>
                    <a:pt x="385" y="29"/>
                    <a:pt x="385" y="65"/>
                  </a:cubicBezTo>
                  <a:close/>
                </a:path>
              </a:pathLst>
            </a:custGeom>
            <a:solidFill>
              <a:srgbClr val="FFD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4" name="Freeform 279"/>
            <p:cNvSpPr/>
            <p:nvPr/>
          </p:nvSpPr>
          <p:spPr bwMode="auto">
            <a:xfrm>
              <a:off x="8690" y="4409"/>
              <a:ext cx="1851" cy="1441"/>
            </a:xfrm>
            <a:custGeom>
              <a:avLst/>
              <a:gdLst>
                <a:gd name="T0" fmla="*/ 142 w 975"/>
                <a:gd name="T1" fmla="*/ 433 h 760"/>
                <a:gd name="T2" fmla="*/ 152 w 975"/>
                <a:gd name="T3" fmla="*/ 448 h 760"/>
                <a:gd name="T4" fmla="*/ 419 w 975"/>
                <a:gd name="T5" fmla="*/ 590 h 760"/>
                <a:gd name="T6" fmla="*/ 587 w 975"/>
                <a:gd name="T7" fmla="*/ 542 h 760"/>
                <a:gd name="T8" fmla="*/ 707 w 975"/>
                <a:gd name="T9" fmla="*/ 105 h 760"/>
                <a:gd name="T10" fmla="*/ 699 w 975"/>
                <a:gd name="T11" fmla="*/ 88 h 760"/>
                <a:gd name="T12" fmla="*/ 841 w 975"/>
                <a:gd name="T13" fmla="*/ 0 h 760"/>
                <a:gd name="T14" fmla="*/ 850 w 975"/>
                <a:gd name="T15" fmla="*/ 18 h 760"/>
                <a:gd name="T16" fmla="*/ 673 w 975"/>
                <a:gd name="T17" fmla="*/ 687 h 760"/>
                <a:gd name="T18" fmla="*/ 419 w 975"/>
                <a:gd name="T19" fmla="*/ 760 h 760"/>
                <a:gd name="T20" fmla="*/ 11 w 975"/>
                <a:gd name="T21" fmla="*/ 538 h 760"/>
                <a:gd name="T22" fmla="*/ 0 w 975"/>
                <a:gd name="T23" fmla="*/ 521 h 760"/>
                <a:gd name="T24" fmla="*/ 142 w 975"/>
                <a:gd name="T25" fmla="*/ 433 h 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5" h="760">
                  <a:moveTo>
                    <a:pt x="142" y="433"/>
                  </a:moveTo>
                  <a:cubicBezTo>
                    <a:pt x="152" y="448"/>
                    <a:pt x="152" y="448"/>
                    <a:pt x="152" y="448"/>
                  </a:cubicBezTo>
                  <a:cubicBezTo>
                    <a:pt x="213" y="537"/>
                    <a:pt x="312" y="590"/>
                    <a:pt x="419" y="590"/>
                  </a:cubicBezTo>
                  <a:cubicBezTo>
                    <a:pt x="478" y="590"/>
                    <a:pt x="536" y="573"/>
                    <a:pt x="587" y="542"/>
                  </a:cubicBezTo>
                  <a:cubicBezTo>
                    <a:pt x="732" y="451"/>
                    <a:pt x="785" y="259"/>
                    <a:pt x="707" y="105"/>
                  </a:cubicBezTo>
                  <a:cubicBezTo>
                    <a:pt x="699" y="88"/>
                    <a:pt x="699" y="88"/>
                    <a:pt x="699" y="88"/>
                  </a:cubicBezTo>
                  <a:cubicBezTo>
                    <a:pt x="841" y="0"/>
                    <a:pt x="841" y="0"/>
                    <a:pt x="841" y="0"/>
                  </a:cubicBezTo>
                  <a:cubicBezTo>
                    <a:pt x="850" y="18"/>
                    <a:pt x="850" y="18"/>
                    <a:pt x="850" y="18"/>
                  </a:cubicBezTo>
                  <a:cubicBezTo>
                    <a:pt x="975" y="254"/>
                    <a:pt x="897" y="548"/>
                    <a:pt x="673" y="687"/>
                  </a:cubicBezTo>
                  <a:cubicBezTo>
                    <a:pt x="596" y="735"/>
                    <a:pt x="508" y="760"/>
                    <a:pt x="419" y="760"/>
                  </a:cubicBezTo>
                  <a:cubicBezTo>
                    <a:pt x="255" y="760"/>
                    <a:pt x="102" y="677"/>
                    <a:pt x="11" y="538"/>
                  </a:cubicBezTo>
                  <a:cubicBezTo>
                    <a:pt x="0" y="521"/>
                    <a:pt x="0" y="521"/>
                    <a:pt x="0" y="521"/>
                  </a:cubicBezTo>
                  <a:lnTo>
                    <a:pt x="142" y="433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5" name="Oval 280"/>
            <p:cNvSpPr>
              <a:spLocks noChangeArrowheads="1"/>
            </p:cNvSpPr>
            <p:nvPr/>
          </p:nvSpPr>
          <p:spPr bwMode="auto">
            <a:xfrm>
              <a:off x="10704" y="8437"/>
              <a:ext cx="159" cy="156"/>
            </a:xfrm>
            <a:prstGeom prst="ellipse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6" name="Freeform 281"/>
            <p:cNvSpPr/>
            <p:nvPr/>
          </p:nvSpPr>
          <p:spPr bwMode="auto">
            <a:xfrm>
              <a:off x="9187" y="5846"/>
              <a:ext cx="1676" cy="290"/>
            </a:xfrm>
            <a:custGeom>
              <a:avLst/>
              <a:gdLst>
                <a:gd name="T0" fmla="*/ 883 w 883"/>
                <a:gd name="T1" fmla="*/ 77 h 154"/>
                <a:gd name="T2" fmla="*/ 800 w 883"/>
                <a:gd name="T3" fmla="*/ 154 h 154"/>
                <a:gd name="T4" fmla="*/ 83 w 883"/>
                <a:gd name="T5" fmla="*/ 154 h 154"/>
                <a:gd name="T6" fmla="*/ 0 w 883"/>
                <a:gd name="T7" fmla="*/ 77 h 154"/>
                <a:gd name="T8" fmla="*/ 83 w 883"/>
                <a:gd name="T9" fmla="*/ 0 h 154"/>
                <a:gd name="T10" fmla="*/ 800 w 883"/>
                <a:gd name="T11" fmla="*/ 0 h 154"/>
                <a:gd name="T12" fmla="*/ 883 w 883"/>
                <a:gd name="T13" fmla="*/ 77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3" h="154">
                  <a:moveTo>
                    <a:pt x="883" y="77"/>
                  </a:moveTo>
                  <a:cubicBezTo>
                    <a:pt x="883" y="120"/>
                    <a:pt x="846" y="154"/>
                    <a:pt x="800" y="154"/>
                  </a:cubicBezTo>
                  <a:cubicBezTo>
                    <a:pt x="83" y="154"/>
                    <a:pt x="83" y="154"/>
                    <a:pt x="83" y="154"/>
                  </a:cubicBezTo>
                  <a:cubicBezTo>
                    <a:pt x="38" y="154"/>
                    <a:pt x="0" y="120"/>
                    <a:pt x="0" y="77"/>
                  </a:cubicBezTo>
                  <a:cubicBezTo>
                    <a:pt x="0" y="34"/>
                    <a:pt x="38" y="0"/>
                    <a:pt x="83" y="0"/>
                  </a:cubicBezTo>
                  <a:cubicBezTo>
                    <a:pt x="800" y="0"/>
                    <a:pt x="800" y="0"/>
                    <a:pt x="800" y="0"/>
                  </a:cubicBezTo>
                  <a:cubicBezTo>
                    <a:pt x="846" y="0"/>
                    <a:pt x="883" y="34"/>
                    <a:pt x="883" y="77"/>
                  </a:cubicBez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7" name="Freeform 282"/>
            <p:cNvSpPr/>
            <p:nvPr/>
          </p:nvSpPr>
          <p:spPr bwMode="auto">
            <a:xfrm>
              <a:off x="10577" y="5990"/>
              <a:ext cx="163" cy="1099"/>
            </a:xfrm>
            <a:custGeom>
              <a:avLst/>
              <a:gdLst>
                <a:gd name="T0" fmla="*/ 86 w 86"/>
                <a:gd name="T1" fmla="*/ 532 h 579"/>
                <a:gd name="T2" fmla="*/ 43 w 86"/>
                <a:gd name="T3" fmla="*/ 579 h 579"/>
                <a:gd name="T4" fmla="*/ 0 w 86"/>
                <a:gd name="T5" fmla="*/ 532 h 579"/>
                <a:gd name="T6" fmla="*/ 0 w 86"/>
                <a:gd name="T7" fmla="*/ 47 h 579"/>
                <a:gd name="T8" fmla="*/ 43 w 86"/>
                <a:gd name="T9" fmla="*/ 0 h 579"/>
                <a:gd name="T10" fmla="*/ 86 w 86"/>
                <a:gd name="T11" fmla="*/ 47 h 579"/>
                <a:gd name="T12" fmla="*/ 86 w 86"/>
                <a:gd name="T13" fmla="*/ 532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579">
                  <a:moveTo>
                    <a:pt x="86" y="532"/>
                  </a:moveTo>
                  <a:cubicBezTo>
                    <a:pt x="86" y="558"/>
                    <a:pt x="67" y="579"/>
                    <a:pt x="43" y="579"/>
                  </a:cubicBezTo>
                  <a:cubicBezTo>
                    <a:pt x="19" y="579"/>
                    <a:pt x="0" y="558"/>
                    <a:pt x="0" y="532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21"/>
                    <a:pt x="19" y="0"/>
                    <a:pt x="43" y="0"/>
                  </a:cubicBezTo>
                  <a:cubicBezTo>
                    <a:pt x="67" y="0"/>
                    <a:pt x="86" y="21"/>
                    <a:pt x="86" y="47"/>
                  </a:cubicBezTo>
                  <a:lnTo>
                    <a:pt x="86" y="532"/>
                  </a:ln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8" name="Freeform 283"/>
            <p:cNvSpPr/>
            <p:nvPr/>
          </p:nvSpPr>
          <p:spPr bwMode="auto">
            <a:xfrm>
              <a:off x="9504" y="5916"/>
              <a:ext cx="1238" cy="922"/>
            </a:xfrm>
            <a:custGeom>
              <a:avLst/>
              <a:gdLst>
                <a:gd name="T0" fmla="*/ 626 w 652"/>
                <a:gd name="T1" fmla="*/ 396 h 487"/>
                <a:gd name="T2" fmla="*/ 637 w 652"/>
                <a:gd name="T3" fmla="*/ 461 h 487"/>
                <a:gd name="T4" fmla="*/ 571 w 652"/>
                <a:gd name="T5" fmla="*/ 472 h 487"/>
                <a:gd name="T6" fmla="*/ 27 w 652"/>
                <a:gd name="T7" fmla="*/ 91 h 487"/>
                <a:gd name="T8" fmla="*/ 15 w 652"/>
                <a:gd name="T9" fmla="*/ 26 h 487"/>
                <a:gd name="T10" fmla="*/ 82 w 652"/>
                <a:gd name="T11" fmla="*/ 15 h 487"/>
                <a:gd name="T12" fmla="*/ 626 w 652"/>
                <a:gd name="T13" fmla="*/ 396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2" h="487">
                  <a:moveTo>
                    <a:pt x="626" y="396"/>
                  </a:moveTo>
                  <a:cubicBezTo>
                    <a:pt x="647" y="411"/>
                    <a:pt x="652" y="440"/>
                    <a:pt x="637" y="461"/>
                  </a:cubicBezTo>
                  <a:cubicBezTo>
                    <a:pt x="622" y="482"/>
                    <a:pt x="592" y="487"/>
                    <a:pt x="571" y="472"/>
                  </a:cubicBezTo>
                  <a:cubicBezTo>
                    <a:pt x="27" y="91"/>
                    <a:pt x="27" y="91"/>
                    <a:pt x="27" y="91"/>
                  </a:cubicBezTo>
                  <a:cubicBezTo>
                    <a:pt x="5" y="76"/>
                    <a:pt x="0" y="47"/>
                    <a:pt x="15" y="26"/>
                  </a:cubicBezTo>
                  <a:cubicBezTo>
                    <a:pt x="31" y="5"/>
                    <a:pt x="60" y="0"/>
                    <a:pt x="82" y="15"/>
                  </a:cubicBezTo>
                  <a:lnTo>
                    <a:pt x="626" y="396"/>
                  </a:lnTo>
                  <a:close/>
                </a:path>
              </a:pathLst>
            </a:cu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9" name="Freeform 284"/>
            <p:cNvSpPr/>
            <p:nvPr/>
          </p:nvSpPr>
          <p:spPr bwMode="auto">
            <a:xfrm>
              <a:off x="9345" y="3191"/>
              <a:ext cx="1048" cy="1027"/>
            </a:xfrm>
            <a:custGeom>
              <a:avLst/>
              <a:gdLst>
                <a:gd name="T0" fmla="*/ 541 w 552"/>
                <a:gd name="T1" fmla="*/ 207 h 542"/>
                <a:gd name="T2" fmla="*/ 537 w 552"/>
                <a:gd name="T3" fmla="*/ 186 h 542"/>
                <a:gd name="T4" fmla="*/ 381 w 552"/>
                <a:gd name="T5" fmla="*/ 65 h 542"/>
                <a:gd name="T6" fmla="*/ 271 w 552"/>
                <a:gd name="T7" fmla="*/ 43 h 542"/>
                <a:gd name="T8" fmla="*/ 253 w 552"/>
                <a:gd name="T9" fmla="*/ 43 h 542"/>
                <a:gd name="T10" fmla="*/ 185 w 552"/>
                <a:gd name="T11" fmla="*/ 53 h 542"/>
                <a:gd name="T12" fmla="*/ 135 w 552"/>
                <a:gd name="T13" fmla="*/ 76 h 542"/>
                <a:gd name="T14" fmla="*/ 64 w 552"/>
                <a:gd name="T15" fmla="*/ 47 h 542"/>
                <a:gd name="T16" fmla="*/ 52 w 552"/>
                <a:gd name="T17" fmla="*/ 169 h 542"/>
                <a:gd name="T18" fmla="*/ 35 w 552"/>
                <a:gd name="T19" fmla="*/ 269 h 542"/>
                <a:gd name="T20" fmla="*/ 82 w 552"/>
                <a:gd name="T21" fmla="*/ 302 h 542"/>
                <a:gd name="T22" fmla="*/ 119 w 552"/>
                <a:gd name="T23" fmla="*/ 256 h 542"/>
                <a:gd name="T24" fmla="*/ 230 w 552"/>
                <a:gd name="T25" fmla="*/ 314 h 542"/>
                <a:gd name="T26" fmla="*/ 257 w 552"/>
                <a:gd name="T27" fmla="*/ 298 h 542"/>
                <a:gd name="T28" fmla="*/ 269 w 552"/>
                <a:gd name="T29" fmla="*/ 269 h 542"/>
                <a:gd name="T30" fmla="*/ 282 w 552"/>
                <a:gd name="T31" fmla="*/ 292 h 542"/>
                <a:gd name="T32" fmla="*/ 289 w 552"/>
                <a:gd name="T33" fmla="*/ 328 h 542"/>
                <a:gd name="T34" fmla="*/ 327 w 552"/>
                <a:gd name="T35" fmla="*/ 377 h 542"/>
                <a:gd name="T36" fmla="*/ 376 w 552"/>
                <a:gd name="T37" fmla="*/ 337 h 542"/>
                <a:gd name="T38" fmla="*/ 404 w 552"/>
                <a:gd name="T39" fmla="*/ 362 h 542"/>
                <a:gd name="T40" fmla="*/ 403 w 552"/>
                <a:gd name="T41" fmla="*/ 412 h 542"/>
                <a:gd name="T42" fmla="*/ 378 w 552"/>
                <a:gd name="T43" fmla="*/ 449 h 542"/>
                <a:gd name="T44" fmla="*/ 349 w 552"/>
                <a:gd name="T45" fmla="*/ 461 h 542"/>
                <a:gd name="T46" fmla="*/ 438 w 552"/>
                <a:gd name="T47" fmla="*/ 538 h 542"/>
                <a:gd name="T48" fmla="*/ 510 w 552"/>
                <a:gd name="T49" fmla="*/ 400 h 542"/>
                <a:gd name="T50" fmla="*/ 541 w 552"/>
                <a:gd name="T51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52" h="542">
                  <a:moveTo>
                    <a:pt x="541" y="207"/>
                  </a:moveTo>
                  <a:cubicBezTo>
                    <a:pt x="540" y="200"/>
                    <a:pt x="539" y="193"/>
                    <a:pt x="537" y="186"/>
                  </a:cubicBezTo>
                  <a:cubicBezTo>
                    <a:pt x="516" y="113"/>
                    <a:pt x="450" y="82"/>
                    <a:pt x="381" y="65"/>
                  </a:cubicBezTo>
                  <a:cubicBezTo>
                    <a:pt x="347" y="56"/>
                    <a:pt x="307" y="45"/>
                    <a:pt x="271" y="43"/>
                  </a:cubicBezTo>
                  <a:cubicBezTo>
                    <a:pt x="265" y="43"/>
                    <a:pt x="259" y="43"/>
                    <a:pt x="253" y="43"/>
                  </a:cubicBezTo>
                  <a:cubicBezTo>
                    <a:pt x="230" y="43"/>
                    <a:pt x="207" y="46"/>
                    <a:pt x="185" y="53"/>
                  </a:cubicBezTo>
                  <a:cubicBezTo>
                    <a:pt x="167" y="58"/>
                    <a:pt x="153" y="71"/>
                    <a:pt x="135" y="76"/>
                  </a:cubicBezTo>
                  <a:cubicBezTo>
                    <a:pt x="108" y="83"/>
                    <a:pt x="47" y="94"/>
                    <a:pt x="64" y="47"/>
                  </a:cubicBezTo>
                  <a:cubicBezTo>
                    <a:pt x="81" y="0"/>
                    <a:pt x="0" y="142"/>
                    <a:pt x="52" y="169"/>
                  </a:cubicBezTo>
                  <a:cubicBezTo>
                    <a:pt x="31" y="201"/>
                    <a:pt x="18" y="237"/>
                    <a:pt x="35" y="269"/>
                  </a:cubicBezTo>
                  <a:cubicBezTo>
                    <a:pt x="45" y="289"/>
                    <a:pt x="58" y="305"/>
                    <a:pt x="82" y="302"/>
                  </a:cubicBezTo>
                  <a:cubicBezTo>
                    <a:pt x="113" y="296"/>
                    <a:pt x="102" y="273"/>
                    <a:pt x="119" y="256"/>
                  </a:cubicBezTo>
                  <a:cubicBezTo>
                    <a:pt x="147" y="229"/>
                    <a:pt x="191" y="313"/>
                    <a:pt x="230" y="314"/>
                  </a:cubicBezTo>
                  <a:cubicBezTo>
                    <a:pt x="243" y="314"/>
                    <a:pt x="254" y="312"/>
                    <a:pt x="257" y="298"/>
                  </a:cubicBezTo>
                  <a:cubicBezTo>
                    <a:pt x="259" y="288"/>
                    <a:pt x="258" y="274"/>
                    <a:pt x="269" y="269"/>
                  </a:cubicBezTo>
                  <a:cubicBezTo>
                    <a:pt x="282" y="264"/>
                    <a:pt x="282" y="284"/>
                    <a:pt x="282" y="292"/>
                  </a:cubicBezTo>
                  <a:cubicBezTo>
                    <a:pt x="284" y="303"/>
                    <a:pt x="283" y="318"/>
                    <a:pt x="289" y="328"/>
                  </a:cubicBezTo>
                  <a:cubicBezTo>
                    <a:pt x="299" y="345"/>
                    <a:pt x="327" y="377"/>
                    <a:pt x="327" y="377"/>
                  </a:cubicBezTo>
                  <a:cubicBezTo>
                    <a:pt x="327" y="352"/>
                    <a:pt x="349" y="328"/>
                    <a:pt x="376" y="337"/>
                  </a:cubicBezTo>
                  <a:cubicBezTo>
                    <a:pt x="388" y="342"/>
                    <a:pt x="399" y="350"/>
                    <a:pt x="404" y="362"/>
                  </a:cubicBezTo>
                  <a:cubicBezTo>
                    <a:pt x="411" y="378"/>
                    <a:pt x="409" y="397"/>
                    <a:pt x="403" y="412"/>
                  </a:cubicBezTo>
                  <a:cubicBezTo>
                    <a:pt x="398" y="426"/>
                    <a:pt x="390" y="440"/>
                    <a:pt x="378" y="449"/>
                  </a:cubicBezTo>
                  <a:cubicBezTo>
                    <a:pt x="370" y="455"/>
                    <a:pt x="359" y="460"/>
                    <a:pt x="349" y="461"/>
                  </a:cubicBezTo>
                  <a:cubicBezTo>
                    <a:pt x="295" y="462"/>
                    <a:pt x="438" y="538"/>
                    <a:pt x="438" y="538"/>
                  </a:cubicBezTo>
                  <a:cubicBezTo>
                    <a:pt x="445" y="542"/>
                    <a:pt x="507" y="409"/>
                    <a:pt x="510" y="400"/>
                  </a:cubicBezTo>
                  <a:cubicBezTo>
                    <a:pt x="532" y="341"/>
                    <a:pt x="552" y="271"/>
                    <a:pt x="541" y="20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0" name="Freeform 285"/>
            <p:cNvSpPr/>
            <p:nvPr/>
          </p:nvSpPr>
          <p:spPr bwMode="auto">
            <a:xfrm>
              <a:off x="7940" y="2904"/>
              <a:ext cx="209" cy="300"/>
            </a:xfrm>
            <a:custGeom>
              <a:avLst/>
              <a:gdLst>
                <a:gd name="T0" fmla="*/ 11 w 110"/>
                <a:gd name="T1" fmla="*/ 44 h 159"/>
                <a:gd name="T2" fmla="*/ 50 w 110"/>
                <a:gd name="T3" fmla="*/ 129 h 159"/>
                <a:gd name="T4" fmla="*/ 99 w 110"/>
                <a:gd name="T5" fmla="*/ 115 h 159"/>
                <a:gd name="T6" fmla="*/ 60 w 110"/>
                <a:gd name="T7" fmla="*/ 30 h 159"/>
                <a:gd name="T8" fmla="*/ 11 w 110"/>
                <a:gd name="T9" fmla="*/ 44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59">
                  <a:moveTo>
                    <a:pt x="11" y="44"/>
                  </a:moveTo>
                  <a:cubicBezTo>
                    <a:pt x="22" y="73"/>
                    <a:pt x="39" y="99"/>
                    <a:pt x="50" y="129"/>
                  </a:cubicBezTo>
                  <a:cubicBezTo>
                    <a:pt x="60" y="159"/>
                    <a:pt x="110" y="146"/>
                    <a:pt x="99" y="115"/>
                  </a:cubicBezTo>
                  <a:cubicBezTo>
                    <a:pt x="88" y="86"/>
                    <a:pt x="71" y="60"/>
                    <a:pt x="60" y="30"/>
                  </a:cubicBezTo>
                  <a:cubicBezTo>
                    <a:pt x="49" y="0"/>
                    <a:pt x="0" y="13"/>
                    <a:pt x="11" y="4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1" name="Freeform 286"/>
            <p:cNvSpPr/>
            <p:nvPr/>
          </p:nvSpPr>
          <p:spPr bwMode="auto">
            <a:xfrm>
              <a:off x="8411" y="2923"/>
              <a:ext cx="121" cy="260"/>
            </a:xfrm>
            <a:custGeom>
              <a:avLst/>
              <a:gdLst>
                <a:gd name="T0" fmla="*/ 13 w 64"/>
                <a:gd name="T1" fmla="*/ 20 h 137"/>
                <a:gd name="T2" fmla="*/ 1 w 64"/>
                <a:gd name="T3" fmla="*/ 112 h 137"/>
                <a:gd name="T4" fmla="*/ 27 w 64"/>
                <a:gd name="T5" fmla="*/ 137 h 137"/>
                <a:gd name="T6" fmla="*/ 52 w 64"/>
                <a:gd name="T7" fmla="*/ 112 h 137"/>
                <a:gd name="T8" fmla="*/ 62 w 64"/>
                <a:gd name="T9" fmla="*/ 34 h 137"/>
                <a:gd name="T10" fmla="*/ 44 w 64"/>
                <a:gd name="T11" fmla="*/ 3 h 137"/>
                <a:gd name="T12" fmla="*/ 13 w 64"/>
                <a:gd name="T13" fmla="*/ 2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37">
                  <a:moveTo>
                    <a:pt x="13" y="20"/>
                  </a:moveTo>
                  <a:cubicBezTo>
                    <a:pt x="9" y="51"/>
                    <a:pt x="5" y="81"/>
                    <a:pt x="1" y="112"/>
                  </a:cubicBezTo>
                  <a:cubicBezTo>
                    <a:pt x="0" y="125"/>
                    <a:pt x="14" y="137"/>
                    <a:pt x="27" y="137"/>
                  </a:cubicBezTo>
                  <a:cubicBezTo>
                    <a:pt x="42" y="137"/>
                    <a:pt x="51" y="125"/>
                    <a:pt x="52" y="112"/>
                  </a:cubicBezTo>
                  <a:cubicBezTo>
                    <a:pt x="55" y="86"/>
                    <a:pt x="59" y="60"/>
                    <a:pt x="62" y="34"/>
                  </a:cubicBezTo>
                  <a:cubicBezTo>
                    <a:pt x="64" y="20"/>
                    <a:pt x="59" y="7"/>
                    <a:pt x="44" y="3"/>
                  </a:cubicBezTo>
                  <a:cubicBezTo>
                    <a:pt x="32" y="0"/>
                    <a:pt x="15" y="7"/>
                    <a:pt x="13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2" name="Freeform 287"/>
            <p:cNvSpPr/>
            <p:nvPr/>
          </p:nvSpPr>
          <p:spPr bwMode="auto">
            <a:xfrm>
              <a:off x="8730" y="3111"/>
              <a:ext cx="237" cy="241"/>
            </a:xfrm>
            <a:custGeom>
              <a:avLst/>
              <a:gdLst>
                <a:gd name="T0" fmla="*/ 67 w 125"/>
                <a:gd name="T1" fmla="*/ 24 h 128"/>
                <a:gd name="T2" fmla="*/ 22 w 125"/>
                <a:gd name="T3" fmla="*/ 69 h 128"/>
                <a:gd name="T4" fmla="*/ 58 w 125"/>
                <a:gd name="T5" fmla="*/ 105 h 128"/>
                <a:gd name="T6" fmla="*/ 103 w 125"/>
                <a:gd name="T7" fmla="*/ 59 h 128"/>
                <a:gd name="T8" fmla="*/ 67 w 125"/>
                <a:gd name="T9" fmla="*/ 2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8">
                  <a:moveTo>
                    <a:pt x="67" y="24"/>
                  </a:moveTo>
                  <a:cubicBezTo>
                    <a:pt x="52" y="39"/>
                    <a:pt x="37" y="54"/>
                    <a:pt x="22" y="69"/>
                  </a:cubicBezTo>
                  <a:cubicBezTo>
                    <a:pt x="0" y="93"/>
                    <a:pt x="36" y="128"/>
                    <a:pt x="58" y="105"/>
                  </a:cubicBezTo>
                  <a:cubicBezTo>
                    <a:pt x="73" y="90"/>
                    <a:pt x="88" y="74"/>
                    <a:pt x="103" y="59"/>
                  </a:cubicBezTo>
                  <a:cubicBezTo>
                    <a:pt x="125" y="36"/>
                    <a:pt x="89" y="0"/>
                    <a:pt x="67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3" name="Rectangle 325"/>
            <p:cNvSpPr>
              <a:spLocks noChangeArrowheads="1"/>
            </p:cNvSpPr>
            <p:nvPr/>
          </p:nvSpPr>
          <p:spPr bwMode="auto">
            <a:xfrm>
              <a:off x="6692" y="5392"/>
              <a:ext cx="328" cy="167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4" name="Rectangle 326"/>
            <p:cNvSpPr>
              <a:spLocks noChangeArrowheads="1"/>
            </p:cNvSpPr>
            <p:nvPr/>
          </p:nvSpPr>
          <p:spPr bwMode="auto">
            <a:xfrm>
              <a:off x="7157" y="5392"/>
              <a:ext cx="1444" cy="167"/>
            </a:xfrm>
            <a:prstGeom prst="rect">
              <a:avLst/>
            </a:prstGeom>
            <a:solidFill>
              <a:srgbClr val="3330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5" name="Rectangle 327"/>
            <p:cNvSpPr>
              <a:spLocks noChangeArrowheads="1"/>
            </p:cNvSpPr>
            <p:nvPr/>
          </p:nvSpPr>
          <p:spPr bwMode="auto">
            <a:xfrm>
              <a:off x="5596" y="5518"/>
              <a:ext cx="3156" cy="161"/>
            </a:xfrm>
            <a:prstGeom prst="rect">
              <a:avLst/>
            </a:prstGeom>
            <a:solidFill>
              <a:srgbClr val="FFA9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6" name="Rectangle 328"/>
            <p:cNvSpPr>
              <a:spLocks noChangeArrowheads="1"/>
            </p:cNvSpPr>
            <p:nvPr/>
          </p:nvSpPr>
          <p:spPr bwMode="auto">
            <a:xfrm>
              <a:off x="5596" y="7735"/>
              <a:ext cx="3156" cy="161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7" name="Rectangle 329"/>
            <p:cNvSpPr>
              <a:spLocks noChangeArrowheads="1"/>
            </p:cNvSpPr>
            <p:nvPr/>
          </p:nvSpPr>
          <p:spPr bwMode="auto">
            <a:xfrm>
              <a:off x="5596" y="5679"/>
              <a:ext cx="3156" cy="161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8" name="Rectangle 330"/>
            <p:cNvSpPr>
              <a:spLocks noChangeArrowheads="1"/>
            </p:cNvSpPr>
            <p:nvPr/>
          </p:nvSpPr>
          <p:spPr bwMode="auto">
            <a:xfrm>
              <a:off x="8542" y="5679"/>
              <a:ext cx="211" cy="3128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9" name="Rectangle 331"/>
            <p:cNvSpPr>
              <a:spLocks noChangeArrowheads="1"/>
            </p:cNvSpPr>
            <p:nvPr/>
          </p:nvSpPr>
          <p:spPr bwMode="auto">
            <a:xfrm>
              <a:off x="5596" y="5679"/>
              <a:ext cx="209" cy="3128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0" name="Freeform 332"/>
            <p:cNvSpPr/>
            <p:nvPr/>
          </p:nvSpPr>
          <p:spPr bwMode="auto">
            <a:xfrm>
              <a:off x="6276" y="3741"/>
              <a:ext cx="1220" cy="1718"/>
            </a:xfrm>
            <a:custGeom>
              <a:avLst/>
              <a:gdLst>
                <a:gd name="T0" fmla="*/ 643 w 643"/>
                <a:gd name="T1" fmla="*/ 905 h 905"/>
                <a:gd name="T2" fmla="*/ 0 w 643"/>
                <a:gd name="T3" fmla="*/ 905 h 905"/>
                <a:gd name="T4" fmla="*/ 0 w 643"/>
                <a:gd name="T5" fmla="*/ 170 h 905"/>
                <a:gd name="T6" fmla="*/ 643 w 643"/>
                <a:gd name="T7" fmla="*/ 0 h 905"/>
                <a:gd name="T8" fmla="*/ 643 w 643"/>
                <a:gd name="T9" fmla="*/ 905 h 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3" h="905">
                  <a:moveTo>
                    <a:pt x="643" y="905"/>
                  </a:moveTo>
                  <a:lnTo>
                    <a:pt x="0" y="905"/>
                  </a:lnTo>
                  <a:lnTo>
                    <a:pt x="0" y="170"/>
                  </a:lnTo>
                  <a:lnTo>
                    <a:pt x="643" y="0"/>
                  </a:lnTo>
                  <a:lnTo>
                    <a:pt x="643" y="905"/>
                  </a:lnTo>
                  <a:close/>
                </a:path>
              </a:pathLst>
            </a:custGeom>
            <a:solidFill>
              <a:srgbClr val="3D3A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1" name="Rectangle 333"/>
            <p:cNvSpPr>
              <a:spLocks noChangeArrowheads="1"/>
            </p:cNvSpPr>
            <p:nvPr/>
          </p:nvSpPr>
          <p:spPr bwMode="auto">
            <a:xfrm>
              <a:off x="7496" y="3741"/>
              <a:ext cx="85" cy="1718"/>
            </a:xfrm>
            <a:prstGeom prst="rect">
              <a:avLst/>
            </a:prstGeom>
            <a:solidFill>
              <a:srgbClr val="2624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93756" y="1744233"/>
            <a:ext cx="6914515" cy="3152140"/>
            <a:chOff x="1277" y="1547"/>
            <a:chExt cx="10889" cy="4964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386" y="1547"/>
              <a:ext cx="7082" cy="2378"/>
              <a:chOff x="1489" y="793"/>
              <a:chExt cx="7082" cy="2378"/>
            </a:xfrm>
          </p:grpSpPr>
          <p:cxnSp>
            <p:nvCxnSpPr>
              <p:cNvPr id="115" name="直接连接符 114"/>
              <p:cNvCxnSpPr/>
              <p:nvPr/>
            </p:nvCxnSpPr>
            <p:spPr>
              <a:xfrm>
                <a:off x="1673" y="823"/>
                <a:ext cx="1062" cy="0"/>
              </a:xfrm>
              <a:prstGeom prst="line">
                <a:avLst/>
              </a:prstGeom>
              <a:ln w="57150">
                <a:solidFill>
                  <a:srgbClr val="CC4A4A"/>
                </a:solidFill>
              </a:ln>
            </p:spPr>
            <p:style>
              <a:lnRef idx="1">
                <a:srgbClr val="354B5E"/>
              </a:lnRef>
              <a:fillRef idx="0">
                <a:srgbClr val="354B5E"/>
              </a:fillRef>
              <a:effectRef idx="0">
                <a:srgbClr val="354B5E"/>
              </a:effectRef>
              <a:fontRef idx="minor">
                <a:srgbClr val="000000"/>
              </a:fontRef>
            </p:style>
          </p:cxnSp>
          <p:sp>
            <p:nvSpPr>
              <p:cNvPr id="116" name="矩形 115"/>
              <p:cNvSpPr/>
              <p:nvPr/>
            </p:nvSpPr>
            <p:spPr>
              <a:xfrm>
                <a:off x="1489" y="793"/>
                <a:ext cx="3886" cy="20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en-US" altLang="zh-CN" sz="8000" b="1" dirty="0" smtClean="0">
                    <a:solidFill>
                      <a:srgbClr val="CC4A4A"/>
                    </a:solidFill>
                  </a:rPr>
                  <a:t>2020</a:t>
                </a:r>
                <a:endParaRPr lang="en-US" altLang="zh-CN" sz="8000" b="1" dirty="0">
                  <a:solidFill>
                    <a:srgbClr val="CC4A4A"/>
                  </a:solidFill>
                </a:endParaRPr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5224" y="1682"/>
                <a:ext cx="3347" cy="10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en-US" altLang="zh-CN" sz="3600" b="1" dirty="0" smtClean="0">
                    <a:solidFill>
                      <a:srgbClr val="CC4A4A"/>
                    </a:solidFill>
                    <a:latin typeface="微软雅黑" panose="020B0503020204020204" charset="-122"/>
                  </a:rPr>
                  <a:t>REPORT</a:t>
                </a:r>
                <a:endParaRPr lang="zh-CN" altLang="en-US" sz="3600" b="1" dirty="0">
                  <a:solidFill>
                    <a:srgbClr val="CC4A4A"/>
                  </a:solidFill>
                  <a:latin typeface="微软雅黑" panose="020B0503020204020204" charset="-122"/>
                </a:endParaRPr>
              </a:p>
            </p:txBody>
          </p:sp>
          <p:sp>
            <p:nvSpPr>
              <p:cNvPr id="118" name="矩形 117"/>
              <p:cNvSpPr/>
              <p:nvPr/>
            </p:nvSpPr>
            <p:spPr>
              <a:xfrm>
                <a:off x="1564" y="2589"/>
                <a:ext cx="6635" cy="582"/>
              </a:xfrm>
              <a:prstGeom prst="rect">
                <a:avLst/>
              </a:prstGeom>
              <a:solidFill>
                <a:srgbClr val="CC4A4A"/>
              </a:solidFill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FFFF"/>
                    </a:solidFill>
                  </a:rPr>
                  <a:t>2020  Personal  Year-end  Work Report</a:t>
                </a:r>
                <a:endParaRPr lang="en-US" altLang="zh-CN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19" name="文本框 12"/>
              <p:cNvSpPr txBox="1"/>
              <p:nvPr/>
            </p:nvSpPr>
            <p:spPr>
              <a:xfrm>
                <a:off x="5254" y="1261"/>
                <a:ext cx="3167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r>
                  <a:rPr lang="zh-CN" altLang="en-US" sz="2000" dirty="0" smtClean="0"/>
                  <a:t>工作月总结</a:t>
                </a:r>
                <a:r>
                  <a:rPr lang="zh-CN" altLang="en-US" sz="2000" dirty="0" smtClean="0"/>
                  <a:t>计划</a:t>
                </a:r>
                <a:endParaRPr lang="zh-CN" altLang="en-US" sz="2000" dirty="0"/>
              </a:p>
            </p:txBody>
          </p:sp>
        </p:grpSp>
        <p:sp>
          <p:nvSpPr>
            <p:cNvPr id="104" name="标题 3"/>
            <p:cNvSpPr>
              <a:spLocks noGrp="1"/>
            </p:cNvSpPr>
            <p:nvPr/>
          </p:nvSpPr>
          <p:spPr>
            <a:xfrm>
              <a:off x="1277" y="4229"/>
              <a:ext cx="10889" cy="1702"/>
            </a:xfrm>
          </p:spPr>
          <p:txBody>
            <a:bodyPr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defRPr>
              </a:lvl9pPr>
            </a:lstStyle>
            <a:p>
              <a:r>
                <a:rPr lang="en-US" altLang="zh-CN" sz="6000" b="1" dirty="0" smtClean="0">
                  <a:solidFill>
                    <a:srgbClr val="D3381C"/>
                  </a:solidFill>
                </a:rPr>
                <a:t>THANK YOU</a:t>
              </a:r>
              <a:endParaRPr lang="zh-CN" altLang="en-US" sz="6000" b="1" dirty="0">
                <a:solidFill>
                  <a:srgbClr val="D3381C"/>
                </a:solidFill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1596" y="5841"/>
              <a:ext cx="3508" cy="670"/>
              <a:chOff x="4654427" y="4718860"/>
              <a:chExt cx="1663809" cy="317821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4654427" y="4718860"/>
                <a:ext cx="276971" cy="276971"/>
                <a:chOff x="3725237" y="4930504"/>
                <a:chExt cx="531780" cy="531780"/>
              </a:xfrm>
            </p:grpSpPr>
            <p:sp>
              <p:nvSpPr>
                <p:cNvPr id="113" name="圆角矩形 2"/>
                <p:cNvSpPr/>
                <p:nvPr/>
              </p:nvSpPr>
              <p:spPr>
                <a:xfrm>
                  <a:off x="3725237" y="4930504"/>
                  <a:ext cx="531780" cy="531780"/>
                </a:xfrm>
                <a:prstGeom prst="ellipse">
                  <a:avLst/>
                </a:prstGeom>
                <a:solidFill>
                  <a:srgbClr val="D3381C"/>
                </a:solidFill>
                <a:ln w="25400" cap="flat" cmpd="sng" algn="ctr">
                  <a:noFill/>
                  <a:prstDash val="solid"/>
                  <a:miter lim="800000"/>
                </a:ln>
                <a:effectLst>
                  <a:outerShdw blurRad="177800" dist="101600" dir="8100000" algn="tr" rotWithShape="0">
                    <a:prstClr val="black">
                      <a:alpha val="3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student-graduation-cap-shape_52041"/>
                <p:cNvSpPr>
                  <a:spLocks noChangeAspect="1"/>
                </p:cNvSpPr>
                <p:nvPr/>
              </p:nvSpPr>
              <p:spPr bwMode="auto">
                <a:xfrm>
                  <a:off x="3875605" y="5054575"/>
                  <a:ext cx="219840" cy="264806"/>
                </a:xfrm>
                <a:custGeom>
                  <a:avLst/>
                  <a:gdLst>
                    <a:gd name="connsiteX0" fmla="*/ 56671 w 279400"/>
                    <a:gd name="connsiteY0" fmla="*/ 192087 h 336550"/>
                    <a:gd name="connsiteX1" fmla="*/ 224047 w 279400"/>
                    <a:gd name="connsiteY1" fmla="*/ 192087 h 336550"/>
                    <a:gd name="connsiteX2" fmla="*/ 279400 w 279400"/>
                    <a:gd name="connsiteY2" fmla="*/ 247752 h 336550"/>
                    <a:gd name="connsiteX3" fmla="*/ 279400 w 279400"/>
                    <a:gd name="connsiteY3" fmla="*/ 336550 h 336550"/>
                    <a:gd name="connsiteX4" fmla="*/ 176602 w 279400"/>
                    <a:gd name="connsiteY4" fmla="*/ 336550 h 336550"/>
                    <a:gd name="connsiteX5" fmla="*/ 158151 w 279400"/>
                    <a:gd name="connsiteY5" fmla="*/ 245101 h 336550"/>
                    <a:gd name="connsiteX6" fmla="*/ 151562 w 279400"/>
                    <a:gd name="connsiteY6" fmla="*/ 239800 h 336550"/>
                    <a:gd name="connsiteX7" fmla="*/ 167377 w 279400"/>
                    <a:gd name="connsiteY7" fmla="*/ 213293 h 336550"/>
                    <a:gd name="connsiteX8" fmla="*/ 167377 w 279400"/>
                    <a:gd name="connsiteY8" fmla="*/ 209317 h 336550"/>
                    <a:gd name="connsiteX9" fmla="*/ 163423 w 279400"/>
                    <a:gd name="connsiteY9" fmla="*/ 207991 h 336550"/>
                    <a:gd name="connsiteX10" fmla="*/ 121249 w 279400"/>
                    <a:gd name="connsiteY10" fmla="*/ 207991 h 336550"/>
                    <a:gd name="connsiteX11" fmla="*/ 118613 w 279400"/>
                    <a:gd name="connsiteY11" fmla="*/ 209317 h 336550"/>
                    <a:gd name="connsiteX12" fmla="*/ 118613 w 279400"/>
                    <a:gd name="connsiteY12" fmla="*/ 213293 h 336550"/>
                    <a:gd name="connsiteX13" fmla="*/ 134429 w 279400"/>
                    <a:gd name="connsiteY13" fmla="*/ 239800 h 336550"/>
                    <a:gd name="connsiteX14" fmla="*/ 126521 w 279400"/>
                    <a:gd name="connsiteY14" fmla="*/ 245101 h 336550"/>
                    <a:gd name="connsiteX15" fmla="*/ 110706 w 279400"/>
                    <a:gd name="connsiteY15" fmla="*/ 336550 h 336550"/>
                    <a:gd name="connsiteX16" fmla="*/ 0 w 279400"/>
                    <a:gd name="connsiteY16" fmla="*/ 336550 h 336550"/>
                    <a:gd name="connsiteX17" fmla="*/ 0 w 279400"/>
                    <a:gd name="connsiteY17" fmla="*/ 247752 h 336550"/>
                    <a:gd name="connsiteX18" fmla="*/ 56671 w 279400"/>
                    <a:gd name="connsiteY18" fmla="*/ 192087 h 336550"/>
                    <a:gd name="connsiteX19" fmla="*/ 138907 w 279400"/>
                    <a:gd name="connsiteY19" fmla="*/ 0 h 336550"/>
                    <a:gd name="connsiteX20" fmla="*/ 219076 w 279400"/>
                    <a:gd name="connsiteY20" fmla="*/ 80169 h 336550"/>
                    <a:gd name="connsiteX21" fmla="*/ 138907 w 279400"/>
                    <a:gd name="connsiteY21" fmla="*/ 160338 h 336550"/>
                    <a:gd name="connsiteX22" fmla="*/ 58738 w 279400"/>
                    <a:gd name="connsiteY22" fmla="*/ 80169 h 336550"/>
                    <a:gd name="connsiteX23" fmla="*/ 138907 w 279400"/>
                    <a:gd name="connsiteY23" fmla="*/ 0 h 3365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279400" h="336550">
                      <a:moveTo>
                        <a:pt x="56671" y="192087"/>
                      </a:moveTo>
                      <a:cubicBezTo>
                        <a:pt x="56671" y="192087"/>
                        <a:pt x="56671" y="192087"/>
                        <a:pt x="224047" y="192087"/>
                      </a:cubicBezTo>
                      <a:cubicBezTo>
                        <a:pt x="254360" y="192087"/>
                        <a:pt x="279400" y="217269"/>
                        <a:pt x="279400" y="247752"/>
                      </a:cubicBezTo>
                      <a:cubicBezTo>
                        <a:pt x="279400" y="247752"/>
                        <a:pt x="279400" y="247752"/>
                        <a:pt x="279400" y="336550"/>
                      </a:cubicBezTo>
                      <a:cubicBezTo>
                        <a:pt x="279400" y="336550"/>
                        <a:pt x="279400" y="336550"/>
                        <a:pt x="176602" y="336550"/>
                      </a:cubicBezTo>
                      <a:cubicBezTo>
                        <a:pt x="176602" y="336550"/>
                        <a:pt x="176602" y="336550"/>
                        <a:pt x="158151" y="245101"/>
                      </a:cubicBezTo>
                      <a:cubicBezTo>
                        <a:pt x="158151" y="242450"/>
                        <a:pt x="154197" y="239800"/>
                        <a:pt x="151562" y="239800"/>
                      </a:cubicBezTo>
                      <a:cubicBezTo>
                        <a:pt x="151562" y="239800"/>
                        <a:pt x="151562" y="239800"/>
                        <a:pt x="167377" y="213293"/>
                      </a:cubicBezTo>
                      <a:cubicBezTo>
                        <a:pt x="167377" y="211967"/>
                        <a:pt x="167377" y="210642"/>
                        <a:pt x="167377" y="209317"/>
                      </a:cubicBezTo>
                      <a:cubicBezTo>
                        <a:pt x="166059" y="207991"/>
                        <a:pt x="164741" y="207991"/>
                        <a:pt x="163423" y="207991"/>
                      </a:cubicBezTo>
                      <a:cubicBezTo>
                        <a:pt x="163423" y="207991"/>
                        <a:pt x="163423" y="207991"/>
                        <a:pt x="121249" y="207991"/>
                      </a:cubicBezTo>
                      <a:cubicBezTo>
                        <a:pt x="119931" y="207991"/>
                        <a:pt x="118613" y="207991"/>
                        <a:pt x="118613" y="209317"/>
                      </a:cubicBezTo>
                      <a:cubicBezTo>
                        <a:pt x="117296" y="210642"/>
                        <a:pt x="117296" y="211967"/>
                        <a:pt x="118613" y="213293"/>
                      </a:cubicBezTo>
                      <a:cubicBezTo>
                        <a:pt x="118613" y="213293"/>
                        <a:pt x="118613" y="213293"/>
                        <a:pt x="134429" y="239800"/>
                      </a:cubicBezTo>
                      <a:cubicBezTo>
                        <a:pt x="130475" y="239800"/>
                        <a:pt x="127839" y="242450"/>
                        <a:pt x="126521" y="245101"/>
                      </a:cubicBezTo>
                      <a:cubicBezTo>
                        <a:pt x="126521" y="245101"/>
                        <a:pt x="126521" y="245101"/>
                        <a:pt x="110706" y="336550"/>
                      </a:cubicBezTo>
                      <a:cubicBezTo>
                        <a:pt x="110706" y="336550"/>
                        <a:pt x="110706" y="336550"/>
                        <a:pt x="0" y="336550"/>
                      </a:cubicBezTo>
                      <a:cubicBezTo>
                        <a:pt x="0" y="336550"/>
                        <a:pt x="0" y="336550"/>
                        <a:pt x="0" y="247752"/>
                      </a:cubicBezTo>
                      <a:cubicBezTo>
                        <a:pt x="0" y="217269"/>
                        <a:pt x="25040" y="192087"/>
                        <a:pt x="56671" y="192087"/>
                      </a:cubicBezTo>
                      <a:close/>
                      <a:moveTo>
                        <a:pt x="138907" y="0"/>
                      </a:moveTo>
                      <a:cubicBezTo>
                        <a:pt x="183183" y="0"/>
                        <a:pt x="219076" y="35893"/>
                        <a:pt x="219076" y="80169"/>
                      </a:cubicBezTo>
                      <a:cubicBezTo>
                        <a:pt x="219076" y="124445"/>
                        <a:pt x="183183" y="160338"/>
                        <a:pt x="138907" y="160338"/>
                      </a:cubicBezTo>
                      <a:cubicBezTo>
                        <a:pt x="94631" y="160338"/>
                        <a:pt x="58738" y="124445"/>
                        <a:pt x="58738" y="80169"/>
                      </a:cubicBezTo>
                      <a:cubicBezTo>
                        <a:pt x="58738" y="35893"/>
                        <a:pt x="94631" y="0"/>
                        <a:pt x="138907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2" name="文本框 22"/>
              <p:cNvSpPr txBox="1"/>
              <p:nvPr/>
            </p:nvSpPr>
            <p:spPr>
              <a:xfrm>
                <a:off x="4925563" y="4806871"/>
                <a:ext cx="1392673" cy="2298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ysClr val="windowText" lastClr="000000">
                        <a:lumMod val="75000"/>
                        <a:lumOff val="25000"/>
                      </a:sysClr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rPr>
                  <a:t>汇报人：</a:t>
                </a: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" name="组合 105"/>
            <p:cNvGrpSpPr/>
            <p:nvPr/>
          </p:nvGrpSpPr>
          <p:grpSpPr>
            <a:xfrm>
              <a:off x="4773" y="5899"/>
              <a:ext cx="4251" cy="612"/>
              <a:chOff x="6395842" y="4718860"/>
              <a:chExt cx="2016134" cy="290158"/>
            </a:xfrm>
          </p:grpSpPr>
          <p:grpSp>
            <p:nvGrpSpPr>
              <p:cNvPr id="107" name="组合 106"/>
              <p:cNvGrpSpPr/>
              <p:nvPr/>
            </p:nvGrpSpPr>
            <p:grpSpPr>
              <a:xfrm>
                <a:off x="6395842" y="4718860"/>
                <a:ext cx="276971" cy="276971"/>
                <a:chOff x="6392770" y="4930504"/>
                <a:chExt cx="531780" cy="531780"/>
              </a:xfrm>
            </p:grpSpPr>
            <p:sp>
              <p:nvSpPr>
                <p:cNvPr id="109" name="圆角矩形 2"/>
                <p:cNvSpPr/>
                <p:nvPr/>
              </p:nvSpPr>
              <p:spPr>
                <a:xfrm>
                  <a:off x="6392770" y="4930504"/>
                  <a:ext cx="531780" cy="531780"/>
                </a:xfrm>
                <a:prstGeom prst="ellipse">
                  <a:avLst/>
                </a:prstGeom>
                <a:solidFill>
                  <a:srgbClr val="D3381C"/>
                </a:solidFill>
                <a:ln w="25400" cap="flat" cmpd="sng" algn="ctr">
                  <a:noFill/>
                  <a:prstDash val="solid"/>
                  <a:miter lim="800000"/>
                </a:ln>
                <a:effectLst>
                  <a:outerShdw blurRad="177800" dist="101600" dir="8100000" algn="tr" rotWithShape="0">
                    <a:prstClr val="black">
                      <a:alpha val="30000"/>
                    </a:prstClr>
                  </a:outerShdw>
                </a:effectLst>
              </p:spPr>
              <p:txBody>
                <a:bodyPr rtlCol="0"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student-graduation-cap-shape_52041"/>
                <p:cNvSpPr>
                  <a:spLocks noChangeAspect="1"/>
                </p:cNvSpPr>
                <p:nvPr/>
              </p:nvSpPr>
              <p:spPr bwMode="auto">
                <a:xfrm>
                  <a:off x="6527005" y="5064598"/>
                  <a:ext cx="256066" cy="264808"/>
                </a:xfrm>
                <a:custGeom>
                  <a:avLst/>
                  <a:gdLst>
                    <a:gd name="connsiteX0" fmla="*/ 233363 w 325438"/>
                    <a:gd name="connsiteY0" fmla="*/ 249238 h 336550"/>
                    <a:gd name="connsiteX1" fmla="*/ 279401 w 325438"/>
                    <a:gd name="connsiteY1" fmla="*/ 249238 h 336550"/>
                    <a:gd name="connsiteX2" fmla="*/ 279401 w 325438"/>
                    <a:gd name="connsiteY2" fmla="*/ 290513 h 336550"/>
                    <a:gd name="connsiteX3" fmla="*/ 233363 w 325438"/>
                    <a:gd name="connsiteY3" fmla="*/ 290513 h 336550"/>
                    <a:gd name="connsiteX4" fmla="*/ 171450 w 325438"/>
                    <a:gd name="connsiteY4" fmla="*/ 249238 h 336550"/>
                    <a:gd name="connsiteX5" fmla="*/ 217488 w 325438"/>
                    <a:gd name="connsiteY5" fmla="*/ 249238 h 336550"/>
                    <a:gd name="connsiteX6" fmla="*/ 217488 w 325438"/>
                    <a:gd name="connsiteY6" fmla="*/ 290513 h 336550"/>
                    <a:gd name="connsiteX7" fmla="*/ 171450 w 325438"/>
                    <a:gd name="connsiteY7" fmla="*/ 290513 h 336550"/>
                    <a:gd name="connsiteX8" fmla="*/ 107950 w 325438"/>
                    <a:gd name="connsiteY8" fmla="*/ 249238 h 336550"/>
                    <a:gd name="connsiteX9" fmla="*/ 155575 w 325438"/>
                    <a:gd name="connsiteY9" fmla="*/ 249238 h 336550"/>
                    <a:gd name="connsiteX10" fmla="*/ 155575 w 325438"/>
                    <a:gd name="connsiteY10" fmla="*/ 290513 h 336550"/>
                    <a:gd name="connsiteX11" fmla="*/ 107950 w 325438"/>
                    <a:gd name="connsiteY11" fmla="*/ 290513 h 336550"/>
                    <a:gd name="connsiteX12" fmla="*/ 46038 w 325438"/>
                    <a:gd name="connsiteY12" fmla="*/ 249238 h 336550"/>
                    <a:gd name="connsiteX13" fmla="*/ 93663 w 325438"/>
                    <a:gd name="connsiteY13" fmla="*/ 249238 h 336550"/>
                    <a:gd name="connsiteX14" fmla="*/ 93663 w 325438"/>
                    <a:gd name="connsiteY14" fmla="*/ 290513 h 336550"/>
                    <a:gd name="connsiteX15" fmla="*/ 46038 w 325438"/>
                    <a:gd name="connsiteY15" fmla="*/ 290513 h 336550"/>
                    <a:gd name="connsiteX16" fmla="*/ 233363 w 325438"/>
                    <a:gd name="connsiteY16" fmla="*/ 195263 h 336550"/>
                    <a:gd name="connsiteX17" fmla="*/ 279401 w 325438"/>
                    <a:gd name="connsiteY17" fmla="*/ 195263 h 336550"/>
                    <a:gd name="connsiteX18" fmla="*/ 279401 w 325438"/>
                    <a:gd name="connsiteY18" fmla="*/ 234951 h 336550"/>
                    <a:gd name="connsiteX19" fmla="*/ 233363 w 325438"/>
                    <a:gd name="connsiteY19" fmla="*/ 234951 h 336550"/>
                    <a:gd name="connsiteX20" fmla="*/ 171450 w 325438"/>
                    <a:gd name="connsiteY20" fmla="*/ 195263 h 336550"/>
                    <a:gd name="connsiteX21" fmla="*/ 217488 w 325438"/>
                    <a:gd name="connsiteY21" fmla="*/ 195263 h 336550"/>
                    <a:gd name="connsiteX22" fmla="*/ 217488 w 325438"/>
                    <a:gd name="connsiteY22" fmla="*/ 234951 h 336550"/>
                    <a:gd name="connsiteX23" fmla="*/ 171450 w 325438"/>
                    <a:gd name="connsiteY23" fmla="*/ 234951 h 336550"/>
                    <a:gd name="connsiteX24" fmla="*/ 107950 w 325438"/>
                    <a:gd name="connsiteY24" fmla="*/ 195263 h 336550"/>
                    <a:gd name="connsiteX25" fmla="*/ 155575 w 325438"/>
                    <a:gd name="connsiteY25" fmla="*/ 195263 h 336550"/>
                    <a:gd name="connsiteX26" fmla="*/ 155575 w 325438"/>
                    <a:gd name="connsiteY26" fmla="*/ 234951 h 336550"/>
                    <a:gd name="connsiteX27" fmla="*/ 107950 w 325438"/>
                    <a:gd name="connsiteY27" fmla="*/ 234951 h 336550"/>
                    <a:gd name="connsiteX28" fmla="*/ 46038 w 325438"/>
                    <a:gd name="connsiteY28" fmla="*/ 195263 h 336550"/>
                    <a:gd name="connsiteX29" fmla="*/ 93663 w 325438"/>
                    <a:gd name="connsiteY29" fmla="*/ 195263 h 336550"/>
                    <a:gd name="connsiteX30" fmla="*/ 93663 w 325438"/>
                    <a:gd name="connsiteY30" fmla="*/ 234951 h 336550"/>
                    <a:gd name="connsiteX31" fmla="*/ 46038 w 325438"/>
                    <a:gd name="connsiteY31" fmla="*/ 234951 h 336550"/>
                    <a:gd name="connsiteX32" fmla="*/ 233363 w 325438"/>
                    <a:gd name="connsiteY32" fmla="*/ 139700 h 336550"/>
                    <a:gd name="connsiteX33" fmla="*/ 279401 w 325438"/>
                    <a:gd name="connsiteY33" fmla="*/ 139700 h 336550"/>
                    <a:gd name="connsiteX34" fmla="*/ 279401 w 325438"/>
                    <a:gd name="connsiteY34" fmla="*/ 180975 h 336550"/>
                    <a:gd name="connsiteX35" fmla="*/ 233363 w 325438"/>
                    <a:gd name="connsiteY35" fmla="*/ 180975 h 336550"/>
                    <a:gd name="connsiteX36" fmla="*/ 171450 w 325438"/>
                    <a:gd name="connsiteY36" fmla="*/ 139700 h 336550"/>
                    <a:gd name="connsiteX37" fmla="*/ 217488 w 325438"/>
                    <a:gd name="connsiteY37" fmla="*/ 139700 h 336550"/>
                    <a:gd name="connsiteX38" fmla="*/ 217488 w 325438"/>
                    <a:gd name="connsiteY38" fmla="*/ 180975 h 336550"/>
                    <a:gd name="connsiteX39" fmla="*/ 171450 w 325438"/>
                    <a:gd name="connsiteY39" fmla="*/ 180975 h 336550"/>
                    <a:gd name="connsiteX40" fmla="*/ 107950 w 325438"/>
                    <a:gd name="connsiteY40" fmla="*/ 139700 h 336550"/>
                    <a:gd name="connsiteX41" fmla="*/ 155575 w 325438"/>
                    <a:gd name="connsiteY41" fmla="*/ 139700 h 336550"/>
                    <a:gd name="connsiteX42" fmla="*/ 155575 w 325438"/>
                    <a:gd name="connsiteY42" fmla="*/ 180975 h 336550"/>
                    <a:gd name="connsiteX43" fmla="*/ 107950 w 325438"/>
                    <a:gd name="connsiteY43" fmla="*/ 180975 h 336550"/>
                    <a:gd name="connsiteX44" fmla="*/ 49167 w 325438"/>
                    <a:gd name="connsiteY44" fmla="*/ 38100 h 336550"/>
                    <a:gd name="connsiteX45" fmla="*/ 25400 w 325438"/>
                    <a:gd name="connsiteY45" fmla="*/ 61753 h 336550"/>
                    <a:gd name="connsiteX46" fmla="*/ 25400 w 325438"/>
                    <a:gd name="connsiteY46" fmla="*/ 289085 h 336550"/>
                    <a:gd name="connsiteX47" fmla="*/ 49167 w 325438"/>
                    <a:gd name="connsiteY47" fmla="*/ 312738 h 336550"/>
                    <a:gd name="connsiteX48" fmla="*/ 276271 w 325438"/>
                    <a:gd name="connsiteY48" fmla="*/ 312738 h 336550"/>
                    <a:gd name="connsiteX49" fmla="*/ 300038 w 325438"/>
                    <a:gd name="connsiteY49" fmla="*/ 289085 h 336550"/>
                    <a:gd name="connsiteX50" fmla="*/ 300038 w 325438"/>
                    <a:gd name="connsiteY50" fmla="*/ 61753 h 336550"/>
                    <a:gd name="connsiteX51" fmla="*/ 276271 w 325438"/>
                    <a:gd name="connsiteY51" fmla="*/ 38100 h 336550"/>
                    <a:gd name="connsiteX52" fmla="*/ 269669 w 325438"/>
                    <a:gd name="connsiteY52" fmla="*/ 38100 h 336550"/>
                    <a:gd name="connsiteX53" fmla="*/ 269669 w 325438"/>
                    <a:gd name="connsiteY53" fmla="*/ 63067 h 336550"/>
                    <a:gd name="connsiteX54" fmla="*/ 276271 w 325438"/>
                    <a:gd name="connsiteY54" fmla="*/ 74894 h 336550"/>
                    <a:gd name="connsiteX55" fmla="*/ 260427 w 325438"/>
                    <a:gd name="connsiteY55" fmla="*/ 90662 h 336550"/>
                    <a:gd name="connsiteX56" fmla="*/ 244582 w 325438"/>
                    <a:gd name="connsiteY56" fmla="*/ 74894 h 336550"/>
                    <a:gd name="connsiteX57" fmla="*/ 249864 w 325438"/>
                    <a:gd name="connsiteY57" fmla="*/ 63067 h 336550"/>
                    <a:gd name="connsiteX58" fmla="*/ 249864 w 325438"/>
                    <a:gd name="connsiteY58" fmla="*/ 38100 h 336550"/>
                    <a:gd name="connsiteX59" fmla="*/ 231379 w 325438"/>
                    <a:gd name="connsiteY59" fmla="*/ 38100 h 336550"/>
                    <a:gd name="connsiteX60" fmla="*/ 231379 w 325438"/>
                    <a:gd name="connsiteY60" fmla="*/ 63067 h 336550"/>
                    <a:gd name="connsiteX61" fmla="*/ 236660 w 325438"/>
                    <a:gd name="connsiteY61" fmla="*/ 74894 h 336550"/>
                    <a:gd name="connsiteX62" fmla="*/ 220816 w 325438"/>
                    <a:gd name="connsiteY62" fmla="*/ 90662 h 336550"/>
                    <a:gd name="connsiteX63" fmla="*/ 204971 w 325438"/>
                    <a:gd name="connsiteY63" fmla="*/ 74894 h 336550"/>
                    <a:gd name="connsiteX64" fmla="*/ 210253 w 325438"/>
                    <a:gd name="connsiteY64" fmla="*/ 63067 h 336550"/>
                    <a:gd name="connsiteX65" fmla="*/ 210253 w 325438"/>
                    <a:gd name="connsiteY65" fmla="*/ 38100 h 336550"/>
                    <a:gd name="connsiteX66" fmla="*/ 191767 w 325438"/>
                    <a:gd name="connsiteY66" fmla="*/ 38100 h 336550"/>
                    <a:gd name="connsiteX67" fmla="*/ 191767 w 325438"/>
                    <a:gd name="connsiteY67" fmla="*/ 63067 h 336550"/>
                    <a:gd name="connsiteX68" fmla="*/ 198369 w 325438"/>
                    <a:gd name="connsiteY68" fmla="*/ 74894 h 336550"/>
                    <a:gd name="connsiteX69" fmla="*/ 182525 w 325438"/>
                    <a:gd name="connsiteY69" fmla="*/ 90662 h 336550"/>
                    <a:gd name="connsiteX70" fmla="*/ 166680 w 325438"/>
                    <a:gd name="connsiteY70" fmla="*/ 74894 h 336550"/>
                    <a:gd name="connsiteX71" fmla="*/ 171962 w 325438"/>
                    <a:gd name="connsiteY71" fmla="*/ 63067 h 336550"/>
                    <a:gd name="connsiteX72" fmla="*/ 171962 w 325438"/>
                    <a:gd name="connsiteY72" fmla="*/ 38100 h 336550"/>
                    <a:gd name="connsiteX73" fmla="*/ 153476 w 325438"/>
                    <a:gd name="connsiteY73" fmla="*/ 38100 h 336550"/>
                    <a:gd name="connsiteX74" fmla="*/ 153476 w 325438"/>
                    <a:gd name="connsiteY74" fmla="*/ 63067 h 336550"/>
                    <a:gd name="connsiteX75" fmla="*/ 158758 w 325438"/>
                    <a:gd name="connsiteY75" fmla="*/ 74894 h 336550"/>
                    <a:gd name="connsiteX76" fmla="*/ 142913 w 325438"/>
                    <a:gd name="connsiteY76" fmla="*/ 90662 h 336550"/>
                    <a:gd name="connsiteX77" fmla="*/ 127069 w 325438"/>
                    <a:gd name="connsiteY77" fmla="*/ 74894 h 336550"/>
                    <a:gd name="connsiteX78" fmla="*/ 133671 w 325438"/>
                    <a:gd name="connsiteY78" fmla="*/ 63067 h 336550"/>
                    <a:gd name="connsiteX79" fmla="*/ 133671 w 325438"/>
                    <a:gd name="connsiteY79" fmla="*/ 38100 h 336550"/>
                    <a:gd name="connsiteX80" fmla="*/ 115186 w 325438"/>
                    <a:gd name="connsiteY80" fmla="*/ 38100 h 336550"/>
                    <a:gd name="connsiteX81" fmla="*/ 115186 w 325438"/>
                    <a:gd name="connsiteY81" fmla="*/ 63067 h 336550"/>
                    <a:gd name="connsiteX82" fmla="*/ 120467 w 325438"/>
                    <a:gd name="connsiteY82" fmla="*/ 74894 h 336550"/>
                    <a:gd name="connsiteX83" fmla="*/ 104623 w 325438"/>
                    <a:gd name="connsiteY83" fmla="*/ 90662 h 336550"/>
                    <a:gd name="connsiteX84" fmla="*/ 88778 w 325438"/>
                    <a:gd name="connsiteY84" fmla="*/ 74894 h 336550"/>
                    <a:gd name="connsiteX85" fmla="*/ 94060 w 325438"/>
                    <a:gd name="connsiteY85" fmla="*/ 63067 h 336550"/>
                    <a:gd name="connsiteX86" fmla="*/ 94060 w 325438"/>
                    <a:gd name="connsiteY86" fmla="*/ 38100 h 336550"/>
                    <a:gd name="connsiteX87" fmla="*/ 75574 w 325438"/>
                    <a:gd name="connsiteY87" fmla="*/ 38100 h 336550"/>
                    <a:gd name="connsiteX88" fmla="*/ 75574 w 325438"/>
                    <a:gd name="connsiteY88" fmla="*/ 63067 h 336550"/>
                    <a:gd name="connsiteX89" fmla="*/ 80856 w 325438"/>
                    <a:gd name="connsiteY89" fmla="*/ 74894 h 336550"/>
                    <a:gd name="connsiteX90" fmla="*/ 65011 w 325438"/>
                    <a:gd name="connsiteY90" fmla="*/ 90662 h 336550"/>
                    <a:gd name="connsiteX91" fmla="*/ 49167 w 325438"/>
                    <a:gd name="connsiteY91" fmla="*/ 74894 h 336550"/>
                    <a:gd name="connsiteX92" fmla="*/ 55769 w 325438"/>
                    <a:gd name="connsiteY92" fmla="*/ 63067 h 336550"/>
                    <a:gd name="connsiteX93" fmla="*/ 55769 w 325438"/>
                    <a:gd name="connsiteY93" fmla="*/ 38100 h 336550"/>
                    <a:gd name="connsiteX94" fmla="*/ 49167 w 325438"/>
                    <a:gd name="connsiteY94" fmla="*/ 38100 h 336550"/>
                    <a:gd name="connsiteX95" fmla="*/ 65315 w 325438"/>
                    <a:gd name="connsiteY95" fmla="*/ 4763 h 336550"/>
                    <a:gd name="connsiteX96" fmla="*/ 61913 w 325438"/>
                    <a:gd name="connsiteY96" fmla="*/ 10110 h 336550"/>
                    <a:gd name="connsiteX97" fmla="*/ 61913 w 325438"/>
                    <a:gd name="connsiteY97" fmla="*/ 75616 h 336550"/>
                    <a:gd name="connsiteX98" fmla="*/ 65315 w 325438"/>
                    <a:gd name="connsiteY98" fmla="*/ 80963 h 336550"/>
                    <a:gd name="connsiteX99" fmla="*/ 69851 w 325438"/>
                    <a:gd name="connsiteY99" fmla="*/ 75616 h 336550"/>
                    <a:gd name="connsiteX100" fmla="*/ 69851 w 325438"/>
                    <a:gd name="connsiteY100" fmla="*/ 10110 h 336550"/>
                    <a:gd name="connsiteX101" fmla="*/ 65315 w 325438"/>
                    <a:gd name="connsiteY101" fmla="*/ 4763 h 336550"/>
                    <a:gd name="connsiteX102" fmla="*/ 104776 w 325438"/>
                    <a:gd name="connsiteY102" fmla="*/ 4763 h 336550"/>
                    <a:gd name="connsiteX103" fmla="*/ 100013 w 325438"/>
                    <a:gd name="connsiteY103" fmla="*/ 10110 h 336550"/>
                    <a:gd name="connsiteX104" fmla="*/ 100013 w 325438"/>
                    <a:gd name="connsiteY104" fmla="*/ 75616 h 336550"/>
                    <a:gd name="connsiteX105" fmla="*/ 104776 w 325438"/>
                    <a:gd name="connsiteY105" fmla="*/ 80963 h 336550"/>
                    <a:gd name="connsiteX106" fmla="*/ 109538 w 325438"/>
                    <a:gd name="connsiteY106" fmla="*/ 75616 h 336550"/>
                    <a:gd name="connsiteX107" fmla="*/ 109538 w 325438"/>
                    <a:gd name="connsiteY107" fmla="*/ 10110 h 336550"/>
                    <a:gd name="connsiteX108" fmla="*/ 104776 w 325438"/>
                    <a:gd name="connsiteY108" fmla="*/ 4763 h 336550"/>
                    <a:gd name="connsiteX109" fmla="*/ 142876 w 325438"/>
                    <a:gd name="connsiteY109" fmla="*/ 4763 h 336550"/>
                    <a:gd name="connsiteX110" fmla="*/ 138113 w 325438"/>
                    <a:gd name="connsiteY110" fmla="*/ 10110 h 336550"/>
                    <a:gd name="connsiteX111" fmla="*/ 138113 w 325438"/>
                    <a:gd name="connsiteY111" fmla="*/ 75616 h 336550"/>
                    <a:gd name="connsiteX112" fmla="*/ 142876 w 325438"/>
                    <a:gd name="connsiteY112" fmla="*/ 80963 h 336550"/>
                    <a:gd name="connsiteX113" fmla="*/ 147638 w 325438"/>
                    <a:gd name="connsiteY113" fmla="*/ 75616 h 336550"/>
                    <a:gd name="connsiteX114" fmla="*/ 147638 w 325438"/>
                    <a:gd name="connsiteY114" fmla="*/ 10110 h 336550"/>
                    <a:gd name="connsiteX115" fmla="*/ 142876 w 325438"/>
                    <a:gd name="connsiteY115" fmla="*/ 4763 h 336550"/>
                    <a:gd name="connsiteX116" fmla="*/ 182563 w 325438"/>
                    <a:gd name="connsiteY116" fmla="*/ 4763 h 336550"/>
                    <a:gd name="connsiteX117" fmla="*/ 177800 w 325438"/>
                    <a:gd name="connsiteY117" fmla="*/ 10110 h 336550"/>
                    <a:gd name="connsiteX118" fmla="*/ 177800 w 325438"/>
                    <a:gd name="connsiteY118" fmla="*/ 75616 h 336550"/>
                    <a:gd name="connsiteX119" fmla="*/ 182563 w 325438"/>
                    <a:gd name="connsiteY119" fmla="*/ 80963 h 336550"/>
                    <a:gd name="connsiteX120" fmla="*/ 187325 w 325438"/>
                    <a:gd name="connsiteY120" fmla="*/ 75616 h 336550"/>
                    <a:gd name="connsiteX121" fmla="*/ 187325 w 325438"/>
                    <a:gd name="connsiteY121" fmla="*/ 10110 h 336550"/>
                    <a:gd name="connsiteX122" fmla="*/ 182563 w 325438"/>
                    <a:gd name="connsiteY122" fmla="*/ 4763 h 336550"/>
                    <a:gd name="connsiteX123" fmla="*/ 220663 w 325438"/>
                    <a:gd name="connsiteY123" fmla="*/ 4763 h 336550"/>
                    <a:gd name="connsiteX124" fmla="*/ 215900 w 325438"/>
                    <a:gd name="connsiteY124" fmla="*/ 10110 h 336550"/>
                    <a:gd name="connsiteX125" fmla="*/ 215900 w 325438"/>
                    <a:gd name="connsiteY125" fmla="*/ 75616 h 336550"/>
                    <a:gd name="connsiteX126" fmla="*/ 220663 w 325438"/>
                    <a:gd name="connsiteY126" fmla="*/ 80963 h 336550"/>
                    <a:gd name="connsiteX127" fmla="*/ 225425 w 325438"/>
                    <a:gd name="connsiteY127" fmla="*/ 75616 h 336550"/>
                    <a:gd name="connsiteX128" fmla="*/ 225425 w 325438"/>
                    <a:gd name="connsiteY128" fmla="*/ 10110 h 336550"/>
                    <a:gd name="connsiteX129" fmla="*/ 220663 w 325438"/>
                    <a:gd name="connsiteY129" fmla="*/ 4763 h 336550"/>
                    <a:gd name="connsiteX130" fmla="*/ 260124 w 325438"/>
                    <a:gd name="connsiteY130" fmla="*/ 4763 h 336550"/>
                    <a:gd name="connsiteX131" fmla="*/ 255588 w 325438"/>
                    <a:gd name="connsiteY131" fmla="*/ 10110 h 336550"/>
                    <a:gd name="connsiteX132" fmla="*/ 255588 w 325438"/>
                    <a:gd name="connsiteY132" fmla="*/ 75616 h 336550"/>
                    <a:gd name="connsiteX133" fmla="*/ 260124 w 325438"/>
                    <a:gd name="connsiteY133" fmla="*/ 80963 h 336550"/>
                    <a:gd name="connsiteX134" fmla="*/ 263526 w 325438"/>
                    <a:gd name="connsiteY134" fmla="*/ 75616 h 336550"/>
                    <a:gd name="connsiteX135" fmla="*/ 263526 w 325438"/>
                    <a:gd name="connsiteY135" fmla="*/ 10110 h 336550"/>
                    <a:gd name="connsiteX136" fmla="*/ 260124 w 325438"/>
                    <a:gd name="connsiteY136" fmla="*/ 4763 h 336550"/>
                    <a:gd name="connsiteX137" fmla="*/ 64823 w 325438"/>
                    <a:gd name="connsiteY137" fmla="*/ 0 h 336550"/>
                    <a:gd name="connsiteX138" fmla="*/ 75406 w 325438"/>
                    <a:gd name="connsiteY138" fmla="*/ 10517 h 336550"/>
                    <a:gd name="connsiteX139" fmla="*/ 75406 w 325438"/>
                    <a:gd name="connsiteY139" fmla="*/ 14461 h 336550"/>
                    <a:gd name="connsiteX140" fmla="*/ 93927 w 325438"/>
                    <a:gd name="connsiteY140" fmla="*/ 14461 h 336550"/>
                    <a:gd name="connsiteX141" fmla="*/ 93927 w 325438"/>
                    <a:gd name="connsiteY141" fmla="*/ 10517 h 336550"/>
                    <a:gd name="connsiteX142" fmla="*/ 104511 w 325438"/>
                    <a:gd name="connsiteY142" fmla="*/ 0 h 336550"/>
                    <a:gd name="connsiteX143" fmla="*/ 115094 w 325438"/>
                    <a:gd name="connsiteY143" fmla="*/ 10517 h 336550"/>
                    <a:gd name="connsiteX144" fmla="*/ 115094 w 325438"/>
                    <a:gd name="connsiteY144" fmla="*/ 14461 h 336550"/>
                    <a:gd name="connsiteX145" fmla="*/ 133615 w 325438"/>
                    <a:gd name="connsiteY145" fmla="*/ 14461 h 336550"/>
                    <a:gd name="connsiteX146" fmla="*/ 133615 w 325438"/>
                    <a:gd name="connsiteY146" fmla="*/ 10517 h 336550"/>
                    <a:gd name="connsiteX147" fmla="*/ 142875 w 325438"/>
                    <a:gd name="connsiteY147" fmla="*/ 0 h 336550"/>
                    <a:gd name="connsiteX148" fmla="*/ 153459 w 325438"/>
                    <a:gd name="connsiteY148" fmla="*/ 10517 h 336550"/>
                    <a:gd name="connsiteX149" fmla="*/ 153459 w 325438"/>
                    <a:gd name="connsiteY149" fmla="*/ 14461 h 336550"/>
                    <a:gd name="connsiteX150" fmla="*/ 171980 w 325438"/>
                    <a:gd name="connsiteY150" fmla="*/ 14461 h 336550"/>
                    <a:gd name="connsiteX151" fmla="*/ 171980 w 325438"/>
                    <a:gd name="connsiteY151" fmla="*/ 10517 h 336550"/>
                    <a:gd name="connsiteX152" fmla="*/ 182563 w 325438"/>
                    <a:gd name="connsiteY152" fmla="*/ 0 h 336550"/>
                    <a:gd name="connsiteX153" fmla="*/ 191823 w 325438"/>
                    <a:gd name="connsiteY153" fmla="*/ 10517 h 336550"/>
                    <a:gd name="connsiteX154" fmla="*/ 191823 w 325438"/>
                    <a:gd name="connsiteY154" fmla="*/ 14461 h 336550"/>
                    <a:gd name="connsiteX155" fmla="*/ 210344 w 325438"/>
                    <a:gd name="connsiteY155" fmla="*/ 14461 h 336550"/>
                    <a:gd name="connsiteX156" fmla="*/ 210344 w 325438"/>
                    <a:gd name="connsiteY156" fmla="*/ 10517 h 336550"/>
                    <a:gd name="connsiteX157" fmla="*/ 220927 w 325438"/>
                    <a:gd name="connsiteY157" fmla="*/ 0 h 336550"/>
                    <a:gd name="connsiteX158" fmla="*/ 231511 w 325438"/>
                    <a:gd name="connsiteY158" fmla="*/ 10517 h 336550"/>
                    <a:gd name="connsiteX159" fmla="*/ 231511 w 325438"/>
                    <a:gd name="connsiteY159" fmla="*/ 14461 h 336550"/>
                    <a:gd name="connsiteX160" fmla="*/ 250032 w 325438"/>
                    <a:gd name="connsiteY160" fmla="*/ 14461 h 336550"/>
                    <a:gd name="connsiteX161" fmla="*/ 250032 w 325438"/>
                    <a:gd name="connsiteY161" fmla="*/ 10517 h 336550"/>
                    <a:gd name="connsiteX162" fmla="*/ 260615 w 325438"/>
                    <a:gd name="connsiteY162" fmla="*/ 0 h 336550"/>
                    <a:gd name="connsiteX163" fmla="*/ 269875 w 325438"/>
                    <a:gd name="connsiteY163" fmla="*/ 10517 h 336550"/>
                    <a:gd name="connsiteX164" fmla="*/ 269875 w 325438"/>
                    <a:gd name="connsiteY164" fmla="*/ 14461 h 336550"/>
                    <a:gd name="connsiteX165" fmla="*/ 276490 w 325438"/>
                    <a:gd name="connsiteY165" fmla="*/ 14461 h 336550"/>
                    <a:gd name="connsiteX166" fmla="*/ 325438 w 325438"/>
                    <a:gd name="connsiteY166" fmla="*/ 61789 h 336550"/>
                    <a:gd name="connsiteX167" fmla="*/ 325438 w 325438"/>
                    <a:gd name="connsiteY167" fmla="*/ 289223 h 336550"/>
                    <a:gd name="connsiteX168" fmla="*/ 276490 w 325438"/>
                    <a:gd name="connsiteY168" fmla="*/ 336550 h 336550"/>
                    <a:gd name="connsiteX169" fmla="*/ 48948 w 325438"/>
                    <a:gd name="connsiteY169" fmla="*/ 336550 h 336550"/>
                    <a:gd name="connsiteX170" fmla="*/ 0 w 325438"/>
                    <a:gd name="connsiteY170" fmla="*/ 289223 h 336550"/>
                    <a:gd name="connsiteX171" fmla="*/ 0 w 325438"/>
                    <a:gd name="connsiteY171" fmla="*/ 61789 h 336550"/>
                    <a:gd name="connsiteX172" fmla="*/ 48948 w 325438"/>
                    <a:gd name="connsiteY172" fmla="*/ 14461 h 336550"/>
                    <a:gd name="connsiteX173" fmla="*/ 55563 w 325438"/>
                    <a:gd name="connsiteY173" fmla="*/ 14461 h 336550"/>
                    <a:gd name="connsiteX174" fmla="*/ 55563 w 325438"/>
                    <a:gd name="connsiteY174" fmla="*/ 10517 h 336550"/>
                    <a:gd name="connsiteX175" fmla="*/ 64823 w 325438"/>
                    <a:gd name="connsiteY175" fmla="*/ 0 h 3365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</a:cxnLst>
                  <a:rect l="l" t="t" r="r" b="b"/>
                  <a:pathLst>
                    <a:path w="325438" h="336550">
                      <a:moveTo>
                        <a:pt x="233363" y="249238"/>
                      </a:moveTo>
                      <a:lnTo>
                        <a:pt x="279401" y="249238"/>
                      </a:lnTo>
                      <a:lnTo>
                        <a:pt x="279401" y="290513"/>
                      </a:lnTo>
                      <a:lnTo>
                        <a:pt x="233363" y="290513"/>
                      </a:lnTo>
                      <a:close/>
                      <a:moveTo>
                        <a:pt x="171450" y="249238"/>
                      </a:moveTo>
                      <a:lnTo>
                        <a:pt x="217488" y="249238"/>
                      </a:lnTo>
                      <a:lnTo>
                        <a:pt x="217488" y="290513"/>
                      </a:lnTo>
                      <a:lnTo>
                        <a:pt x="171450" y="290513"/>
                      </a:lnTo>
                      <a:close/>
                      <a:moveTo>
                        <a:pt x="107950" y="249238"/>
                      </a:moveTo>
                      <a:lnTo>
                        <a:pt x="155575" y="249238"/>
                      </a:lnTo>
                      <a:lnTo>
                        <a:pt x="155575" y="290513"/>
                      </a:lnTo>
                      <a:lnTo>
                        <a:pt x="107950" y="290513"/>
                      </a:lnTo>
                      <a:close/>
                      <a:moveTo>
                        <a:pt x="46038" y="249238"/>
                      </a:moveTo>
                      <a:lnTo>
                        <a:pt x="93663" y="249238"/>
                      </a:lnTo>
                      <a:lnTo>
                        <a:pt x="93663" y="290513"/>
                      </a:lnTo>
                      <a:lnTo>
                        <a:pt x="46038" y="290513"/>
                      </a:lnTo>
                      <a:close/>
                      <a:moveTo>
                        <a:pt x="233363" y="195263"/>
                      </a:moveTo>
                      <a:lnTo>
                        <a:pt x="279401" y="195263"/>
                      </a:lnTo>
                      <a:lnTo>
                        <a:pt x="279401" y="234951"/>
                      </a:lnTo>
                      <a:lnTo>
                        <a:pt x="233363" y="234951"/>
                      </a:lnTo>
                      <a:close/>
                      <a:moveTo>
                        <a:pt x="171450" y="195263"/>
                      </a:moveTo>
                      <a:lnTo>
                        <a:pt x="217488" y="195263"/>
                      </a:lnTo>
                      <a:lnTo>
                        <a:pt x="217488" y="234951"/>
                      </a:lnTo>
                      <a:lnTo>
                        <a:pt x="171450" y="234951"/>
                      </a:lnTo>
                      <a:close/>
                      <a:moveTo>
                        <a:pt x="107950" y="195263"/>
                      </a:moveTo>
                      <a:lnTo>
                        <a:pt x="155575" y="195263"/>
                      </a:lnTo>
                      <a:lnTo>
                        <a:pt x="155575" y="234951"/>
                      </a:lnTo>
                      <a:lnTo>
                        <a:pt x="107950" y="234951"/>
                      </a:lnTo>
                      <a:close/>
                      <a:moveTo>
                        <a:pt x="46038" y="195263"/>
                      </a:moveTo>
                      <a:lnTo>
                        <a:pt x="93663" y="195263"/>
                      </a:lnTo>
                      <a:lnTo>
                        <a:pt x="93663" y="234951"/>
                      </a:lnTo>
                      <a:lnTo>
                        <a:pt x="46038" y="234951"/>
                      </a:lnTo>
                      <a:close/>
                      <a:moveTo>
                        <a:pt x="233363" y="139700"/>
                      </a:moveTo>
                      <a:lnTo>
                        <a:pt x="279401" y="139700"/>
                      </a:lnTo>
                      <a:lnTo>
                        <a:pt x="279401" y="180975"/>
                      </a:lnTo>
                      <a:lnTo>
                        <a:pt x="233363" y="180975"/>
                      </a:lnTo>
                      <a:close/>
                      <a:moveTo>
                        <a:pt x="171450" y="139700"/>
                      </a:moveTo>
                      <a:lnTo>
                        <a:pt x="217488" y="139700"/>
                      </a:lnTo>
                      <a:lnTo>
                        <a:pt x="217488" y="180975"/>
                      </a:lnTo>
                      <a:lnTo>
                        <a:pt x="171450" y="180975"/>
                      </a:lnTo>
                      <a:close/>
                      <a:moveTo>
                        <a:pt x="107950" y="139700"/>
                      </a:moveTo>
                      <a:lnTo>
                        <a:pt x="155575" y="139700"/>
                      </a:lnTo>
                      <a:lnTo>
                        <a:pt x="155575" y="180975"/>
                      </a:lnTo>
                      <a:lnTo>
                        <a:pt x="107950" y="180975"/>
                      </a:lnTo>
                      <a:close/>
                      <a:moveTo>
                        <a:pt x="49167" y="38100"/>
                      </a:moveTo>
                      <a:cubicBezTo>
                        <a:pt x="35963" y="38100"/>
                        <a:pt x="25400" y="48613"/>
                        <a:pt x="25400" y="61753"/>
                      </a:cubicBezTo>
                      <a:cubicBezTo>
                        <a:pt x="25400" y="61753"/>
                        <a:pt x="25400" y="61753"/>
                        <a:pt x="25400" y="289085"/>
                      </a:cubicBezTo>
                      <a:cubicBezTo>
                        <a:pt x="25400" y="302226"/>
                        <a:pt x="35963" y="312738"/>
                        <a:pt x="49167" y="312738"/>
                      </a:cubicBezTo>
                      <a:cubicBezTo>
                        <a:pt x="49167" y="312738"/>
                        <a:pt x="49167" y="312738"/>
                        <a:pt x="276271" y="312738"/>
                      </a:cubicBezTo>
                      <a:cubicBezTo>
                        <a:pt x="289475" y="312738"/>
                        <a:pt x="300038" y="302226"/>
                        <a:pt x="300038" y="289085"/>
                      </a:cubicBezTo>
                      <a:cubicBezTo>
                        <a:pt x="300038" y="289085"/>
                        <a:pt x="300038" y="289085"/>
                        <a:pt x="300038" y="61753"/>
                      </a:cubicBezTo>
                      <a:cubicBezTo>
                        <a:pt x="300038" y="48613"/>
                        <a:pt x="289475" y="38100"/>
                        <a:pt x="276271" y="38100"/>
                      </a:cubicBezTo>
                      <a:cubicBezTo>
                        <a:pt x="276271" y="38100"/>
                        <a:pt x="276271" y="38100"/>
                        <a:pt x="269669" y="38100"/>
                      </a:cubicBezTo>
                      <a:cubicBezTo>
                        <a:pt x="269669" y="38100"/>
                        <a:pt x="269669" y="38100"/>
                        <a:pt x="269669" y="63067"/>
                      </a:cubicBezTo>
                      <a:cubicBezTo>
                        <a:pt x="273631" y="65695"/>
                        <a:pt x="276271" y="70951"/>
                        <a:pt x="276271" y="74894"/>
                      </a:cubicBezTo>
                      <a:cubicBezTo>
                        <a:pt x="276271" y="84092"/>
                        <a:pt x="268349" y="90662"/>
                        <a:pt x="260427" y="90662"/>
                      </a:cubicBezTo>
                      <a:cubicBezTo>
                        <a:pt x="251184" y="90662"/>
                        <a:pt x="244582" y="84092"/>
                        <a:pt x="244582" y="74894"/>
                      </a:cubicBezTo>
                      <a:cubicBezTo>
                        <a:pt x="244582" y="70951"/>
                        <a:pt x="245903" y="65695"/>
                        <a:pt x="249864" y="63067"/>
                      </a:cubicBezTo>
                      <a:cubicBezTo>
                        <a:pt x="249864" y="63067"/>
                        <a:pt x="249864" y="63067"/>
                        <a:pt x="249864" y="38100"/>
                      </a:cubicBezTo>
                      <a:cubicBezTo>
                        <a:pt x="249864" y="38100"/>
                        <a:pt x="249864" y="38100"/>
                        <a:pt x="231379" y="38100"/>
                      </a:cubicBezTo>
                      <a:cubicBezTo>
                        <a:pt x="231379" y="38100"/>
                        <a:pt x="231379" y="38100"/>
                        <a:pt x="231379" y="63067"/>
                      </a:cubicBezTo>
                      <a:cubicBezTo>
                        <a:pt x="234019" y="65695"/>
                        <a:pt x="236660" y="70951"/>
                        <a:pt x="236660" y="74894"/>
                      </a:cubicBezTo>
                      <a:cubicBezTo>
                        <a:pt x="236660" y="84092"/>
                        <a:pt x="230058" y="90662"/>
                        <a:pt x="220816" y="90662"/>
                      </a:cubicBezTo>
                      <a:cubicBezTo>
                        <a:pt x="212893" y="90662"/>
                        <a:pt x="204971" y="84092"/>
                        <a:pt x="204971" y="74894"/>
                      </a:cubicBezTo>
                      <a:cubicBezTo>
                        <a:pt x="204971" y="70951"/>
                        <a:pt x="207612" y="65695"/>
                        <a:pt x="210253" y="63067"/>
                      </a:cubicBezTo>
                      <a:cubicBezTo>
                        <a:pt x="210253" y="63067"/>
                        <a:pt x="210253" y="63067"/>
                        <a:pt x="210253" y="38100"/>
                      </a:cubicBezTo>
                      <a:cubicBezTo>
                        <a:pt x="210253" y="38100"/>
                        <a:pt x="210253" y="38100"/>
                        <a:pt x="191767" y="38100"/>
                      </a:cubicBezTo>
                      <a:cubicBezTo>
                        <a:pt x="191767" y="38100"/>
                        <a:pt x="191767" y="38100"/>
                        <a:pt x="191767" y="63067"/>
                      </a:cubicBezTo>
                      <a:cubicBezTo>
                        <a:pt x="195728" y="65695"/>
                        <a:pt x="198369" y="70951"/>
                        <a:pt x="198369" y="74894"/>
                      </a:cubicBezTo>
                      <a:cubicBezTo>
                        <a:pt x="198369" y="84092"/>
                        <a:pt x="190447" y="90662"/>
                        <a:pt x="182525" y="90662"/>
                      </a:cubicBezTo>
                      <a:cubicBezTo>
                        <a:pt x="173282" y="90662"/>
                        <a:pt x="166680" y="84092"/>
                        <a:pt x="166680" y="74894"/>
                      </a:cubicBezTo>
                      <a:cubicBezTo>
                        <a:pt x="166680" y="70951"/>
                        <a:pt x="168001" y="65695"/>
                        <a:pt x="171962" y="63067"/>
                      </a:cubicBezTo>
                      <a:cubicBezTo>
                        <a:pt x="171962" y="63067"/>
                        <a:pt x="171962" y="63067"/>
                        <a:pt x="171962" y="38100"/>
                      </a:cubicBezTo>
                      <a:cubicBezTo>
                        <a:pt x="171962" y="38100"/>
                        <a:pt x="171962" y="38100"/>
                        <a:pt x="153476" y="38100"/>
                      </a:cubicBezTo>
                      <a:cubicBezTo>
                        <a:pt x="153476" y="38100"/>
                        <a:pt x="153476" y="38100"/>
                        <a:pt x="153476" y="63067"/>
                      </a:cubicBezTo>
                      <a:cubicBezTo>
                        <a:pt x="157438" y="65695"/>
                        <a:pt x="158758" y="70951"/>
                        <a:pt x="158758" y="74894"/>
                      </a:cubicBezTo>
                      <a:cubicBezTo>
                        <a:pt x="158758" y="84092"/>
                        <a:pt x="152156" y="90662"/>
                        <a:pt x="142913" y="90662"/>
                      </a:cubicBezTo>
                      <a:cubicBezTo>
                        <a:pt x="134991" y="90662"/>
                        <a:pt x="127069" y="84092"/>
                        <a:pt x="127069" y="74894"/>
                      </a:cubicBezTo>
                      <a:cubicBezTo>
                        <a:pt x="127069" y="70951"/>
                        <a:pt x="129710" y="65695"/>
                        <a:pt x="133671" y="63067"/>
                      </a:cubicBezTo>
                      <a:cubicBezTo>
                        <a:pt x="133671" y="63067"/>
                        <a:pt x="133671" y="63067"/>
                        <a:pt x="133671" y="38100"/>
                      </a:cubicBezTo>
                      <a:cubicBezTo>
                        <a:pt x="133671" y="38100"/>
                        <a:pt x="133671" y="38100"/>
                        <a:pt x="115186" y="38100"/>
                      </a:cubicBezTo>
                      <a:cubicBezTo>
                        <a:pt x="115186" y="38100"/>
                        <a:pt x="115186" y="38100"/>
                        <a:pt x="115186" y="63067"/>
                      </a:cubicBezTo>
                      <a:cubicBezTo>
                        <a:pt x="117826" y="65695"/>
                        <a:pt x="120467" y="70951"/>
                        <a:pt x="120467" y="74894"/>
                      </a:cubicBezTo>
                      <a:cubicBezTo>
                        <a:pt x="120467" y="84092"/>
                        <a:pt x="112545" y="90662"/>
                        <a:pt x="104623" y="90662"/>
                      </a:cubicBezTo>
                      <a:cubicBezTo>
                        <a:pt x="95380" y="90662"/>
                        <a:pt x="88778" y="84092"/>
                        <a:pt x="88778" y="74894"/>
                      </a:cubicBezTo>
                      <a:cubicBezTo>
                        <a:pt x="88778" y="70951"/>
                        <a:pt x="91419" y="65695"/>
                        <a:pt x="94060" y="63067"/>
                      </a:cubicBezTo>
                      <a:cubicBezTo>
                        <a:pt x="94060" y="63067"/>
                        <a:pt x="94060" y="63067"/>
                        <a:pt x="94060" y="38100"/>
                      </a:cubicBezTo>
                      <a:cubicBezTo>
                        <a:pt x="94060" y="38100"/>
                        <a:pt x="94060" y="38100"/>
                        <a:pt x="75574" y="38100"/>
                      </a:cubicBezTo>
                      <a:cubicBezTo>
                        <a:pt x="75574" y="38100"/>
                        <a:pt x="75574" y="38100"/>
                        <a:pt x="75574" y="63067"/>
                      </a:cubicBezTo>
                      <a:cubicBezTo>
                        <a:pt x="79535" y="65695"/>
                        <a:pt x="80856" y="70951"/>
                        <a:pt x="80856" y="74894"/>
                      </a:cubicBezTo>
                      <a:cubicBezTo>
                        <a:pt x="80856" y="84092"/>
                        <a:pt x="74254" y="90662"/>
                        <a:pt x="65011" y="90662"/>
                      </a:cubicBezTo>
                      <a:cubicBezTo>
                        <a:pt x="57089" y="90662"/>
                        <a:pt x="49167" y="84092"/>
                        <a:pt x="49167" y="74894"/>
                      </a:cubicBezTo>
                      <a:cubicBezTo>
                        <a:pt x="49167" y="70951"/>
                        <a:pt x="51808" y="65695"/>
                        <a:pt x="55769" y="63067"/>
                      </a:cubicBezTo>
                      <a:cubicBezTo>
                        <a:pt x="55769" y="63067"/>
                        <a:pt x="55769" y="63067"/>
                        <a:pt x="55769" y="38100"/>
                      </a:cubicBezTo>
                      <a:cubicBezTo>
                        <a:pt x="55769" y="38100"/>
                        <a:pt x="55769" y="38100"/>
                        <a:pt x="49167" y="38100"/>
                      </a:cubicBezTo>
                      <a:close/>
                      <a:moveTo>
                        <a:pt x="65315" y="4763"/>
                      </a:moveTo>
                      <a:cubicBezTo>
                        <a:pt x="63047" y="4763"/>
                        <a:pt x="61913" y="7437"/>
                        <a:pt x="61913" y="10110"/>
                      </a:cubicBezTo>
                      <a:lnTo>
                        <a:pt x="61913" y="75616"/>
                      </a:lnTo>
                      <a:cubicBezTo>
                        <a:pt x="61913" y="79626"/>
                        <a:pt x="63047" y="80963"/>
                        <a:pt x="65315" y="80963"/>
                      </a:cubicBezTo>
                      <a:cubicBezTo>
                        <a:pt x="68717" y="80963"/>
                        <a:pt x="69851" y="79626"/>
                        <a:pt x="69851" y="75616"/>
                      </a:cubicBezTo>
                      <a:cubicBezTo>
                        <a:pt x="69851" y="75616"/>
                        <a:pt x="69851" y="75616"/>
                        <a:pt x="69851" y="10110"/>
                      </a:cubicBezTo>
                      <a:cubicBezTo>
                        <a:pt x="69851" y="7437"/>
                        <a:pt x="68717" y="4763"/>
                        <a:pt x="65315" y="4763"/>
                      </a:cubicBezTo>
                      <a:close/>
                      <a:moveTo>
                        <a:pt x="104776" y="4763"/>
                      </a:moveTo>
                      <a:cubicBezTo>
                        <a:pt x="102394" y="4763"/>
                        <a:pt x="100013" y="7437"/>
                        <a:pt x="100013" y="10110"/>
                      </a:cubicBezTo>
                      <a:lnTo>
                        <a:pt x="100013" y="75616"/>
                      </a:lnTo>
                      <a:cubicBezTo>
                        <a:pt x="100013" y="79626"/>
                        <a:pt x="102394" y="80963"/>
                        <a:pt x="104776" y="80963"/>
                      </a:cubicBezTo>
                      <a:cubicBezTo>
                        <a:pt x="107157" y="80963"/>
                        <a:pt x="109538" y="79626"/>
                        <a:pt x="109538" y="75616"/>
                      </a:cubicBezTo>
                      <a:cubicBezTo>
                        <a:pt x="109538" y="75616"/>
                        <a:pt x="109538" y="75616"/>
                        <a:pt x="109538" y="10110"/>
                      </a:cubicBezTo>
                      <a:cubicBezTo>
                        <a:pt x="109538" y="7437"/>
                        <a:pt x="107157" y="4763"/>
                        <a:pt x="104776" y="4763"/>
                      </a:cubicBezTo>
                      <a:close/>
                      <a:moveTo>
                        <a:pt x="142876" y="4763"/>
                      </a:moveTo>
                      <a:cubicBezTo>
                        <a:pt x="140494" y="4763"/>
                        <a:pt x="138113" y="7437"/>
                        <a:pt x="138113" y="10110"/>
                      </a:cubicBezTo>
                      <a:lnTo>
                        <a:pt x="138113" y="75616"/>
                      </a:lnTo>
                      <a:cubicBezTo>
                        <a:pt x="138113" y="79626"/>
                        <a:pt x="140494" y="80963"/>
                        <a:pt x="142876" y="80963"/>
                      </a:cubicBezTo>
                      <a:cubicBezTo>
                        <a:pt x="145257" y="80963"/>
                        <a:pt x="147638" y="79626"/>
                        <a:pt x="147638" y="75616"/>
                      </a:cubicBezTo>
                      <a:cubicBezTo>
                        <a:pt x="147638" y="75616"/>
                        <a:pt x="147638" y="75616"/>
                        <a:pt x="147638" y="10110"/>
                      </a:cubicBezTo>
                      <a:cubicBezTo>
                        <a:pt x="147638" y="7437"/>
                        <a:pt x="145257" y="4763"/>
                        <a:pt x="142876" y="4763"/>
                      </a:cubicBezTo>
                      <a:close/>
                      <a:moveTo>
                        <a:pt x="182563" y="4763"/>
                      </a:moveTo>
                      <a:cubicBezTo>
                        <a:pt x="180181" y="4763"/>
                        <a:pt x="177800" y="7437"/>
                        <a:pt x="177800" y="10110"/>
                      </a:cubicBezTo>
                      <a:lnTo>
                        <a:pt x="177800" y="75616"/>
                      </a:lnTo>
                      <a:cubicBezTo>
                        <a:pt x="177800" y="79626"/>
                        <a:pt x="180181" y="80963"/>
                        <a:pt x="182563" y="80963"/>
                      </a:cubicBezTo>
                      <a:cubicBezTo>
                        <a:pt x="184944" y="80963"/>
                        <a:pt x="187325" y="79626"/>
                        <a:pt x="187325" y="75616"/>
                      </a:cubicBezTo>
                      <a:cubicBezTo>
                        <a:pt x="187325" y="75616"/>
                        <a:pt x="187325" y="75616"/>
                        <a:pt x="187325" y="10110"/>
                      </a:cubicBezTo>
                      <a:cubicBezTo>
                        <a:pt x="187325" y="7437"/>
                        <a:pt x="184944" y="4763"/>
                        <a:pt x="182563" y="4763"/>
                      </a:cubicBezTo>
                      <a:close/>
                      <a:moveTo>
                        <a:pt x="220663" y="4763"/>
                      </a:moveTo>
                      <a:cubicBezTo>
                        <a:pt x="218281" y="4763"/>
                        <a:pt x="215900" y="7437"/>
                        <a:pt x="215900" y="10110"/>
                      </a:cubicBezTo>
                      <a:lnTo>
                        <a:pt x="215900" y="75616"/>
                      </a:lnTo>
                      <a:cubicBezTo>
                        <a:pt x="215900" y="79626"/>
                        <a:pt x="218281" y="80963"/>
                        <a:pt x="220663" y="80963"/>
                      </a:cubicBezTo>
                      <a:cubicBezTo>
                        <a:pt x="223044" y="80963"/>
                        <a:pt x="225425" y="79626"/>
                        <a:pt x="225425" y="75616"/>
                      </a:cubicBezTo>
                      <a:cubicBezTo>
                        <a:pt x="225425" y="75616"/>
                        <a:pt x="225425" y="75616"/>
                        <a:pt x="225425" y="10110"/>
                      </a:cubicBezTo>
                      <a:cubicBezTo>
                        <a:pt x="225425" y="7437"/>
                        <a:pt x="223044" y="4763"/>
                        <a:pt x="220663" y="4763"/>
                      </a:cubicBezTo>
                      <a:close/>
                      <a:moveTo>
                        <a:pt x="260124" y="4763"/>
                      </a:moveTo>
                      <a:cubicBezTo>
                        <a:pt x="256722" y="4763"/>
                        <a:pt x="255588" y="7437"/>
                        <a:pt x="255588" y="10110"/>
                      </a:cubicBezTo>
                      <a:lnTo>
                        <a:pt x="255588" y="75616"/>
                      </a:lnTo>
                      <a:cubicBezTo>
                        <a:pt x="255588" y="79626"/>
                        <a:pt x="256722" y="80963"/>
                        <a:pt x="260124" y="80963"/>
                      </a:cubicBezTo>
                      <a:cubicBezTo>
                        <a:pt x="262392" y="80963"/>
                        <a:pt x="263526" y="79626"/>
                        <a:pt x="263526" y="75616"/>
                      </a:cubicBezTo>
                      <a:cubicBezTo>
                        <a:pt x="263526" y="75616"/>
                        <a:pt x="263526" y="75616"/>
                        <a:pt x="263526" y="10110"/>
                      </a:cubicBezTo>
                      <a:cubicBezTo>
                        <a:pt x="263526" y="7437"/>
                        <a:pt x="262392" y="4763"/>
                        <a:pt x="260124" y="4763"/>
                      </a:cubicBezTo>
                      <a:close/>
                      <a:moveTo>
                        <a:pt x="64823" y="0"/>
                      </a:moveTo>
                      <a:cubicBezTo>
                        <a:pt x="71438" y="0"/>
                        <a:pt x="75406" y="3944"/>
                        <a:pt x="75406" y="10517"/>
                      </a:cubicBezTo>
                      <a:cubicBezTo>
                        <a:pt x="75406" y="10517"/>
                        <a:pt x="75406" y="10517"/>
                        <a:pt x="75406" y="14461"/>
                      </a:cubicBezTo>
                      <a:cubicBezTo>
                        <a:pt x="75406" y="14461"/>
                        <a:pt x="75406" y="14461"/>
                        <a:pt x="93927" y="14461"/>
                      </a:cubicBezTo>
                      <a:cubicBezTo>
                        <a:pt x="93927" y="14461"/>
                        <a:pt x="93927" y="14461"/>
                        <a:pt x="93927" y="10517"/>
                      </a:cubicBezTo>
                      <a:cubicBezTo>
                        <a:pt x="93927" y="3944"/>
                        <a:pt x="99219" y="0"/>
                        <a:pt x="104511" y="0"/>
                      </a:cubicBezTo>
                      <a:cubicBezTo>
                        <a:pt x="109802" y="0"/>
                        <a:pt x="115094" y="3944"/>
                        <a:pt x="115094" y="10517"/>
                      </a:cubicBezTo>
                      <a:cubicBezTo>
                        <a:pt x="115094" y="10517"/>
                        <a:pt x="115094" y="10517"/>
                        <a:pt x="115094" y="14461"/>
                      </a:cubicBezTo>
                      <a:cubicBezTo>
                        <a:pt x="115094" y="14461"/>
                        <a:pt x="115094" y="14461"/>
                        <a:pt x="133615" y="14461"/>
                      </a:cubicBezTo>
                      <a:cubicBezTo>
                        <a:pt x="133615" y="14461"/>
                        <a:pt x="133615" y="14461"/>
                        <a:pt x="133615" y="10517"/>
                      </a:cubicBezTo>
                      <a:cubicBezTo>
                        <a:pt x="133615" y="3944"/>
                        <a:pt x="137584" y="0"/>
                        <a:pt x="142875" y="0"/>
                      </a:cubicBezTo>
                      <a:cubicBezTo>
                        <a:pt x="149490" y="0"/>
                        <a:pt x="153459" y="3944"/>
                        <a:pt x="153459" y="10517"/>
                      </a:cubicBezTo>
                      <a:cubicBezTo>
                        <a:pt x="153459" y="10517"/>
                        <a:pt x="153459" y="10517"/>
                        <a:pt x="153459" y="14461"/>
                      </a:cubicBezTo>
                      <a:cubicBezTo>
                        <a:pt x="153459" y="14461"/>
                        <a:pt x="153459" y="14461"/>
                        <a:pt x="171980" y="14461"/>
                      </a:cubicBezTo>
                      <a:cubicBezTo>
                        <a:pt x="171980" y="14461"/>
                        <a:pt x="171980" y="14461"/>
                        <a:pt x="171980" y="10517"/>
                      </a:cubicBezTo>
                      <a:cubicBezTo>
                        <a:pt x="171980" y="3944"/>
                        <a:pt x="175948" y="0"/>
                        <a:pt x="182563" y="0"/>
                      </a:cubicBezTo>
                      <a:cubicBezTo>
                        <a:pt x="187855" y="0"/>
                        <a:pt x="191823" y="3944"/>
                        <a:pt x="191823" y="10517"/>
                      </a:cubicBezTo>
                      <a:cubicBezTo>
                        <a:pt x="191823" y="10517"/>
                        <a:pt x="191823" y="10517"/>
                        <a:pt x="191823" y="14461"/>
                      </a:cubicBezTo>
                      <a:cubicBezTo>
                        <a:pt x="191823" y="14461"/>
                        <a:pt x="191823" y="14461"/>
                        <a:pt x="210344" y="14461"/>
                      </a:cubicBezTo>
                      <a:cubicBezTo>
                        <a:pt x="210344" y="14461"/>
                        <a:pt x="210344" y="14461"/>
                        <a:pt x="210344" y="10517"/>
                      </a:cubicBezTo>
                      <a:cubicBezTo>
                        <a:pt x="210344" y="3944"/>
                        <a:pt x="215636" y="0"/>
                        <a:pt x="220927" y="0"/>
                      </a:cubicBezTo>
                      <a:cubicBezTo>
                        <a:pt x="226219" y="0"/>
                        <a:pt x="231511" y="3944"/>
                        <a:pt x="231511" y="10517"/>
                      </a:cubicBezTo>
                      <a:cubicBezTo>
                        <a:pt x="231511" y="10517"/>
                        <a:pt x="231511" y="10517"/>
                        <a:pt x="231511" y="14461"/>
                      </a:cubicBezTo>
                      <a:cubicBezTo>
                        <a:pt x="231511" y="14461"/>
                        <a:pt x="231511" y="14461"/>
                        <a:pt x="250032" y="14461"/>
                      </a:cubicBezTo>
                      <a:cubicBezTo>
                        <a:pt x="250032" y="14461"/>
                        <a:pt x="250032" y="14461"/>
                        <a:pt x="250032" y="10517"/>
                      </a:cubicBezTo>
                      <a:cubicBezTo>
                        <a:pt x="250032" y="3944"/>
                        <a:pt x="254000" y="0"/>
                        <a:pt x="260615" y="0"/>
                      </a:cubicBezTo>
                      <a:cubicBezTo>
                        <a:pt x="265907" y="0"/>
                        <a:pt x="269875" y="3944"/>
                        <a:pt x="269875" y="10517"/>
                      </a:cubicBezTo>
                      <a:cubicBezTo>
                        <a:pt x="269875" y="10517"/>
                        <a:pt x="269875" y="10517"/>
                        <a:pt x="269875" y="14461"/>
                      </a:cubicBezTo>
                      <a:cubicBezTo>
                        <a:pt x="269875" y="14461"/>
                        <a:pt x="269875" y="14461"/>
                        <a:pt x="276490" y="14461"/>
                      </a:cubicBezTo>
                      <a:cubicBezTo>
                        <a:pt x="302948" y="14461"/>
                        <a:pt x="325438" y="35496"/>
                        <a:pt x="325438" y="61789"/>
                      </a:cubicBezTo>
                      <a:cubicBezTo>
                        <a:pt x="325438" y="61789"/>
                        <a:pt x="325438" y="61789"/>
                        <a:pt x="325438" y="289223"/>
                      </a:cubicBezTo>
                      <a:cubicBezTo>
                        <a:pt x="325438" y="315516"/>
                        <a:pt x="302948" y="336550"/>
                        <a:pt x="276490" y="336550"/>
                      </a:cubicBezTo>
                      <a:cubicBezTo>
                        <a:pt x="276490" y="336550"/>
                        <a:pt x="276490" y="336550"/>
                        <a:pt x="48948" y="336550"/>
                      </a:cubicBezTo>
                      <a:cubicBezTo>
                        <a:pt x="22490" y="336550"/>
                        <a:pt x="0" y="315516"/>
                        <a:pt x="0" y="289223"/>
                      </a:cubicBezTo>
                      <a:cubicBezTo>
                        <a:pt x="0" y="289223"/>
                        <a:pt x="0" y="289223"/>
                        <a:pt x="0" y="61789"/>
                      </a:cubicBezTo>
                      <a:cubicBezTo>
                        <a:pt x="0" y="35496"/>
                        <a:pt x="22490" y="14461"/>
                        <a:pt x="48948" y="14461"/>
                      </a:cubicBezTo>
                      <a:cubicBezTo>
                        <a:pt x="48948" y="14461"/>
                        <a:pt x="48948" y="14461"/>
                        <a:pt x="55563" y="14461"/>
                      </a:cubicBezTo>
                      <a:cubicBezTo>
                        <a:pt x="55563" y="14461"/>
                        <a:pt x="55563" y="14461"/>
                        <a:pt x="55563" y="10517"/>
                      </a:cubicBezTo>
                      <a:cubicBezTo>
                        <a:pt x="55563" y="3944"/>
                        <a:pt x="59531" y="0"/>
                        <a:pt x="64823" y="0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>
                  <a:noFill/>
                </a:ln>
              </p:spPr>
              <p:txBody>
                <a:bodyPr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rgbClr val="000000"/>
                      </a:solidFill>
                      <a:latin typeface="Arial" panose="020B0604020202020204" pitchFamily="34" charset="0"/>
                      <a:ea typeface="微软雅黑" panose="020B0503020204020204" charset="-122"/>
                      <a:cs typeface="+mn-ea"/>
                    </a:defRPr>
                  </a:lvl9pPr>
                </a:lstStyle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8" name="文本框 27"/>
              <p:cNvSpPr txBox="1"/>
              <p:nvPr/>
            </p:nvSpPr>
            <p:spPr>
              <a:xfrm>
                <a:off x="6669040" y="4779208"/>
                <a:ext cx="1742936" cy="2298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ysClr val="windowText" lastClr="000000">
                        <a:lumMod val="75000"/>
                        <a:lumOff val="25000"/>
                      </a:sysClr>
                    </a:solidFill>
                    <a:effectLst/>
                    <a:uLnTx/>
                    <a:uFillTx/>
                    <a:latin typeface="Arial" panose="020B0604020202020204"/>
                    <a:ea typeface="微软雅黑" panose="020B0503020204020204" charset="-122"/>
                    <a:cs typeface="微软雅黑" panose="020B0503020204020204" charset="-122"/>
                    <a:sym typeface="Arial" panose="020B0604020202020204" pitchFamily="34" charset="0"/>
                  </a:rPr>
                  <a:t>时间：</a:t>
                </a: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>
                      <a:lumMod val="75000"/>
                      <a:lumOff val="25000"/>
                    </a:sysClr>
                  </a:solidFill>
                  <a:effectLst/>
                  <a:uLnTx/>
                  <a:uFillTx/>
                  <a:latin typeface="Arial" panose="020B0604020202020204"/>
                  <a:ea typeface="微软雅黑" panose="020B0503020204020204" charset="-122"/>
                  <a:cs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0" name="组合 119"/>
          <p:cNvGrpSpPr/>
          <p:nvPr/>
        </p:nvGrpSpPr>
        <p:grpSpPr>
          <a:xfrm>
            <a:off x="7907330" y="2259905"/>
            <a:ext cx="972185" cy="577215"/>
            <a:chOff x="7266" y="4942"/>
            <a:chExt cx="1531" cy="909"/>
          </a:xfrm>
        </p:grpSpPr>
        <p:sp>
          <p:nvSpPr>
            <p:cNvPr id="121" name="îṡľíḍè"/>
            <p:cNvSpPr txBox="1"/>
            <p:nvPr/>
          </p:nvSpPr>
          <p:spPr>
            <a:xfrm>
              <a:off x="7266" y="5539"/>
              <a:ext cx="1531" cy="312"/>
            </a:xfrm>
            <a:prstGeom prst="rect">
              <a:avLst/>
            </a:prstGeom>
            <a:noFill/>
          </p:spPr>
          <p:txBody>
            <a:bodyPr wrap="none" numCol="1" rtlCol="0">
              <a:prstTxWarp prst="textPlain">
                <a:avLst/>
              </a:prstTxWarp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REPORT</a:t>
              </a:r>
              <a:endParaRPr kumimoji="0" lang="zh-CN" altLang="en-US" sz="16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endParaRPr>
            </a:p>
          </p:txBody>
        </p:sp>
        <p:sp>
          <p:nvSpPr>
            <p:cNvPr id="122" name="îṩľïḑê"/>
            <p:cNvSpPr txBox="1"/>
            <p:nvPr/>
          </p:nvSpPr>
          <p:spPr>
            <a:xfrm>
              <a:off x="7269" y="5289"/>
              <a:ext cx="1092" cy="187"/>
            </a:xfrm>
            <a:prstGeom prst="rect">
              <a:avLst/>
            </a:prstGeom>
            <a:noFill/>
          </p:spPr>
          <p:txBody>
            <a:bodyPr wrap="none" numCol="1" rtlCol="0">
              <a:prstTxWarp prst="textPlain">
                <a:avLst/>
              </a:prstTxWarp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600" b="1" i="0" u="none" strike="noStrike" kern="1200" cap="none" spc="0" normalizeH="0" baseline="0" noProof="0" dirty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</a:rPr>
                <a:t>ANNUAL</a:t>
              </a:r>
              <a:endPara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</a:endParaRPr>
            </a:p>
          </p:txBody>
        </p:sp>
        <p:sp>
          <p:nvSpPr>
            <p:cNvPr id="123" name="ís1ídè"/>
            <p:cNvSpPr txBox="1"/>
            <p:nvPr/>
          </p:nvSpPr>
          <p:spPr>
            <a:xfrm>
              <a:off x="7844" y="4942"/>
              <a:ext cx="682" cy="280"/>
            </a:xfrm>
            <a:prstGeom prst="rect">
              <a:avLst/>
            </a:prstGeom>
            <a:noFill/>
          </p:spPr>
          <p:txBody>
            <a:bodyPr wrap="none" numCol="1" rtlCol="0">
              <a:prstTxWarp prst="textPlain">
                <a:avLst/>
              </a:prstTxWarp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6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2F2F2"/>
                  </a:solidFill>
                  <a:effectLst/>
                  <a:uLnTx/>
                  <a:uFillTx/>
                </a:rPr>
                <a:t>2020</a:t>
              </a:r>
              <a:endPara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</a:endParaRPr>
            </a:p>
          </p:txBody>
        </p:sp>
        <p:sp>
          <p:nvSpPr>
            <p:cNvPr id="124" name="ïṩḷîďê"/>
            <p:cNvSpPr/>
            <p:nvPr/>
          </p:nvSpPr>
          <p:spPr>
            <a:xfrm>
              <a:off x="7266" y="4952"/>
              <a:ext cx="506" cy="261"/>
            </a:xfrm>
            <a:prstGeom prst="rect">
              <a:avLst/>
            </a:prstGeom>
            <a:solidFill>
              <a:srgbClr val="F2F2F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ïşlïḋe"/>
            <p:cNvSpPr/>
            <p:nvPr/>
          </p:nvSpPr>
          <p:spPr>
            <a:xfrm>
              <a:off x="8432" y="5108"/>
              <a:ext cx="365" cy="365"/>
            </a:xfrm>
            <a:custGeom>
              <a:avLst/>
              <a:gdLst>
                <a:gd name="connsiteX0" fmla="*/ 259984 w 607639"/>
                <a:gd name="connsiteY0" fmla="*/ 430308 h 606722"/>
                <a:gd name="connsiteX1" fmla="*/ 287837 w 607639"/>
                <a:gd name="connsiteY1" fmla="*/ 458126 h 606722"/>
                <a:gd name="connsiteX2" fmla="*/ 139047 w 607639"/>
                <a:gd name="connsiteY2" fmla="*/ 606722 h 606722"/>
                <a:gd name="connsiteX3" fmla="*/ 111282 w 607639"/>
                <a:gd name="connsiteY3" fmla="*/ 578905 h 606722"/>
                <a:gd name="connsiteX4" fmla="*/ 204460 w 607639"/>
                <a:gd name="connsiteY4" fmla="*/ 374844 h 606722"/>
                <a:gd name="connsiteX5" fmla="*/ 232231 w 607639"/>
                <a:gd name="connsiteY5" fmla="*/ 402573 h 606722"/>
                <a:gd name="connsiteX6" fmla="*/ 27771 w 607639"/>
                <a:gd name="connsiteY6" fmla="*/ 606722 h 606722"/>
                <a:gd name="connsiteX7" fmla="*/ 0 w 607639"/>
                <a:gd name="connsiteY7" fmla="*/ 578904 h 606722"/>
                <a:gd name="connsiteX8" fmla="*/ 148791 w 607639"/>
                <a:gd name="connsiteY8" fmla="*/ 319309 h 606722"/>
                <a:gd name="connsiteX9" fmla="*/ 176555 w 607639"/>
                <a:gd name="connsiteY9" fmla="*/ 347040 h 606722"/>
                <a:gd name="connsiteX10" fmla="*/ 27853 w 607639"/>
                <a:gd name="connsiteY10" fmla="*/ 495652 h 606722"/>
                <a:gd name="connsiteX11" fmla="*/ 0 w 607639"/>
                <a:gd name="connsiteY11" fmla="*/ 467921 h 606722"/>
                <a:gd name="connsiteX12" fmla="*/ 482456 w 607639"/>
                <a:gd name="connsiteY12" fmla="*/ 291506 h 606722"/>
                <a:gd name="connsiteX13" fmla="*/ 441354 w 607639"/>
                <a:gd name="connsiteY13" fmla="*/ 444829 h 606722"/>
                <a:gd name="connsiteX14" fmla="*/ 385749 w 607639"/>
                <a:gd name="connsiteY14" fmla="*/ 500380 h 606722"/>
                <a:gd name="connsiteX15" fmla="*/ 329611 w 607639"/>
                <a:gd name="connsiteY15" fmla="*/ 444295 h 606722"/>
                <a:gd name="connsiteX16" fmla="*/ 218312 w 607639"/>
                <a:gd name="connsiteY16" fmla="*/ 277605 h 606722"/>
                <a:gd name="connsiteX17" fmla="*/ 329470 w 607639"/>
                <a:gd name="connsiteY17" fmla="*/ 388739 h 606722"/>
                <a:gd name="connsiteX18" fmla="*/ 301703 w 607639"/>
                <a:gd name="connsiteY18" fmla="*/ 416478 h 606722"/>
                <a:gd name="connsiteX19" fmla="*/ 190456 w 607639"/>
                <a:gd name="connsiteY19" fmla="*/ 305433 h 606722"/>
                <a:gd name="connsiteX20" fmla="*/ 315639 w 607639"/>
                <a:gd name="connsiteY20" fmla="*/ 124971 h 606722"/>
                <a:gd name="connsiteX21" fmla="*/ 162720 w 607639"/>
                <a:gd name="connsiteY21" fmla="*/ 277604 h 606722"/>
                <a:gd name="connsiteX22" fmla="*/ 106554 w 607639"/>
                <a:gd name="connsiteY22" fmla="*/ 221544 h 606722"/>
                <a:gd name="connsiteX23" fmla="*/ 162097 w 607639"/>
                <a:gd name="connsiteY23" fmla="*/ 166016 h 606722"/>
                <a:gd name="connsiteX24" fmla="*/ 459243 w 607639"/>
                <a:gd name="connsiteY24" fmla="*/ 120359 h 606722"/>
                <a:gd name="connsiteX25" fmla="*/ 431471 w 607639"/>
                <a:gd name="connsiteY25" fmla="*/ 148088 h 606722"/>
                <a:gd name="connsiteX26" fmla="*/ 459243 w 607639"/>
                <a:gd name="connsiteY26" fmla="*/ 175905 h 606722"/>
                <a:gd name="connsiteX27" fmla="*/ 487103 w 607639"/>
                <a:gd name="connsiteY27" fmla="*/ 148088 h 606722"/>
                <a:gd name="connsiteX28" fmla="*/ 445357 w 607639"/>
                <a:gd name="connsiteY28" fmla="*/ 50948 h 606722"/>
                <a:gd name="connsiteX29" fmla="*/ 556620 w 607639"/>
                <a:gd name="connsiteY29" fmla="*/ 161952 h 606722"/>
                <a:gd name="connsiteX30" fmla="*/ 357326 w 607639"/>
                <a:gd name="connsiteY30" fmla="*/ 360942 h 606722"/>
                <a:gd name="connsiteX31" fmla="*/ 246062 w 607639"/>
                <a:gd name="connsiteY31" fmla="*/ 249938 h 606722"/>
                <a:gd name="connsiteX32" fmla="*/ 607639 w 607639"/>
                <a:gd name="connsiteY32" fmla="*/ 0 h 606722"/>
                <a:gd name="connsiteX33" fmla="*/ 576136 w 607639"/>
                <a:gd name="connsiteY33" fmla="*/ 125818 h 606722"/>
                <a:gd name="connsiteX34" fmla="*/ 481539 w 607639"/>
                <a:gd name="connsiteY34" fmla="*/ 31454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607639" h="606722">
                  <a:moveTo>
                    <a:pt x="259984" y="430308"/>
                  </a:moveTo>
                  <a:lnTo>
                    <a:pt x="287837" y="458126"/>
                  </a:lnTo>
                  <a:lnTo>
                    <a:pt x="139047" y="606722"/>
                  </a:lnTo>
                  <a:lnTo>
                    <a:pt x="111282" y="578905"/>
                  </a:lnTo>
                  <a:close/>
                  <a:moveTo>
                    <a:pt x="204460" y="374844"/>
                  </a:moveTo>
                  <a:lnTo>
                    <a:pt x="232231" y="402573"/>
                  </a:lnTo>
                  <a:lnTo>
                    <a:pt x="27771" y="606722"/>
                  </a:lnTo>
                  <a:lnTo>
                    <a:pt x="0" y="578904"/>
                  </a:lnTo>
                  <a:close/>
                  <a:moveTo>
                    <a:pt x="148791" y="319309"/>
                  </a:moveTo>
                  <a:lnTo>
                    <a:pt x="176555" y="347040"/>
                  </a:lnTo>
                  <a:lnTo>
                    <a:pt x="27853" y="495652"/>
                  </a:lnTo>
                  <a:lnTo>
                    <a:pt x="0" y="467921"/>
                  </a:lnTo>
                  <a:close/>
                  <a:moveTo>
                    <a:pt x="482456" y="291506"/>
                  </a:moveTo>
                  <a:lnTo>
                    <a:pt x="441354" y="444829"/>
                  </a:lnTo>
                  <a:lnTo>
                    <a:pt x="385749" y="500380"/>
                  </a:lnTo>
                  <a:lnTo>
                    <a:pt x="329611" y="444295"/>
                  </a:lnTo>
                  <a:close/>
                  <a:moveTo>
                    <a:pt x="218312" y="277605"/>
                  </a:moveTo>
                  <a:lnTo>
                    <a:pt x="329470" y="388739"/>
                  </a:lnTo>
                  <a:lnTo>
                    <a:pt x="301703" y="416478"/>
                  </a:lnTo>
                  <a:lnTo>
                    <a:pt x="190456" y="305433"/>
                  </a:lnTo>
                  <a:close/>
                  <a:moveTo>
                    <a:pt x="315639" y="124971"/>
                  </a:moveTo>
                  <a:lnTo>
                    <a:pt x="162720" y="277604"/>
                  </a:lnTo>
                  <a:lnTo>
                    <a:pt x="106554" y="221544"/>
                  </a:lnTo>
                  <a:lnTo>
                    <a:pt x="162097" y="166016"/>
                  </a:lnTo>
                  <a:close/>
                  <a:moveTo>
                    <a:pt x="459243" y="120359"/>
                  </a:moveTo>
                  <a:lnTo>
                    <a:pt x="431471" y="148088"/>
                  </a:lnTo>
                  <a:lnTo>
                    <a:pt x="459243" y="175905"/>
                  </a:lnTo>
                  <a:lnTo>
                    <a:pt x="487103" y="148088"/>
                  </a:lnTo>
                  <a:close/>
                  <a:moveTo>
                    <a:pt x="445357" y="50948"/>
                  </a:moveTo>
                  <a:lnTo>
                    <a:pt x="556620" y="161952"/>
                  </a:lnTo>
                  <a:lnTo>
                    <a:pt x="357326" y="360942"/>
                  </a:lnTo>
                  <a:lnTo>
                    <a:pt x="246062" y="249938"/>
                  </a:lnTo>
                  <a:close/>
                  <a:moveTo>
                    <a:pt x="607639" y="0"/>
                  </a:moveTo>
                  <a:lnTo>
                    <a:pt x="576136" y="125818"/>
                  </a:lnTo>
                  <a:lnTo>
                    <a:pt x="481539" y="31454"/>
                  </a:lnTo>
                  <a:close/>
                </a:path>
              </a:pathLst>
            </a:custGeom>
            <a:solidFill>
              <a:srgbClr val="F2F2F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ID" val="2869567"/>
  <p:tag name="KSO_WM_TEMPLATE_OUTLINE_ID" val="6"/>
  <p:tag name="KSO_WM_TEMPLATE_SCENE_ID" val="1"/>
  <p:tag name="KSO_WM_TEMPLATE_JOB_ID" val="6"/>
  <p:tag name="KSO_WM_TEMPLATE_TOPIC_DEFAULT" val="0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 PPT">
  <a:themeElements>
    <a:clrScheme name="自定义 20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00202"/>
      </a:accent1>
      <a:accent2>
        <a:srgbClr val="D9D9D9"/>
      </a:accent2>
      <a:accent3>
        <a:srgbClr val="C00202"/>
      </a:accent3>
      <a:accent4>
        <a:srgbClr val="D9D9D9"/>
      </a:accent4>
      <a:accent5>
        <a:srgbClr val="C00202"/>
      </a:accent5>
      <a:accent6>
        <a:srgbClr val="D9D9D9"/>
      </a:accent6>
      <a:hlink>
        <a:srgbClr val="C00202"/>
      </a:hlink>
      <a:folHlink>
        <a:srgbClr val="D9D9D9"/>
      </a:folHlink>
    </a:clrScheme>
    <a:fontScheme name="d4hhyvrd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702</Words>
  <Application>Microsoft Office PowerPoint</Application>
  <PresentationFormat>自定义</PresentationFormat>
  <Paragraphs>183</Paragraphs>
  <Slides>15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PPT</vt:lpstr>
      <vt:lpstr> 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Manager>www.5 1p ptm oban.com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keywords>PPT</cp:keywords>
  <dc:description>www.51pptmob an.co m</dc:description>
  <cp:lastModifiedBy>User</cp:lastModifiedBy>
  <cp:revision>35</cp:revision>
  <dcterms:created xsi:type="dcterms:W3CDTF">2019-02-27T05:47:00Z</dcterms:created>
  <dcterms:modified xsi:type="dcterms:W3CDTF">2020-08-04T07:12:22Z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RubyTemplateID">
    <vt:lpwstr>2</vt:lpwstr>
  </property>
  <property fmtid="{D5CDD505-2E9C-101B-9397-08002B2CF9AE}" pid="3" name="KSOProductBuildVer">
    <vt:lpwstr>2052-11.1.0.8214</vt:lpwstr>
  </property>
</Properties>
</file>