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 id="2147483660" r:id="rId3"/>
  </p:sldMasterIdLst>
  <p:notesMasterIdLst>
    <p:notesMasterId r:id="rId38"/>
  </p:notesMasterIdLst>
  <p:sldIdLst>
    <p:sldId id="333" r:id="rId4"/>
    <p:sldId id="332" r:id="rId5"/>
    <p:sldId id="331" r:id="rId6"/>
    <p:sldId id="330" r:id="rId7"/>
    <p:sldId id="329" r:id="rId8"/>
    <p:sldId id="328" r:id="rId9"/>
    <p:sldId id="327" r:id="rId10"/>
    <p:sldId id="326" r:id="rId11"/>
    <p:sldId id="325" r:id="rId12"/>
    <p:sldId id="324" r:id="rId13"/>
    <p:sldId id="323" r:id="rId14"/>
    <p:sldId id="322" r:id="rId15"/>
    <p:sldId id="321" r:id="rId16"/>
    <p:sldId id="320" r:id="rId17"/>
    <p:sldId id="319" r:id="rId18"/>
    <p:sldId id="318" r:id="rId19"/>
    <p:sldId id="317" r:id="rId20"/>
    <p:sldId id="316" r:id="rId21"/>
    <p:sldId id="315" r:id="rId22"/>
    <p:sldId id="314" r:id="rId23"/>
    <p:sldId id="313" r:id="rId24"/>
    <p:sldId id="312" r:id="rId25"/>
    <p:sldId id="311" r:id="rId26"/>
    <p:sldId id="310" r:id="rId27"/>
    <p:sldId id="309" r:id="rId28"/>
    <p:sldId id="308" r:id="rId29"/>
    <p:sldId id="307" r:id="rId30"/>
    <p:sldId id="306" r:id="rId31"/>
    <p:sldId id="305" r:id="rId32"/>
    <p:sldId id="304" r:id="rId33"/>
    <p:sldId id="303" r:id="rId34"/>
    <p:sldId id="302" r:id="rId35"/>
    <p:sldId id="301" r:id="rId36"/>
    <p:sldId id="300" r:id="rId37"/>
  </p:sldIdLst>
  <p:sldSz cx="12192000" cy="6858000"/>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C0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74" autoAdjust="0"/>
    <p:restoredTop sz="94168" autoAdjust="0"/>
  </p:normalViewPr>
  <p:slideViewPr>
    <p:cSldViewPr snapToGrid="0">
      <p:cViewPr varScale="1">
        <p:scale>
          <a:sx n="107" d="100"/>
          <a:sy n="107" d="100"/>
        </p:scale>
        <p:origin x="-708" y="-84"/>
      </p:cViewPr>
      <p:guideLst>
        <p:guide orient="horz" pos="2160"/>
        <p:guide pos="3840"/>
      </p:guideLst>
    </p:cSldViewPr>
  </p:slideViewPr>
  <p:notesTextViewPr>
    <p:cViewPr>
      <p:scale>
        <a:sx n="3" d="2"/>
        <a:sy n="3" d="2"/>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gs" Target="tags/tag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___5.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solidFill>
              <a:srgbClr val="C00000"/>
            </a:solidFill>
            <a:effectLst>
              <a:outerShdw blurRad="50800" dist="38100" dir="8100000" algn="tr" rotWithShape="0">
                <a:prstClr val="black">
                  <a:alpha val="40000"/>
                </a:prstClr>
              </a:outerShdw>
            </a:effectLst>
          </c:spPr>
          <c:dPt>
            <c:idx val="0"/>
            <c:extLst xmlns:c16r2="http://schemas.microsoft.com/office/drawing/2015/06/chart">
              <c:ext xmlns:c16="http://schemas.microsoft.com/office/drawing/2014/chart" uri="{C3380CC4-5D6E-409C-BE32-E72D297353CC}">
                <c16:uniqueId val="{00000000-3702-4B52-B591-F244E1FF927F}"/>
              </c:ext>
            </c:extLst>
          </c:dPt>
          <c:dPt>
            <c:idx val="1"/>
            <c:extLst xmlns:c16r2="http://schemas.microsoft.com/office/drawing/2015/06/chart">
              <c:ext xmlns:c16="http://schemas.microsoft.com/office/drawing/2014/chart" uri="{C3380CC4-5D6E-409C-BE32-E72D297353CC}">
                <c16:uniqueId val="{00000001-3702-4B52-B591-F244E1FF927F}"/>
              </c:ext>
            </c:extLst>
          </c:dPt>
          <c:cat>
            <c:strRef>
              <c:f>Sheet1!$A$2:$A$3</c:f>
              <c:strCache>
                <c:ptCount val="2"/>
                <c:pt idx="0">
                  <c:v>第一季度</c:v>
                </c:pt>
                <c:pt idx="1">
                  <c:v>第二季度</c:v>
                </c:pt>
              </c:strCache>
            </c:str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2-3702-4B52-B591-F244E1FF927F}"/>
            </c:ext>
          </c:extLst>
        </c:ser>
        <c:dLbls/>
        <c:firstSliceAng val="0"/>
        <c:holeSize val="81"/>
      </c:doughnutChart>
    </c:plotArea>
    <c:plotVisOnly val="1"/>
    <c:dispBlanksAs val="zero"/>
  </c:chart>
  <c:txPr>
    <a:bodyPr/>
    <a:lstStyle/>
    <a:p>
      <a:pPr>
        <a:defRPr sz="1800"/>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solidFill>
              <a:srgbClr val="C00000"/>
            </a:solidFill>
            <a:effectLst>
              <a:outerShdw blurRad="50800" dist="38100" dir="8100000" algn="tr" rotWithShape="0">
                <a:prstClr val="black">
                  <a:alpha val="40000"/>
                </a:prstClr>
              </a:outerShdw>
            </a:effectLst>
          </c:spPr>
          <c:dPt>
            <c:idx val="0"/>
            <c:extLst xmlns:c16r2="http://schemas.microsoft.com/office/drawing/2015/06/chart">
              <c:ext xmlns:c16="http://schemas.microsoft.com/office/drawing/2014/chart" uri="{C3380CC4-5D6E-409C-BE32-E72D297353CC}">
                <c16:uniqueId val="{00000000-DD66-468A-A48F-2449B3B6965F}"/>
              </c:ext>
            </c:extLst>
          </c:dPt>
          <c:dPt>
            <c:idx val="1"/>
            <c:extLst xmlns:c16r2="http://schemas.microsoft.com/office/drawing/2015/06/chart">
              <c:ext xmlns:c16="http://schemas.microsoft.com/office/drawing/2014/chart" uri="{C3380CC4-5D6E-409C-BE32-E72D297353CC}">
                <c16:uniqueId val="{00000001-DD66-468A-A48F-2449B3B6965F}"/>
              </c:ext>
            </c:extLst>
          </c:dPt>
          <c:cat>
            <c:strRef>
              <c:f>Sheet1!$A$2:$A$3</c:f>
              <c:strCache>
                <c:ptCount val="2"/>
                <c:pt idx="0">
                  <c:v>第一季度</c:v>
                </c:pt>
                <c:pt idx="1">
                  <c:v>第二季度</c:v>
                </c:pt>
              </c:strCache>
            </c:str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2-DD66-468A-A48F-2449B3B6965F}"/>
            </c:ext>
          </c:extLst>
        </c:ser>
        <c:dLbls/>
        <c:firstSliceAng val="0"/>
        <c:holeSize val="81"/>
      </c:doughnutChart>
    </c:plotArea>
    <c:plotVisOnly val="1"/>
    <c:dispBlanksAs val="zero"/>
  </c:chart>
  <c:txPr>
    <a:bodyPr/>
    <a:lstStyle/>
    <a:p>
      <a:pPr>
        <a:defRPr sz="1800"/>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solidFill>
              <a:srgbClr val="C00000"/>
            </a:solidFill>
            <a:effectLst>
              <a:outerShdw blurRad="50800" dist="38100" dir="8100000" algn="tr" rotWithShape="0">
                <a:prstClr val="black">
                  <a:alpha val="40000"/>
                </a:prstClr>
              </a:outerShdw>
            </a:effectLst>
          </c:spPr>
          <c:dPt>
            <c:idx val="0"/>
            <c:extLst xmlns:c16r2="http://schemas.microsoft.com/office/drawing/2015/06/chart">
              <c:ext xmlns:c16="http://schemas.microsoft.com/office/drawing/2014/chart" uri="{C3380CC4-5D6E-409C-BE32-E72D297353CC}">
                <c16:uniqueId val="{00000000-61E8-4DC0-9097-8AAE21BCA665}"/>
              </c:ext>
            </c:extLst>
          </c:dPt>
          <c:dPt>
            <c:idx val="1"/>
            <c:extLst xmlns:c16r2="http://schemas.microsoft.com/office/drawing/2015/06/chart">
              <c:ext xmlns:c16="http://schemas.microsoft.com/office/drawing/2014/chart" uri="{C3380CC4-5D6E-409C-BE32-E72D297353CC}">
                <c16:uniqueId val="{00000001-61E8-4DC0-9097-8AAE21BCA665}"/>
              </c:ext>
            </c:extLst>
          </c:dPt>
          <c:cat>
            <c:strRef>
              <c:f>Sheet1!$A$2:$A$3</c:f>
              <c:strCache>
                <c:ptCount val="2"/>
                <c:pt idx="0">
                  <c:v>第一季度</c:v>
                </c:pt>
                <c:pt idx="1">
                  <c:v>第二季度</c:v>
                </c:pt>
              </c:strCache>
            </c:str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2-61E8-4DC0-9097-8AAE21BCA665}"/>
            </c:ext>
          </c:extLst>
        </c:ser>
        <c:dLbls/>
        <c:firstSliceAng val="0"/>
        <c:holeSize val="81"/>
      </c:doughnutChart>
    </c:plotArea>
    <c:plotVisOnly val="1"/>
    <c:dispBlanksAs val="zero"/>
  </c:chart>
  <c:txPr>
    <a:bodyPr/>
    <a:lstStyle/>
    <a:p>
      <a:pPr>
        <a:defRPr sz="1800"/>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solidFill>
              <a:srgbClr val="C00000"/>
            </a:solidFill>
            <a:effectLst>
              <a:outerShdw blurRad="50800" dist="38100" dir="8100000" algn="tr" rotWithShape="0">
                <a:prstClr val="black">
                  <a:alpha val="40000"/>
                </a:prstClr>
              </a:outerShdw>
            </a:effectLst>
          </c:spPr>
          <c:dPt>
            <c:idx val="0"/>
            <c:extLst xmlns:c16r2="http://schemas.microsoft.com/office/drawing/2015/06/chart">
              <c:ext xmlns:c16="http://schemas.microsoft.com/office/drawing/2014/chart" uri="{C3380CC4-5D6E-409C-BE32-E72D297353CC}">
                <c16:uniqueId val="{00000000-CEB9-4D85-971E-2ADAF5ACB5E4}"/>
              </c:ext>
            </c:extLst>
          </c:dPt>
          <c:dPt>
            <c:idx val="1"/>
            <c:extLst xmlns:c16r2="http://schemas.microsoft.com/office/drawing/2015/06/chart">
              <c:ext xmlns:c16="http://schemas.microsoft.com/office/drawing/2014/chart" uri="{C3380CC4-5D6E-409C-BE32-E72D297353CC}">
                <c16:uniqueId val="{00000001-CEB9-4D85-971E-2ADAF5ACB5E4}"/>
              </c:ext>
            </c:extLst>
          </c:dPt>
          <c:cat>
            <c:strRef>
              <c:f>Sheet1!$A$2:$A$3</c:f>
              <c:strCache>
                <c:ptCount val="2"/>
                <c:pt idx="0">
                  <c:v>第一季度</c:v>
                </c:pt>
                <c:pt idx="1">
                  <c:v>第二季度</c:v>
                </c:pt>
              </c:strCache>
            </c:str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2-CEB9-4D85-971E-2ADAF5ACB5E4}"/>
            </c:ext>
          </c:extLst>
        </c:ser>
        <c:dLbls/>
        <c:firstSliceAng val="0"/>
        <c:holeSize val="81"/>
      </c:doughnutChart>
    </c:plotArea>
    <c:plotVisOnly val="1"/>
    <c:dispBlanksAs val="zero"/>
  </c:chart>
  <c:txPr>
    <a:bodyPr/>
    <a:lstStyle/>
    <a:p>
      <a:pPr>
        <a:defRPr sz="1800"/>
      </a:pPr>
      <a:endParaRPr lang="zh-CN"/>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zh-CN"/>
  <c:chart>
    <c:autoTitleDeleted val="1"/>
    <c:plotArea>
      <c:layout/>
      <c:pieChart>
        <c:varyColors val="1"/>
        <c:ser>
          <c:idx val="0"/>
          <c:order val="0"/>
          <c:tx>
            <c:strRef>
              <c:f>Sheet1!$B$1</c:f>
              <c:strCache>
                <c:ptCount val="1"/>
                <c:pt idx="0">
                  <c:v>销售额</c:v>
                </c:pt>
              </c:strCache>
            </c:strRef>
          </c:tx>
          <c:spPr>
            <a:solidFill>
              <a:schemeClr val="tx1"/>
            </a:solidFill>
            <a:effectLst>
              <a:outerShdw blurRad="50800" dist="38100" dir="8100000" algn="tr" rotWithShape="0">
                <a:prstClr val="black">
                  <a:alpha val="40000"/>
                </a:prstClr>
              </a:outerShdw>
            </a:effectLst>
          </c:spPr>
          <c:dPt>
            <c:idx val="0"/>
            <c:extLst xmlns:c16r2="http://schemas.microsoft.com/office/drawing/2015/06/chart">
              <c:ext xmlns:c16="http://schemas.microsoft.com/office/drawing/2014/chart" uri="{C3380CC4-5D6E-409C-BE32-E72D297353CC}">
                <c16:uniqueId val="{00000000-3818-4445-9DC0-0C7ECDF6D6EA}"/>
              </c:ext>
            </c:extLst>
          </c:dPt>
          <c:dPt>
            <c:idx val="1"/>
            <c:extLst xmlns:c16r2="http://schemas.microsoft.com/office/drawing/2015/06/chart">
              <c:ext xmlns:c16="http://schemas.microsoft.com/office/drawing/2014/chart" uri="{C3380CC4-5D6E-409C-BE32-E72D297353CC}">
                <c16:uniqueId val="{00000001-3818-4445-9DC0-0C7ECDF6D6EA}"/>
              </c:ext>
            </c:extLst>
          </c:dPt>
          <c:cat>
            <c:strRef>
              <c:f>Sheet1!$A$2:$A$3</c:f>
              <c:strCache>
                <c:ptCount val="2"/>
                <c:pt idx="0">
                  <c:v>第一季度</c:v>
                </c:pt>
                <c:pt idx="1">
                  <c:v>第二季度</c:v>
                </c:pt>
              </c:strCache>
            </c:str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2-3818-4445-9DC0-0C7ECDF6D6EA}"/>
            </c:ext>
          </c:extLst>
        </c:ser>
        <c:dLbls/>
        <c:firstSliceAng val="0"/>
      </c:pieChart>
    </c:plotArea>
    <c:plotVisOnly val="1"/>
    <c:dispBlanksAs val="zero"/>
  </c:chart>
  <c:txPr>
    <a:bodyPr/>
    <a:lstStyle/>
    <a:p>
      <a:pPr>
        <a:defRPr sz="1800"/>
      </a:pPr>
      <a:endParaRPr lang="zh-CN"/>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3D4AED-935D-4CB3-B4D6-AFD89F933459}" type="datetimeFigureOut">
              <a:rPr lang="zh-CN" altLang="en-US" smtClean="0"/>
              <a:pPr/>
              <a:t>2020/8/7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3A1EFD-8A81-4A57-9A62-07AD39394475}" type="slidenum">
              <a:rPr lang="zh-CN" altLang="en-US" smtClean="0"/>
              <a:pPr/>
              <a:t>‹#›</a:t>
            </a:fld>
            <a:endParaRPr lang="zh-CN" altLang="en-US"/>
          </a:p>
        </p:txBody>
      </p:sp>
    </p:spTree>
    <p:extLst>
      <p:ext uri="{BB962C8B-B14F-4D97-AF65-F5344CB8AC3E}">
        <p14:creationId xmlns:p14="http://schemas.microsoft.com/office/powerpoint/2010/main" xmlns="" val="5872157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1</a:t>
            </a:fld>
            <a:endParaRPr lang="zh-CN" altLang="en-US"/>
          </a:p>
        </p:txBody>
      </p:sp>
    </p:spTree>
    <p:extLst>
      <p:ext uri="{BB962C8B-B14F-4D97-AF65-F5344CB8AC3E}">
        <p14:creationId xmlns:p14="http://schemas.microsoft.com/office/powerpoint/2010/main" xmlns="" val="4047512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2</a:t>
            </a:fld>
            <a:endParaRPr lang="zh-CN" altLang="en-US" dirty="0">
              <a:solidFill>
                <a:prstClr val="black"/>
              </a:solidFill>
            </a:endParaRPr>
          </a:p>
        </p:txBody>
      </p:sp>
    </p:spTree>
    <p:extLst>
      <p:ext uri="{BB962C8B-B14F-4D97-AF65-F5344CB8AC3E}">
        <p14:creationId xmlns:p14="http://schemas.microsoft.com/office/powerpoint/2010/main" xmlns="" val="679039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3</a:t>
            </a:fld>
            <a:endParaRPr lang="zh-CN" altLang="en-US"/>
          </a:p>
        </p:txBody>
      </p:sp>
    </p:spTree>
    <p:extLst>
      <p:ext uri="{BB962C8B-B14F-4D97-AF65-F5344CB8AC3E}">
        <p14:creationId xmlns:p14="http://schemas.microsoft.com/office/powerpoint/2010/main" xmlns="" val="3955472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4</a:t>
            </a:fld>
            <a:endParaRPr lang="zh-CN" altLang="en-US"/>
          </a:p>
        </p:txBody>
      </p:sp>
    </p:spTree>
    <p:extLst>
      <p:ext uri="{BB962C8B-B14F-4D97-AF65-F5344CB8AC3E}">
        <p14:creationId xmlns:p14="http://schemas.microsoft.com/office/powerpoint/2010/main" xmlns="" val="1797784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5</a:t>
            </a:fld>
            <a:endParaRPr lang="zh-CN" altLang="en-US"/>
          </a:p>
        </p:txBody>
      </p:sp>
    </p:spTree>
    <p:extLst>
      <p:ext uri="{BB962C8B-B14F-4D97-AF65-F5344CB8AC3E}">
        <p14:creationId xmlns:p14="http://schemas.microsoft.com/office/powerpoint/2010/main" xmlns="" val="6404672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6</a:t>
            </a:fld>
            <a:endParaRPr lang="zh-CN" altLang="en-US"/>
          </a:p>
        </p:txBody>
      </p:sp>
    </p:spTree>
    <p:extLst>
      <p:ext uri="{BB962C8B-B14F-4D97-AF65-F5344CB8AC3E}">
        <p14:creationId xmlns:p14="http://schemas.microsoft.com/office/powerpoint/2010/main" xmlns="" val="4067282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7</a:t>
            </a:fld>
            <a:endParaRPr lang="zh-CN" altLang="en-US"/>
          </a:p>
        </p:txBody>
      </p:sp>
    </p:spTree>
    <p:extLst>
      <p:ext uri="{BB962C8B-B14F-4D97-AF65-F5344CB8AC3E}">
        <p14:creationId xmlns:p14="http://schemas.microsoft.com/office/powerpoint/2010/main" xmlns="" val="2575858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8</a:t>
            </a:fld>
            <a:endParaRPr lang="zh-CN" altLang="en-US"/>
          </a:p>
        </p:txBody>
      </p:sp>
    </p:spTree>
    <p:extLst>
      <p:ext uri="{BB962C8B-B14F-4D97-AF65-F5344CB8AC3E}">
        <p14:creationId xmlns:p14="http://schemas.microsoft.com/office/powerpoint/2010/main" xmlns="" val="2248530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9</a:t>
            </a:fld>
            <a:endParaRPr lang="zh-CN" altLang="en-US"/>
          </a:p>
        </p:txBody>
      </p:sp>
    </p:spTree>
    <p:extLst>
      <p:ext uri="{BB962C8B-B14F-4D97-AF65-F5344CB8AC3E}">
        <p14:creationId xmlns:p14="http://schemas.microsoft.com/office/powerpoint/2010/main" xmlns="" val="22008913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10</a:t>
            </a:fld>
            <a:endParaRPr lang="zh-CN" altLang="en-US"/>
          </a:p>
        </p:txBody>
      </p:sp>
    </p:spTree>
    <p:extLst>
      <p:ext uri="{BB962C8B-B14F-4D97-AF65-F5344CB8AC3E}">
        <p14:creationId xmlns:p14="http://schemas.microsoft.com/office/powerpoint/2010/main" xmlns="" val="16962911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11</a:t>
            </a:fld>
            <a:endParaRPr lang="zh-CN" altLang="en-US"/>
          </a:p>
        </p:txBody>
      </p:sp>
    </p:spTree>
    <p:extLst>
      <p:ext uri="{BB962C8B-B14F-4D97-AF65-F5344CB8AC3E}">
        <p14:creationId xmlns:p14="http://schemas.microsoft.com/office/powerpoint/2010/main" xmlns="" val="27092286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12</a:t>
            </a:fld>
            <a:endParaRPr lang="zh-CN" altLang="en-US"/>
          </a:p>
        </p:txBody>
      </p:sp>
    </p:spTree>
    <p:extLst>
      <p:ext uri="{BB962C8B-B14F-4D97-AF65-F5344CB8AC3E}">
        <p14:creationId xmlns:p14="http://schemas.microsoft.com/office/powerpoint/2010/main" xmlns="" val="35845859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13</a:t>
            </a:fld>
            <a:endParaRPr lang="zh-CN" altLang="en-US"/>
          </a:p>
        </p:txBody>
      </p:sp>
    </p:spTree>
    <p:extLst>
      <p:ext uri="{BB962C8B-B14F-4D97-AF65-F5344CB8AC3E}">
        <p14:creationId xmlns:p14="http://schemas.microsoft.com/office/powerpoint/2010/main" xmlns="" val="3574463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14</a:t>
            </a:fld>
            <a:endParaRPr lang="zh-CN" altLang="en-US"/>
          </a:p>
        </p:txBody>
      </p:sp>
    </p:spTree>
    <p:extLst>
      <p:ext uri="{BB962C8B-B14F-4D97-AF65-F5344CB8AC3E}">
        <p14:creationId xmlns:p14="http://schemas.microsoft.com/office/powerpoint/2010/main" xmlns="" val="10110111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15</a:t>
            </a:fld>
            <a:endParaRPr lang="zh-CN" altLang="en-US"/>
          </a:p>
        </p:txBody>
      </p:sp>
    </p:spTree>
    <p:extLst>
      <p:ext uri="{BB962C8B-B14F-4D97-AF65-F5344CB8AC3E}">
        <p14:creationId xmlns:p14="http://schemas.microsoft.com/office/powerpoint/2010/main" xmlns="" val="22334730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16</a:t>
            </a:fld>
            <a:endParaRPr lang="zh-CN" altLang="en-US"/>
          </a:p>
        </p:txBody>
      </p:sp>
    </p:spTree>
    <p:extLst>
      <p:ext uri="{BB962C8B-B14F-4D97-AF65-F5344CB8AC3E}">
        <p14:creationId xmlns:p14="http://schemas.microsoft.com/office/powerpoint/2010/main" xmlns="" val="10095258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17</a:t>
            </a:fld>
            <a:endParaRPr lang="zh-CN" altLang="en-US"/>
          </a:p>
        </p:txBody>
      </p:sp>
    </p:spTree>
    <p:extLst>
      <p:ext uri="{BB962C8B-B14F-4D97-AF65-F5344CB8AC3E}">
        <p14:creationId xmlns:p14="http://schemas.microsoft.com/office/powerpoint/2010/main" xmlns="" val="14645242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18</a:t>
            </a:fld>
            <a:endParaRPr lang="zh-CN" altLang="en-US"/>
          </a:p>
        </p:txBody>
      </p:sp>
    </p:spTree>
    <p:extLst>
      <p:ext uri="{BB962C8B-B14F-4D97-AF65-F5344CB8AC3E}">
        <p14:creationId xmlns:p14="http://schemas.microsoft.com/office/powerpoint/2010/main" xmlns="" val="2165977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19</a:t>
            </a:fld>
            <a:endParaRPr lang="zh-CN" altLang="en-US"/>
          </a:p>
        </p:txBody>
      </p:sp>
    </p:spTree>
    <p:extLst>
      <p:ext uri="{BB962C8B-B14F-4D97-AF65-F5344CB8AC3E}">
        <p14:creationId xmlns:p14="http://schemas.microsoft.com/office/powerpoint/2010/main" xmlns="" val="990408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20</a:t>
            </a:fld>
            <a:endParaRPr lang="zh-CN" altLang="en-US"/>
          </a:p>
        </p:txBody>
      </p:sp>
    </p:spTree>
    <p:extLst>
      <p:ext uri="{BB962C8B-B14F-4D97-AF65-F5344CB8AC3E}">
        <p14:creationId xmlns:p14="http://schemas.microsoft.com/office/powerpoint/2010/main" xmlns="" val="22497383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21</a:t>
            </a:fld>
            <a:endParaRPr lang="zh-CN" altLang="en-US"/>
          </a:p>
        </p:txBody>
      </p:sp>
    </p:spTree>
    <p:extLst>
      <p:ext uri="{BB962C8B-B14F-4D97-AF65-F5344CB8AC3E}">
        <p14:creationId xmlns:p14="http://schemas.microsoft.com/office/powerpoint/2010/main" xmlns="" val="32801913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22</a:t>
            </a:fld>
            <a:endParaRPr lang="zh-CN" altLang="en-US"/>
          </a:p>
        </p:txBody>
      </p:sp>
    </p:spTree>
    <p:extLst>
      <p:ext uri="{BB962C8B-B14F-4D97-AF65-F5344CB8AC3E}">
        <p14:creationId xmlns:p14="http://schemas.microsoft.com/office/powerpoint/2010/main" xmlns="" val="41059110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23</a:t>
            </a:fld>
            <a:endParaRPr lang="zh-CN" altLang="en-US"/>
          </a:p>
        </p:txBody>
      </p:sp>
    </p:spTree>
    <p:extLst>
      <p:ext uri="{BB962C8B-B14F-4D97-AF65-F5344CB8AC3E}">
        <p14:creationId xmlns:p14="http://schemas.microsoft.com/office/powerpoint/2010/main" xmlns="" val="8275914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24</a:t>
            </a:fld>
            <a:endParaRPr lang="zh-CN" altLang="en-US"/>
          </a:p>
        </p:txBody>
      </p:sp>
    </p:spTree>
    <p:extLst>
      <p:ext uri="{BB962C8B-B14F-4D97-AF65-F5344CB8AC3E}">
        <p14:creationId xmlns:p14="http://schemas.microsoft.com/office/powerpoint/2010/main" xmlns="" val="21851626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25</a:t>
            </a:fld>
            <a:endParaRPr lang="zh-CN" altLang="en-US"/>
          </a:p>
        </p:txBody>
      </p:sp>
    </p:spTree>
    <p:extLst>
      <p:ext uri="{BB962C8B-B14F-4D97-AF65-F5344CB8AC3E}">
        <p14:creationId xmlns:p14="http://schemas.microsoft.com/office/powerpoint/2010/main" xmlns="" val="7930326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26</a:t>
            </a:fld>
            <a:endParaRPr lang="zh-CN" altLang="en-US"/>
          </a:p>
        </p:txBody>
      </p:sp>
    </p:spTree>
    <p:extLst>
      <p:ext uri="{BB962C8B-B14F-4D97-AF65-F5344CB8AC3E}">
        <p14:creationId xmlns:p14="http://schemas.microsoft.com/office/powerpoint/2010/main" xmlns="" val="29510551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27</a:t>
            </a:fld>
            <a:endParaRPr lang="zh-CN" altLang="en-US"/>
          </a:p>
        </p:txBody>
      </p:sp>
    </p:spTree>
    <p:extLst>
      <p:ext uri="{BB962C8B-B14F-4D97-AF65-F5344CB8AC3E}">
        <p14:creationId xmlns:p14="http://schemas.microsoft.com/office/powerpoint/2010/main" xmlns="" val="32150877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28</a:t>
            </a:fld>
            <a:endParaRPr lang="zh-CN" altLang="en-US"/>
          </a:p>
        </p:txBody>
      </p:sp>
    </p:spTree>
    <p:extLst>
      <p:ext uri="{BB962C8B-B14F-4D97-AF65-F5344CB8AC3E}">
        <p14:creationId xmlns:p14="http://schemas.microsoft.com/office/powerpoint/2010/main" xmlns="" val="9937811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29</a:t>
            </a:fld>
            <a:endParaRPr lang="zh-CN" altLang="en-US"/>
          </a:p>
        </p:txBody>
      </p:sp>
    </p:spTree>
    <p:extLst>
      <p:ext uri="{BB962C8B-B14F-4D97-AF65-F5344CB8AC3E}">
        <p14:creationId xmlns:p14="http://schemas.microsoft.com/office/powerpoint/2010/main" xmlns="" val="38192598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30</a:t>
            </a:fld>
            <a:endParaRPr lang="zh-CN" altLang="en-US"/>
          </a:p>
        </p:txBody>
      </p:sp>
    </p:spTree>
    <p:extLst>
      <p:ext uri="{BB962C8B-B14F-4D97-AF65-F5344CB8AC3E}">
        <p14:creationId xmlns:p14="http://schemas.microsoft.com/office/powerpoint/2010/main" xmlns="" val="11051395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31</a:t>
            </a:fld>
            <a:endParaRPr lang="zh-CN" altLang="en-US"/>
          </a:p>
        </p:txBody>
      </p:sp>
    </p:spTree>
    <p:extLst>
      <p:ext uri="{BB962C8B-B14F-4D97-AF65-F5344CB8AC3E}">
        <p14:creationId xmlns:p14="http://schemas.microsoft.com/office/powerpoint/2010/main" xmlns="" val="3101124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32</a:t>
            </a:fld>
            <a:endParaRPr lang="zh-CN" altLang="en-US"/>
          </a:p>
        </p:txBody>
      </p:sp>
    </p:spTree>
    <p:extLst>
      <p:ext uri="{BB962C8B-B14F-4D97-AF65-F5344CB8AC3E}">
        <p14:creationId xmlns:p14="http://schemas.microsoft.com/office/powerpoint/2010/main" xmlns="" val="21049433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33</a:t>
            </a:fld>
            <a:endParaRPr lang="zh-CN" altLang="en-US"/>
          </a:p>
        </p:txBody>
      </p:sp>
    </p:spTree>
    <p:extLst>
      <p:ext uri="{BB962C8B-B14F-4D97-AF65-F5344CB8AC3E}">
        <p14:creationId xmlns:p14="http://schemas.microsoft.com/office/powerpoint/2010/main" xmlns="" val="24417484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93A1EFD-8A81-4A57-9A62-07AD39394475}" type="slidenum">
              <a:rPr lang="zh-CN" altLang="en-US" smtClean="0"/>
              <a:pPr/>
              <a:t>34</a:t>
            </a:fld>
            <a:endParaRPr lang="zh-CN" altLang="en-US"/>
          </a:p>
        </p:txBody>
      </p:sp>
    </p:spTree>
    <p:extLst>
      <p:ext uri="{BB962C8B-B14F-4D97-AF65-F5344CB8AC3E}">
        <p14:creationId xmlns:p14="http://schemas.microsoft.com/office/powerpoint/2010/main" xmlns="" val="2265722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9088E9B3-4196-47C7-AC6F-8B9D6EF0293A}" type="datetimeFigureOut">
              <a:rPr lang="zh-CN" altLang="en-US" smtClean="0"/>
              <a:pPr/>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1D5C57-FBFC-4CD9-A3EE-3CA07D4CD69B}" type="slidenum">
              <a:rPr lang="zh-CN" altLang="en-US" smtClean="0"/>
              <a:pPr/>
              <a:t>‹#›</a:t>
            </a:fld>
            <a:endParaRPr lang="zh-CN" altLang="en-US"/>
          </a:p>
        </p:txBody>
      </p:sp>
    </p:spTree>
    <p:extLst>
      <p:ext uri="{BB962C8B-B14F-4D97-AF65-F5344CB8AC3E}">
        <p14:creationId xmlns:p14="http://schemas.microsoft.com/office/powerpoint/2010/main" xmlns="" val="235252706"/>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088E9B3-4196-47C7-AC6F-8B9D6EF0293A}" type="datetimeFigureOut">
              <a:rPr lang="zh-CN" altLang="en-US" smtClean="0"/>
              <a:pPr/>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1D5C57-FBFC-4CD9-A3EE-3CA07D4CD69B}" type="slidenum">
              <a:rPr lang="zh-CN" altLang="en-US" smtClean="0"/>
              <a:pPr/>
              <a:t>‹#›</a:t>
            </a:fld>
            <a:endParaRPr lang="zh-CN" altLang="en-US"/>
          </a:p>
        </p:txBody>
      </p:sp>
    </p:spTree>
    <p:extLst>
      <p:ext uri="{BB962C8B-B14F-4D97-AF65-F5344CB8AC3E}">
        <p14:creationId xmlns:p14="http://schemas.microsoft.com/office/powerpoint/2010/main" xmlns="" val="3565482487"/>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0" y="0"/>
            <a:ext cx="12192000" cy="6857999"/>
          </a:xfrm>
          <a:prstGeom prst="rect">
            <a:avLst/>
          </a:prstGeom>
        </p:spPr>
      </p:pic>
    </p:spTree>
    <p:extLst>
      <p:ext uri="{BB962C8B-B14F-4D97-AF65-F5344CB8AC3E}">
        <p14:creationId xmlns:p14="http://schemas.microsoft.com/office/powerpoint/2010/main" xmlns="" val="2067699467"/>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9088E9B3-4196-47C7-AC6F-8B9D6EF0293A}" type="datetimeFigureOut">
              <a:rPr lang="zh-CN" altLang="en-US" smtClean="0"/>
              <a:pPr/>
              <a:t>2020/8/7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01D5C57-FBFC-4CD9-A3EE-3CA07D4CD69B}" type="slidenum">
              <a:rPr lang="zh-CN" altLang="en-US" smtClean="0"/>
              <a:pPr/>
              <a:t>‹#›</a:t>
            </a:fld>
            <a:endParaRPr lang="zh-CN" altLang="en-US"/>
          </a:p>
        </p:txBody>
      </p:sp>
    </p:spTree>
    <p:extLst>
      <p:ext uri="{BB962C8B-B14F-4D97-AF65-F5344CB8AC3E}">
        <p14:creationId xmlns:p14="http://schemas.microsoft.com/office/powerpoint/2010/main" xmlns="" val="684893515"/>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9088E9B3-4196-47C7-AC6F-8B9D6EF0293A}" type="datetimeFigureOut">
              <a:rPr lang="zh-CN" altLang="en-US" smtClean="0"/>
              <a:pPr/>
              <a:t>2020/8/7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01D5C57-FBFC-4CD9-A3EE-3CA07D4CD69B}" type="slidenum">
              <a:rPr lang="zh-CN" altLang="en-US" smtClean="0"/>
              <a:pPr/>
              <a:t>‹#›</a:t>
            </a:fld>
            <a:endParaRPr lang="zh-CN" altLang="en-US"/>
          </a:p>
        </p:txBody>
      </p:sp>
    </p:spTree>
    <p:extLst>
      <p:ext uri="{BB962C8B-B14F-4D97-AF65-F5344CB8AC3E}">
        <p14:creationId xmlns:p14="http://schemas.microsoft.com/office/powerpoint/2010/main" xmlns="" val="3691121229"/>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088E9B3-4196-47C7-AC6F-8B9D6EF0293A}" type="datetimeFigureOut">
              <a:rPr lang="zh-CN" altLang="en-US" smtClean="0"/>
              <a:pPr/>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01D5C57-FBFC-4CD9-A3EE-3CA07D4CD69B}" type="slidenum">
              <a:rPr lang="zh-CN" altLang="en-US" smtClean="0"/>
              <a:pPr/>
              <a:t>‹#›</a:t>
            </a:fld>
            <a:endParaRPr lang="zh-CN" altLang="en-US"/>
          </a:p>
        </p:txBody>
      </p:sp>
    </p:spTree>
    <p:extLst>
      <p:ext uri="{BB962C8B-B14F-4D97-AF65-F5344CB8AC3E}">
        <p14:creationId xmlns:p14="http://schemas.microsoft.com/office/powerpoint/2010/main" xmlns="" val="4163166761"/>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088E9B3-4196-47C7-AC6F-8B9D6EF0293A}" type="datetimeFigureOut">
              <a:rPr lang="zh-CN" altLang="en-US" smtClean="0"/>
              <a:pPr/>
              <a:t>2020/8/7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01D5C57-FBFC-4CD9-A3EE-3CA07D4CD69B}" type="slidenum">
              <a:rPr lang="zh-CN" altLang="en-US" smtClean="0"/>
              <a:pPr/>
              <a:t>‹#›</a:t>
            </a:fld>
            <a:endParaRPr lang="zh-CN" altLang="en-US"/>
          </a:p>
        </p:txBody>
      </p:sp>
    </p:spTree>
    <p:extLst>
      <p:ext uri="{BB962C8B-B14F-4D97-AF65-F5344CB8AC3E}">
        <p14:creationId xmlns:p14="http://schemas.microsoft.com/office/powerpoint/2010/main" xmlns="" val="2024211928"/>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088E9B3-4196-47C7-AC6F-8B9D6EF0293A}" type="datetimeFigureOut">
              <a:rPr lang="zh-CN" altLang="en-US" smtClean="0"/>
              <a:pPr/>
              <a:t>2020/8/7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01D5C57-FBFC-4CD9-A3EE-3CA07D4CD69B}" type="slidenum">
              <a:rPr lang="zh-CN" altLang="en-US" smtClean="0"/>
              <a:pPr/>
              <a:t>‹#›</a:t>
            </a:fld>
            <a:endParaRPr lang="zh-CN" altLang="en-US"/>
          </a:p>
        </p:txBody>
      </p:sp>
    </p:spTree>
    <p:extLst>
      <p:ext uri="{BB962C8B-B14F-4D97-AF65-F5344CB8AC3E}">
        <p14:creationId xmlns:p14="http://schemas.microsoft.com/office/powerpoint/2010/main" xmlns="" val="3232620020"/>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088E9B3-4196-47C7-AC6F-8B9D6EF0293A}" type="datetimeFigureOut">
              <a:rPr lang="zh-CN" altLang="en-US" smtClean="0"/>
              <a:pPr/>
              <a:t>2020/8/7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01D5C57-FBFC-4CD9-A3EE-3CA07D4CD69B}" type="slidenum">
              <a:rPr lang="zh-CN" altLang="en-US" smtClean="0"/>
              <a:pPr/>
              <a:t>‹#›</a:t>
            </a:fld>
            <a:endParaRPr lang="zh-CN" altLang="en-US"/>
          </a:p>
        </p:txBody>
      </p:sp>
    </p:spTree>
    <p:extLst>
      <p:ext uri="{BB962C8B-B14F-4D97-AF65-F5344CB8AC3E}">
        <p14:creationId xmlns:p14="http://schemas.microsoft.com/office/powerpoint/2010/main" xmlns="" val="1633099113"/>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088E9B3-4196-47C7-AC6F-8B9D6EF0293A}" type="datetimeFigureOut">
              <a:rPr lang="zh-CN" altLang="en-US" smtClean="0"/>
              <a:pPr/>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1D5C57-FBFC-4CD9-A3EE-3CA07D4CD69B}" type="slidenum">
              <a:rPr lang="zh-CN" altLang="en-US" smtClean="0"/>
              <a:pPr/>
              <a:t>‹#›</a:t>
            </a:fld>
            <a:endParaRPr lang="zh-CN" altLang="en-US"/>
          </a:p>
        </p:txBody>
      </p:sp>
    </p:spTree>
    <p:extLst>
      <p:ext uri="{BB962C8B-B14F-4D97-AF65-F5344CB8AC3E}">
        <p14:creationId xmlns:p14="http://schemas.microsoft.com/office/powerpoint/2010/main" xmlns="" val="1150789855"/>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088E9B3-4196-47C7-AC6F-8B9D6EF0293A}" type="datetimeFigureOut">
              <a:rPr lang="zh-CN" altLang="en-US" smtClean="0"/>
              <a:pPr/>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01D5C57-FBFC-4CD9-A3EE-3CA07D4CD69B}" type="slidenum">
              <a:rPr lang="zh-CN" altLang="en-US" smtClean="0"/>
              <a:pPr/>
              <a:t>‹#›</a:t>
            </a:fld>
            <a:endParaRPr lang="zh-CN" altLang="en-US"/>
          </a:p>
        </p:txBody>
      </p:sp>
    </p:spTree>
    <p:extLst>
      <p:ext uri="{BB962C8B-B14F-4D97-AF65-F5344CB8AC3E}">
        <p14:creationId xmlns:p14="http://schemas.microsoft.com/office/powerpoint/2010/main" xmlns="" val="568438240"/>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cxnSp>
        <p:nvCxnSpPr>
          <p:cNvPr id="3" name="直接连接符 2"/>
          <p:cNvCxnSpPr/>
          <p:nvPr userDrawn="1"/>
        </p:nvCxnSpPr>
        <p:spPr>
          <a:xfrm>
            <a:off x="687010" y="832153"/>
            <a:ext cx="4256863" cy="6983"/>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userDrawn="1"/>
        </p:nvCxnSpPr>
        <p:spPr>
          <a:xfrm>
            <a:off x="7248129" y="839135"/>
            <a:ext cx="4352873"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886854026"/>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0" y="0"/>
            <a:ext cx="12192000" cy="6857999"/>
          </a:xfrm>
          <a:prstGeom prst="rect">
            <a:avLst/>
          </a:prstGeom>
        </p:spPr>
      </p:pic>
      <p:cxnSp>
        <p:nvCxnSpPr>
          <p:cNvPr id="3" name="直接连接符 2"/>
          <p:cNvCxnSpPr/>
          <p:nvPr userDrawn="1"/>
        </p:nvCxnSpPr>
        <p:spPr>
          <a:xfrm>
            <a:off x="591670" y="832153"/>
            <a:ext cx="1094590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 name="圆角矩形 3"/>
          <p:cNvSpPr/>
          <p:nvPr userDrawn="1"/>
        </p:nvSpPr>
        <p:spPr>
          <a:xfrm rot="18926425">
            <a:off x="767681" y="476550"/>
            <a:ext cx="216240" cy="216240"/>
          </a:xfrm>
          <a:prstGeom prst="roundRect">
            <a:avLst/>
          </a:prstGeom>
          <a:solidFill>
            <a:schemeClr val="tx1"/>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cxnSp>
        <p:nvCxnSpPr>
          <p:cNvPr id="5" name="直接连接符 4"/>
          <p:cNvCxnSpPr/>
          <p:nvPr userDrawn="1"/>
        </p:nvCxnSpPr>
        <p:spPr>
          <a:xfrm>
            <a:off x="2542227" y="431769"/>
            <a:ext cx="0" cy="30332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993138779"/>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50"/>
                                        <p:tgtEl>
                                          <p:spTgt spid="3"/>
                                        </p:tgtEl>
                                      </p:cBhvr>
                                    </p:animEffect>
                                  </p:childTnLst>
                                </p:cTn>
                              </p:par>
                            </p:childTnLst>
                          </p:cTn>
                        </p:par>
                        <p:par>
                          <p:cTn id="8" fill="hold">
                            <p:stCondLst>
                              <p:cond delay="25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50"/>
                                        <p:tgtEl>
                                          <p:spTgt spid="4"/>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679366005"/>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cxnSp>
        <p:nvCxnSpPr>
          <p:cNvPr id="3" name="直接连接符 2"/>
          <p:cNvCxnSpPr/>
          <p:nvPr userDrawn="1"/>
        </p:nvCxnSpPr>
        <p:spPr>
          <a:xfrm>
            <a:off x="687010" y="832153"/>
            <a:ext cx="4256863" cy="6983"/>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userDrawn="1"/>
        </p:nvCxnSpPr>
        <p:spPr>
          <a:xfrm>
            <a:off x="7248129" y="839135"/>
            <a:ext cx="4352873"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415494457"/>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0" y="0"/>
            <a:ext cx="12192000" cy="6857999"/>
          </a:xfrm>
          <a:prstGeom prst="rect">
            <a:avLst/>
          </a:prstGeom>
        </p:spPr>
      </p:pic>
    </p:spTree>
    <p:extLst>
      <p:ext uri="{BB962C8B-B14F-4D97-AF65-F5344CB8AC3E}">
        <p14:creationId xmlns:p14="http://schemas.microsoft.com/office/powerpoint/2010/main" xmlns="" val="1748089903"/>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88E9B3-4196-47C7-AC6F-8B9D6EF0293A}" type="datetimeFigureOut">
              <a:rPr lang="zh-CN" altLang="en-US" smtClean="0"/>
              <a:pPr/>
              <a:t>2020/8/7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1D5C57-FBFC-4CD9-A3EE-3CA07D4CD69B}" type="slidenum">
              <a:rPr lang="zh-CN" altLang="en-US" smtClean="0"/>
              <a:pPr/>
              <a:t>‹#›</a:t>
            </a:fld>
            <a:endParaRPr lang="zh-CN" altLang="en-US"/>
          </a:p>
        </p:txBody>
      </p:sp>
    </p:spTree>
    <p:extLst>
      <p:ext uri="{BB962C8B-B14F-4D97-AF65-F5344CB8AC3E}">
        <p14:creationId xmlns:p14="http://schemas.microsoft.com/office/powerpoint/2010/main" xmlns="" val="28320751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Lst>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88E9B3-4196-47C7-AC6F-8B9D6EF0293A}" type="datetimeFigureOut">
              <a:rPr lang="zh-CN" altLang="en-US">
                <a:solidFill>
                  <a:prstClr val="black">
                    <a:tint val="75000"/>
                  </a:prstClr>
                </a:solidFill>
              </a:rPr>
              <a:pPr/>
              <a:t>2020/8/7</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1D5C57-FBFC-4CD9-A3EE-3CA07D4CD69B}" type="slidenum">
              <a:rPr lang="zh-CN" altLang="en-US">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xmlns="" val="574273443"/>
      </p:ext>
    </p:extLst>
  </p:cSld>
  <p:clrMap bg1="lt1" tx1="dk1" bg2="lt2" tx2="dk2" accent1="accent1" accent2="accent2" accent3="accent3" accent4="accent4" accent5="accent5" accent6="accent6" hlink="hlink" folHlink="folHlink"/>
  <p:sldLayoutIdLst>
    <p:sldLayoutId id="2147483664" r:id="rId1"/>
  </p:sldLayoutIdLst>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518265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5" r:id="rId3"/>
  </p:sldLayoutIdLst>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xStyles>
    <p:titleStyle>
      <a:lvl1pPr algn="ctr" rtl="0" fontAlgn="base">
        <a:spcBef>
          <a:spcPct val="0"/>
        </a:spcBef>
        <a:spcAft>
          <a:spcPct val="0"/>
        </a:spcAft>
        <a:defRPr sz="5867" kern="1200">
          <a:solidFill>
            <a:schemeClr val="tx1"/>
          </a:solidFill>
          <a:latin typeface="+mj-lt"/>
          <a:ea typeface="微软雅黑" pitchFamily="34" charset="-122"/>
          <a:cs typeface="+mj-cs"/>
        </a:defRPr>
      </a:lvl1pPr>
      <a:lvl2pPr algn="ctr" rtl="0" fontAlgn="base">
        <a:spcBef>
          <a:spcPct val="0"/>
        </a:spcBef>
        <a:spcAft>
          <a:spcPct val="0"/>
        </a:spcAft>
        <a:defRPr sz="5867">
          <a:solidFill>
            <a:schemeClr val="tx1"/>
          </a:solidFill>
          <a:latin typeface="Calibri" pitchFamily="34" charset="0"/>
          <a:ea typeface="宋体" charset="-122"/>
        </a:defRPr>
      </a:lvl2pPr>
      <a:lvl3pPr algn="ctr" rtl="0" fontAlgn="base">
        <a:spcBef>
          <a:spcPct val="0"/>
        </a:spcBef>
        <a:spcAft>
          <a:spcPct val="0"/>
        </a:spcAft>
        <a:defRPr sz="5867">
          <a:solidFill>
            <a:schemeClr val="tx1"/>
          </a:solidFill>
          <a:latin typeface="Calibri" pitchFamily="34" charset="0"/>
          <a:ea typeface="宋体" charset="-122"/>
        </a:defRPr>
      </a:lvl3pPr>
      <a:lvl4pPr algn="ctr" rtl="0" fontAlgn="base">
        <a:spcBef>
          <a:spcPct val="0"/>
        </a:spcBef>
        <a:spcAft>
          <a:spcPct val="0"/>
        </a:spcAft>
        <a:defRPr sz="5867">
          <a:solidFill>
            <a:schemeClr val="tx1"/>
          </a:solidFill>
          <a:latin typeface="Calibri" pitchFamily="34" charset="0"/>
          <a:ea typeface="宋体" charset="-122"/>
        </a:defRPr>
      </a:lvl4pPr>
      <a:lvl5pPr algn="ctr" rtl="0" fontAlgn="base">
        <a:spcBef>
          <a:spcPct val="0"/>
        </a:spcBef>
        <a:spcAft>
          <a:spcPct val="0"/>
        </a:spcAft>
        <a:defRPr sz="5867">
          <a:solidFill>
            <a:schemeClr val="tx1"/>
          </a:solidFill>
          <a:latin typeface="Calibri" pitchFamily="34" charset="0"/>
          <a:ea typeface="宋体" charset="-122"/>
        </a:defRPr>
      </a:lvl5pPr>
      <a:lvl6pPr marL="609585" algn="ctr" rtl="0" fontAlgn="base">
        <a:spcBef>
          <a:spcPct val="0"/>
        </a:spcBef>
        <a:spcAft>
          <a:spcPct val="0"/>
        </a:spcAft>
        <a:defRPr sz="5867">
          <a:solidFill>
            <a:schemeClr val="tx1"/>
          </a:solidFill>
          <a:latin typeface="Calibri" pitchFamily="34" charset="0"/>
          <a:ea typeface="宋体" charset="-122"/>
        </a:defRPr>
      </a:lvl6pPr>
      <a:lvl7pPr marL="1219170" algn="ctr" rtl="0" fontAlgn="base">
        <a:spcBef>
          <a:spcPct val="0"/>
        </a:spcBef>
        <a:spcAft>
          <a:spcPct val="0"/>
        </a:spcAft>
        <a:defRPr sz="5867">
          <a:solidFill>
            <a:schemeClr val="tx1"/>
          </a:solidFill>
          <a:latin typeface="Calibri" pitchFamily="34" charset="0"/>
          <a:ea typeface="宋体" charset="-122"/>
        </a:defRPr>
      </a:lvl7pPr>
      <a:lvl8pPr marL="1828754" algn="ctr" rtl="0" fontAlgn="base">
        <a:spcBef>
          <a:spcPct val="0"/>
        </a:spcBef>
        <a:spcAft>
          <a:spcPct val="0"/>
        </a:spcAft>
        <a:defRPr sz="5867">
          <a:solidFill>
            <a:schemeClr val="tx1"/>
          </a:solidFill>
          <a:latin typeface="Calibri" pitchFamily="34" charset="0"/>
          <a:ea typeface="宋体" charset="-122"/>
        </a:defRPr>
      </a:lvl8pPr>
      <a:lvl9pPr marL="2438339" algn="ctr" rtl="0" fontAlgn="base">
        <a:spcBef>
          <a:spcPct val="0"/>
        </a:spcBef>
        <a:spcAft>
          <a:spcPct val="0"/>
        </a:spcAft>
        <a:defRPr sz="5867">
          <a:solidFill>
            <a:schemeClr val="tx1"/>
          </a:solidFill>
          <a:latin typeface="Calibri" pitchFamily="34" charset="0"/>
          <a:ea typeface="宋体" charset="-122"/>
        </a:defRPr>
      </a:lvl9pPr>
    </p:titleStyle>
    <p:bodyStyle>
      <a:lvl1pPr marL="457189" indent="-457189" algn="l" rtl="0" fontAlgn="base">
        <a:spcBef>
          <a:spcPct val="20000"/>
        </a:spcBef>
        <a:spcAft>
          <a:spcPct val="0"/>
        </a:spcAft>
        <a:buFont typeface="Arial" charset="0"/>
        <a:buChar char="•"/>
        <a:defRPr sz="4267" kern="1200">
          <a:solidFill>
            <a:schemeClr val="tx1"/>
          </a:solidFill>
          <a:latin typeface="+mn-lt"/>
          <a:ea typeface="微软雅黑" pitchFamily="34" charset="-122"/>
          <a:cs typeface="+mn-cs"/>
        </a:defRPr>
      </a:lvl1pPr>
      <a:lvl2pPr marL="990575" indent="-380990" algn="l" rtl="0" fontAlgn="base">
        <a:spcBef>
          <a:spcPct val="20000"/>
        </a:spcBef>
        <a:spcAft>
          <a:spcPct val="0"/>
        </a:spcAft>
        <a:buFont typeface="Arial" charset="0"/>
        <a:buChar char="–"/>
        <a:defRPr sz="3733" kern="1200">
          <a:solidFill>
            <a:schemeClr val="tx1"/>
          </a:solidFill>
          <a:latin typeface="+mn-lt"/>
          <a:ea typeface="微软雅黑" pitchFamily="34" charset="-122"/>
          <a:cs typeface="+mn-cs"/>
        </a:defRPr>
      </a:lvl2pPr>
      <a:lvl3pPr marL="1523962" indent="-304792" algn="l" rtl="0" fontAlgn="base">
        <a:spcBef>
          <a:spcPct val="20000"/>
        </a:spcBef>
        <a:spcAft>
          <a:spcPct val="0"/>
        </a:spcAft>
        <a:buFont typeface="Arial" charset="0"/>
        <a:buChar char="•"/>
        <a:defRPr sz="3200" kern="1200">
          <a:solidFill>
            <a:schemeClr val="tx1"/>
          </a:solidFill>
          <a:latin typeface="+mn-lt"/>
          <a:ea typeface="微软雅黑" pitchFamily="34" charset="-122"/>
          <a:cs typeface="+mn-cs"/>
        </a:defRPr>
      </a:lvl3pPr>
      <a:lvl4pPr marL="2133547" indent="-304792" algn="l" rtl="0" fontAlgn="base">
        <a:spcBef>
          <a:spcPct val="20000"/>
        </a:spcBef>
        <a:spcAft>
          <a:spcPct val="0"/>
        </a:spcAft>
        <a:buFont typeface="Arial" charset="0"/>
        <a:buChar char="–"/>
        <a:defRPr sz="2667" kern="1200">
          <a:solidFill>
            <a:schemeClr val="tx1"/>
          </a:solidFill>
          <a:latin typeface="+mn-lt"/>
          <a:ea typeface="微软雅黑" pitchFamily="34" charset="-122"/>
          <a:cs typeface="+mn-cs"/>
        </a:defRPr>
      </a:lvl4pPr>
      <a:lvl5pPr marL="2743131" indent="-304792" algn="l" rtl="0" fontAlgn="base">
        <a:spcBef>
          <a:spcPct val="20000"/>
        </a:spcBef>
        <a:spcAft>
          <a:spcPct val="0"/>
        </a:spcAft>
        <a:buFont typeface="Arial" charset="0"/>
        <a:buChar char="»"/>
        <a:defRPr sz="2667" kern="1200">
          <a:solidFill>
            <a:schemeClr val="tx1"/>
          </a:solidFill>
          <a:latin typeface="+mn-lt"/>
          <a:ea typeface="微软雅黑" pitchFamily="34" charset="-122"/>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zh-CN"/>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原创设计师QQ598969553           _1"/>
          <p:cNvSpPr>
            <a:spLocks noGrp="1" noSelect="1" noRot="1" noChangeAspect="1" noMove="1" noResize="1" noChangeShapeType="1" noTextEdit="1"/>
          </p:cNvSpPr>
          <p:nvPr/>
        </p:nvSpPr>
        <p:spPr>
          <a:xfrm>
            <a:off x="-1" y="79257"/>
            <a:ext cx="12192001" cy="2623202"/>
          </a:xfrm>
          <a:prstGeom prst="rect">
            <a:avLst/>
          </a:prstGeom>
          <a:solidFill>
            <a:schemeClr val="tx1"/>
          </a:solidFill>
          <a:ln w="3175">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原创设计师QQ598969553           _2"/>
          <p:cNvSpPr>
            <a:spLocks noGrp="1" noSelect="1" noRot="1" noChangeAspect="1" noMove="1" noResize="1" noChangeShapeType="1" noTextEdit="1"/>
          </p:cNvSpPr>
          <p:nvPr/>
        </p:nvSpPr>
        <p:spPr>
          <a:xfrm>
            <a:off x="-1" y="-8815"/>
            <a:ext cx="12192001" cy="26232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137" name="原创设计师QQ598969553           _3"/>
          <p:cNvSpPr>
            <a:spLocks noGrp="1" noSelect="1" noRot="1" noChangeAspect="1" noMove="1" noResize="1" noChangeShapeType="1" noTextEdit="1"/>
          </p:cNvSpPr>
          <p:nvPr/>
        </p:nvSpPr>
        <p:spPr>
          <a:xfrm>
            <a:off x="6541985" y="922701"/>
            <a:ext cx="745912" cy="745912"/>
          </a:xfrm>
          <a:prstGeom prst="ellipse">
            <a:avLst/>
          </a:pr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136" name="原创设计师QQ598969553           _4"/>
          <p:cNvSpPr>
            <a:spLocks noGrp="1" noSelect="1" noRot="1" noChangeAspect="1" noMove="1" noResize="1" noChangeShapeType="1" noTextEdit="1"/>
          </p:cNvSpPr>
          <p:nvPr/>
        </p:nvSpPr>
        <p:spPr>
          <a:xfrm>
            <a:off x="5878324" y="3229851"/>
            <a:ext cx="745912" cy="745912"/>
          </a:xfrm>
          <a:prstGeom prst="ellipse">
            <a:avLst/>
          </a:pr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135" name="原创设计师QQ598969553           _5"/>
          <p:cNvSpPr>
            <a:spLocks noGrp="1" noSelect="1" noRot="1" noChangeAspect="1" noMove="1" noResize="1" noChangeShapeType="1" noTextEdit="1"/>
          </p:cNvSpPr>
          <p:nvPr/>
        </p:nvSpPr>
        <p:spPr>
          <a:xfrm>
            <a:off x="5039697" y="828049"/>
            <a:ext cx="621480" cy="621480"/>
          </a:xfrm>
          <a:prstGeom prst="ellipse">
            <a:avLst/>
          </a:pr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134" name="原创设计师QQ598969553           _6"/>
          <p:cNvSpPr>
            <a:spLocks noGrp="1" noSelect="1" noRot="1" noChangeAspect="1" noMove="1" noResize="1" noChangeShapeType="1" noTextEdit="1"/>
          </p:cNvSpPr>
          <p:nvPr/>
        </p:nvSpPr>
        <p:spPr>
          <a:xfrm>
            <a:off x="4471392" y="2123902"/>
            <a:ext cx="1203976" cy="1203976"/>
          </a:xfrm>
          <a:prstGeom prst="ellipse">
            <a:avLst/>
          </a:pr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128" name="原创设计师QQ598969553           _7"/>
          <p:cNvSpPr>
            <a:spLocks noGrp="1" noSelect="1" noRot="1" noChangeAspect="1" noMove="1" noResize="1" noChangeShapeType="1" noTextEdit="1"/>
          </p:cNvSpPr>
          <p:nvPr/>
        </p:nvSpPr>
        <p:spPr>
          <a:xfrm>
            <a:off x="6324772" y="1771134"/>
            <a:ext cx="1430614" cy="1430614"/>
          </a:xfrm>
          <a:prstGeom prst="ellipse">
            <a:avLst/>
          </a:pr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63" name="原创设计师QQ598969553           _8"/>
          <p:cNvSpPr/>
          <p:nvPr/>
        </p:nvSpPr>
        <p:spPr>
          <a:xfrm>
            <a:off x="1884300" y="4018207"/>
            <a:ext cx="8494633" cy="923330"/>
          </a:xfrm>
          <a:prstGeom prst="rect">
            <a:avLst/>
          </a:prstGeom>
        </p:spPr>
        <p:txBody>
          <a:bodyPr wrap="none">
            <a:spAutoFit/>
          </a:bodyPr>
          <a:lstStyle/>
          <a:p>
            <a:pPr algn="ctr"/>
            <a:r>
              <a:rPr lang="zh-CN" altLang="en-US" sz="5400" b="1" dirty="0">
                <a:solidFill>
                  <a:srgbClr val="C00000"/>
                </a:solidFill>
                <a:latin typeface="微软雅黑" panose="020B0503020204020204" pitchFamily="34" charset="-122"/>
                <a:ea typeface="微软雅黑" panose="020B0503020204020204" pitchFamily="34" charset="-122"/>
              </a:rPr>
              <a:t>商业创业计划书营销策划书</a:t>
            </a:r>
          </a:p>
        </p:txBody>
      </p:sp>
      <p:sp>
        <p:nvSpPr>
          <p:cNvPr id="79" name="原创设计师QQ598969553           _9"/>
          <p:cNvSpPr txBox="1">
            <a:spLocks/>
          </p:cNvSpPr>
          <p:nvPr/>
        </p:nvSpPr>
        <p:spPr>
          <a:xfrm>
            <a:off x="2185726" y="5104244"/>
            <a:ext cx="7891783" cy="491096"/>
          </a:xfrm>
          <a:prstGeom prst="rect">
            <a:avLst/>
          </a:prstGeom>
          <a:noFill/>
        </p:spPr>
        <p:txBody>
          <a:bodyPr vert="horz" wrap="square" lIns="91440" tIns="45720" rIns="91440" bIns="45720"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Font typeface="Arial" panose="020B0604020202020204" pitchFamily="34" charset="0"/>
              <a:buNone/>
            </a:pPr>
            <a:r>
              <a:rPr lang="en-US" sz="1050" b="0" dirty="0">
                <a:solidFill>
                  <a:schemeClr val="bg2">
                    <a:lumMod val="25000"/>
                  </a:schemeClr>
                </a:solidFill>
                <a:effectLst/>
                <a:latin typeface="华文细黑" panose="02010600040101010101" pitchFamily="2" charset="-122"/>
                <a:ea typeface="华文细黑" panose="02010600040101010101" pitchFamily="2" charset="-122"/>
                <a:sym typeface="+mn-lt"/>
              </a:rPr>
              <a:t>CSASAADAstudio sales template, a more beautiful template please magic rainMagic rain studio sales template, a moreMagic rain studio sales template, a more beautiful template please magic</a:t>
            </a:r>
          </a:p>
        </p:txBody>
      </p:sp>
      <p:grpSp>
        <p:nvGrpSpPr>
          <p:cNvPr id="81" name="组合 80"/>
          <p:cNvGrpSpPr>
            <a:grpSpLocks noGrp="1" noSelect="1" noRot="1" noChangeAspect="1" noMove="1" noResize="1"/>
          </p:cNvGrpSpPr>
          <p:nvPr/>
        </p:nvGrpSpPr>
        <p:grpSpPr>
          <a:xfrm>
            <a:off x="4711698" y="939552"/>
            <a:ext cx="2768602" cy="2768602"/>
            <a:chOff x="3762141" y="2125604"/>
            <a:chExt cx="1938876" cy="1938876"/>
          </a:xfrm>
        </p:grpSpPr>
        <p:sp>
          <p:nvSpPr>
            <p:cNvPr id="83" name="椭圆 82"/>
            <p:cNvSpPr/>
            <p:nvPr/>
          </p:nvSpPr>
          <p:spPr>
            <a:xfrm>
              <a:off x="3762141" y="2125604"/>
              <a:ext cx="1938876" cy="1938876"/>
            </a:xfrm>
            <a:prstGeom prst="ellipse">
              <a:avLst/>
            </a:pr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90" name="椭圆 89"/>
            <p:cNvSpPr/>
            <p:nvPr/>
          </p:nvSpPr>
          <p:spPr>
            <a:xfrm>
              <a:off x="3867848" y="2231311"/>
              <a:ext cx="1727463" cy="1727463"/>
            </a:xfrm>
            <a:prstGeom prst="ellipse">
              <a:avLst/>
            </a:prstGeom>
            <a:solidFill>
              <a:srgbClr val="C00000"/>
            </a:soli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grpSp>
      <p:sp>
        <p:nvSpPr>
          <p:cNvPr id="82" name="文本框 81"/>
          <p:cNvSpPr txBox="1"/>
          <p:nvPr/>
        </p:nvSpPr>
        <p:spPr>
          <a:xfrm>
            <a:off x="4991101" y="1730545"/>
            <a:ext cx="2063385" cy="1107996"/>
          </a:xfrm>
          <a:prstGeom prst="rect">
            <a:avLst/>
          </a:prstGeom>
          <a:noFill/>
        </p:spPr>
        <p:txBody>
          <a:bodyPr wrap="none" rtlCol="0">
            <a:spAutoFit/>
          </a:bodyPr>
          <a:lstStyle/>
          <a:p>
            <a:r>
              <a:rPr lang="en-US" altLang="zh-CN" sz="6600" b="1" dirty="0" smtClean="0">
                <a:solidFill>
                  <a:schemeClr val="bg1"/>
                </a:solidFill>
                <a:latin typeface="华文细黑" panose="02010600040101010101" pitchFamily="2" charset="-122"/>
                <a:ea typeface="华文细黑" panose="02010600040101010101" pitchFamily="2" charset="-122"/>
              </a:rPr>
              <a:t>2020</a:t>
            </a:r>
            <a:endParaRPr lang="zh-CN" altLang="en-US" sz="6600" b="1" dirty="0">
              <a:solidFill>
                <a:schemeClr val="bg1"/>
              </a:solidFill>
              <a:latin typeface="华文细黑" panose="02010600040101010101" pitchFamily="2" charset="-122"/>
              <a:ea typeface="华文细黑" panose="02010600040101010101" pitchFamily="2" charset="-122"/>
            </a:endParaRPr>
          </a:p>
        </p:txBody>
      </p:sp>
      <p:grpSp>
        <p:nvGrpSpPr>
          <p:cNvPr id="7" name="原创设计师QQ598969553           _11"/>
          <p:cNvGrpSpPr/>
          <p:nvPr/>
        </p:nvGrpSpPr>
        <p:grpSpPr>
          <a:xfrm>
            <a:off x="4893103" y="5880101"/>
            <a:ext cx="2405794" cy="468824"/>
            <a:chOff x="4250453" y="5754865"/>
            <a:chExt cx="3691093" cy="719295"/>
          </a:xfrm>
        </p:grpSpPr>
        <p:grpSp>
          <p:nvGrpSpPr>
            <p:cNvPr id="91" name="组合 90"/>
            <p:cNvGrpSpPr/>
            <p:nvPr/>
          </p:nvGrpSpPr>
          <p:grpSpPr>
            <a:xfrm>
              <a:off x="4250453" y="5754865"/>
              <a:ext cx="3691093" cy="719295"/>
              <a:chOff x="4065583" y="4895496"/>
              <a:chExt cx="3691093" cy="719295"/>
            </a:xfrm>
          </p:grpSpPr>
          <p:grpSp>
            <p:nvGrpSpPr>
              <p:cNvPr id="92" name="组合 91"/>
              <p:cNvGrpSpPr/>
              <p:nvPr/>
            </p:nvGrpSpPr>
            <p:grpSpPr>
              <a:xfrm>
                <a:off x="4065583" y="4895496"/>
                <a:ext cx="719295" cy="719295"/>
                <a:chOff x="3237545" y="4561747"/>
                <a:chExt cx="1146960" cy="1146960"/>
              </a:xfrm>
            </p:grpSpPr>
            <p:sp>
              <p:nvSpPr>
                <p:cNvPr id="112" name="圆角矩形 13"/>
                <p:cNvSpPr/>
                <p:nvPr/>
              </p:nvSpPr>
              <p:spPr>
                <a:xfrm>
                  <a:off x="3237545" y="4561747"/>
                  <a:ext cx="1146960" cy="1146960"/>
                </a:xfrm>
                <a:prstGeom prst="roundRect">
                  <a:avLst>
                    <a:gd name="adj" fmla="val 50000"/>
                  </a:avLst>
                </a:prstGeom>
                <a:solidFill>
                  <a:srgbClr val="C00000"/>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accent1"/>
                    </a:solidFill>
                    <a:latin typeface="Calibri"/>
                    <a:ea typeface="宋体" panose="02010600030101010101" pitchFamily="2" charset="-122"/>
                  </a:endParaRPr>
                </a:p>
              </p:txBody>
            </p:sp>
            <p:sp>
              <p:nvSpPr>
                <p:cNvPr id="113" name="圆角矩形 14"/>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grpSp>
          <p:grpSp>
            <p:nvGrpSpPr>
              <p:cNvPr id="101" name="组合 100"/>
              <p:cNvGrpSpPr/>
              <p:nvPr/>
            </p:nvGrpSpPr>
            <p:grpSpPr>
              <a:xfrm>
                <a:off x="5056183" y="4895496"/>
                <a:ext cx="719295" cy="719295"/>
                <a:chOff x="3237545" y="4561747"/>
                <a:chExt cx="1146960" cy="1146960"/>
              </a:xfrm>
            </p:grpSpPr>
            <p:sp>
              <p:nvSpPr>
                <p:cNvPr id="108" name="圆角矩形 16"/>
                <p:cNvSpPr/>
                <p:nvPr/>
              </p:nvSpPr>
              <p:spPr>
                <a:xfrm>
                  <a:off x="3237545" y="4561747"/>
                  <a:ext cx="1146960" cy="1146960"/>
                </a:xfrm>
                <a:prstGeom prst="roundRect">
                  <a:avLst>
                    <a:gd name="adj" fmla="val 50000"/>
                  </a:avLst>
                </a:prstGeom>
                <a:solidFill>
                  <a:srgbClr val="C00000"/>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sp>
              <p:nvSpPr>
                <p:cNvPr id="111" name="圆角矩形 17"/>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grpSp>
          <p:grpSp>
            <p:nvGrpSpPr>
              <p:cNvPr id="102" name="组合 101"/>
              <p:cNvGrpSpPr/>
              <p:nvPr/>
            </p:nvGrpSpPr>
            <p:grpSpPr>
              <a:xfrm>
                <a:off x="6046784" y="4895496"/>
                <a:ext cx="719295" cy="719295"/>
                <a:chOff x="3237545" y="4561747"/>
                <a:chExt cx="1146960" cy="1146960"/>
              </a:xfrm>
            </p:grpSpPr>
            <p:sp>
              <p:nvSpPr>
                <p:cNvPr id="106" name="圆角矩形 19"/>
                <p:cNvSpPr/>
                <p:nvPr/>
              </p:nvSpPr>
              <p:spPr>
                <a:xfrm>
                  <a:off x="3237545" y="4561747"/>
                  <a:ext cx="1146960" cy="1146960"/>
                </a:xfrm>
                <a:prstGeom prst="roundRect">
                  <a:avLst>
                    <a:gd name="adj" fmla="val 50000"/>
                  </a:avLst>
                </a:prstGeom>
                <a:solidFill>
                  <a:srgbClr val="C00000"/>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sp>
              <p:nvSpPr>
                <p:cNvPr id="107" name="圆角矩形 20"/>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grpSp>
          <p:grpSp>
            <p:nvGrpSpPr>
              <p:cNvPr id="103" name="组合 102"/>
              <p:cNvGrpSpPr/>
              <p:nvPr/>
            </p:nvGrpSpPr>
            <p:grpSpPr>
              <a:xfrm>
                <a:off x="7037381" y="4895496"/>
                <a:ext cx="719295" cy="719295"/>
                <a:chOff x="3237545" y="4561747"/>
                <a:chExt cx="1146960" cy="1146960"/>
              </a:xfrm>
            </p:grpSpPr>
            <p:sp>
              <p:nvSpPr>
                <p:cNvPr id="104" name="圆角矩形 22"/>
                <p:cNvSpPr/>
                <p:nvPr/>
              </p:nvSpPr>
              <p:spPr>
                <a:xfrm>
                  <a:off x="3237545" y="4561747"/>
                  <a:ext cx="1146960" cy="1146960"/>
                </a:xfrm>
                <a:prstGeom prst="roundRect">
                  <a:avLst>
                    <a:gd name="adj" fmla="val 50000"/>
                  </a:avLst>
                </a:prstGeom>
                <a:solidFill>
                  <a:srgbClr val="C00000"/>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sp>
              <p:nvSpPr>
                <p:cNvPr id="105" name="圆角矩形 23"/>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grpSp>
        </p:grpSp>
        <p:grpSp>
          <p:nvGrpSpPr>
            <p:cNvPr id="114" name="组合 113"/>
            <p:cNvGrpSpPr/>
            <p:nvPr/>
          </p:nvGrpSpPr>
          <p:grpSpPr>
            <a:xfrm>
              <a:off x="4504012" y="5982940"/>
              <a:ext cx="202023" cy="246247"/>
              <a:chOff x="3684002" y="856343"/>
              <a:chExt cx="576395" cy="702571"/>
            </a:xfrm>
            <a:solidFill>
              <a:srgbClr val="C00000"/>
            </a:solidFill>
          </p:grpSpPr>
          <p:sp>
            <p:nvSpPr>
              <p:cNvPr id="115" name="Freeform 34"/>
              <p:cNvSpPr>
                <a:spLocks noEditPoints="1"/>
              </p:cNvSpPr>
              <p:nvPr/>
            </p:nvSpPr>
            <p:spPr bwMode="auto">
              <a:xfrm>
                <a:off x="3684002" y="856343"/>
                <a:ext cx="576395" cy="702571"/>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116" name="Freeform 35"/>
              <p:cNvSpPr>
                <a:spLocks noEditPoints="1"/>
              </p:cNvSpPr>
              <p:nvPr/>
            </p:nvSpPr>
            <p:spPr bwMode="auto">
              <a:xfrm>
                <a:off x="3765921" y="1015436"/>
                <a:ext cx="412546" cy="433759"/>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grpSp>
        <p:grpSp>
          <p:nvGrpSpPr>
            <p:cNvPr id="117" name="组合 116"/>
            <p:cNvGrpSpPr/>
            <p:nvPr/>
          </p:nvGrpSpPr>
          <p:grpSpPr>
            <a:xfrm>
              <a:off x="5477308" y="5996272"/>
              <a:ext cx="236632" cy="219583"/>
              <a:chOff x="7903081" y="894379"/>
              <a:chExt cx="675138" cy="626498"/>
            </a:xfrm>
            <a:solidFill>
              <a:srgbClr val="C00000"/>
            </a:solidFill>
          </p:grpSpPr>
          <p:sp>
            <p:nvSpPr>
              <p:cNvPr id="118" name="Freeform 36"/>
              <p:cNvSpPr>
                <a:spLocks noEditPoints="1"/>
              </p:cNvSpPr>
              <p:nvPr/>
            </p:nvSpPr>
            <p:spPr bwMode="auto">
              <a:xfrm>
                <a:off x="7990489" y="894379"/>
                <a:ext cx="321480" cy="213588"/>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119" name="Freeform 37"/>
              <p:cNvSpPr>
                <a:spLocks noEditPoints="1"/>
              </p:cNvSpPr>
              <p:nvPr/>
            </p:nvSpPr>
            <p:spPr bwMode="auto">
              <a:xfrm>
                <a:off x="8242844" y="1021289"/>
                <a:ext cx="335375" cy="351103"/>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120" name="Freeform 38"/>
              <p:cNvSpPr>
                <a:spLocks noEditPoints="1"/>
              </p:cNvSpPr>
              <p:nvPr/>
            </p:nvSpPr>
            <p:spPr bwMode="auto">
              <a:xfrm>
                <a:off x="7903081" y="1114914"/>
                <a:ext cx="406329" cy="405963"/>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grpSp>
        <p:grpSp>
          <p:nvGrpSpPr>
            <p:cNvPr id="121" name="组合 120"/>
            <p:cNvGrpSpPr/>
            <p:nvPr/>
          </p:nvGrpSpPr>
          <p:grpSpPr>
            <a:xfrm>
              <a:off x="6462680" y="5970627"/>
              <a:ext cx="275664" cy="270872"/>
              <a:chOff x="5037578" y="856341"/>
              <a:chExt cx="714999" cy="702569"/>
            </a:xfrm>
            <a:solidFill>
              <a:srgbClr val="C00000"/>
            </a:solidFill>
          </p:grpSpPr>
          <p:sp>
            <p:nvSpPr>
              <p:cNvPr id="122" name="Freeform 39"/>
              <p:cNvSpPr>
                <a:spLocks/>
              </p:cNvSpPr>
              <p:nvPr/>
            </p:nvSpPr>
            <p:spPr bwMode="auto">
              <a:xfrm>
                <a:off x="5468776" y="856341"/>
                <a:ext cx="244675" cy="244674"/>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123" name="Freeform 40"/>
              <p:cNvSpPr>
                <a:spLocks noEditPoints="1"/>
              </p:cNvSpPr>
              <p:nvPr/>
            </p:nvSpPr>
            <p:spPr bwMode="auto">
              <a:xfrm>
                <a:off x="5037578" y="889258"/>
                <a:ext cx="423518" cy="669652"/>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124" name="Freeform 41"/>
              <p:cNvSpPr>
                <a:spLocks/>
              </p:cNvSpPr>
              <p:nvPr/>
            </p:nvSpPr>
            <p:spPr bwMode="auto">
              <a:xfrm>
                <a:off x="5532771" y="870972"/>
                <a:ext cx="219806"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grpSp>
        <p:grpSp>
          <p:nvGrpSpPr>
            <p:cNvPr id="125" name="组合 124"/>
            <p:cNvGrpSpPr/>
            <p:nvPr/>
          </p:nvGrpSpPr>
          <p:grpSpPr>
            <a:xfrm>
              <a:off x="7466836" y="5988708"/>
              <a:ext cx="248555" cy="234712"/>
              <a:chOff x="6460269" y="872799"/>
              <a:chExt cx="709154" cy="669657"/>
            </a:xfrm>
            <a:solidFill>
              <a:srgbClr val="C00000"/>
            </a:solidFill>
          </p:grpSpPr>
          <p:sp>
            <p:nvSpPr>
              <p:cNvPr id="126" name="Freeform 42"/>
              <p:cNvSpPr>
                <a:spLocks noEditPoints="1"/>
              </p:cNvSpPr>
              <p:nvPr/>
            </p:nvSpPr>
            <p:spPr bwMode="auto">
              <a:xfrm>
                <a:off x="6460269" y="872799"/>
                <a:ext cx="442902" cy="669654"/>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127" name="Freeform 43"/>
              <p:cNvSpPr>
                <a:spLocks noEditPoints="1"/>
              </p:cNvSpPr>
              <p:nvPr/>
            </p:nvSpPr>
            <p:spPr bwMode="auto">
              <a:xfrm>
                <a:off x="6735300" y="1108699"/>
                <a:ext cx="434123" cy="433757"/>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grpSp>
      </p:grpSp>
      <p:pic>
        <p:nvPicPr>
          <p:cNvPr id="45"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3128827556"/>
      </p:ext>
    </p:extLst>
  </p:cSld>
  <p:clrMapOvr>
    <a:masterClrMapping/>
  </p:clrMapOvr>
  <p:transition spd="slow" advTm="0">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3" name="原创设计师QQ598969553           _1"/>
          <p:cNvSpPr/>
          <p:nvPr/>
        </p:nvSpPr>
        <p:spPr>
          <a:xfrm>
            <a:off x="1906804" y="2787202"/>
            <a:ext cx="8347401" cy="1514565"/>
          </a:xfrm>
          <a:custGeom>
            <a:avLst/>
            <a:gdLst>
              <a:gd name="connsiteX0" fmla="*/ 0 w 5689600"/>
              <a:gd name="connsiteY0" fmla="*/ 1079512 h 1079512"/>
              <a:gd name="connsiteX1" fmla="*/ 1917700 w 5689600"/>
              <a:gd name="connsiteY1" fmla="*/ 12 h 1079512"/>
              <a:gd name="connsiteX2" fmla="*/ 3810000 w 5689600"/>
              <a:gd name="connsiteY2" fmla="*/ 1054112 h 1079512"/>
              <a:gd name="connsiteX3" fmla="*/ 5689600 w 5689600"/>
              <a:gd name="connsiteY3" fmla="*/ 12712 h 1079512"/>
              <a:gd name="connsiteX0" fmla="*/ 0 w 7762075"/>
              <a:gd name="connsiteY0" fmla="*/ 1079512 h 1079512"/>
              <a:gd name="connsiteX1" fmla="*/ 1917700 w 7762075"/>
              <a:gd name="connsiteY1" fmla="*/ 12 h 1079512"/>
              <a:gd name="connsiteX2" fmla="*/ 3810000 w 7762075"/>
              <a:gd name="connsiteY2" fmla="*/ 1054112 h 1079512"/>
              <a:gd name="connsiteX3" fmla="*/ 7762075 w 7762075"/>
              <a:gd name="connsiteY3" fmla="*/ 887355 h 1079512"/>
              <a:gd name="connsiteX0" fmla="*/ 0 w 7762075"/>
              <a:gd name="connsiteY0" fmla="*/ 1258016 h 1258016"/>
              <a:gd name="connsiteX1" fmla="*/ 1917700 w 7762075"/>
              <a:gd name="connsiteY1" fmla="*/ 178516 h 1258016"/>
              <a:gd name="connsiteX2" fmla="*/ 3810000 w 7762075"/>
              <a:gd name="connsiteY2" fmla="*/ 1232616 h 1258016"/>
              <a:gd name="connsiteX3" fmla="*/ 6120167 w 7762075"/>
              <a:gd name="connsiteY3" fmla="*/ 511 h 1258016"/>
              <a:gd name="connsiteX4" fmla="*/ 7762075 w 7762075"/>
              <a:gd name="connsiteY4" fmla="*/ 1065859 h 1258016"/>
              <a:gd name="connsiteX0" fmla="*/ 0 w 7872948"/>
              <a:gd name="connsiteY0" fmla="*/ 1257930 h 1296609"/>
              <a:gd name="connsiteX1" fmla="*/ 1917700 w 7872948"/>
              <a:gd name="connsiteY1" fmla="*/ 178430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430071 w 7872948"/>
              <a:gd name="connsiteY2" fmla="*/ 1226591 h 1296609"/>
              <a:gd name="connsiteX3" fmla="*/ 6120167 w 7872948"/>
              <a:gd name="connsiteY3" fmla="*/ 425 h 1296609"/>
              <a:gd name="connsiteX4" fmla="*/ 7872948 w 7872948"/>
              <a:gd name="connsiteY4" fmla="*/ 1296361 h 1296609"/>
              <a:gd name="connsiteX0" fmla="*/ 0 w 7872948"/>
              <a:gd name="connsiteY0" fmla="*/ 1191562 h 1230254"/>
              <a:gd name="connsiteX1" fmla="*/ 1650430 w 7872948"/>
              <a:gd name="connsiteY1" fmla="*/ 197309 h 1230254"/>
              <a:gd name="connsiteX2" fmla="*/ 3430071 w 7872948"/>
              <a:gd name="connsiteY2" fmla="*/ 1160223 h 1230254"/>
              <a:gd name="connsiteX3" fmla="*/ 5639957 w 7872948"/>
              <a:gd name="connsiteY3" fmla="*/ 447 h 1230254"/>
              <a:gd name="connsiteX4" fmla="*/ 7872948 w 7872948"/>
              <a:gd name="connsiteY4" fmla="*/ 1229993 h 1230254"/>
              <a:gd name="connsiteX0" fmla="*/ 0 w 7681228"/>
              <a:gd name="connsiteY0" fmla="*/ 1191632 h 1191632"/>
              <a:gd name="connsiteX1" fmla="*/ 1650430 w 7681228"/>
              <a:gd name="connsiteY1" fmla="*/ 197379 h 1191632"/>
              <a:gd name="connsiteX2" fmla="*/ 3430071 w 7681228"/>
              <a:gd name="connsiteY2" fmla="*/ 1160293 h 1191632"/>
              <a:gd name="connsiteX3" fmla="*/ 5639957 w 7681228"/>
              <a:gd name="connsiteY3" fmla="*/ 517 h 1191632"/>
              <a:gd name="connsiteX4" fmla="*/ 7681228 w 7681228"/>
              <a:gd name="connsiteY4" fmla="*/ 1053214 h 1191632"/>
              <a:gd name="connsiteX0" fmla="*/ 0 w 7681228"/>
              <a:gd name="connsiteY0" fmla="*/ 1191576 h 1191576"/>
              <a:gd name="connsiteX1" fmla="*/ 1650430 w 7681228"/>
              <a:gd name="connsiteY1" fmla="*/ 197323 h 1191576"/>
              <a:gd name="connsiteX2" fmla="*/ 3430071 w 7681228"/>
              <a:gd name="connsiteY2" fmla="*/ 1160237 h 1191576"/>
              <a:gd name="connsiteX3" fmla="*/ 5639957 w 7681228"/>
              <a:gd name="connsiteY3" fmla="*/ 461 h 1191576"/>
              <a:gd name="connsiteX4" fmla="*/ 7681228 w 7681228"/>
              <a:gd name="connsiteY4" fmla="*/ 1053158 h 1191576"/>
              <a:gd name="connsiteX0" fmla="*/ 0 w 7826216"/>
              <a:gd name="connsiteY0" fmla="*/ 1191456 h 1508838"/>
              <a:gd name="connsiteX1" fmla="*/ 1650430 w 7826216"/>
              <a:gd name="connsiteY1" fmla="*/ 197203 h 1508838"/>
              <a:gd name="connsiteX2" fmla="*/ 3430071 w 7826216"/>
              <a:gd name="connsiteY2" fmla="*/ 1160117 h 1508838"/>
              <a:gd name="connsiteX3" fmla="*/ 5639957 w 7826216"/>
              <a:gd name="connsiteY3" fmla="*/ 341 h 1508838"/>
              <a:gd name="connsiteX4" fmla="*/ 7826216 w 7826216"/>
              <a:gd name="connsiteY4" fmla="*/ 1498311 h 1508838"/>
              <a:gd name="connsiteX0" fmla="*/ 0 w 7826216"/>
              <a:gd name="connsiteY0" fmla="*/ 1008617 h 1327197"/>
              <a:gd name="connsiteX1" fmla="*/ 1650430 w 7826216"/>
              <a:gd name="connsiteY1" fmla="*/ 14364 h 1327197"/>
              <a:gd name="connsiteX2" fmla="*/ 3430071 w 7826216"/>
              <a:gd name="connsiteY2" fmla="*/ 977278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994938 h 1314128"/>
              <a:gd name="connsiteX1" fmla="*/ 1650430 w 7826216"/>
              <a:gd name="connsiteY1" fmla="*/ 685 h 1314128"/>
              <a:gd name="connsiteX2" fmla="*/ 3737105 w 7826216"/>
              <a:gd name="connsiteY2" fmla="*/ 1122625 h 1314128"/>
              <a:gd name="connsiteX3" fmla="*/ 5946991 w 7826216"/>
              <a:gd name="connsiteY3" fmla="*/ 66216 h 1314128"/>
              <a:gd name="connsiteX4" fmla="*/ 7826216 w 7826216"/>
              <a:gd name="connsiteY4" fmla="*/ 1301793 h 1314128"/>
              <a:gd name="connsiteX0" fmla="*/ 0 w 7826216"/>
              <a:gd name="connsiteY0" fmla="*/ 929125 h 1248315"/>
              <a:gd name="connsiteX1" fmla="*/ 1641902 w 7826216"/>
              <a:gd name="connsiteY1" fmla="*/ 30287 h 1248315"/>
              <a:gd name="connsiteX2" fmla="*/ 3737105 w 7826216"/>
              <a:gd name="connsiteY2" fmla="*/ 1056812 h 1248315"/>
              <a:gd name="connsiteX3" fmla="*/ 5946991 w 7826216"/>
              <a:gd name="connsiteY3" fmla="*/ 403 h 1248315"/>
              <a:gd name="connsiteX4" fmla="*/ 7826216 w 7826216"/>
              <a:gd name="connsiteY4" fmla="*/ 1235980 h 1248315"/>
              <a:gd name="connsiteX0" fmla="*/ 0 w 7826216"/>
              <a:gd name="connsiteY0" fmla="*/ 929125 h 1248315"/>
              <a:gd name="connsiteX1" fmla="*/ 1641902 w 7826216"/>
              <a:gd name="connsiteY1" fmla="*/ 30287 h 1248315"/>
              <a:gd name="connsiteX2" fmla="*/ 3941795 w 7826216"/>
              <a:gd name="connsiteY2" fmla="*/ 1088617 h 1248315"/>
              <a:gd name="connsiteX3" fmla="*/ 5946991 w 7826216"/>
              <a:gd name="connsiteY3" fmla="*/ 403 h 1248315"/>
              <a:gd name="connsiteX4" fmla="*/ 7826216 w 7826216"/>
              <a:gd name="connsiteY4" fmla="*/ 1235980 h 1248315"/>
              <a:gd name="connsiteX0" fmla="*/ 0 w 7698285"/>
              <a:gd name="connsiteY0" fmla="*/ 929138 h 1201018"/>
              <a:gd name="connsiteX1" fmla="*/ 1641902 w 7698285"/>
              <a:gd name="connsiteY1" fmla="*/ 30300 h 1201018"/>
              <a:gd name="connsiteX2" fmla="*/ 3941795 w 7698285"/>
              <a:gd name="connsiteY2" fmla="*/ 1088630 h 1201018"/>
              <a:gd name="connsiteX3" fmla="*/ 5946991 w 7698285"/>
              <a:gd name="connsiteY3" fmla="*/ 416 h 1201018"/>
              <a:gd name="connsiteX4" fmla="*/ 7698285 w 7698285"/>
              <a:gd name="connsiteY4" fmla="*/ 1188285 h 1201018"/>
              <a:gd name="connsiteX0" fmla="*/ 0 w 7698285"/>
              <a:gd name="connsiteY0" fmla="*/ 929194 h 1188341"/>
              <a:gd name="connsiteX1" fmla="*/ 1641902 w 7698285"/>
              <a:gd name="connsiteY1" fmla="*/ 30356 h 1188341"/>
              <a:gd name="connsiteX2" fmla="*/ 3941795 w 7698285"/>
              <a:gd name="connsiteY2" fmla="*/ 1088686 h 1188341"/>
              <a:gd name="connsiteX3" fmla="*/ 5946991 w 7698285"/>
              <a:gd name="connsiteY3" fmla="*/ 472 h 1188341"/>
              <a:gd name="connsiteX4" fmla="*/ 7698285 w 7698285"/>
              <a:gd name="connsiteY4" fmla="*/ 1188341 h 1188341"/>
              <a:gd name="connsiteX0" fmla="*/ 0 w 7766515"/>
              <a:gd name="connsiteY0" fmla="*/ 1064367 h 1188341"/>
              <a:gd name="connsiteX1" fmla="*/ 1710132 w 7766515"/>
              <a:gd name="connsiteY1" fmla="*/ 30356 h 1188341"/>
              <a:gd name="connsiteX2" fmla="*/ 4010025 w 7766515"/>
              <a:gd name="connsiteY2" fmla="*/ 1088686 h 1188341"/>
              <a:gd name="connsiteX3" fmla="*/ 6015221 w 7766515"/>
              <a:gd name="connsiteY3" fmla="*/ 472 h 1188341"/>
              <a:gd name="connsiteX4" fmla="*/ 7766515 w 7766515"/>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0630"/>
              <a:gd name="connsiteY0" fmla="*/ 1104124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2349784 w 7851801"/>
              <a:gd name="connsiteY1" fmla="*/ 13981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65820 h 1074258"/>
              <a:gd name="connsiteX1" fmla="*/ 1616315 w 7118332"/>
              <a:gd name="connsiteY1" fmla="*/ 2 h 1074258"/>
              <a:gd name="connsiteX2" fmla="*/ 3310671 w 7118332"/>
              <a:gd name="connsiteY2" fmla="*/ 1074235 h 1074258"/>
              <a:gd name="connsiteX3" fmla="*/ 4974720 w 7118332"/>
              <a:gd name="connsiteY3" fmla="*/ 1924 h 1074258"/>
              <a:gd name="connsiteX4" fmla="*/ 7118332 w 7118332"/>
              <a:gd name="connsiteY4" fmla="*/ 1046669 h 1074258"/>
              <a:gd name="connsiteX0" fmla="*/ 0 w 6623667"/>
              <a:gd name="connsiteY0" fmla="*/ 1065820 h 1074258"/>
              <a:gd name="connsiteX1" fmla="*/ 1616315 w 6623667"/>
              <a:gd name="connsiteY1" fmla="*/ 2 h 1074258"/>
              <a:gd name="connsiteX2" fmla="*/ 3310671 w 6623667"/>
              <a:gd name="connsiteY2" fmla="*/ 1074235 h 1074258"/>
              <a:gd name="connsiteX3" fmla="*/ 4974720 w 6623667"/>
              <a:gd name="connsiteY3" fmla="*/ 1924 h 1074258"/>
              <a:gd name="connsiteX4" fmla="*/ 6623667 w 6623667"/>
              <a:gd name="connsiteY4" fmla="*/ 1038718 h 1074258"/>
              <a:gd name="connsiteX0" fmla="*/ 0 w 6478679"/>
              <a:gd name="connsiteY0" fmla="*/ 1065820 h 1074258"/>
              <a:gd name="connsiteX1" fmla="*/ 1616315 w 6478679"/>
              <a:gd name="connsiteY1" fmla="*/ 2 h 1074258"/>
              <a:gd name="connsiteX2" fmla="*/ 3310671 w 6478679"/>
              <a:gd name="connsiteY2" fmla="*/ 1074235 h 1074258"/>
              <a:gd name="connsiteX3" fmla="*/ 4974720 w 6478679"/>
              <a:gd name="connsiteY3" fmla="*/ 1924 h 1074258"/>
              <a:gd name="connsiteX4" fmla="*/ 6478679 w 6478679"/>
              <a:gd name="connsiteY4" fmla="*/ 1070523 h 1074258"/>
              <a:gd name="connsiteX0" fmla="*/ 0 w 6700425"/>
              <a:gd name="connsiteY0" fmla="*/ 1065820 h 1074258"/>
              <a:gd name="connsiteX1" fmla="*/ 1616315 w 6700425"/>
              <a:gd name="connsiteY1" fmla="*/ 2 h 1074258"/>
              <a:gd name="connsiteX2" fmla="*/ 3310671 w 6700425"/>
              <a:gd name="connsiteY2" fmla="*/ 1074235 h 1074258"/>
              <a:gd name="connsiteX3" fmla="*/ 4974720 w 6700425"/>
              <a:gd name="connsiteY3" fmla="*/ 1924 h 1074258"/>
              <a:gd name="connsiteX4" fmla="*/ 6700425 w 6700425"/>
              <a:gd name="connsiteY4" fmla="*/ 1038717 h 1074258"/>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22"/>
              <a:gd name="connsiteX1" fmla="*/ 1616315 w 6700425"/>
              <a:gd name="connsiteY1" fmla="*/ 61689 h 1135922"/>
              <a:gd name="connsiteX2" fmla="*/ 3310671 w 6700425"/>
              <a:gd name="connsiteY2" fmla="*/ 1135922 h 1135922"/>
              <a:gd name="connsiteX3" fmla="*/ 5034421 w 6700425"/>
              <a:gd name="connsiteY3" fmla="*/ 0 h 1135922"/>
              <a:gd name="connsiteX4" fmla="*/ 6700425 w 6700425"/>
              <a:gd name="connsiteY4" fmla="*/ 1100404 h 1135922"/>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072905 h 1135924"/>
              <a:gd name="connsiteX0" fmla="*/ 0 w 6715173"/>
              <a:gd name="connsiteY0" fmla="*/ 1127509 h 1135924"/>
              <a:gd name="connsiteX1" fmla="*/ 1616315 w 6715173"/>
              <a:gd name="connsiteY1" fmla="*/ 61691 h 1135924"/>
              <a:gd name="connsiteX2" fmla="*/ 3310671 w 6715173"/>
              <a:gd name="connsiteY2" fmla="*/ 1135924 h 1135924"/>
              <a:gd name="connsiteX3" fmla="*/ 5034421 w 6715173"/>
              <a:gd name="connsiteY3" fmla="*/ 2 h 1135924"/>
              <a:gd name="connsiteX4" fmla="*/ 6715173 w 6715173"/>
              <a:gd name="connsiteY4" fmla="*/ 1059155 h 1135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5173" h="1135924">
                <a:moveTo>
                  <a:pt x="0" y="1127509"/>
                </a:moveTo>
                <a:cubicBezTo>
                  <a:pt x="507007" y="1133134"/>
                  <a:pt x="1064537" y="60289"/>
                  <a:pt x="1616315" y="61691"/>
                </a:cubicBezTo>
                <a:cubicBezTo>
                  <a:pt x="2168093" y="63093"/>
                  <a:pt x="2778719" y="1127987"/>
                  <a:pt x="3310671" y="1135924"/>
                </a:cubicBezTo>
                <a:cubicBezTo>
                  <a:pt x="3866607" y="1117437"/>
                  <a:pt x="4488155" y="10816"/>
                  <a:pt x="5034421" y="2"/>
                </a:cubicBezTo>
                <a:cubicBezTo>
                  <a:pt x="5562285" y="-1785"/>
                  <a:pt x="6713956" y="1071307"/>
                  <a:pt x="6715173" y="1059155"/>
                </a:cubicBezTo>
              </a:path>
            </a:pathLst>
          </a:custGeom>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4" name="原创设计师QQ598969553           _2"/>
          <p:cNvSpPr txBox="1">
            <a:spLocks noChangeArrowheads="1"/>
          </p:cNvSpPr>
          <p:nvPr/>
        </p:nvSpPr>
        <p:spPr bwMode="auto">
          <a:xfrm>
            <a:off x="635150" y="2538623"/>
            <a:ext cx="2388509" cy="502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微软雅黑" pitchFamily="34" charset="-122"/>
                <a:ea typeface="微软雅黑" pitchFamily="34" charset="-122"/>
              </a:rPr>
              <a:t>公司与团队</a:t>
            </a:r>
          </a:p>
        </p:txBody>
      </p:sp>
      <p:sp>
        <p:nvSpPr>
          <p:cNvPr id="5" name="原创设计师QQ598969553           _3"/>
          <p:cNvSpPr txBox="1">
            <a:spLocks noChangeArrowheads="1"/>
          </p:cNvSpPr>
          <p:nvPr/>
        </p:nvSpPr>
        <p:spPr bwMode="auto">
          <a:xfrm>
            <a:off x="2747384" y="3872255"/>
            <a:ext cx="2388509" cy="502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微软雅黑" pitchFamily="34" charset="-122"/>
                <a:ea typeface="微软雅黑" pitchFamily="34" charset="-122"/>
              </a:rPr>
              <a:t>项目介绍</a:t>
            </a:r>
          </a:p>
        </p:txBody>
      </p:sp>
      <p:sp>
        <p:nvSpPr>
          <p:cNvPr id="6" name="原创设计师QQ598969553           _4"/>
          <p:cNvSpPr txBox="1">
            <a:spLocks noChangeArrowheads="1"/>
          </p:cNvSpPr>
          <p:nvPr/>
        </p:nvSpPr>
        <p:spPr bwMode="auto">
          <a:xfrm>
            <a:off x="4877768" y="2534818"/>
            <a:ext cx="2388509" cy="502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微软雅黑" pitchFamily="34" charset="-122"/>
                <a:ea typeface="微软雅黑" pitchFamily="34" charset="-122"/>
              </a:rPr>
              <a:t>产品与运营</a:t>
            </a:r>
          </a:p>
        </p:txBody>
      </p:sp>
      <p:sp>
        <p:nvSpPr>
          <p:cNvPr id="7" name="原创设计师QQ598969553           _5"/>
          <p:cNvSpPr txBox="1">
            <a:spLocks noChangeArrowheads="1"/>
          </p:cNvSpPr>
          <p:nvPr/>
        </p:nvSpPr>
        <p:spPr bwMode="auto">
          <a:xfrm>
            <a:off x="6960096" y="3890843"/>
            <a:ext cx="2388509" cy="502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vl2pPr/>
            <a:lvl3pPr/>
            <a:lvl4pPr/>
            <a:lvl5pPr/>
            <a:lvl6pPr/>
            <a:lvl7pPr/>
            <a:lvl8pPr/>
            <a:lvl9pPr/>
          </a:lstStyle>
          <a:p>
            <a:pPr algn="ctr" fontAlgn="base">
              <a:spcBef>
                <a:spcPct val="0"/>
              </a:spcBef>
              <a:spcAft>
                <a:spcPct val="0"/>
              </a:spcAft>
            </a:pPr>
            <a:r>
              <a:rPr lang="zh-CN" altLang="en-US" sz="2667" b="1" dirty="0">
                <a:solidFill>
                  <a:prstClr val="black"/>
                </a:solidFill>
                <a:latin typeface="微软雅黑" pitchFamily="34" charset="-122"/>
                <a:ea typeface="微软雅黑" pitchFamily="34" charset="-122"/>
              </a:rPr>
              <a:t>发展前景</a:t>
            </a:r>
          </a:p>
        </p:txBody>
      </p:sp>
      <p:sp>
        <p:nvSpPr>
          <p:cNvPr id="8" name="原创设计师QQ598969553           _6"/>
          <p:cNvSpPr txBox="1"/>
          <p:nvPr/>
        </p:nvSpPr>
        <p:spPr>
          <a:xfrm>
            <a:off x="1344006" y="2995291"/>
            <a:ext cx="934871" cy="318100"/>
          </a:xfrm>
          <a:prstGeom prst="rect">
            <a:avLst/>
          </a:prstGeom>
          <a:noFill/>
        </p:spPr>
        <p:txBody>
          <a:bodyPr wrap="none" rtlCol="0">
            <a:spAutoFit/>
          </a:bodyPr>
          <a:lstStyle/>
          <a:p>
            <a:pPr marL="0" lvl="1" algn="ctr" fontAlgn="base">
              <a:spcBef>
                <a:spcPct val="0"/>
              </a:spcBef>
              <a:spcAft>
                <a:spcPct val="0"/>
              </a:spcAft>
            </a:pPr>
            <a:r>
              <a:rPr lang="zh-CN" altLang="en-US" sz="1467" dirty="0">
                <a:solidFill>
                  <a:prstClr val="black"/>
                </a:solidFill>
                <a:latin typeface="微软雅黑" pitchFamily="34" charset="-122"/>
                <a:ea typeface="微软雅黑" pitchFamily="34" charset="-122"/>
              </a:rPr>
              <a:t>我们是谁</a:t>
            </a:r>
          </a:p>
        </p:txBody>
      </p:sp>
      <p:sp>
        <p:nvSpPr>
          <p:cNvPr id="9" name="原创设计师QQ598969553           _7"/>
          <p:cNvSpPr txBox="1"/>
          <p:nvPr/>
        </p:nvSpPr>
        <p:spPr>
          <a:xfrm>
            <a:off x="3226122" y="4341528"/>
            <a:ext cx="1309974" cy="318100"/>
          </a:xfrm>
          <a:prstGeom prst="rect">
            <a:avLst/>
          </a:prstGeom>
          <a:noFill/>
        </p:spPr>
        <p:txBody>
          <a:bodyPr wrap="none" rtlCol="0">
            <a:spAutoFit/>
          </a:bodyPr>
          <a:lstStyle/>
          <a:p>
            <a:pPr marL="0" lvl="1" algn="ctr" fontAlgn="base">
              <a:spcBef>
                <a:spcPct val="0"/>
              </a:spcBef>
              <a:spcAft>
                <a:spcPct val="0"/>
              </a:spcAft>
            </a:pPr>
            <a:r>
              <a:rPr lang="zh-CN" altLang="en-US" sz="1467" dirty="0">
                <a:solidFill>
                  <a:prstClr val="black"/>
                </a:solidFill>
                <a:latin typeface="微软雅黑" pitchFamily="34" charset="-122"/>
                <a:ea typeface="微软雅黑" pitchFamily="34" charset="-122"/>
              </a:rPr>
              <a:t>我们要做什么</a:t>
            </a:r>
          </a:p>
        </p:txBody>
      </p:sp>
      <p:sp>
        <p:nvSpPr>
          <p:cNvPr id="10" name="原创设计师QQ598969553           _8"/>
          <p:cNvSpPr txBox="1"/>
          <p:nvPr/>
        </p:nvSpPr>
        <p:spPr>
          <a:xfrm>
            <a:off x="5451586" y="2977358"/>
            <a:ext cx="1122422" cy="318100"/>
          </a:xfrm>
          <a:prstGeom prst="rect">
            <a:avLst/>
          </a:prstGeom>
          <a:noFill/>
        </p:spPr>
        <p:txBody>
          <a:bodyPr wrap="none" rtlCol="0">
            <a:spAutoFit/>
          </a:bodyPr>
          <a:lstStyle/>
          <a:p>
            <a:pPr marL="0" lvl="1" algn="ctr" fontAlgn="base">
              <a:spcBef>
                <a:spcPct val="0"/>
              </a:spcBef>
              <a:spcAft>
                <a:spcPct val="0"/>
              </a:spcAft>
            </a:pPr>
            <a:r>
              <a:rPr lang="zh-CN" altLang="en-US" sz="1467" dirty="0">
                <a:solidFill>
                  <a:prstClr val="black"/>
                </a:solidFill>
                <a:latin typeface="微软雅黑" pitchFamily="34" charset="-122"/>
                <a:ea typeface="微软雅黑" pitchFamily="34" charset="-122"/>
              </a:rPr>
              <a:t>我们怎么做</a:t>
            </a:r>
          </a:p>
        </p:txBody>
      </p:sp>
      <p:sp>
        <p:nvSpPr>
          <p:cNvPr id="11" name="原创设计师QQ598969553           _9"/>
          <p:cNvSpPr txBox="1"/>
          <p:nvPr/>
        </p:nvSpPr>
        <p:spPr>
          <a:xfrm>
            <a:off x="7405226" y="4339748"/>
            <a:ext cx="1497525" cy="318100"/>
          </a:xfrm>
          <a:prstGeom prst="rect">
            <a:avLst/>
          </a:prstGeom>
          <a:noFill/>
        </p:spPr>
        <p:txBody>
          <a:bodyPr wrap="none" rtlCol="0">
            <a:spAutoFit/>
          </a:bodyPr>
          <a:lstStyle/>
          <a:p>
            <a:pPr marL="0" lvl="1" algn="ctr" fontAlgn="base">
              <a:spcBef>
                <a:spcPct val="0"/>
              </a:spcBef>
              <a:spcAft>
                <a:spcPct val="0"/>
              </a:spcAft>
            </a:pPr>
            <a:r>
              <a:rPr lang="zh-CN" altLang="en-US" sz="1467" dirty="0">
                <a:solidFill>
                  <a:prstClr val="black"/>
                </a:solidFill>
                <a:latin typeface="微软雅黑" pitchFamily="34" charset="-122"/>
                <a:ea typeface="微软雅黑" pitchFamily="34" charset="-122"/>
              </a:rPr>
              <a:t>长期的战略目标</a:t>
            </a:r>
          </a:p>
        </p:txBody>
      </p:sp>
      <p:sp>
        <p:nvSpPr>
          <p:cNvPr id="41" name="原创设计师QQ598969553           _10"/>
          <p:cNvSpPr txBox="1">
            <a:spLocks noChangeArrowheads="1"/>
          </p:cNvSpPr>
          <p:nvPr/>
        </p:nvSpPr>
        <p:spPr bwMode="auto">
          <a:xfrm>
            <a:off x="8976320" y="2511478"/>
            <a:ext cx="2388509" cy="502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微软雅黑" pitchFamily="34" charset="-122"/>
                <a:ea typeface="微软雅黑" pitchFamily="34" charset="-122"/>
              </a:rPr>
              <a:t>财务与融资</a:t>
            </a:r>
          </a:p>
        </p:txBody>
      </p:sp>
      <p:sp>
        <p:nvSpPr>
          <p:cNvPr id="42" name="原创设计师QQ598969553           _11"/>
          <p:cNvSpPr txBox="1"/>
          <p:nvPr/>
        </p:nvSpPr>
        <p:spPr>
          <a:xfrm>
            <a:off x="9522954" y="2948947"/>
            <a:ext cx="1309974" cy="318100"/>
          </a:xfrm>
          <a:prstGeom prst="rect">
            <a:avLst/>
          </a:prstGeom>
          <a:noFill/>
        </p:spPr>
        <p:txBody>
          <a:bodyPr wrap="none" rtlCol="0">
            <a:spAutoFit/>
          </a:bodyPr>
          <a:lstStyle/>
          <a:p>
            <a:pPr marL="0" lvl="1" algn="ctr" fontAlgn="base">
              <a:spcBef>
                <a:spcPct val="0"/>
              </a:spcBef>
              <a:spcAft>
                <a:spcPct val="0"/>
              </a:spcAft>
            </a:pPr>
            <a:r>
              <a:rPr lang="zh-CN" altLang="en-US" sz="1467" dirty="0">
                <a:solidFill>
                  <a:prstClr val="black"/>
                </a:solidFill>
                <a:latin typeface="微软雅黑" pitchFamily="34" charset="-122"/>
                <a:ea typeface="微软雅黑" pitchFamily="34" charset="-122"/>
              </a:rPr>
              <a:t>商务合作方式</a:t>
            </a:r>
          </a:p>
        </p:txBody>
      </p:sp>
      <p:sp>
        <p:nvSpPr>
          <p:cNvPr id="44" name="原创设计师QQ598969553           _12"/>
          <p:cNvSpPr txBox="1"/>
          <p:nvPr/>
        </p:nvSpPr>
        <p:spPr>
          <a:xfrm>
            <a:off x="4751851" y="634090"/>
            <a:ext cx="2688299" cy="410433"/>
          </a:xfrm>
          <a:prstGeom prst="rect">
            <a:avLst/>
          </a:prstGeom>
          <a:noFill/>
        </p:spPr>
        <p:txBody>
          <a:bodyPr wrap="square" lIns="0" tIns="0" rIns="0" bIns="0" rtlCol="0">
            <a:spAutoFit/>
          </a:bodyPr>
          <a:lstStyle/>
          <a:p>
            <a:pPr algn="ctr" fontAlgn="base">
              <a:spcBef>
                <a:spcPct val="0"/>
              </a:spcBef>
              <a:spcAft>
                <a:spcPct val="0"/>
              </a:spcAft>
            </a:pPr>
            <a:r>
              <a:rPr lang="zh-CN" altLang="en-US" sz="2667" b="1" dirty="0">
                <a:solidFill>
                  <a:prstClr val="black"/>
                </a:solidFill>
                <a:latin typeface="微软雅黑" pitchFamily="34" charset="-122"/>
                <a:ea typeface="微软雅黑" pitchFamily="34" charset="-122"/>
              </a:rPr>
              <a:t>目 录 页</a:t>
            </a:r>
            <a:endParaRPr lang="zh-CN" altLang="en-US" sz="1333" dirty="0">
              <a:solidFill>
                <a:prstClr val="black"/>
              </a:solidFill>
              <a:latin typeface="微软雅黑" pitchFamily="34" charset="-122"/>
              <a:ea typeface="微软雅黑" pitchFamily="34" charset="-122"/>
            </a:endParaRPr>
          </a:p>
        </p:txBody>
      </p:sp>
      <p:grpSp>
        <p:nvGrpSpPr>
          <p:cNvPr id="2" name="原创设计师QQ598969553           _13"/>
          <p:cNvGrpSpPr/>
          <p:nvPr/>
        </p:nvGrpSpPr>
        <p:grpSpPr>
          <a:xfrm>
            <a:off x="1325688" y="3604190"/>
            <a:ext cx="1181594" cy="1181594"/>
            <a:chOff x="1325688" y="3604190"/>
            <a:chExt cx="1181594" cy="1181594"/>
          </a:xfrm>
        </p:grpSpPr>
        <p:sp>
          <p:nvSpPr>
            <p:cNvPr id="47" name="圆角矩形 46"/>
            <p:cNvSpPr/>
            <p:nvPr/>
          </p:nvSpPr>
          <p:spPr>
            <a:xfrm rot="18926425">
              <a:off x="1325688" y="3604190"/>
              <a:ext cx="1181594" cy="1181594"/>
            </a:xfrm>
            <a:prstGeom prst="roundRect">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sp>
          <p:nvSpPr>
            <p:cNvPr id="48" name="TextBox 27"/>
            <p:cNvSpPr txBox="1"/>
            <p:nvPr/>
          </p:nvSpPr>
          <p:spPr>
            <a:xfrm>
              <a:off x="1611063" y="3764287"/>
              <a:ext cx="606255" cy="913007"/>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C00000"/>
                  </a:solidFill>
                  <a:latin typeface="微软雅黑" pitchFamily="34" charset="-122"/>
                  <a:ea typeface="造字工房劲黑（非商用）常规体" pitchFamily="50" charset="-122"/>
                </a:rPr>
                <a:t>1</a:t>
              </a:r>
              <a:endParaRPr lang="zh-CN" altLang="en-US" sz="5333" b="1" dirty="0">
                <a:solidFill>
                  <a:srgbClr val="C00000"/>
                </a:solidFill>
                <a:latin typeface="微软雅黑" pitchFamily="34" charset="-122"/>
                <a:ea typeface="造字工房劲黑（非商用）常规体" pitchFamily="50" charset="-122"/>
              </a:endParaRPr>
            </a:p>
          </p:txBody>
        </p:sp>
      </p:grpSp>
      <p:grpSp>
        <p:nvGrpSpPr>
          <p:cNvPr id="49" name="原创设计师QQ598969553           _14"/>
          <p:cNvGrpSpPr/>
          <p:nvPr/>
        </p:nvGrpSpPr>
        <p:grpSpPr>
          <a:xfrm>
            <a:off x="3350841" y="2193014"/>
            <a:ext cx="1181594" cy="1181594"/>
            <a:chOff x="1325688" y="3604190"/>
            <a:chExt cx="1181594" cy="1181594"/>
          </a:xfrm>
        </p:grpSpPr>
        <p:sp>
          <p:nvSpPr>
            <p:cNvPr id="50" name="圆角矩形 49"/>
            <p:cNvSpPr/>
            <p:nvPr/>
          </p:nvSpPr>
          <p:spPr>
            <a:xfrm rot="18926425">
              <a:off x="1325688" y="3604190"/>
              <a:ext cx="1181594" cy="1181594"/>
            </a:xfrm>
            <a:prstGeom prst="roundRect">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sp>
          <p:nvSpPr>
            <p:cNvPr id="51" name="TextBox 27"/>
            <p:cNvSpPr txBox="1"/>
            <p:nvPr/>
          </p:nvSpPr>
          <p:spPr>
            <a:xfrm>
              <a:off x="1611063" y="3764287"/>
              <a:ext cx="606255" cy="913007"/>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C00000"/>
                  </a:solidFill>
                  <a:latin typeface="微软雅黑" pitchFamily="34" charset="-122"/>
                  <a:ea typeface="造字工房劲黑（非商用）常规体" pitchFamily="50" charset="-122"/>
                </a:rPr>
                <a:t>2</a:t>
              </a:r>
              <a:endParaRPr lang="zh-CN" altLang="en-US" sz="5333" b="1" dirty="0">
                <a:solidFill>
                  <a:srgbClr val="C00000"/>
                </a:solidFill>
                <a:latin typeface="微软雅黑" pitchFamily="34" charset="-122"/>
                <a:ea typeface="造字工房劲黑（非商用）常规体" pitchFamily="50" charset="-122"/>
              </a:endParaRPr>
            </a:p>
          </p:txBody>
        </p:sp>
      </p:grpSp>
      <p:grpSp>
        <p:nvGrpSpPr>
          <p:cNvPr id="52" name="原创设计师QQ598969553           _15"/>
          <p:cNvGrpSpPr/>
          <p:nvPr/>
        </p:nvGrpSpPr>
        <p:grpSpPr>
          <a:xfrm>
            <a:off x="5430891" y="3614231"/>
            <a:ext cx="1181594" cy="1181594"/>
            <a:chOff x="1325688" y="3604190"/>
            <a:chExt cx="1181594" cy="1181594"/>
          </a:xfrm>
        </p:grpSpPr>
        <p:sp>
          <p:nvSpPr>
            <p:cNvPr id="53" name="圆角矩形 52"/>
            <p:cNvSpPr/>
            <p:nvPr/>
          </p:nvSpPr>
          <p:spPr>
            <a:xfrm rot="18926425">
              <a:off x="1325688" y="3604190"/>
              <a:ext cx="1181594" cy="1181594"/>
            </a:xfrm>
            <a:prstGeom prst="roundRect">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sp>
          <p:nvSpPr>
            <p:cNvPr id="54" name="TextBox 27"/>
            <p:cNvSpPr txBox="1"/>
            <p:nvPr/>
          </p:nvSpPr>
          <p:spPr>
            <a:xfrm>
              <a:off x="1611063" y="3764287"/>
              <a:ext cx="606255" cy="913007"/>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C00000"/>
                  </a:solidFill>
                  <a:latin typeface="微软雅黑" pitchFamily="34" charset="-122"/>
                  <a:ea typeface="造字工房劲黑（非商用）常规体" pitchFamily="50" charset="-122"/>
                </a:rPr>
                <a:t>3</a:t>
              </a:r>
              <a:endParaRPr lang="zh-CN" altLang="en-US" sz="5333" b="1" dirty="0">
                <a:solidFill>
                  <a:srgbClr val="C00000"/>
                </a:solidFill>
                <a:latin typeface="微软雅黑" pitchFamily="34" charset="-122"/>
                <a:ea typeface="造字工房劲黑（非商用）常规体" pitchFamily="50" charset="-122"/>
              </a:endParaRPr>
            </a:p>
          </p:txBody>
        </p:sp>
      </p:grpSp>
      <p:grpSp>
        <p:nvGrpSpPr>
          <p:cNvPr id="55" name="原创设计师QQ598969553           _16"/>
          <p:cNvGrpSpPr/>
          <p:nvPr/>
        </p:nvGrpSpPr>
        <p:grpSpPr>
          <a:xfrm>
            <a:off x="7693254" y="2172064"/>
            <a:ext cx="1181594" cy="1181594"/>
            <a:chOff x="1325688" y="3604190"/>
            <a:chExt cx="1181594" cy="1181594"/>
          </a:xfrm>
        </p:grpSpPr>
        <p:sp>
          <p:nvSpPr>
            <p:cNvPr id="56" name="圆角矩形 55"/>
            <p:cNvSpPr/>
            <p:nvPr/>
          </p:nvSpPr>
          <p:spPr>
            <a:xfrm rot="18926425">
              <a:off x="1325688" y="3604190"/>
              <a:ext cx="1181594" cy="1181594"/>
            </a:xfrm>
            <a:prstGeom prst="roundRect">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sp>
          <p:nvSpPr>
            <p:cNvPr id="57" name="TextBox 27"/>
            <p:cNvSpPr txBox="1"/>
            <p:nvPr/>
          </p:nvSpPr>
          <p:spPr>
            <a:xfrm>
              <a:off x="1611063" y="3764287"/>
              <a:ext cx="606255" cy="913007"/>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C00000"/>
                  </a:solidFill>
                  <a:latin typeface="微软雅黑" pitchFamily="34" charset="-122"/>
                  <a:ea typeface="造字工房劲黑（非商用）常规体" pitchFamily="50" charset="-122"/>
                </a:rPr>
                <a:t>4</a:t>
              </a:r>
              <a:endParaRPr lang="zh-CN" altLang="en-US" sz="5333" b="1" dirty="0">
                <a:solidFill>
                  <a:srgbClr val="C00000"/>
                </a:solidFill>
                <a:latin typeface="微软雅黑" pitchFamily="34" charset="-122"/>
                <a:ea typeface="造字工房劲黑（非商用）常规体" pitchFamily="50" charset="-122"/>
              </a:endParaRPr>
            </a:p>
          </p:txBody>
        </p:sp>
      </p:grpSp>
      <p:grpSp>
        <p:nvGrpSpPr>
          <p:cNvPr id="58" name="原创设计师QQ598969553           _17"/>
          <p:cNvGrpSpPr/>
          <p:nvPr/>
        </p:nvGrpSpPr>
        <p:grpSpPr>
          <a:xfrm>
            <a:off x="9952770" y="3602560"/>
            <a:ext cx="1181594" cy="1181594"/>
            <a:chOff x="1325688" y="3604190"/>
            <a:chExt cx="1181594" cy="1181594"/>
          </a:xfrm>
        </p:grpSpPr>
        <p:sp>
          <p:nvSpPr>
            <p:cNvPr id="59" name="圆角矩形 58"/>
            <p:cNvSpPr/>
            <p:nvPr/>
          </p:nvSpPr>
          <p:spPr>
            <a:xfrm rot="18926425">
              <a:off x="1325688" y="3604190"/>
              <a:ext cx="1181594" cy="1181594"/>
            </a:xfrm>
            <a:prstGeom prst="roundRect">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sp>
          <p:nvSpPr>
            <p:cNvPr id="60" name="TextBox 27"/>
            <p:cNvSpPr txBox="1"/>
            <p:nvPr/>
          </p:nvSpPr>
          <p:spPr>
            <a:xfrm>
              <a:off x="1611063" y="3764287"/>
              <a:ext cx="606255" cy="913007"/>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C00000"/>
                  </a:solidFill>
                  <a:latin typeface="微软雅黑" pitchFamily="34" charset="-122"/>
                  <a:ea typeface="造字工房劲黑（非商用）常规体" pitchFamily="50" charset="-122"/>
                </a:rPr>
                <a:t>5</a:t>
              </a:r>
              <a:endParaRPr lang="zh-CN" altLang="en-US" sz="5333" b="1" dirty="0">
                <a:solidFill>
                  <a:srgbClr val="C00000"/>
                </a:solidFill>
                <a:latin typeface="微软雅黑" pitchFamily="34" charset="-122"/>
                <a:ea typeface="造字工房劲黑（非商用）常规体" pitchFamily="50" charset="-122"/>
              </a:endParaRPr>
            </a:p>
          </p:txBody>
        </p:sp>
      </p:grpSp>
      <p:pic>
        <p:nvPicPr>
          <p:cNvPr id="29" name="Picture 64"/>
          <p:cNvPicPr>
            <a:picLocks noGrp="1" noSelect="1" noRot="1" noChangeAspect="1" noMove="1" noResize="1" noChangeShapeType="1"/>
          </p:cNvPicPr>
          <p:nvPr/>
        </p:nvPicPr>
        <p:blipFill>
          <a:blip r:embed="rId4"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27564581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2000"/>
                                        <p:tgtEl>
                                          <p:spTgt spid="3"/>
                                        </p:tgtEl>
                                      </p:cBhvr>
                                    </p:animEffect>
                                  </p:childTnLst>
                                </p:cTn>
                              </p:par>
                              <p:par>
                                <p:cTn id="14" presetID="53" presetClass="entr" presetSubtype="16" fill="hold" nodeType="withEffect">
                                  <p:stCondLst>
                                    <p:cond delay="300"/>
                                  </p:stCondLst>
                                  <p:childTnLst>
                                    <p:set>
                                      <p:cBhvr>
                                        <p:cTn id="15" dur="1" fill="hold">
                                          <p:stCondLst>
                                            <p:cond delay="0"/>
                                          </p:stCondLst>
                                        </p:cTn>
                                        <p:tgtEl>
                                          <p:spTgt spid="49"/>
                                        </p:tgtEl>
                                        <p:attrNameLst>
                                          <p:attrName>style.visibility</p:attrName>
                                        </p:attrNameLst>
                                      </p:cBhvr>
                                      <p:to>
                                        <p:strVal val="visible"/>
                                      </p:to>
                                    </p:set>
                                    <p:anim calcmode="lin" valueType="num">
                                      <p:cBhvr>
                                        <p:cTn id="16" dur="500" fill="hold"/>
                                        <p:tgtEl>
                                          <p:spTgt spid="49"/>
                                        </p:tgtEl>
                                        <p:attrNameLst>
                                          <p:attrName>ppt_w</p:attrName>
                                        </p:attrNameLst>
                                      </p:cBhvr>
                                      <p:tavLst>
                                        <p:tav tm="0">
                                          <p:val>
                                            <p:fltVal val="0"/>
                                          </p:val>
                                        </p:tav>
                                        <p:tav tm="100000">
                                          <p:val>
                                            <p:strVal val="#ppt_w"/>
                                          </p:val>
                                        </p:tav>
                                      </p:tavLst>
                                    </p:anim>
                                    <p:anim calcmode="lin" valueType="num">
                                      <p:cBhvr>
                                        <p:cTn id="17" dur="500" fill="hold"/>
                                        <p:tgtEl>
                                          <p:spTgt spid="49"/>
                                        </p:tgtEl>
                                        <p:attrNameLst>
                                          <p:attrName>ppt_h</p:attrName>
                                        </p:attrNameLst>
                                      </p:cBhvr>
                                      <p:tavLst>
                                        <p:tav tm="0">
                                          <p:val>
                                            <p:fltVal val="0"/>
                                          </p:val>
                                        </p:tav>
                                        <p:tav tm="100000">
                                          <p:val>
                                            <p:strVal val="#ppt_h"/>
                                          </p:val>
                                        </p:tav>
                                      </p:tavLst>
                                    </p:anim>
                                    <p:animEffect transition="in" filter="fade">
                                      <p:cBhvr>
                                        <p:cTn id="18" dur="500"/>
                                        <p:tgtEl>
                                          <p:spTgt spid="49"/>
                                        </p:tgtEl>
                                      </p:cBhvr>
                                    </p:animEffect>
                                  </p:childTnLst>
                                </p:cTn>
                              </p:par>
                              <p:par>
                                <p:cTn id="19" presetID="53" presetClass="entr" presetSubtype="16" fill="hold" nodeType="withEffect">
                                  <p:stCondLst>
                                    <p:cond delay="900"/>
                                  </p:stCondLst>
                                  <p:childTnLst>
                                    <p:set>
                                      <p:cBhvr>
                                        <p:cTn id="20" dur="1" fill="hold">
                                          <p:stCondLst>
                                            <p:cond delay="0"/>
                                          </p:stCondLst>
                                        </p:cTn>
                                        <p:tgtEl>
                                          <p:spTgt spid="52"/>
                                        </p:tgtEl>
                                        <p:attrNameLst>
                                          <p:attrName>style.visibility</p:attrName>
                                        </p:attrNameLst>
                                      </p:cBhvr>
                                      <p:to>
                                        <p:strVal val="visible"/>
                                      </p:to>
                                    </p:set>
                                    <p:anim calcmode="lin" valueType="num">
                                      <p:cBhvr>
                                        <p:cTn id="21" dur="500" fill="hold"/>
                                        <p:tgtEl>
                                          <p:spTgt spid="52"/>
                                        </p:tgtEl>
                                        <p:attrNameLst>
                                          <p:attrName>ppt_w</p:attrName>
                                        </p:attrNameLst>
                                      </p:cBhvr>
                                      <p:tavLst>
                                        <p:tav tm="0">
                                          <p:val>
                                            <p:fltVal val="0"/>
                                          </p:val>
                                        </p:tav>
                                        <p:tav tm="100000">
                                          <p:val>
                                            <p:strVal val="#ppt_w"/>
                                          </p:val>
                                        </p:tav>
                                      </p:tavLst>
                                    </p:anim>
                                    <p:anim calcmode="lin" valueType="num">
                                      <p:cBhvr>
                                        <p:cTn id="22" dur="500" fill="hold"/>
                                        <p:tgtEl>
                                          <p:spTgt spid="52"/>
                                        </p:tgtEl>
                                        <p:attrNameLst>
                                          <p:attrName>ppt_h</p:attrName>
                                        </p:attrNameLst>
                                      </p:cBhvr>
                                      <p:tavLst>
                                        <p:tav tm="0">
                                          <p:val>
                                            <p:fltVal val="0"/>
                                          </p:val>
                                        </p:tav>
                                        <p:tav tm="100000">
                                          <p:val>
                                            <p:strVal val="#ppt_h"/>
                                          </p:val>
                                        </p:tav>
                                      </p:tavLst>
                                    </p:anim>
                                    <p:animEffect transition="in" filter="fade">
                                      <p:cBhvr>
                                        <p:cTn id="23" dur="500"/>
                                        <p:tgtEl>
                                          <p:spTgt spid="52"/>
                                        </p:tgtEl>
                                      </p:cBhvr>
                                    </p:animEffect>
                                  </p:childTnLst>
                                </p:cTn>
                              </p:par>
                              <p:par>
                                <p:cTn id="24" presetID="53" presetClass="entr" presetSubtype="16" fill="hold" nodeType="withEffect">
                                  <p:stCondLst>
                                    <p:cond delay="900"/>
                                  </p:stCondLst>
                                  <p:childTnLst>
                                    <p:set>
                                      <p:cBhvr>
                                        <p:cTn id="25" dur="1" fill="hold">
                                          <p:stCondLst>
                                            <p:cond delay="0"/>
                                          </p:stCondLst>
                                        </p:cTn>
                                        <p:tgtEl>
                                          <p:spTgt spid="55"/>
                                        </p:tgtEl>
                                        <p:attrNameLst>
                                          <p:attrName>style.visibility</p:attrName>
                                        </p:attrNameLst>
                                      </p:cBhvr>
                                      <p:to>
                                        <p:strVal val="visible"/>
                                      </p:to>
                                    </p:set>
                                    <p:anim calcmode="lin" valueType="num">
                                      <p:cBhvr>
                                        <p:cTn id="26" dur="500" fill="hold"/>
                                        <p:tgtEl>
                                          <p:spTgt spid="55"/>
                                        </p:tgtEl>
                                        <p:attrNameLst>
                                          <p:attrName>ppt_w</p:attrName>
                                        </p:attrNameLst>
                                      </p:cBhvr>
                                      <p:tavLst>
                                        <p:tav tm="0">
                                          <p:val>
                                            <p:fltVal val="0"/>
                                          </p:val>
                                        </p:tav>
                                        <p:tav tm="100000">
                                          <p:val>
                                            <p:strVal val="#ppt_w"/>
                                          </p:val>
                                        </p:tav>
                                      </p:tavLst>
                                    </p:anim>
                                    <p:anim calcmode="lin" valueType="num">
                                      <p:cBhvr>
                                        <p:cTn id="27" dur="500" fill="hold"/>
                                        <p:tgtEl>
                                          <p:spTgt spid="55"/>
                                        </p:tgtEl>
                                        <p:attrNameLst>
                                          <p:attrName>ppt_h</p:attrName>
                                        </p:attrNameLst>
                                      </p:cBhvr>
                                      <p:tavLst>
                                        <p:tav tm="0">
                                          <p:val>
                                            <p:fltVal val="0"/>
                                          </p:val>
                                        </p:tav>
                                        <p:tav tm="100000">
                                          <p:val>
                                            <p:strVal val="#ppt_h"/>
                                          </p:val>
                                        </p:tav>
                                      </p:tavLst>
                                    </p:anim>
                                    <p:animEffect transition="in" filter="fade">
                                      <p:cBhvr>
                                        <p:cTn id="28" dur="500"/>
                                        <p:tgtEl>
                                          <p:spTgt spid="55"/>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80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
                                          </p:val>
                                        </p:tav>
                                        <p:tav tm="100000">
                                          <p:val>
                                            <p:strVal val="#ppt_x"/>
                                          </p:val>
                                        </p:tav>
                                      </p:tavLst>
                                    </p:anim>
                                    <p:anim calcmode="lin" valueType="num">
                                      <p:cBhvr>
                                        <p:cTn id="43" dur="1000" fill="hold"/>
                                        <p:tgtEl>
                                          <p:spTgt spid="5"/>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80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1000"/>
                                        <p:tgtEl>
                                          <p:spTgt spid="9"/>
                                        </p:tgtEl>
                                      </p:cBhvr>
                                    </p:animEffect>
                                    <p:anim calcmode="lin" valueType="num">
                                      <p:cBhvr>
                                        <p:cTn id="47" dur="1000" fill="hold"/>
                                        <p:tgtEl>
                                          <p:spTgt spid="9"/>
                                        </p:tgtEl>
                                        <p:attrNameLst>
                                          <p:attrName>ppt_x</p:attrName>
                                        </p:attrNameLst>
                                      </p:cBhvr>
                                      <p:tavLst>
                                        <p:tav tm="0">
                                          <p:val>
                                            <p:strVal val="#ppt_x"/>
                                          </p:val>
                                        </p:tav>
                                        <p:tav tm="100000">
                                          <p:val>
                                            <p:strVal val="#ppt_x"/>
                                          </p:val>
                                        </p:tav>
                                      </p:tavLst>
                                    </p:anim>
                                    <p:anim calcmode="lin" valueType="num">
                                      <p:cBhvr>
                                        <p:cTn id="48" dur="1000" fill="hold"/>
                                        <p:tgtEl>
                                          <p:spTgt spid="9"/>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140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1000"/>
                                        <p:tgtEl>
                                          <p:spTgt spid="6"/>
                                        </p:tgtEl>
                                      </p:cBhvr>
                                    </p:animEffect>
                                    <p:anim calcmode="lin" valueType="num">
                                      <p:cBhvr>
                                        <p:cTn id="52" dur="1000" fill="hold"/>
                                        <p:tgtEl>
                                          <p:spTgt spid="6"/>
                                        </p:tgtEl>
                                        <p:attrNameLst>
                                          <p:attrName>ppt_x</p:attrName>
                                        </p:attrNameLst>
                                      </p:cBhvr>
                                      <p:tavLst>
                                        <p:tav tm="0">
                                          <p:val>
                                            <p:strVal val="#ppt_x"/>
                                          </p:val>
                                        </p:tav>
                                        <p:tav tm="100000">
                                          <p:val>
                                            <p:strVal val="#ppt_x"/>
                                          </p:val>
                                        </p:tav>
                                      </p:tavLst>
                                    </p:anim>
                                    <p:anim calcmode="lin" valueType="num">
                                      <p:cBhvr>
                                        <p:cTn id="53" dur="1000" fill="hold"/>
                                        <p:tgtEl>
                                          <p:spTgt spid="6"/>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140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1000"/>
                                        <p:tgtEl>
                                          <p:spTgt spid="10"/>
                                        </p:tgtEl>
                                      </p:cBhvr>
                                    </p:animEffect>
                                    <p:anim calcmode="lin" valueType="num">
                                      <p:cBhvr>
                                        <p:cTn id="57" dur="1000" fill="hold"/>
                                        <p:tgtEl>
                                          <p:spTgt spid="10"/>
                                        </p:tgtEl>
                                        <p:attrNameLst>
                                          <p:attrName>ppt_x</p:attrName>
                                        </p:attrNameLst>
                                      </p:cBhvr>
                                      <p:tavLst>
                                        <p:tav tm="0">
                                          <p:val>
                                            <p:strVal val="#ppt_x"/>
                                          </p:val>
                                        </p:tav>
                                        <p:tav tm="100000">
                                          <p:val>
                                            <p:strVal val="#ppt_x"/>
                                          </p:val>
                                        </p:tav>
                                      </p:tavLst>
                                    </p:anim>
                                    <p:anim calcmode="lin" valueType="num">
                                      <p:cBhvr>
                                        <p:cTn id="58" dur="1000" fill="hold"/>
                                        <p:tgtEl>
                                          <p:spTgt spid="10"/>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1900"/>
                                  </p:stCondLst>
                                  <p:childTnLst>
                                    <p:set>
                                      <p:cBhvr>
                                        <p:cTn id="60" dur="1" fill="hold">
                                          <p:stCondLst>
                                            <p:cond delay="0"/>
                                          </p:stCondLst>
                                        </p:cTn>
                                        <p:tgtEl>
                                          <p:spTgt spid="7"/>
                                        </p:tgtEl>
                                        <p:attrNameLst>
                                          <p:attrName>style.visibility</p:attrName>
                                        </p:attrNameLst>
                                      </p:cBhvr>
                                      <p:to>
                                        <p:strVal val="visible"/>
                                      </p:to>
                                    </p:set>
                                    <p:animEffect transition="in" filter="fade">
                                      <p:cBhvr>
                                        <p:cTn id="61" dur="1000"/>
                                        <p:tgtEl>
                                          <p:spTgt spid="7"/>
                                        </p:tgtEl>
                                      </p:cBhvr>
                                    </p:animEffect>
                                    <p:anim calcmode="lin" valueType="num">
                                      <p:cBhvr>
                                        <p:cTn id="62" dur="1000" fill="hold"/>
                                        <p:tgtEl>
                                          <p:spTgt spid="7"/>
                                        </p:tgtEl>
                                        <p:attrNameLst>
                                          <p:attrName>ppt_x</p:attrName>
                                        </p:attrNameLst>
                                      </p:cBhvr>
                                      <p:tavLst>
                                        <p:tav tm="0">
                                          <p:val>
                                            <p:strVal val="#ppt_x"/>
                                          </p:val>
                                        </p:tav>
                                        <p:tav tm="100000">
                                          <p:val>
                                            <p:strVal val="#ppt_x"/>
                                          </p:val>
                                        </p:tav>
                                      </p:tavLst>
                                    </p:anim>
                                    <p:anim calcmode="lin" valueType="num">
                                      <p:cBhvr>
                                        <p:cTn id="63" dur="1000" fill="hold"/>
                                        <p:tgtEl>
                                          <p:spTgt spid="7"/>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190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1000"/>
                                        <p:tgtEl>
                                          <p:spTgt spid="11"/>
                                        </p:tgtEl>
                                      </p:cBhvr>
                                    </p:animEffect>
                                    <p:anim calcmode="lin" valueType="num">
                                      <p:cBhvr>
                                        <p:cTn id="67" dur="1000" fill="hold"/>
                                        <p:tgtEl>
                                          <p:spTgt spid="11"/>
                                        </p:tgtEl>
                                        <p:attrNameLst>
                                          <p:attrName>ppt_x</p:attrName>
                                        </p:attrNameLst>
                                      </p:cBhvr>
                                      <p:tavLst>
                                        <p:tav tm="0">
                                          <p:val>
                                            <p:strVal val="#ppt_x"/>
                                          </p:val>
                                        </p:tav>
                                        <p:tav tm="100000">
                                          <p:val>
                                            <p:strVal val="#ppt_x"/>
                                          </p:val>
                                        </p:tav>
                                      </p:tavLst>
                                    </p:anim>
                                    <p:anim calcmode="lin" valueType="num">
                                      <p:cBhvr>
                                        <p:cTn id="68" dur="1000" fill="hold"/>
                                        <p:tgtEl>
                                          <p:spTgt spid="11"/>
                                        </p:tgtEl>
                                        <p:attrNameLst>
                                          <p:attrName>ppt_y</p:attrName>
                                        </p:attrNameLst>
                                      </p:cBhvr>
                                      <p:tavLst>
                                        <p:tav tm="0">
                                          <p:val>
                                            <p:strVal val="#ppt_y-.1"/>
                                          </p:val>
                                        </p:tav>
                                        <p:tav tm="100000">
                                          <p:val>
                                            <p:strVal val="#ppt_y"/>
                                          </p:val>
                                        </p:tav>
                                      </p:tavLst>
                                    </p:anim>
                                  </p:childTnLst>
                                </p:cTn>
                              </p:par>
                              <p:par>
                                <p:cTn id="69" presetID="53" presetClass="entr" presetSubtype="16" fill="hold" nodeType="withEffect">
                                  <p:stCondLst>
                                    <p:cond delay="1400"/>
                                  </p:stCondLst>
                                  <p:childTnLst>
                                    <p:set>
                                      <p:cBhvr>
                                        <p:cTn id="70" dur="1" fill="hold">
                                          <p:stCondLst>
                                            <p:cond delay="0"/>
                                          </p:stCondLst>
                                        </p:cTn>
                                        <p:tgtEl>
                                          <p:spTgt spid="58"/>
                                        </p:tgtEl>
                                        <p:attrNameLst>
                                          <p:attrName>style.visibility</p:attrName>
                                        </p:attrNameLst>
                                      </p:cBhvr>
                                      <p:to>
                                        <p:strVal val="visible"/>
                                      </p:to>
                                    </p:set>
                                    <p:anim calcmode="lin" valueType="num">
                                      <p:cBhvr>
                                        <p:cTn id="71" dur="500" fill="hold"/>
                                        <p:tgtEl>
                                          <p:spTgt spid="58"/>
                                        </p:tgtEl>
                                        <p:attrNameLst>
                                          <p:attrName>ppt_w</p:attrName>
                                        </p:attrNameLst>
                                      </p:cBhvr>
                                      <p:tavLst>
                                        <p:tav tm="0">
                                          <p:val>
                                            <p:fltVal val="0"/>
                                          </p:val>
                                        </p:tav>
                                        <p:tav tm="100000">
                                          <p:val>
                                            <p:strVal val="#ppt_w"/>
                                          </p:val>
                                        </p:tav>
                                      </p:tavLst>
                                    </p:anim>
                                    <p:anim calcmode="lin" valueType="num">
                                      <p:cBhvr>
                                        <p:cTn id="72" dur="500" fill="hold"/>
                                        <p:tgtEl>
                                          <p:spTgt spid="58"/>
                                        </p:tgtEl>
                                        <p:attrNameLst>
                                          <p:attrName>ppt_h</p:attrName>
                                        </p:attrNameLst>
                                      </p:cBhvr>
                                      <p:tavLst>
                                        <p:tav tm="0">
                                          <p:val>
                                            <p:fltVal val="0"/>
                                          </p:val>
                                        </p:tav>
                                        <p:tav tm="100000">
                                          <p:val>
                                            <p:strVal val="#ppt_h"/>
                                          </p:val>
                                        </p:tav>
                                      </p:tavLst>
                                    </p:anim>
                                    <p:animEffect transition="in" filter="fade">
                                      <p:cBhvr>
                                        <p:cTn id="73" dur="500"/>
                                        <p:tgtEl>
                                          <p:spTgt spid="58"/>
                                        </p:tgtEl>
                                      </p:cBhvr>
                                    </p:animEffect>
                                  </p:childTnLst>
                                </p:cTn>
                              </p:par>
                              <p:par>
                                <p:cTn id="74" presetID="47" presetClass="entr" presetSubtype="0" fill="hold" grpId="0" nodeType="withEffect">
                                  <p:stCondLst>
                                    <p:cond delay="190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1000"/>
                                        <p:tgtEl>
                                          <p:spTgt spid="41"/>
                                        </p:tgtEl>
                                      </p:cBhvr>
                                    </p:animEffect>
                                    <p:anim calcmode="lin" valueType="num">
                                      <p:cBhvr>
                                        <p:cTn id="77" dur="1000" fill="hold"/>
                                        <p:tgtEl>
                                          <p:spTgt spid="41"/>
                                        </p:tgtEl>
                                        <p:attrNameLst>
                                          <p:attrName>ppt_x</p:attrName>
                                        </p:attrNameLst>
                                      </p:cBhvr>
                                      <p:tavLst>
                                        <p:tav tm="0">
                                          <p:val>
                                            <p:strVal val="#ppt_x"/>
                                          </p:val>
                                        </p:tav>
                                        <p:tav tm="100000">
                                          <p:val>
                                            <p:strVal val="#ppt_x"/>
                                          </p:val>
                                        </p:tav>
                                      </p:tavLst>
                                    </p:anim>
                                    <p:anim calcmode="lin" valueType="num">
                                      <p:cBhvr>
                                        <p:cTn id="78" dur="1000" fill="hold"/>
                                        <p:tgtEl>
                                          <p:spTgt spid="41"/>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1900"/>
                                  </p:stCondLst>
                                  <p:childTnLst>
                                    <p:set>
                                      <p:cBhvr>
                                        <p:cTn id="80" dur="1" fill="hold">
                                          <p:stCondLst>
                                            <p:cond delay="0"/>
                                          </p:stCondLst>
                                        </p:cTn>
                                        <p:tgtEl>
                                          <p:spTgt spid="42"/>
                                        </p:tgtEl>
                                        <p:attrNameLst>
                                          <p:attrName>style.visibility</p:attrName>
                                        </p:attrNameLst>
                                      </p:cBhvr>
                                      <p:to>
                                        <p:strVal val="visible"/>
                                      </p:to>
                                    </p:set>
                                    <p:animEffect transition="in" filter="fade">
                                      <p:cBhvr>
                                        <p:cTn id="81" dur="1000"/>
                                        <p:tgtEl>
                                          <p:spTgt spid="42"/>
                                        </p:tgtEl>
                                      </p:cBhvr>
                                    </p:animEffect>
                                    <p:anim calcmode="lin" valueType="num">
                                      <p:cBhvr>
                                        <p:cTn id="82" dur="1000" fill="hold"/>
                                        <p:tgtEl>
                                          <p:spTgt spid="42"/>
                                        </p:tgtEl>
                                        <p:attrNameLst>
                                          <p:attrName>ppt_x</p:attrName>
                                        </p:attrNameLst>
                                      </p:cBhvr>
                                      <p:tavLst>
                                        <p:tav tm="0">
                                          <p:val>
                                            <p:strVal val="#ppt_x"/>
                                          </p:val>
                                        </p:tav>
                                        <p:tav tm="100000">
                                          <p:val>
                                            <p:strVal val="#ppt_x"/>
                                          </p:val>
                                        </p:tav>
                                      </p:tavLst>
                                    </p:anim>
                                    <p:anim calcmode="lin" valueType="num">
                                      <p:cBhvr>
                                        <p:cTn id="83"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P spid="7" grpId="0"/>
      <p:bldP spid="8" grpId="0"/>
      <p:bldP spid="9" grpId="0"/>
      <p:bldP spid="10" grpId="0"/>
      <p:bldP spid="11" grpId="0"/>
      <p:bldP spid="41" grpId="0"/>
      <p:bldP spid="4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原创设计师QQ598969553           _1"/>
          <p:cNvGrpSpPr/>
          <p:nvPr/>
        </p:nvGrpSpPr>
        <p:grpSpPr>
          <a:xfrm>
            <a:off x="5077820" y="1459964"/>
            <a:ext cx="1944216" cy="1944216"/>
            <a:chOff x="4840752" y="1682588"/>
            <a:chExt cx="1944216" cy="1944216"/>
          </a:xfrm>
        </p:grpSpPr>
        <p:sp>
          <p:nvSpPr>
            <p:cNvPr id="2" name="圆角矩形 1"/>
            <p:cNvSpPr/>
            <p:nvPr/>
          </p:nvSpPr>
          <p:spPr>
            <a:xfrm rot="19460361">
              <a:off x="4840752" y="1682588"/>
              <a:ext cx="1944216" cy="1944216"/>
            </a:xfrm>
            <a:prstGeom prst="roundRect">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Freeform 15"/>
            <p:cNvSpPr>
              <a:spLocks noEditPoints="1"/>
            </p:cNvSpPr>
            <p:nvPr/>
          </p:nvSpPr>
          <p:spPr bwMode="auto">
            <a:xfrm>
              <a:off x="5272466" y="2111480"/>
              <a:ext cx="1080788" cy="1086432"/>
            </a:xfrm>
            <a:custGeom>
              <a:avLst/>
              <a:gdLst>
                <a:gd name="T0" fmla="*/ 192 w 383"/>
                <a:gd name="T1" fmla="*/ 64 h 385"/>
                <a:gd name="T2" fmla="*/ 336 w 383"/>
                <a:gd name="T3" fmla="*/ 224 h 385"/>
                <a:gd name="T4" fmla="*/ 336 w 383"/>
                <a:gd name="T5" fmla="*/ 385 h 385"/>
                <a:gd name="T6" fmla="*/ 239 w 383"/>
                <a:gd name="T7" fmla="*/ 385 h 385"/>
                <a:gd name="T8" fmla="*/ 239 w 383"/>
                <a:gd name="T9" fmla="*/ 264 h 385"/>
                <a:gd name="T10" fmla="*/ 236 w 383"/>
                <a:gd name="T11" fmla="*/ 253 h 385"/>
                <a:gd name="T12" fmla="*/ 227 w 383"/>
                <a:gd name="T13" fmla="*/ 244 h 385"/>
                <a:gd name="T14" fmla="*/ 215 w 383"/>
                <a:gd name="T15" fmla="*/ 241 h 385"/>
                <a:gd name="T16" fmla="*/ 168 w 383"/>
                <a:gd name="T17" fmla="*/ 241 h 385"/>
                <a:gd name="T18" fmla="*/ 156 w 383"/>
                <a:gd name="T19" fmla="*/ 244 h 385"/>
                <a:gd name="T20" fmla="*/ 146 w 383"/>
                <a:gd name="T21" fmla="*/ 253 h 385"/>
                <a:gd name="T22" fmla="*/ 144 w 383"/>
                <a:gd name="T23" fmla="*/ 264 h 385"/>
                <a:gd name="T24" fmla="*/ 144 w 383"/>
                <a:gd name="T25" fmla="*/ 385 h 385"/>
                <a:gd name="T26" fmla="*/ 48 w 383"/>
                <a:gd name="T27" fmla="*/ 385 h 385"/>
                <a:gd name="T28" fmla="*/ 48 w 383"/>
                <a:gd name="T29" fmla="*/ 224 h 385"/>
                <a:gd name="T30" fmla="*/ 192 w 383"/>
                <a:gd name="T31" fmla="*/ 64 h 385"/>
                <a:gd name="T32" fmla="*/ 312 w 383"/>
                <a:gd name="T33" fmla="*/ 24 h 385"/>
                <a:gd name="T34" fmla="*/ 360 w 383"/>
                <a:gd name="T35" fmla="*/ 24 h 385"/>
                <a:gd name="T36" fmla="*/ 360 w 383"/>
                <a:gd name="T37" fmla="*/ 129 h 385"/>
                <a:gd name="T38" fmla="*/ 312 w 383"/>
                <a:gd name="T39" fmla="*/ 74 h 385"/>
                <a:gd name="T40" fmla="*/ 312 w 383"/>
                <a:gd name="T41" fmla="*/ 24 h 385"/>
                <a:gd name="T42" fmla="*/ 168 w 383"/>
                <a:gd name="T43" fmla="*/ 0 h 385"/>
                <a:gd name="T44" fmla="*/ 215 w 383"/>
                <a:gd name="T45" fmla="*/ 0 h 385"/>
                <a:gd name="T46" fmla="*/ 383 w 383"/>
                <a:gd name="T47" fmla="*/ 193 h 385"/>
                <a:gd name="T48" fmla="*/ 336 w 383"/>
                <a:gd name="T49" fmla="*/ 193 h 385"/>
                <a:gd name="T50" fmla="*/ 192 w 383"/>
                <a:gd name="T51" fmla="*/ 27 h 385"/>
                <a:gd name="T52" fmla="*/ 48 w 383"/>
                <a:gd name="T53" fmla="*/ 193 h 385"/>
                <a:gd name="T54" fmla="*/ 0 w 383"/>
                <a:gd name="T55" fmla="*/ 193 h 385"/>
                <a:gd name="T56" fmla="*/ 168 w 383"/>
                <a:gd name="T57" fmla="*/ 0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3" h="385">
                  <a:moveTo>
                    <a:pt x="192" y="64"/>
                  </a:moveTo>
                  <a:lnTo>
                    <a:pt x="336" y="224"/>
                  </a:lnTo>
                  <a:lnTo>
                    <a:pt x="336" y="385"/>
                  </a:lnTo>
                  <a:lnTo>
                    <a:pt x="239" y="385"/>
                  </a:lnTo>
                  <a:lnTo>
                    <a:pt x="239" y="264"/>
                  </a:lnTo>
                  <a:lnTo>
                    <a:pt x="236" y="253"/>
                  </a:lnTo>
                  <a:lnTo>
                    <a:pt x="227" y="244"/>
                  </a:lnTo>
                  <a:lnTo>
                    <a:pt x="215" y="241"/>
                  </a:lnTo>
                  <a:lnTo>
                    <a:pt x="168" y="241"/>
                  </a:lnTo>
                  <a:lnTo>
                    <a:pt x="156" y="244"/>
                  </a:lnTo>
                  <a:lnTo>
                    <a:pt x="146" y="253"/>
                  </a:lnTo>
                  <a:lnTo>
                    <a:pt x="144" y="264"/>
                  </a:lnTo>
                  <a:lnTo>
                    <a:pt x="144" y="385"/>
                  </a:lnTo>
                  <a:lnTo>
                    <a:pt x="48" y="385"/>
                  </a:lnTo>
                  <a:lnTo>
                    <a:pt x="48" y="224"/>
                  </a:lnTo>
                  <a:lnTo>
                    <a:pt x="192" y="64"/>
                  </a:lnTo>
                  <a:close/>
                  <a:moveTo>
                    <a:pt x="312" y="24"/>
                  </a:moveTo>
                  <a:lnTo>
                    <a:pt x="360" y="24"/>
                  </a:lnTo>
                  <a:lnTo>
                    <a:pt x="360" y="129"/>
                  </a:lnTo>
                  <a:lnTo>
                    <a:pt x="312" y="74"/>
                  </a:lnTo>
                  <a:lnTo>
                    <a:pt x="312" y="24"/>
                  </a:lnTo>
                  <a:close/>
                  <a:moveTo>
                    <a:pt x="168" y="0"/>
                  </a:moveTo>
                  <a:lnTo>
                    <a:pt x="215" y="0"/>
                  </a:lnTo>
                  <a:lnTo>
                    <a:pt x="383" y="193"/>
                  </a:lnTo>
                  <a:lnTo>
                    <a:pt x="336" y="193"/>
                  </a:lnTo>
                  <a:lnTo>
                    <a:pt x="192" y="27"/>
                  </a:lnTo>
                  <a:lnTo>
                    <a:pt x="48" y="193"/>
                  </a:lnTo>
                  <a:lnTo>
                    <a:pt x="0" y="193"/>
                  </a:lnTo>
                  <a:lnTo>
                    <a:pt x="168" y="0"/>
                  </a:lnTo>
                  <a:close/>
                </a:path>
              </a:pathLst>
            </a:custGeom>
            <a:solidFill>
              <a:schemeClr val="tx1"/>
            </a:solidFill>
            <a:ln w="3175">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4" name="原创设计师QQ598969553           _2"/>
          <p:cNvSpPr txBox="1"/>
          <p:nvPr/>
        </p:nvSpPr>
        <p:spPr>
          <a:xfrm>
            <a:off x="1091393" y="4269619"/>
            <a:ext cx="4968552" cy="461665"/>
          </a:xfrm>
          <a:prstGeom prst="rect">
            <a:avLst/>
          </a:prstGeom>
          <a:noFill/>
        </p:spPr>
        <p:txBody>
          <a:bodyPr wrap="square" rtlCol="0">
            <a:spAutoFit/>
          </a:bodyPr>
          <a:lstStyle/>
          <a:p>
            <a:pPr algn="ctr"/>
            <a:r>
              <a:rPr lang="en-US" altLang="zh-CN" sz="2400" b="1" dirty="0">
                <a:solidFill>
                  <a:srgbClr val="C00000"/>
                </a:solidFill>
                <a:latin typeface="微软雅黑" panose="020B0503020204020204" pitchFamily="34" charset="-122"/>
                <a:ea typeface="微软雅黑" panose="020B0503020204020204" pitchFamily="34" charset="-122"/>
              </a:rPr>
              <a:t>01.</a:t>
            </a:r>
            <a:r>
              <a:rPr lang="zh-CN" altLang="en-US" sz="2400" b="1" dirty="0">
                <a:solidFill>
                  <a:srgbClr val="C00000"/>
                </a:solidFill>
                <a:latin typeface="微软雅黑" panose="020B0503020204020204" pitchFamily="34" charset="-122"/>
                <a:ea typeface="微软雅黑" panose="020B0503020204020204" pitchFamily="34" charset="-122"/>
              </a:rPr>
              <a:t>公司与团队</a:t>
            </a:r>
          </a:p>
        </p:txBody>
      </p:sp>
      <p:sp>
        <p:nvSpPr>
          <p:cNvPr id="5" name="原创设计师QQ598969553           _3"/>
          <p:cNvSpPr txBox="1"/>
          <p:nvPr/>
        </p:nvSpPr>
        <p:spPr>
          <a:xfrm>
            <a:off x="5073562" y="4031165"/>
            <a:ext cx="5562389" cy="369332"/>
          </a:xfrm>
          <a:prstGeom prst="rect">
            <a:avLst/>
          </a:prstGeom>
          <a:noFill/>
        </p:spPr>
        <p:txBody>
          <a:bodyPr wrap="square"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公司简介</a:t>
            </a:r>
          </a:p>
        </p:txBody>
      </p:sp>
      <p:sp>
        <p:nvSpPr>
          <p:cNvPr id="7" name="原创设计师QQ598969553           _4"/>
          <p:cNvSpPr txBox="1"/>
          <p:nvPr/>
        </p:nvSpPr>
        <p:spPr>
          <a:xfrm>
            <a:off x="6617216" y="4077331"/>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团队介绍</a:t>
            </a:r>
          </a:p>
        </p:txBody>
      </p:sp>
      <p:sp>
        <p:nvSpPr>
          <p:cNvPr id="8" name="原创设计师QQ598969553           _5"/>
          <p:cNvSpPr txBox="1"/>
          <p:nvPr/>
        </p:nvSpPr>
        <p:spPr>
          <a:xfrm>
            <a:off x="7982642" y="4091162"/>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项目成员</a:t>
            </a:r>
          </a:p>
        </p:txBody>
      </p:sp>
      <p:sp>
        <p:nvSpPr>
          <p:cNvPr id="9" name="原创设计师QQ598969553           _6"/>
          <p:cNvSpPr txBox="1"/>
          <p:nvPr/>
        </p:nvSpPr>
        <p:spPr>
          <a:xfrm>
            <a:off x="9348068" y="4091363"/>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核心成员</a:t>
            </a:r>
          </a:p>
        </p:txBody>
      </p:sp>
      <p:sp>
        <p:nvSpPr>
          <p:cNvPr id="10" name="原创设计师QQ598969553           _7"/>
          <p:cNvSpPr txBox="1"/>
          <p:nvPr/>
        </p:nvSpPr>
        <p:spPr>
          <a:xfrm>
            <a:off x="5144214" y="4906685"/>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组织架构</a:t>
            </a:r>
          </a:p>
        </p:txBody>
      </p:sp>
      <p:sp>
        <p:nvSpPr>
          <p:cNvPr id="11" name="原创设计师QQ598969553           _8"/>
          <p:cNvSpPr txBox="1"/>
          <p:nvPr/>
        </p:nvSpPr>
        <p:spPr>
          <a:xfrm>
            <a:off x="6617216" y="4915998"/>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公司大事记</a:t>
            </a:r>
          </a:p>
        </p:txBody>
      </p:sp>
      <p:sp>
        <p:nvSpPr>
          <p:cNvPr id="12" name="原创设计师QQ598969553           _9"/>
          <p:cNvSpPr txBox="1"/>
          <p:nvPr/>
        </p:nvSpPr>
        <p:spPr>
          <a:xfrm>
            <a:off x="8370249" y="4915998"/>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企业理念</a:t>
            </a:r>
          </a:p>
        </p:txBody>
      </p:sp>
      <p:cxnSp>
        <p:nvCxnSpPr>
          <p:cNvPr id="15" name="原创设计师QQ598969553           _10"/>
          <p:cNvCxnSpPr/>
          <p:nvPr/>
        </p:nvCxnSpPr>
        <p:spPr>
          <a:xfrm flipV="1">
            <a:off x="4858129" y="3793888"/>
            <a:ext cx="0" cy="1734943"/>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14"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2815476290"/>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down)">
                                      <p:cBhvr>
                                        <p:cTn id="14" dur="500"/>
                                        <p:tgtEl>
                                          <p:spTgt spid="15"/>
                                        </p:tgtEl>
                                      </p:cBhvr>
                                    </p:animEffect>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0-#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0-#ppt_w/2"/>
                                          </p:val>
                                        </p:tav>
                                        <p:tav tm="100000">
                                          <p:val>
                                            <p:strVal val="#ppt_x"/>
                                          </p:val>
                                        </p:tav>
                                      </p:tavLst>
                                    </p:anim>
                                    <p:anim calcmode="lin" valueType="num">
                                      <p:cBhvr additive="base">
                                        <p:cTn id="27" dur="5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0-#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0-#ppt_w/2"/>
                                          </p:val>
                                        </p:tav>
                                        <p:tav tm="100000">
                                          <p:val>
                                            <p:strVal val="#ppt_x"/>
                                          </p:val>
                                        </p:tav>
                                      </p:tavLst>
                                    </p:anim>
                                    <p:anim calcmode="lin" valueType="num">
                                      <p:cBhvr additive="base">
                                        <p:cTn id="35" dur="5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0-#ppt_w/2"/>
                                          </p:val>
                                        </p:tav>
                                        <p:tav tm="100000">
                                          <p:val>
                                            <p:strVal val="#ppt_x"/>
                                          </p:val>
                                        </p:tav>
                                      </p:tavLst>
                                    </p:anim>
                                    <p:anim calcmode="lin" valueType="num">
                                      <p:cBhvr additive="base">
                                        <p:cTn id="39" dur="5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0-#ppt_w/2"/>
                                          </p:val>
                                        </p:tav>
                                        <p:tav tm="100000">
                                          <p:val>
                                            <p:strVal val="#ppt_x"/>
                                          </p:val>
                                        </p:tav>
                                      </p:tavLst>
                                    </p:anim>
                                    <p:anim calcmode="lin" valueType="num">
                                      <p:cBhvr additive="base">
                                        <p:cTn id="43" dur="5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0-#ppt_w/2"/>
                                          </p:val>
                                        </p:tav>
                                        <p:tav tm="100000">
                                          <p:val>
                                            <p:strVal val="#ppt_x"/>
                                          </p:val>
                                        </p:tav>
                                      </p:tavLst>
                                    </p:anim>
                                    <p:anim calcmode="lin" valueType="num">
                                      <p:cBhvr additive="base">
                                        <p:cTn id="4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a:latin typeface="微软雅黑" pitchFamily="34" charset="-122"/>
                <a:ea typeface="微软雅黑" pitchFamily="34" charset="-122"/>
              </a:rPr>
              <a:t>项目来源</a:t>
            </a:r>
            <a:endParaRPr lang="zh-CN" altLang="en-US" dirty="0">
              <a:latin typeface="微软雅黑" pitchFamily="34" charset="-122"/>
              <a:ea typeface="微软雅黑" pitchFamily="34" charset="-122"/>
            </a:endParaRP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PROJECT SOURCE</a:t>
            </a:r>
            <a:endParaRPr lang="zh-CN" altLang="en-US" sz="1600" dirty="0">
              <a:solidFill>
                <a:srgbClr val="C00000"/>
              </a:solidFill>
              <a:latin typeface="微软雅黑" pitchFamily="34" charset="-122"/>
              <a:ea typeface="微软雅黑" pitchFamily="34" charset="-122"/>
            </a:endParaRPr>
          </a:p>
        </p:txBody>
      </p:sp>
      <p:sp>
        <p:nvSpPr>
          <p:cNvPr id="4" name="原创设计师QQ598969553           _3"/>
          <p:cNvSpPr/>
          <p:nvPr/>
        </p:nvSpPr>
        <p:spPr>
          <a:xfrm>
            <a:off x="639451" y="2827306"/>
            <a:ext cx="2251744" cy="1926802"/>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chemeClr val="tx1"/>
                </a:solidFill>
                <a:latin typeface="微软雅黑" panose="020B0503020204020204" pitchFamily="34" charset="-122"/>
                <a:ea typeface="微软雅黑" panose="020B0503020204020204" pitchFamily="34" charset="-122"/>
              </a:rPr>
              <a:t>项目来源</a:t>
            </a:r>
          </a:p>
        </p:txBody>
      </p:sp>
      <p:cxnSp>
        <p:nvCxnSpPr>
          <p:cNvPr id="5" name="原创设计师QQ598969553           _4"/>
          <p:cNvCxnSpPr/>
          <p:nvPr/>
        </p:nvCxnSpPr>
        <p:spPr>
          <a:xfrm flipV="1">
            <a:off x="2891195" y="2470852"/>
            <a:ext cx="1676705" cy="97500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 name="原创设计师QQ598969553           _5"/>
          <p:cNvCxnSpPr/>
          <p:nvPr/>
        </p:nvCxnSpPr>
        <p:spPr>
          <a:xfrm>
            <a:off x="2992852" y="3817995"/>
            <a:ext cx="1807736" cy="6593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原创设计师QQ598969553           _6"/>
          <p:cNvSpPr/>
          <p:nvPr/>
        </p:nvSpPr>
        <p:spPr>
          <a:xfrm>
            <a:off x="4669557" y="2085455"/>
            <a:ext cx="672790" cy="575702"/>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bg1"/>
                </a:solidFill>
                <a:latin typeface="微软雅黑" panose="020B0503020204020204" pitchFamily="34" charset="-122"/>
                <a:ea typeface="微软雅黑" panose="020B0503020204020204" pitchFamily="34" charset="-122"/>
              </a:rPr>
              <a:t>1</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1" name="原创设计师QQ598969553           _7"/>
          <p:cNvSpPr>
            <a:spLocks noChangeArrowheads="1"/>
          </p:cNvSpPr>
          <p:nvPr/>
        </p:nvSpPr>
        <p:spPr bwMode="auto">
          <a:xfrm>
            <a:off x="5444004" y="1842086"/>
            <a:ext cx="5739903" cy="1196949"/>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nSpc>
                <a:spcPct val="150000"/>
              </a:lnSpc>
              <a:spcBef>
                <a:spcPct val="0"/>
              </a:spcBef>
            </a:pPr>
            <a:r>
              <a:rPr lang="zh-CN" altLang="en-US" sz="1600" cap="all" dirty="0">
                <a:latin typeface="微软雅黑" pitchFamily="34" charset="-122"/>
                <a:ea typeface="微软雅黑" pitchFamily="34" charset="-122"/>
                <a:cs typeface="+mj-cs"/>
              </a:rPr>
              <a:t>点击输入您想要的文字内容</a:t>
            </a:r>
            <a:r>
              <a:rPr lang="zh-CN" altLang="en-US" sz="1600" cap="all" dirty="0">
                <a:latin typeface="微软雅黑" pitchFamily="34" charset="-122"/>
                <a:ea typeface="微软雅黑" pitchFamily="34" charset="-122"/>
              </a:rPr>
              <a:t>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a:t>
            </a:r>
            <a:endParaRPr lang="en-US" altLang="zh-CN" sz="1600" cap="all" dirty="0">
              <a:latin typeface="微软雅黑" pitchFamily="34" charset="-122"/>
              <a:ea typeface="微软雅黑" pitchFamily="34" charset="-122"/>
            </a:endParaRPr>
          </a:p>
          <a:p>
            <a:pPr>
              <a:lnSpc>
                <a:spcPct val="150000"/>
              </a:lnSpc>
              <a:spcBef>
                <a:spcPct val="0"/>
              </a:spcBef>
            </a:pPr>
            <a:r>
              <a:rPr lang="zh-CN" altLang="en-US" sz="1600" cap="all" dirty="0">
                <a:latin typeface="微软雅黑" pitchFamily="34" charset="-122"/>
                <a:ea typeface="微软雅黑" pitchFamily="34" charset="-122"/>
              </a:rPr>
              <a:t>要的文字内容点击输入您想要的文字内容点击输入您想要的文字</a:t>
            </a:r>
            <a:endParaRPr lang="en-US" altLang="zh-CN" sz="1600" cap="all" dirty="0">
              <a:latin typeface="微软雅黑" pitchFamily="34" charset="-122"/>
              <a:ea typeface="微软雅黑" pitchFamily="34" charset="-122"/>
            </a:endParaRPr>
          </a:p>
        </p:txBody>
      </p:sp>
      <p:cxnSp>
        <p:nvCxnSpPr>
          <p:cNvPr id="14" name="原创设计师QQ598969553           _8"/>
          <p:cNvCxnSpPr/>
          <p:nvPr/>
        </p:nvCxnSpPr>
        <p:spPr>
          <a:xfrm>
            <a:off x="2882810" y="4354510"/>
            <a:ext cx="1870399" cy="799196"/>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8" name="原创设计师QQ598969553           _9"/>
          <p:cNvSpPr/>
          <p:nvPr/>
        </p:nvSpPr>
        <p:spPr>
          <a:xfrm>
            <a:off x="4669557" y="3555667"/>
            <a:ext cx="672790" cy="575702"/>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bg1"/>
                </a:solidFill>
                <a:latin typeface="微软雅黑" panose="020B0503020204020204" pitchFamily="34" charset="-122"/>
                <a:ea typeface="微软雅黑" panose="020B0503020204020204" pitchFamily="34" charset="-122"/>
              </a:rPr>
              <a:t>2</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9" name="原创设计师QQ598969553           _10"/>
          <p:cNvSpPr>
            <a:spLocks noChangeArrowheads="1"/>
          </p:cNvSpPr>
          <p:nvPr/>
        </p:nvSpPr>
        <p:spPr bwMode="auto">
          <a:xfrm>
            <a:off x="5444004" y="3312298"/>
            <a:ext cx="5739903" cy="1042212"/>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nSpc>
                <a:spcPct val="150000"/>
              </a:lnSpc>
              <a:spcBef>
                <a:spcPct val="0"/>
              </a:spcBef>
            </a:pPr>
            <a:r>
              <a:rPr lang="zh-CN" altLang="en-US" sz="1600" cap="all" dirty="0">
                <a:latin typeface="微软雅黑" pitchFamily="34" charset="-122"/>
                <a:ea typeface="微软雅黑" pitchFamily="34" charset="-122"/>
                <a:cs typeface="+mj-cs"/>
              </a:rPr>
              <a:t>点击输入您想要的文字内容</a:t>
            </a:r>
            <a:r>
              <a:rPr lang="zh-CN" altLang="en-US" sz="1600" cap="all" dirty="0">
                <a:latin typeface="微软雅黑" pitchFamily="34" charset="-122"/>
                <a:ea typeface="微软雅黑" pitchFamily="34" charset="-122"/>
              </a:rPr>
              <a:t>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a:t>
            </a:r>
            <a:endParaRPr lang="en-US" altLang="zh-CN" sz="1600" cap="all" dirty="0">
              <a:latin typeface="微软雅黑" pitchFamily="34" charset="-122"/>
              <a:ea typeface="微软雅黑" pitchFamily="34" charset="-122"/>
            </a:endParaRPr>
          </a:p>
          <a:p>
            <a:pPr>
              <a:lnSpc>
                <a:spcPct val="150000"/>
              </a:lnSpc>
              <a:spcBef>
                <a:spcPct val="0"/>
              </a:spcBef>
            </a:pPr>
            <a:r>
              <a:rPr lang="zh-CN" altLang="en-US" sz="1600" cap="all" dirty="0">
                <a:latin typeface="微软雅黑" pitchFamily="34" charset="-122"/>
                <a:ea typeface="微软雅黑" pitchFamily="34" charset="-122"/>
              </a:rPr>
              <a:t>要的文字内容点击输入您想要的文字内容点击输入您想要的文字</a:t>
            </a:r>
            <a:endParaRPr lang="en-US" altLang="zh-CN" sz="1600" cap="all" dirty="0">
              <a:latin typeface="微软雅黑" pitchFamily="34" charset="-122"/>
              <a:ea typeface="微软雅黑" pitchFamily="34" charset="-122"/>
            </a:endParaRPr>
          </a:p>
        </p:txBody>
      </p:sp>
      <p:sp>
        <p:nvSpPr>
          <p:cNvPr id="20" name="原创设计师QQ598969553           _11"/>
          <p:cNvSpPr/>
          <p:nvPr/>
        </p:nvSpPr>
        <p:spPr>
          <a:xfrm>
            <a:off x="4669557" y="4982723"/>
            <a:ext cx="672790" cy="575702"/>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bg1"/>
                </a:solidFill>
                <a:latin typeface="微软雅黑" panose="020B0503020204020204" pitchFamily="34" charset="-122"/>
                <a:ea typeface="微软雅黑" panose="020B0503020204020204" pitchFamily="34" charset="-122"/>
              </a:rPr>
              <a:t>3</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21" name="原创设计师QQ598969553           _12"/>
          <p:cNvSpPr>
            <a:spLocks noChangeArrowheads="1"/>
          </p:cNvSpPr>
          <p:nvPr/>
        </p:nvSpPr>
        <p:spPr bwMode="auto">
          <a:xfrm>
            <a:off x="5444004" y="4739354"/>
            <a:ext cx="5739903" cy="1338716"/>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nSpc>
                <a:spcPct val="150000"/>
              </a:lnSpc>
              <a:spcBef>
                <a:spcPct val="0"/>
              </a:spcBef>
            </a:pPr>
            <a:r>
              <a:rPr lang="zh-CN" altLang="en-US" sz="1600" cap="all" dirty="0">
                <a:latin typeface="微软雅黑" pitchFamily="34" charset="-122"/>
                <a:ea typeface="微软雅黑" pitchFamily="34" charset="-122"/>
                <a:cs typeface="+mj-cs"/>
              </a:rPr>
              <a:t>点击输入您想要的文字内容</a:t>
            </a:r>
            <a:r>
              <a:rPr lang="zh-CN" altLang="en-US" sz="1600" cap="all" dirty="0">
                <a:latin typeface="微软雅黑" pitchFamily="34" charset="-122"/>
                <a:ea typeface="微软雅黑" pitchFamily="34" charset="-122"/>
              </a:rPr>
              <a:t>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a:t>
            </a:r>
            <a:endParaRPr lang="en-US" altLang="zh-CN" sz="1600" cap="all" dirty="0">
              <a:latin typeface="微软雅黑" pitchFamily="34" charset="-122"/>
              <a:ea typeface="微软雅黑" pitchFamily="34" charset="-122"/>
            </a:endParaRPr>
          </a:p>
          <a:p>
            <a:pPr>
              <a:lnSpc>
                <a:spcPct val="150000"/>
              </a:lnSpc>
              <a:spcBef>
                <a:spcPct val="0"/>
              </a:spcBef>
            </a:pPr>
            <a:r>
              <a:rPr lang="zh-CN" altLang="en-US" sz="1600" cap="all" dirty="0">
                <a:latin typeface="微软雅黑" pitchFamily="34" charset="-122"/>
                <a:ea typeface="微软雅黑" pitchFamily="34" charset="-122"/>
              </a:rPr>
              <a:t>要的文字内容点击输入您想要的文字内容点击输入您想要的文字</a:t>
            </a:r>
            <a:endParaRPr lang="en-US" altLang="zh-CN" sz="1600" cap="all" dirty="0">
              <a:latin typeface="微软雅黑" pitchFamily="34" charset="-122"/>
              <a:ea typeface="微软雅黑" pitchFamily="34" charset="-122"/>
            </a:endParaRPr>
          </a:p>
        </p:txBody>
      </p:sp>
      <p:pic>
        <p:nvPicPr>
          <p:cNvPr id="15"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469454604"/>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500"/>
                                        <p:tgtEl>
                                          <p:spTgt spid="14"/>
                                        </p:tgtEl>
                                      </p:cBhvr>
                                    </p:animEffect>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53" presetClass="entr" presetSubtype="16"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animEffect transition="in" filter="fade">
                                      <p:cBhvr>
                                        <p:cTn id="42" dur="500"/>
                                        <p:tgtEl>
                                          <p:spTgt spid="18"/>
                                        </p:tgtEl>
                                      </p:cBhvr>
                                    </p:animEffect>
                                  </p:childTnLst>
                                </p:cTn>
                              </p:par>
                            </p:childTnLst>
                          </p:cTn>
                        </p:par>
                        <p:par>
                          <p:cTn id="43" fill="hold">
                            <p:stCondLst>
                              <p:cond delay="3500"/>
                            </p:stCondLst>
                            <p:childTnLst>
                              <p:par>
                                <p:cTn id="44" presetID="53" presetClass="entr" presetSubtype="16"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childTnLst>
                          </p:cTn>
                        </p:par>
                        <p:par>
                          <p:cTn id="49" fill="hold">
                            <p:stCondLst>
                              <p:cond delay="400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1"/>
                                        </p:tgtEl>
                                        <p:attrNameLst>
                                          <p:attrName>style.visibility</p:attrName>
                                        </p:attrNameLst>
                                      </p:cBhvr>
                                      <p:to>
                                        <p:strVal val="visible"/>
                                      </p:to>
                                    </p:set>
                                    <p:animEffect transition="in" filter="wipe(left)">
                                      <p:cBhvr>
                                        <p:cTn id="52" dur="50"/>
                                        <p:tgtEl>
                                          <p:spTgt spid="11"/>
                                        </p:tgtEl>
                                      </p:cBhvr>
                                    </p:animEffect>
                                  </p:childTnLst>
                                </p:cTn>
                              </p:par>
                              <p:par>
                                <p:cTn id="53" presetID="36" presetClass="emph" presetSubtype="0" fill="hold" grpId="1" nodeType="withEffect">
                                  <p:stCondLst>
                                    <p:cond delay="0"/>
                                  </p:stCondLst>
                                  <p:iterate type="lt">
                                    <p:tmPct val="30000"/>
                                  </p:iterate>
                                  <p:childTnLst>
                                    <p:animScale>
                                      <p:cBhvr>
                                        <p:cTn id="54" dur="25" autoRev="1" fill="hold">
                                          <p:stCondLst>
                                            <p:cond delay="0"/>
                                          </p:stCondLst>
                                        </p:cTn>
                                        <p:tgtEl>
                                          <p:spTgt spid="11"/>
                                        </p:tgtEl>
                                      </p:cBhvr>
                                      <p:to x="80000" y="100000"/>
                                    </p:animScale>
                                    <p:anim by="(#ppt_w*0.10)" calcmode="lin" valueType="num">
                                      <p:cBhvr>
                                        <p:cTn id="55" dur="25" autoRev="1" fill="hold">
                                          <p:stCondLst>
                                            <p:cond delay="0"/>
                                          </p:stCondLst>
                                        </p:cTn>
                                        <p:tgtEl>
                                          <p:spTgt spid="11"/>
                                        </p:tgtEl>
                                        <p:attrNameLst>
                                          <p:attrName>ppt_x</p:attrName>
                                        </p:attrNameLst>
                                      </p:cBhvr>
                                    </p:anim>
                                    <p:anim by="(-#ppt_w*0.10)" calcmode="lin" valueType="num">
                                      <p:cBhvr>
                                        <p:cTn id="56" dur="25" autoRev="1" fill="hold">
                                          <p:stCondLst>
                                            <p:cond delay="0"/>
                                          </p:stCondLst>
                                        </p:cTn>
                                        <p:tgtEl>
                                          <p:spTgt spid="11"/>
                                        </p:tgtEl>
                                        <p:attrNameLst>
                                          <p:attrName>ppt_y</p:attrName>
                                        </p:attrNameLst>
                                      </p:cBhvr>
                                    </p:anim>
                                    <p:animRot by="-480000">
                                      <p:cBhvr>
                                        <p:cTn id="57" dur="25" autoRev="1" fill="hold">
                                          <p:stCondLst>
                                            <p:cond delay="0"/>
                                          </p:stCondLst>
                                        </p:cTn>
                                        <p:tgtEl>
                                          <p:spTgt spid="11"/>
                                        </p:tgtEl>
                                        <p:attrNameLst>
                                          <p:attrName>r</p:attrName>
                                        </p:attrNameLst>
                                      </p:cBhvr>
                                    </p:animRot>
                                  </p:childTnLst>
                                </p:cTn>
                              </p:par>
                            </p:childTnLst>
                          </p:cTn>
                        </p:par>
                        <p:par>
                          <p:cTn id="58" fill="hold">
                            <p:stCondLst>
                              <p:cond delay="5085"/>
                            </p:stCondLst>
                            <p:childTnLst>
                              <p:par>
                                <p:cTn id="59" presetID="22" presetClass="entr" presetSubtype="8" fill="hold" grpId="0" nodeType="afterEffect">
                                  <p:stCondLst>
                                    <p:cond delay="0"/>
                                  </p:stCondLst>
                                  <p:iterate type="lt">
                                    <p:tmPct val="30000"/>
                                  </p:iterate>
                                  <p:childTnLst>
                                    <p:set>
                                      <p:cBhvr>
                                        <p:cTn id="60" dur="1" fill="hold">
                                          <p:stCondLst>
                                            <p:cond delay="0"/>
                                          </p:stCondLst>
                                        </p:cTn>
                                        <p:tgtEl>
                                          <p:spTgt spid="19"/>
                                        </p:tgtEl>
                                        <p:attrNameLst>
                                          <p:attrName>style.visibility</p:attrName>
                                        </p:attrNameLst>
                                      </p:cBhvr>
                                      <p:to>
                                        <p:strVal val="visible"/>
                                      </p:to>
                                    </p:set>
                                    <p:animEffect transition="in" filter="wipe(left)">
                                      <p:cBhvr>
                                        <p:cTn id="61" dur="50"/>
                                        <p:tgtEl>
                                          <p:spTgt spid="19"/>
                                        </p:tgtEl>
                                      </p:cBhvr>
                                    </p:animEffect>
                                  </p:childTnLst>
                                </p:cTn>
                              </p:par>
                              <p:par>
                                <p:cTn id="62" presetID="36" presetClass="emph" presetSubtype="0" fill="hold" grpId="1" nodeType="withEffect">
                                  <p:stCondLst>
                                    <p:cond delay="0"/>
                                  </p:stCondLst>
                                  <p:iterate type="lt">
                                    <p:tmPct val="30000"/>
                                  </p:iterate>
                                  <p:childTnLst>
                                    <p:animScale>
                                      <p:cBhvr>
                                        <p:cTn id="63" dur="25" autoRev="1" fill="hold">
                                          <p:stCondLst>
                                            <p:cond delay="0"/>
                                          </p:stCondLst>
                                        </p:cTn>
                                        <p:tgtEl>
                                          <p:spTgt spid="19"/>
                                        </p:tgtEl>
                                      </p:cBhvr>
                                      <p:to x="80000" y="100000"/>
                                    </p:animScale>
                                    <p:anim by="(#ppt_w*0.10)" calcmode="lin" valueType="num">
                                      <p:cBhvr>
                                        <p:cTn id="64" dur="25" autoRev="1" fill="hold">
                                          <p:stCondLst>
                                            <p:cond delay="0"/>
                                          </p:stCondLst>
                                        </p:cTn>
                                        <p:tgtEl>
                                          <p:spTgt spid="19"/>
                                        </p:tgtEl>
                                        <p:attrNameLst>
                                          <p:attrName>ppt_x</p:attrName>
                                        </p:attrNameLst>
                                      </p:cBhvr>
                                    </p:anim>
                                    <p:anim by="(-#ppt_w*0.10)" calcmode="lin" valueType="num">
                                      <p:cBhvr>
                                        <p:cTn id="65" dur="25" autoRev="1" fill="hold">
                                          <p:stCondLst>
                                            <p:cond delay="0"/>
                                          </p:stCondLst>
                                        </p:cTn>
                                        <p:tgtEl>
                                          <p:spTgt spid="19"/>
                                        </p:tgtEl>
                                        <p:attrNameLst>
                                          <p:attrName>ppt_y</p:attrName>
                                        </p:attrNameLst>
                                      </p:cBhvr>
                                    </p:anim>
                                    <p:animRot by="-480000">
                                      <p:cBhvr>
                                        <p:cTn id="66" dur="25" autoRev="1" fill="hold">
                                          <p:stCondLst>
                                            <p:cond delay="0"/>
                                          </p:stCondLst>
                                        </p:cTn>
                                        <p:tgtEl>
                                          <p:spTgt spid="19"/>
                                        </p:tgtEl>
                                        <p:attrNameLst>
                                          <p:attrName>r</p:attrName>
                                        </p:attrNameLst>
                                      </p:cBhvr>
                                    </p:animRot>
                                  </p:childTnLst>
                                </p:cTn>
                              </p:par>
                            </p:childTnLst>
                          </p:cTn>
                        </p:par>
                        <p:par>
                          <p:cTn id="67" fill="hold">
                            <p:stCondLst>
                              <p:cond delay="617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21"/>
                                        </p:tgtEl>
                                        <p:attrNameLst>
                                          <p:attrName>style.visibility</p:attrName>
                                        </p:attrNameLst>
                                      </p:cBhvr>
                                      <p:to>
                                        <p:strVal val="visible"/>
                                      </p:to>
                                    </p:set>
                                    <p:animEffect transition="in" filter="wipe(left)">
                                      <p:cBhvr>
                                        <p:cTn id="70" dur="50"/>
                                        <p:tgtEl>
                                          <p:spTgt spid="21"/>
                                        </p:tgtEl>
                                      </p:cBhvr>
                                    </p:animEffect>
                                  </p:childTnLst>
                                </p:cTn>
                              </p:par>
                              <p:par>
                                <p:cTn id="71" presetID="36" presetClass="emph" presetSubtype="0" fill="hold" grpId="1" nodeType="withEffect">
                                  <p:stCondLst>
                                    <p:cond delay="0"/>
                                  </p:stCondLst>
                                  <p:iterate type="lt">
                                    <p:tmPct val="30000"/>
                                  </p:iterate>
                                  <p:childTnLst>
                                    <p:animScale>
                                      <p:cBhvr>
                                        <p:cTn id="72" dur="25" autoRev="1" fill="hold">
                                          <p:stCondLst>
                                            <p:cond delay="0"/>
                                          </p:stCondLst>
                                        </p:cTn>
                                        <p:tgtEl>
                                          <p:spTgt spid="21"/>
                                        </p:tgtEl>
                                      </p:cBhvr>
                                      <p:to x="80000" y="100000"/>
                                    </p:animScale>
                                    <p:anim by="(#ppt_w*0.10)" calcmode="lin" valueType="num">
                                      <p:cBhvr>
                                        <p:cTn id="73" dur="25" autoRev="1" fill="hold">
                                          <p:stCondLst>
                                            <p:cond delay="0"/>
                                          </p:stCondLst>
                                        </p:cTn>
                                        <p:tgtEl>
                                          <p:spTgt spid="21"/>
                                        </p:tgtEl>
                                        <p:attrNameLst>
                                          <p:attrName>ppt_x</p:attrName>
                                        </p:attrNameLst>
                                      </p:cBhvr>
                                    </p:anim>
                                    <p:anim by="(-#ppt_w*0.10)" calcmode="lin" valueType="num">
                                      <p:cBhvr>
                                        <p:cTn id="74" dur="25" autoRev="1" fill="hold">
                                          <p:stCondLst>
                                            <p:cond delay="0"/>
                                          </p:stCondLst>
                                        </p:cTn>
                                        <p:tgtEl>
                                          <p:spTgt spid="21"/>
                                        </p:tgtEl>
                                        <p:attrNameLst>
                                          <p:attrName>ppt_y</p:attrName>
                                        </p:attrNameLst>
                                      </p:cBhvr>
                                    </p:anim>
                                    <p:animRot by="-480000">
                                      <p:cBhvr>
                                        <p:cTn id="75" dur="25" autoRev="1" fill="hold">
                                          <p:stCondLst>
                                            <p:cond delay="0"/>
                                          </p:stCondLst>
                                        </p:cTn>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10" grpId="0" animBg="1"/>
      <p:bldP spid="11" grpId="0"/>
      <p:bldP spid="11" grpId="1"/>
      <p:bldP spid="18" grpId="0" animBg="1"/>
      <p:bldP spid="19" grpId="0"/>
      <p:bldP spid="19" grpId="1"/>
      <p:bldP spid="20" grpId="0" animBg="1"/>
      <p:bldP spid="21" grpId="0"/>
      <p:bldP spid="21"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需求分析</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DEMAND ANALYSLS</a:t>
            </a:r>
            <a:endParaRPr lang="zh-CN" altLang="en-US" sz="1600" dirty="0">
              <a:solidFill>
                <a:srgbClr val="C00000"/>
              </a:solidFill>
              <a:latin typeface="微软雅黑" pitchFamily="34" charset="-122"/>
              <a:ea typeface="微软雅黑" pitchFamily="34" charset="-122"/>
            </a:endParaRPr>
          </a:p>
        </p:txBody>
      </p:sp>
      <p:grpSp>
        <p:nvGrpSpPr>
          <p:cNvPr id="105" name="原创设计师QQ598969553           _3"/>
          <p:cNvGrpSpPr/>
          <p:nvPr/>
        </p:nvGrpSpPr>
        <p:grpSpPr>
          <a:xfrm>
            <a:off x="830464" y="1970479"/>
            <a:ext cx="2988877" cy="3492452"/>
            <a:chOff x="668723" y="1882344"/>
            <a:chExt cx="2988877" cy="3492452"/>
          </a:xfrm>
        </p:grpSpPr>
        <p:sp>
          <p:nvSpPr>
            <p:cNvPr id="45" name="Freeform 48"/>
            <p:cNvSpPr>
              <a:spLocks noEditPoints="1"/>
            </p:cNvSpPr>
            <p:nvPr/>
          </p:nvSpPr>
          <p:spPr bwMode="auto">
            <a:xfrm>
              <a:off x="668723" y="1882344"/>
              <a:ext cx="2988877" cy="2988877"/>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1237072" y="2391214"/>
              <a:ext cx="1915822" cy="2983582"/>
              <a:chOff x="7056438" y="2401888"/>
              <a:chExt cx="2671763" cy="4160838"/>
            </a:xfrm>
            <a:effectLst>
              <a:outerShdw blurRad="254000" dist="101600" dir="8100000" sx="102000" sy="102000" algn="tr" rotWithShape="0">
                <a:prstClr val="black">
                  <a:alpha val="28000"/>
                </a:prstClr>
              </a:outerShdw>
            </a:effectLst>
          </p:grpSpPr>
          <p:sp>
            <p:nvSpPr>
              <p:cNvPr id="47" name="Freeform 49"/>
              <p:cNvSpPr>
                <a:spLocks/>
              </p:cNvSpPr>
              <p:nvPr/>
            </p:nvSpPr>
            <p:spPr bwMode="auto">
              <a:xfrm>
                <a:off x="7056438" y="2401888"/>
                <a:ext cx="2671763" cy="4160838"/>
              </a:xfrm>
              <a:custGeom>
                <a:avLst/>
                <a:gdLst>
                  <a:gd name="T0" fmla="*/ 388 w 842"/>
                  <a:gd name="T1" fmla="*/ 1312 h 1312"/>
                  <a:gd name="T2" fmla="*/ 340 w 842"/>
                  <a:gd name="T3" fmla="*/ 1265 h 1312"/>
                  <a:gd name="T4" fmla="*/ 343 w 842"/>
                  <a:gd name="T5" fmla="*/ 1249 h 1312"/>
                  <a:gd name="T6" fmla="*/ 278 w 842"/>
                  <a:gd name="T7" fmla="*/ 1249 h 1312"/>
                  <a:gd name="T8" fmla="*/ 228 w 842"/>
                  <a:gd name="T9" fmla="*/ 1199 h 1312"/>
                  <a:gd name="T10" fmla="*/ 241 w 842"/>
                  <a:gd name="T11" fmla="*/ 1164 h 1312"/>
                  <a:gd name="T12" fmla="*/ 219 w 842"/>
                  <a:gd name="T13" fmla="*/ 1121 h 1312"/>
                  <a:gd name="T14" fmla="*/ 232 w 842"/>
                  <a:gd name="T15" fmla="*/ 1086 h 1312"/>
                  <a:gd name="T16" fmla="*/ 196 w 842"/>
                  <a:gd name="T17" fmla="*/ 1022 h 1312"/>
                  <a:gd name="T18" fmla="*/ 196 w 842"/>
                  <a:gd name="T19" fmla="*/ 982 h 1312"/>
                  <a:gd name="T20" fmla="*/ 196 w 842"/>
                  <a:gd name="T21" fmla="*/ 982 h 1312"/>
                  <a:gd name="T22" fmla="*/ 196 w 842"/>
                  <a:gd name="T23" fmla="*/ 976 h 1312"/>
                  <a:gd name="T24" fmla="*/ 196 w 842"/>
                  <a:gd name="T25" fmla="*/ 947 h 1312"/>
                  <a:gd name="T26" fmla="*/ 197 w 842"/>
                  <a:gd name="T27" fmla="*/ 940 h 1312"/>
                  <a:gd name="T28" fmla="*/ 197 w 842"/>
                  <a:gd name="T29" fmla="*/ 917 h 1312"/>
                  <a:gd name="T30" fmla="*/ 180 w 842"/>
                  <a:gd name="T31" fmla="*/ 849 h 1312"/>
                  <a:gd name="T32" fmla="*/ 129 w 842"/>
                  <a:gd name="T33" fmla="*/ 779 h 1312"/>
                  <a:gd name="T34" fmla="*/ 0 w 842"/>
                  <a:gd name="T35" fmla="*/ 419 h 1312"/>
                  <a:gd name="T36" fmla="*/ 419 w 842"/>
                  <a:gd name="T37" fmla="*/ 0 h 1312"/>
                  <a:gd name="T38" fmla="*/ 423 w 842"/>
                  <a:gd name="T39" fmla="*/ 0 h 1312"/>
                  <a:gd name="T40" fmla="*/ 842 w 842"/>
                  <a:gd name="T41" fmla="*/ 419 h 1312"/>
                  <a:gd name="T42" fmla="*/ 713 w 842"/>
                  <a:gd name="T43" fmla="*/ 779 h 1312"/>
                  <a:gd name="T44" fmla="*/ 662 w 842"/>
                  <a:gd name="T45" fmla="*/ 849 h 1312"/>
                  <a:gd name="T46" fmla="*/ 647 w 842"/>
                  <a:gd name="T47" fmla="*/ 899 h 1312"/>
                  <a:gd name="T48" fmla="*/ 646 w 842"/>
                  <a:gd name="T49" fmla="*/ 1023 h 1312"/>
                  <a:gd name="T50" fmla="*/ 610 w 842"/>
                  <a:gd name="T51" fmla="*/ 1086 h 1312"/>
                  <a:gd name="T52" fmla="*/ 623 w 842"/>
                  <a:gd name="T53" fmla="*/ 1121 h 1312"/>
                  <a:gd name="T54" fmla="*/ 601 w 842"/>
                  <a:gd name="T55" fmla="*/ 1164 h 1312"/>
                  <a:gd name="T56" fmla="*/ 614 w 842"/>
                  <a:gd name="T57" fmla="*/ 1199 h 1312"/>
                  <a:gd name="T58" fmla="*/ 564 w 842"/>
                  <a:gd name="T59" fmla="*/ 1249 h 1312"/>
                  <a:gd name="T60" fmla="*/ 499 w 842"/>
                  <a:gd name="T61" fmla="*/ 1249 h 1312"/>
                  <a:gd name="T62" fmla="*/ 502 w 842"/>
                  <a:gd name="T63" fmla="*/ 1265 h 1312"/>
                  <a:gd name="T64" fmla="*/ 455 w 842"/>
                  <a:gd name="T65" fmla="*/ 1312 h 1312"/>
                  <a:gd name="T66" fmla="*/ 388 w 842"/>
                  <a:gd name="T67" fmla="*/ 1312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42" h="1312">
                    <a:moveTo>
                      <a:pt x="388" y="1312"/>
                    </a:moveTo>
                    <a:cubicBezTo>
                      <a:pt x="362" y="1312"/>
                      <a:pt x="340" y="1291"/>
                      <a:pt x="340" y="1265"/>
                    </a:cubicBezTo>
                    <a:cubicBezTo>
                      <a:pt x="340" y="1259"/>
                      <a:pt x="341" y="1254"/>
                      <a:pt x="343" y="1249"/>
                    </a:cubicBezTo>
                    <a:cubicBezTo>
                      <a:pt x="278" y="1249"/>
                      <a:pt x="278" y="1249"/>
                      <a:pt x="278" y="1249"/>
                    </a:cubicBezTo>
                    <a:cubicBezTo>
                      <a:pt x="250" y="1249"/>
                      <a:pt x="228" y="1226"/>
                      <a:pt x="228" y="1199"/>
                    </a:cubicBezTo>
                    <a:cubicBezTo>
                      <a:pt x="228" y="1186"/>
                      <a:pt x="233" y="1173"/>
                      <a:pt x="241" y="1164"/>
                    </a:cubicBezTo>
                    <a:cubicBezTo>
                      <a:pt x="228" y="1156"/>
                      <a:pt x="219" y="1140"/>
                      <a:pt x="219" y="1121"/>
                    </a:cubicBezTo>
                    <a:cubicBezTo>
                      <a:pt x="219" y="1108"/>
                      <a:pt x="223" y="1095"/>
                      <a:pt x="232" y="1086"/>
                    </a:cubicBezTo>
                    <a:cubicBezTo>
                      <a:pt x="210" y="1073"/>
                      <a:pt x="196" y="1049"/>
                      <a:pt x="196" y="1022"/>
                    </a:cubicBezTo>
                    <a:cubicBezTo>
                      <a:pt x="196" y="982"/>
                      <a:pt x="196" y="982"/>
                      <a:pt x="196" y="982"/>
                    </a:cubicBezTo>
                    <a:cubicBezTo>
                      <a:pt x="196" y="982"/>
                      <a:pt x="196" y="982"/>
                      <a:pt x="196" y="982"/>
                    </a:cubicBezTo>
                    <a:cubicBezTo>
                      <a:pt x="196" y="976"/>
                      <a:pt x="196" y="976"/>
                      <a:pt x="196" y="976"/>
                    </a:cubicBezTo>
                    <a:cubicBezTo>
                      <a:pt x="196" y="966"/>
                      <a:pt x="196" y="957"/>
                      <a:pt x="196" y="947"/>
                    </a:cubicBezTo>
                    <a:cubicBezTo>
                      <a:pt x="197" y="940"/>
                      <a:pt x="197" y="940"/>
                      <a:pt x="197" y="940"/>
                    </a:cubicBezTo>
                    <a:cubicBezTo>
                      <a:pt x="197" y="917"/>
                      <a:pt x="197" y="917"/>
                      <a:pt x="197" y="917"/>
                    </a:cubicBezTo>
                    <a:cubicBezTo>
                      <a:pt x="196" y="897"/>
                      <a:pt x="194" y="871"/>
                      <a:pt x="180" y="849"/>
                    </a:cubicBezTo>
                    <a:cubicBezTo>
                      <a:pt x="166" y="824"/>
                      <a:pt x="148" y="802"/>
                      <a:pt x="129" y="779"/>
                    </a:cubicBezTo>
                    <a:cubicBezTo>
                      <a:pt x="69" y="706"/>
                      <a:pt x="0" y="623"/>
                      <a:pt x="0" y="419"/>
                    </a:cubicBezTo>
                    <a:cubicBezTo>
                      <a:pt x="0" y="188"/>
                      <a:pt x="188" y="0"/>
                      <a:pt x="419" y="0"/>
                    </a:cubicBezTo>
                    <a:cubicBezTo>
                      <a:pt x="423" y="0"/>
                      <a:pt x="423" y="0"/>
                      <a:pt x="423" y="0"/>
                    </a:cubicBezTo>
                    <a:cubicBezTo>
                      <a:pt x="654" y="0"/>
                      <a:pt x="842" y="188"/>
                      <a:pt x="842" y="419"/>
                    </a:cubicBezTo>
                    <a:cubicBezTo>
                      <a:pt x="842" y="623"/>
                      <a:pt x="773" y="706"/>
                      <a:pt x="713" y="779"/>
                    </a:cubicBezTo>
                    <a:cubicBezTo>
                      <a:pt x="694" y="802"/>
                      <a:pt x="676" y="824"/>
                      <a:pt x="662" y="849"/>
                    </a:cubicBezTo>
                    <a:cubicBezTo>
                      <a:pt x="653" y="863"/>
                      <a:pt x="649" y="879"/>
                      <a:pt x="647" y="899"/>
                    </a:cubicBezTo>
                    <a:cubicBezTo>
                      <a:pt x="646" y="1023"/>
                      <a:pt x="646" y="1023"/>
                      <a:pt x="646" y="1023"/>
                    </a:cubicBezTo>
                    <a:cubicBezTo>
                      <a:pt x="646" y="1049"/>
                      <a:pt x="632" y="1073"/>
                      <a:pt x="610" y="1086"/>
                    </a:cubicBezTo>
                    <a:cubicBezTo>
                      <a:pt x="619" y="1095"/>
                      <a:pt x="623" y="1108"/>
                      <a:pt x="623" y="1121"/>
                    </a:cubicBezTo>
                    <a:cubicBezTo>
                      <a:pt x="623" y="1140"/>
                      <a:pt x="614" y="1156"/>
                      <a:pt x="601" y="1164"/>
                    </a:cubicBezTo>
                    <a:cubicBezTo>
                      <a:pt x="609" y="1173"/>
                      <a:pt x="614" y="1186"/>
                      <a:pt x="614" y="1199"/>
                    </a:cubicBezTo>
                    <a:cubicBezTo>
                      <a:pt x="614" y="1226"/>
                      <a:pt x="592" y="1249"/>
                      <a:pt x="564" y="1249"/>
                    </a:cubicBezTo>
                    <a:cubicBezTo>
                      <a:pt x="499" y="1249"/>
                      <a:pt x="499" y="1249"/>
                      <a:pt x="499" y="1249"/>
                    </a:cubicBezTo>
                    <a:cubicBezTo>
                      <a:pt x="501" y="1254"/>
                      <a:pt x="502" y="1259"/>
                      <a:pt x="502" y="1265"/>
                    </a:cubicBezTo>
                    <a:cubicBezTo>
                      <a:pt x="502" y="1291"/>
                      <a:pt x="480" y="1312"/>
                      <a:pt x="455" y="1312"/>
                    </a:cubicBezTo>
                    <a:lnTo>
                      <a:pt x="388" y="1312"/>
                    </a:lnTo>
                    <a:close/>
                  </a:path>
                </a:pathLst>
              </a:custGeom>
              <a:solidFill>
                <a:srgbClr val="F4F4F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50"/>
              <p:cNvSpPr>
                <a:spLocks/>
              </p:cNvSpPr>
              <p:nvPr/>
            </p:nvSpPr>
            <p:spPr bwMode="auto">
              <a:xfrm>
                <a:off x="8247063" y="6384925"/>
                <a:ext cx="293688" cy="82550"/>
              </a:xfrm>
              <a:custGeom>
                <a:avLst/>
                <a:gdLst>
                  <a:gd name="T0" fmla="*/ 13 w 93"/>
                  <a:gd name="T1" fmla="*/ 26 h 26"/>
                  <a:gd name="T2" fmla="*/ 0 w 93"/>
                  <a:gd name="T3" fmla="*/ 13 h 26"/>
                  <a:gd name="T4" fmla="*/ 13 w 93"/>
                  <a:gd name="T5" fmla="*/ 0 h 26"/>
                  <a:gd name="T6" fmla="*/ 80 w 93"/>
                  <a:gd name="T7" fmla="*/ 0 h 26"/>
                  <a:gd name="T8" fmla="*/ 93 w 93"/>
                  <a:gd name="T9" fmla="*/ 13 h 26"/>
                  <a:gd name="T10" fmla="*/ 80 w 93"/>
                  <a:gd name="T11" fmla="*/ 26 h 26"/>
                  <a:gd name="T12" fmla="*/ 13 w 93"/>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93" h="26">
                    <a:moveTo>
                      <a:pt x="13" y="26"/>
                    </a:moveTo>
                    <a:cubicBezTo>
                      <a:pt x="5" y="26"/>
                      <a:pt x="0" y="20"/>
                      <a:pt x="0" y="13"/>
                    </a:cubicBezTo>
                    <a:cubicBezTo>
                      <a:pt x="0" y="6"/>
                      <a:pt x="5" y="0"/>
                      <a:pt x="13" y="0"/>
                    </a:cubicBezTo>
                    <a:cubicBezTo>
                      <a:pt x="80" y="0"/>
                      <a:pt x="80" y="0"/>
                      <a:pt x="80" y="0"/>
                    </a:cubicBezTo>
                    <a:cubicBezTo>
                      <a:pt x="87" y="0"/>
                      <a:pt x="93" y="6"/>
                      <a:pt x="93" y="13"/>
                    </a:cubicBezTo>
                    <a:cubicBezTo>
                      <a:pt x="93" y="20"/>
                      <a:pt x="87" y="26"/>
                      <a:pt x="80" y="26"/>
                    </a:cubicBezTo>
                    <a:lnTo>
                      <a:pt x="13" y="26"/>
                    </a:lnTo>
                    <a:close/>
                  </a:path>
                </a:pathLst>
              </a:custGeom>
              <a:solidFill>
                <a:srgbClr val="85868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51"/>
              <p:cNvSpPr>
                <a:spLocks/>
              </p:cNvSpPr>
              <p:nvPr/>
            </p:nvSpPr>
            <p:spPr bwMode="auto">
              <a:xfrm>
                <a:off x="7888288" y="6162675"/>
                <a:ext cx="1008063" cy="104775"/>
              </a:xfrm>
              <a:custGeom>
                <a:avLst/>
                <a:gdLst>
                  <a:gd name="T0" fmla="*/ 16 w 318"/>
                  <a:gd name="T1" fmla="*/ 33 h 33"/>
                  <a:gd name="T2" fmla="*/ 0 w 318"/>
                  <a:gd name="T3" fmla="*/ 16 h 33"/>
                  <a:gd name="T4" fmla="*/ 16 w 318"/>
                  <a:gd name="T5" fmla="*/ 0 h 33"/>
                  <a:gd name="T6" fmla="*/ 302 w 318"/>
                  <a:gd name="T7" fmla="*/ 0 h 33"/>
                  <a:gd name="T8" fmla="*/ 318 w 318"/>
                  <a:gd name="T9" fmla="*/ 16 h 33"/>
                  <a:gd name="T10" fmla="*/ 302 w 318"/>
                  <a:gd name="T11" fmla="*/ 33 h 33"/>
                  <a:gd name="T12" fmla="*/ 16 w 318"/>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18" h="33">
                    <a:moveTo>
                      <a:pt x="16" y="33"/>
                    </a:moveTo>
                    <a:cubicBezTo>
                      <a:pt x="7" y="33"/>
                      <a:pt x="0" y="25"/>
                      <a:pt x="0" y="16"/>
                    </a:cubicBezTo>
                    <a:cubicBezTo>
                      <a:pt x="0" y="7"/>
                      <a:pt x="7" y="0"/>
                      <a:pt x="16" y="0"/>
                    </a:cubicBezTo>
                    <a:cubicBezTo>
                      <a:pt x="302" y="0"/>
                      <a:pt x="302" y="0"/>
                      <a:pt x="302" y="0"/>
                    </a:cubicBezTo>
                    <a:cubicBezTo>
                      <a:pt x="311" y="0"/>
                      <a:pt x="318" y="7"/>
                      <a:pt x="318" y="16"/>
                    </a:cubicBezTo>
                    <a:cubicBezTo>
                      <a:pt x="318" y="25"/>
                      <a:pt x="311" y="33"/>
                      <a:pt x="302" y="33"/>
                    </a:cubicBezTo>
                    <a:lnTo>
                      <a:pt x="16" y="33"/>
                    </a:lnTo>
                    <a:close/>
                  </a:path>
                </a:pathLst>
              </a:custGeom>
              <a:solidFill>
                <a:srgbClr val="85868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2"/>
              <p:cNvSpPr>
                <a:spLocks/>
              </p:cNvSpPr>
              <p:nvPr/>
            </p:nvSpPr>
            <p:spPr bwMode="auto">
              <a:xfrm>
                <a:off x="7856538" y="5897563"/>
                <a:ext cx="1052513" cy="107950"/>
              </a:xfrm>
              <a:custGeom>
                <a:avLst/>
                <a:gdLst>
                  <a:gd name="T0" fmla="*/ 17 w 332"/>
                  <a:gd name="T1" fmla="*/ 34 h 34"/>
                  <a:gd name="T2" fmla="*/ 0 w 332"/>
                  <a:gd name="T3" fmla="*/ 17 h 34"/>
                  <a:gd name="T4" fmla="*/ 17 w 332"/>
                  <a:gd name="T5" fmla="*/ 0 h 34"/>
                  <a:gd name="T6" fmla="*/ 315 w 332"/>
                  <a:gd name="T7" fmla="*/ 0 h 34"/>
                  <a:gd name="T8" fmla="*/ 332 w 332"/>
                  <a:gd name="T9" fmla="*/ 17 h 34"/>
                  <a:gd name="T10" fmla="*/ 315 w 332"/>
                  <a:gd name="T11" fmla="*/ 34 h 34"/>
                  <a:gd name="T12" fmla="*/ 17 w 332"/>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332" h="34">
                    <a:moveTo>
                      <a:pt x="17" y="34"/>
                    </a:moveTo>
                    <a:cubicBezTo>
                      <a:pt x="8" y="34"/>
                      <a:pt x="0" y="26"/>
                      <a:pt x="0" y="17"/>
                    </a:cubicBezTo>
                    <a:cubicBezTo>
                      <a:pt x="0" y="7"/>
                      <a:pt x="8" y="0"/>
                      <a:pt x="17" y="0"/>
                    </a:cubicBezTo>
                    <a:cubicBezTo>
                      <a:pt x="315" y="0"/>
                      <a:pt x="315" y="0"/>
                      <a:pt x="315" y="0"/>
                    </a:cubicBezTo>
                    <a:cubicBezTo>
                      <a:pt x="324" y="0"/>
                      <a:pt x="332" y="7"/>
                      <a:pt x="332" y="17"/>
                    </a:cubicBezTo>
                    <a:cubicBezTo>
                      <a:pt x="332" y="26"/>
                      <a:pt x="324" y="34"/>
                      <a:pt x="315" y="34"/>
                    </a:cubicBezTo>
                    <a:lnTo>
                      <a:pt x="17" y="34"/>
                    </a:lnTo>
                    <a:close/>
                  </a:path>
                </a:pathLst>
              </a:custGeom>
              <a:solidFill>
                <a:srgbClr val="85868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53"/>
              <p:cNvSpPr>
                <a:spLocks/>
              </p:cNvSpPr>
              <p:nvPr/>
            </p:nvSpPr>
            <p:spPr bwMode="auto">
              <a:xfrm>
                <a:off x="7780338" y="5211763"/>
                <a:ext cx="1223963" cy="552450"/>
              </a:xfrm>
              <a:custGeom>
                <a:avLst/>
                <a:gdLst>
                  <a:gd name="T0" fmla="*/ 3 w 386"/>
                  <a:gd name="T1" fmla="*/ 30 h 174"/>
                  <a:gd name="T2" fmla="*/ 3 w 386"/>
                  <a:gd name="T3" fmla="*/ 30 h 174"/>
                  <a:gd name="T4" fmla="*/ 3 w 386"/>
                  <a:gd name="T5" fmla="*/ 54 h 174"/>
                  <a:gd name="T6" fmla="*/ 2 w 386"/>
                  <a:gd name="T7" fmla="*/ 62 h 174"/>
                  <a:gd name="T8" fmla="*/ 3 w 386"/>
                  <a:gd name="T9" fmla="*/ 62 h 174"/>
                  <a:gd name="T10" fmla="*/ 2 w 386"/>
                  <a:gd name="T11" fmla="*/ 137 h 174"/>
                  <a:gd name="T12" fmla="*/ 27 w 386"/>
                  <a:gd name="T13" fmla="*/ 174 h 174"/>
                  <a:gd name="T14" fmla="*/ 359 w 386"/>
                  <a:gd name="T15" fmla="*/ 174 h 174"/>
                  <a:gd name="T16" fmla="*/ 384 w 386"/>
                  <a:gd name="T17" fmla="*/ 136 h 174"/>
                  <a:gd name="T18" fmla="*/ 385 w 386"/>
                  <a:gd name="T19" fmla="*/ 11 h 174"/>
                  <a:gd name="T20" fmla="*/ 385 w 386"/>
                  <a:gd name="T21" fmla="*/ 10 h 174"/>
                  <a:gd name="T22" fmla="*/ 386 w 386"/>
                  <a:gd name="T23" fmla="*/ 0 h 174"/>
                  <a:gd name="T24" fmla="*/ 0 w 386"/>
                  <a:gd name="T25" fmla="*/ 0 h 174"/>
                  <a:gd name="T26" fmla="*/ 3 w 386"/>
                  <a:gd name="T27" fmla="*/ 3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6" h="174">
                    <a:moveTo>
                      <a:pt x="3" y="30"/>
                    </a:moveTo>
                    <a:cubicBezTo>
                      <a:pt x="3" y="30"/>
                      <a:pt x="3" y="30"/>
                      <a:pt x="3" y="30"/>
                    </a:cubicBezTo>
                    <a:cubicBezTo>
                      <a:pt x="3" y="54"/>
                      <a:pt x="3" y="54"/>
                      <a:pt x="3" y="54"/>
                    </a:cubicBezTo>
                    <a:cubicBezTo>
                      <a:pt x="3" y="54"/>
                      <a:pt x="2" y="62"/>
                      <a:pt x="2" y="62"/>
                    </a:cubicBezTo>
                    <a:cubicBezTo>
                      <a:pt x="3" y="62"/>
                      <a:pt x="3" y="62"/>
                      <a:pt x="3" y="62"/>
                    </a:cubicBezTo>
                    <a:cubicBezTo>
                      <a:pt x="2" y="137"/>
                      <a:pt x="2" y="137"/>
                      <a:pt x="2" y="137"/>
                    </a:cubicBezTo>
                    <a:cubicBezTo>
                      <a:pt x="2" y="153"/>
                      <a:pt x="12" y="168"/>
                      <a:pt x="27" y="174"/>
                    </a:cubicBezTo>
                    <a:cubicBezTo>
                      <a:pt x="34" y="173"/>
                      <a:pt x="359" y="174"/>
                      <a:pt x="359" y="174"/>
                    </a:cubicBezTo>
                    <a:cubicBezTo>
                      <a:pt x="374" y="168"/>
                      <a:pt x="384" y="153"/>
                      <a:pt x="384" y="136"/>
                    </a:cubicBezTo>
                    <a:cubicBezTo>
                      <a:pt x="385" y="11"/>
                      <a:pt x="385" y="11"/>
                      <a:pt x="385" y="11"/>
                    </a:cubicBezTo>
                    <a:cubicBezTo>
                      <a:pt x="385" y="10"/>
                      <a:pt x="385" y="10"/>
                      <a:pt x="385" y="10"/>
                    </a:cubicBezTo>
                    <a:cubicBezTo>
                      <a:pt x="385" y="6"/>
                      <a:pt x="385" y="3"/>
                      <a:pt x="386" y="0"/>
                    </a:cubicBezTo>
                    <a:cubicBezTo>
                      <a:pt x="0" y="0"/>
                      <a:pt x="0" y="0"/>
                      <a:pt x="0" y="0"/>
                    </a:cubicBezTo>
                    <a:cubicBezTo>
                      <a:pt x="2" y="11"/>
                      <a:pt x="2" y="21"/>
                      <a:pt x="3" y="30"/>
                    </a:cubicBez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54"/>
              <p:cNvSpPr>
                <a:spLocks/>
              </p:cNvSpPr>
              <p:nvPr/>
            </p:nvSpPr>
            <p:spPr bwMode="auto">
              <a:xfrm>
                <a:off x="7167563" y="2509838"/>
                <a:ext cx="2452688" cy="2578100"/>
              </a:xfrm>
              <a:custGeom>
                <a:avLst/>
                <a:gdLst>
                  <a:gd name="T0" fmla="*/ 597 w 773"/>
                  <a:gd name="T1" fmla="*/ 797 h 813"/>
                  <a:gd name="T2" fmla="*/ 652 w 773"/>
                  <a:gd name="T3" fmla="*/ 723 h 813"/>
                  <a:gd name="T4" fmla="*/ 773 w 773"/>
                  <a:gd name="T5" fmla="*/ 385 h 813"/>
                  <a:gd name="T6" fmla="*/ 388 w 773"/>
                  <a:gd name="T7" fmla="*/ 0 h 813"/>
                  <a:gd name="T8" fmla="*/ 384 w 773"/>
                  <a:gd name="T9" fmla="*/ 0 h 813"/>
                  <a:gd name="T10" fmla="*/ 0 w 773"/>
                  <a:gd name="T11" fmla="*/ 385 h 813"/>
                  <a:gd name="T12" fmla="*/ 120 w 773"/>
                  <a:gd name="T13" fmla="*/ 723 h 813"/>
                  <a:gd name="T14" fmla="*/ 175 w 773"/>
                  <a:gd name="T15" fmla="*/ 797 h 813"/>
                  <a:gd name="T16" fmla="*/ 183 w 773"/>
                  <a:gd name="T17" fmla="*/ 813 h 813"/>
                  <a:gd name="T18" fmla="*/ 589 w 773"/>
                  <a:gd name="T19" fmla="*/ 813 h 813"/>
                  <a:gd name="T20" fmla="*/ 597 w 773"/>
                  <a:gd name="T21" fmla="*/ 797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3" h="813">
                    <a:moveTo>
                      <a:pt x="597" y="797"/>
                    </a:moveTo>
                    <a:cubicBezTo>
                      <a:pt x="613" y="771"/>
                      <a:pt x="632" y="748"/>
                      <a:pt x="652" y="723"/>
                    </a:cubicBezTo>
                    <a:cubicBezTo>
                      <a:pt x="709" y="655"/>
                      <a:pt x="773" y="577"/>
                      <a:pt x="773" y="385"/>
                    </a:cubicBezTo>
                    <a:cubicBezTo>
                      <a:pt x="773" y="173"/>
                      <a:pt x="600" y="0"/>
                      <a:pt x="388" y="0"/>
                    </a:cubicBezTo>
                    <a:cubicBezTo>
                      <a:pt x="384" y="0"/>
                      <a:pt x="384" y="0"/>
                      <a:pt x="384" y="0"/>
                    </a:cubicBezTo>
                    <a:cubicBezTo>
                      <a:pt x="172" y="0"/>
                      <a:pt x="0" y="173"/>
                      <a:pt x="0" y="385"/>
                    </a:cubicBezTo>
                    <a:cubicBezTo>
                      <a:pt x="0" y="577"/>
                      <a:pt x="64" y="655"/>
                      <a:pt x="120" y="723"/>
                    </a:cubicBezTo>
                    <a:cubicBezTo>
                      <a:pt x="140" y="748"/>
                      <a:pt x="159" y="771"/>
                      <a:pt x="175" y="797"/>
                    </a:cubicBezTo>
                    <a:cubicBezTo>
                      <a:pt x="178" y="803"/>
                      <a:pt x="180" y="808"/>
                      <a:pt x="183" y="813"/>
                    </a:cubicBezTo>
                    <a:cubicBezTo>
                      <a:pt x="589" y="813"/>
                      <a:pt x="589" y="813"/>
                      <a:pt x="589" y="813"/>
                    </a:cubicBezTo>
                    <a:cubicBezTo>
                      <a:pt x="592" y="808"/>
                      <a:pt x="594" y="802"/>
                      <a:pt x="597" y="797"/>
                    </a:cubicBez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95" name="原创设计师QQ598969553           _4"/>
          <p:cNvSpPr txBox="1"/>
          <p:nvPr/>
        </p:nvSpPr>
        <p:spPr>
          <a:xfrm>
            <a:off x="1866900" y="3009303"/>
            <a:ext cx="1700088" cy="1117614"/>
          </a:xfrm>
          <a:prstGeom prst="rect">
            <a:avLst/>
          </a:prstGeom>
          <a:noFill/>
        </p:spPr>
        <p:txBody>
          <a:bodyPr wrap="square" rtlCol="0">
            <a:spAutoFit/>
          </a:bodyPr>
          <a:lstStyle/>
          <a:p>
            <a:r>
              <a:rPr lang="zh-CN" altLang="en-US" sz="3200"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现实</a:t>
            </a:r>
            <a:endParaRPr lang="en-US" altLang="zh-CN" sz="3200"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a:p>
            <a:r>
              <a:rPr lang="zh-CN" altLang="en-US" sz="3200"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需求</a:t>
            </a:r>
          </a:p>
        </p:txBody>
      </p:sp>
      <p:sp>
        <p:nvSpPr>
          <p:cNvPr id="101" name="原创设计师QQ598969553           _5"/>
          <p:cNvSpPr>
            <a:spLocks noEditPoints="1"/>
          </p:cNvSpPr>
          <p:nvPr/>
        </p:nvSpPr>
        <p:spPr bwMode="auto">
          <a:xfrm rot="5400000">
            <a:off x="4601130" y="1691054"/>
            <a:ext cx="327891" cy="866676"/>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tx1">
              <a:lumMod val="95000"/>
              <a:lumOff val="5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102" name="原创设计师QQ598969553           _6"/>
          <p:cNvGrpSpPr/>
          <p:nvPr/>
        </p:nvGrpSpPr>
        <p:grpSpPr>
          <a:xfrm>
            <a:off x="5348471" y="1676941"/>
            <a:ext cx="5560297" cy="739676"/>
            <a:chOff x="4304043" y="1286668"/>
            <a:chExt cx="3837944" cy="2757793"/>
          </a:xfrm>
          <a:effectLst>
            <a:outerShdw blurRad="381000" dist="254000" dir="8100000" algn="tr" rotWithShape="0">
              <a:prstClr val="black">
                <a:alpha val="40000"/>
              </a:prstClr>
            </a:outerShdw>
          </a:effectLst>
        </p:grpSpPr>
        <p:sp>
          <p:nvSpPr>
            <p:cNvPr id="103" name="圆角矩形 10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04" name="圆角矩形 10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微软雅黑" pitchFamily="34" charset="-122"/>
                  <a:ea typeface="微软雅黑" pitchFamily="34" charset="-122"/>
                </a:rPr>
                <a:t>在此处添加需求问题</a:t>
              </a:r>
            </a:p>
          </p:txBody>
        </p:sp>
      </p:grpSp>
      <p:sp>
        <p:nvSpPr>
          <p:cNvPr id="106" name="原创设计师QQ598969553           _7"/>
          <p:cNvSpPr>
            <a:spLocks noEditPoints="1"/>
          </p:cNvSpPr>
          <p:nvPr/>
        </p:nvSpPr>
        <p:spPr bwMode="auto">
          <a:xfrm rot="5400000">
            <a:off x="4601129" y="2623385"/>
            <a:ext cx="327891" cy="866676"/>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tx1">
              <a:lumMod val="95000"/>
              <a:lumOff val="5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107" name="原创设计师QQ598969553           _8"/>
          <p:cNvGrpSpPr/>
          <p:nvPr/>
        </p:nvGrpSpPr>
        <p:grpSpPr>
          <a:xfrm>
            <a:off x="5348470" y="2609272"/>
            <a:ext cx="5560297" cy="739676"/>
            <a:chOff x="4304043" y="1286668"/>
            <a:chExt cx="3837944" cy="2757793"/>
          </a:xfrm>
          <a:effectLst>
            <a:outerShdw blurRad="381000" dist="254000" dir="8100000" algn="tr" rotWithShape="0">
              <a:prstClr val="black">
                <a:alpha val="40000"/>
              </a:prstClr>
            </a:outerShdw>
          </a:effectLst>
        </p:grpSpPr>
        <p:sp>
          <p:nvSpPr>
            <p:cNvPr id="108" name="圆角矩形 107"/>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09" name="圆角矩形 108"/>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微软雅黑" pitchFamily="34" charset="-122"/>
                  <a:ea typeface="微软雅黑" pitchFamily="34" charset="-122"/>
                </a:rPr>
                <a:t>在此处添加需求问题</a:t>
              </a:r>
            </a:p>
          </p:txBody>
        </p:sp>
      </p:grpSp>
      <p:sp>
        <p:nvSpPr>
          <p:cNvPr id="110" name="原创设计师QQ598969553           _9"/>
          <p:cNvSpPr>
            <a:spLocks noEditPoints="1"/>
          </p:cNvSpPr>
          <p:nvPr/>
        </p:nvSpPr>
        <p:spPr bwMode="auto">
          <a:xfrm rot="5400000">
            <a:off x="4601129" y="3523646"/>
            <a:ext cx="327891" cy="866676"/>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tx1">
              <a:lumMod val="95000"/>
              <a:lumOff val="5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111" name="原创设计师QQ598969553           _10"/>
          <p:cNvGrpSpPr/>
          <p:nvPr/>
        </p:nvGrpSpPr>
        <p:grpSpPr>
          <a:xfrm>
            <a:off x="5348470" y="3509533"/>
            <a:ext cx="5560297" cy="739676"/>
            <a:chOff x="4304043" y="1286668"/>
            <a:chExt cx="3837944" cy="2757793"/>
          </a:xfrm>
          <a:effectLst>
            <a:outerShdw blurRad="381000" dist="254000" dir="8100000" algn="tr" rotWithShape="0">
              <a:prstClr val="black">
                <a:alpha val="40000"/>
              </a:prstClr>
            </a:outerShdw>
          </a:effectLst>
        </p:grpSpPr>
        <p:sp>
          <p:nvSpPr>
            <p:cNvPr id="112" name="圆角矩形 11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13" name="圆角矩形 112"/>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微软雅黑" pitchFamily="34" charset="-122"/>
                  <a:ea typeface="微软雅黑" pitchFamily="34" charset="-122"/>
                </a:rPr>
                <a:t>在此处添加需求问题</a:t>
              </a:r>
            </a:p>
          </p:txBody>
        </p:sp>
      </p:grpSp>
      <p:sp>
        <p:nvSpPr>
          <p:cNvPr id="114" name="原创设计师QQ598969553           _11"/>
          <p:cNvSpPr>
            <a:spLocks noEditPoints="1"/>
          </p:cNvSpPr>
          <p:nvPr/>
        </p:nvSpPr>
        <p:spPr bwMode="auto">
          <a:xfrm rot="5400000">
            <a:off x="4601128" y="4451087"/>
            <a:ext cx="327891" cy="866676"/>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tx1">
              <a:lumMod val="95000"/>
              <a:lumOff val="5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115" name="原创设计师QQ598969553           _12"/>
          <p:cNvGrpSpPr/>
          <p:nvPr/>
        </p:nvGrpSpPr>
        <p:grpSpPr>
          <a:xfrm>
            <a:off x="5348469" y="4436974"/>
            <a:ext cx="5560297" cy="739676"/>
            <a:chOff x="4304043" y="1286668"/>
            <a:chExt cx="3837944" cy="2757793"/>
          </a:xfrm>
          <a:effectLst>
            <a:outerShdw blurRad="381000" dist="254000" dir="8100000" algn="tr" rotWithShape="0">
              <a:prstClr val="black">
                <a:alpha val="40000"/>
              </a:prstClr>
            </a:outerShdw>
          </a:effectLst>
        </p:grpSpPr>
        <p:sp>
          <p:nvSpPr>
            <p:cNvPr id="116" name="圆角矩形 11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17" name="圆角矩形 116"/>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微软雅黑" pitchFamily="34" charset="-122"/>
                  <a:ea typeface="微软雅黑" pitchFamily="34" charset="-122"/>
                </a:rPr>
                <a:t>在此处添加需求问题</a:t>
              </a:r>
            </a:p>
          </p:txBody>
        </p:sp>
      </p:grpSp>
      <p:sp>
        <p:nvSpPr>
          <p:cNvPr id="118" name="原创设计师QQ598969553           _13"/>
          <p:cNvSpPr>
            <a:spLocks noEditPoints="1"/>
          </p:cNvSpPr>
          <p:nvPr/>
        </p:nvSpPr>
        <p:spPr bwMode="auto">
          <a:xfrm rot="5400000">
            <a:off x="4601127" y="5346222"/>
            <a:ext cx="327891" cy="866676"/>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tx1">
              <a:lumMod val="95000"/>
              <a:lumOff val="5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119" name="原创设计师QQ598969553           _14"/>
          <p:cNvGrpSpPr/>
          <p:nvPr/>
        </p:nvGrpSpPr>
        <p:grpSpPr>
          <a:xfrm>
            <a:off x="5348468" y="5332109"/>
            <a:ext cx="5560297" cy="739676"/>
            <a:chOff x="4304043" y="1286668"/>
            <a:chExt cx="3837944" cy="2757793"/>
          </a:xfrm>
          <a:effectLst>
            <a:outerShdw blurRad="381000" dist="254000" dir="8100000" algn="tr" rotWithShape="0">
              <a:prstClr val="black">
                <a:alpha val="40000"/>
              </a:prstClr>
            </a:outerShdw>
          </a:effectLst>
        </p:grpSpPr>
        <p:sp>
          <p:nvSpPr>
            <p:cNvPr id="120" name="圆角矩形 11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21" name="圆角矩形 12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微软雅黑" pitchFamily="34" charset="-122"/>
                  <a:ea typeface="微软雅黑" pitchFamily="34" charset="-122"/>
                </a:rPr>
                <a:t>在此处添加需求问题</a:t>
              </a:r>
            </a:p>
          </p:txBody>
        </p:sp>
      </p:grpSp>
      <p:pic>
        <p:nvPicPr>
          <p:cNvPr id="34"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491989473"/>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105"/>
                                        </p:tgtEl>
                                        <p:attrNameLst>
                                          <p:attrName>style.visibility</p:attrName>
                                        </p:attrNameLst>
                                      </p:cBhvr>
                                      <p:to>
                                        <p:strVal val="visible"/>
                                      </p:to>
                                    </p:set>
                                    <p:anim calcmode="lin" valueType="num">
                                      <p:cBhvr>
                                        <p:cTn id="16" dur="500" fill="hold"/>
                                        <p:tgtEl>
                                          <p:spTgt spid="105"/>
                                        </p:tgtEl>
                                        <p:attrNameLst>
                                          <p:attrName>ppt_w</p:attrName>
                                        </p:attrNameLst>
                                      </p:cBhvr>
                                      <p:tavLst>
                                        <p:tav tm="0">
                                          <p:val>
                                            <p:fltVal val="0"/>
                                          </p:val>
                                        </p:tav>
                                        <p:tav tm="100000">
                                          <p:val>
                                            <p:strVal val="#ppt_w"/>
                                          </p:val>
                                        </p:tav>
                                      </p:tavLst>
                                    </p:anim>
                                    <p:anim calcmode="lin" valueType="num">
                                      <p:cBhvr>
                                        <p:cTn id="17" dur="500" fill="hold"/>
                                        <p:tgtEl>
                                          <p:spTgt spid="105"/>
                                        </p:tgtEl>
                                        <p:attrNameLst>
                                          <p:attrName>ppt_h</p:attrName>
                                        </p:attrNameLst>
                                      </p:cBhvr>
                                      <p:tavLst>
                                        <p:tav tm="0">
                                          <p:val>
                                            <p:fltVal val="0"/>
                                          </p:val>
                                        </p:tav>
                                        <p:tav tm="100000">
                                          <p:val>
                                            <p:strVal val="#ppt_h"/>
                                          </p:val>
                                        </p:tav>
                                      </p:tavLst>
                                    </p:anim>
                                    <p:animEffect transition="in" filter="fade">
                                      <p:cBhvr>
                                        <p:cTn id="18" dur="500"/>
                                        <p:tgtEl>
                                          <p:spTgt spid="105"/>
                                        </p:tgtEl>
                                      </p:cBhvr>
                                    </p:animEffect>
                                  </p:childTnLst>
                                </p:cTn>
                              </p:par>
                            </p:childTnLst>
                          </p:cTn>
                        </p:par>
                        <p:par>
                          <p:cTn id="19" fill="hold">
                            <p:stCondLst>
                              <p:cond delay="1000"/>
                            </p:stCondLst>
                            <p:childTnLst>
                              <p:par>
                                <p:cTn id="20" presetID="37" presetClass="entr" presetSubtype="0" fill="hold" grpId="0" nodeType="afterEffect">
                                  <p:stCondLst>
                                    <p:cond delay="0"/>
                                  </p:stCondLst>
                                  <p:childTnLst>
                                    <p:set>
                                      <p:cBhvr>
                                        <p:cTn id="21" dur="1" fill="hold">
                                          <p:stCondLst>
                                            <p:cond delay="0"/>
                                          </p:stCondLst>
                                        </p:cTn>
                                        <p:tgtEl>
                                          <p:spTgt spid="95"/>
                                        </p:tgtEl>
                                        <p:attrNameLst>
                                          <p:attrName>style.visibility</p:attrName>
                                        </p:attrNameLst>
                                      </p:cBhvr>
                                      <p:to>
                                        <p:strVal val="visible"/>
                                      </p:to>
                                    </p:set>
                                    <p:animEffect transition="in" filter="fade">
                                      <p:cBhvr>
                                        <p:cTn id="22" dur="1000"/>
                                        <p:tgtEl>
                                          <p:spTgt spid="95"/>
                                        </p:tgtEl>
                                      </p:cBhvr>
                                    </p:animEffect>
                                    <p:anim calcmode="lin" valueType="num">
                                      <p:cBhvr>
                                        <p:cTn id="23" dur="1000" fill="hold"/>
                                        <p:tgtEl>
                                          <p:spTgt spid="95"/>
                                        </p:tgtEl>
                                        <p:attrNameLst>
                                          <p:attrName>ppt_x</p:attrName>
                                        </p:attrNameLst>
                                      </p:cBhvr>
                                      <p:tavLst>
                                        <p:tav tm="0">
                                          <p:val>
                                            <p:strVal val="#ppt_x"/>
                                          </p:val>
                                        </p:tav>
                                        <p:tav tm="100000">
                                          <p:val>
                                            <p:strVal val="#ppt_x"/>
                                          </p:val>
                                        </p:tav>
                                      </p:tavLst>
                                    </p:anim>
                                    <p:anim calcmode="lin" valueType="num">
                                      <p:cBhvr>
                                        <p:cTn id="24" dur="900" decel="100000" fill="hold"/>
                                        <p:tgtEl>
                                          <p:spTgt spid="95"/>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5"/>
                                        </p:tgtEl>
                                        <p:attrNameLst>
                                          <p:attrName>ppt_y</p:attrName>
                                        </p:attrNameLst>
                                      </p:cBhvr>
                                      <p:tavLst>
                                        <p:tav tm="0">
                                          <p:val>
                                            <p:strVal val="#ppt_y-.03"/>
                                          </p:val>
                                        </p:tav>
                                        <p:tav tm="100000">
                                          <p:val>
                                            <p:strVal val="#ppt_y"/>
                                          </p:val>
                                        </p:tav>
                                      </p:tavLst>
                                    </p:anim>
                                  </p:childTnLst>
                                </p:cTn>
                              </p:par>
                            </p:childTnLst>
                          </p:cTn>
                        </p:par>
                        <p:par>
                          <p:cTn id="26" fill="hold">
                            <p:stCondLst>
                              <p:cond delay="2000"/>
                            </p:stCondLst>
                            <p:childTnLst>
                              <p:par>
                                <p:cTn id="27" presetID="12" presetClass="entr" presetSubtype="8" fill="hold" grpId="0" nodeType="afterEffect">
                                  <p:stCondLst>
                                    <p:cond delay="0"/>
                                  </p:stCondLst>
                                  <p:childTnLst>
                                    <p:set>
                                      <p:cBhvr>
                                        <p:cTn id="28" dur="1" fill="hold">
                                          <p:stCondLst>
                                            <p:cond delay="0"/>
                                          </p:stCondLst>
                                        </p:cTn>
                                        <p:tgtEl>
                                          <p:spTgt spid="101"/>
                                        </p:tgtEl>
                                        <p:attrNameLst>
                                          <p:attrName>style.visibility</p:attrName>
                                        </p:attrNameLst>
                                      </p:cBhvr>
                                      <p:to>
                                        <p:strVal val="visible"/>
                                      </p:to>
                                    </p:set>
                                    <p:anim calcmode="lin" valueType="num">
                                      <p:cBhvr additive="base">
                                        <p:cTn id="29" dur="500"/>
                                        <p:tgtEl>
                                          <p:spTgt spid="101"/>
                                        </p:tgtEl>
                                        <p:attrNameLst>
                                          <p:attrName>ppt_x</p:attrName>
                                        </p:attrNameLst>
                                      </p:cBhvr>
                                      <p:tavLst>
                                        <p:tav tm="0">
                                          <p:val>
                                            <p:strVal val="#ppt_x-#ppt_w*1.125000"/>
                                          </p:val>
                                        </p:tav>
                                        <p:tav tm="100000">
                                          <p:val>
                                            <p:strVal val="#ppt_x"/>
                                          </p:val>
                                        </p:tav>
                                      </p:tavLst>
                                    </p:anim>
                                    <p:animEffect transition="in" filter="wipe(right)">
                                      <p:cBhvr>
                                        <p:cTn id="30" dur="500"/>
                                        <p:tgtEl>
                                          <p:spTgt spid="101"/>
                                        </p:tgtEl>
                                      </p:cBhvr>
                                    </p:animEffect>
                                  </p:childTnLst>
                                </p:cTn>
                              </p:par>
                            </p:childTnLst>
                          </p:cTn>
                        </p:par>
                        <p:par>
                          <p:cTn id="31" fill="hold">
                            <p:stCondLst>
                              <p:cond delay="2500"/>
                            </p:stCondLst>
                            <p:childTnLst>
                              <p:par>
                                <p:cTn id="32" presetID="42" presetClass="entr" presetSubtype="0" fill="hold" nodeType="afterEffect">
                                  <p:stCondLst>
                                    <p:cond delay="0"/>
                                  </p:stCondLst>
                                  <p:childTnLst>
                                    <p:set>
                                      <p:cBhvr>
                                        <p:cTn id="33" dur="1" fill="hold">
                                          <p:stCondLst>
                                            <p:cond delay="0"/>
                                          </p:stCondLst>
                                        </p:cTn>
                                        <p:tgtEl>
                                          <p:spTgt spid="102"/>
                                        </p:tgtEl>
                                        <p:attrNameLst>
                                          <p:attrName>style.visibility</p:attrName>
                                        </p:attrNameLst>
                                      </p:cBhvr>
                                      <p:to>
                                        <p:strVal val="visible"/>
                                      </p:to>
                                    </p:set>
                                    <p:animEffect transition="in" filter="fade">
                                      <p:cBhvr>
                                        <p:cTn id="34" dur="500"/>
                                        <p:tgtEl>
                                          <p:spTgt spid="102"/>
                                        </p:tgtEl>
                                      </p:cBhvr>
                                    </p:animEffect>
                                    <p:anim calcmode="lin" valueType="num">
                                      <p:cBhvr>
                                        <p:cTn id="35" dur="500" fill="hold"/>
                                        <p:tgtEl>
                                          <p:spTgt spid="102"/>
                                        </p:tgtEl>
                                        <p:attrNameLst>
                                          <p:attrName>ppt_x</p:attrName>
                                        </p:attrNameLst>
                                      </p:cBhvr>
                                      <p:tavLst>
                                        <p:tav tm="0">
                                          <p:val>
                                            <p:strVal val="#ppt_x"/>
                                          </p:val>
                                        </p:tav>
                                        <p:tav tm="100000">
                                          <p:val>
                                            <p:strVal val="#ppt_x"/>
                                          </p:val>
                                        </p:tav>
                                      </p:tavLst>
                                    </p:anim>
                                    <p:anim calcmode="lin" valueType="num">
                                      <p:cBhvr>
                                        <p:cTn id="36" dur="500" fill="hold"/>
                                        <p:tgtEl>
                                          <p:spTgt spid="102"/>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12" presetClass="entr" presetSubtype="8" fill="hold" grpId="0" nodeType="afterEffect">
                                  <p:stCondLst>
                                    <p:cond delay="0"/>
                                  </p:stCondLst>
                                  <p:childTnLst>
                                    <p:set>
                                      <p:cBhvr>
                                        <p:cTn id="39" dur="1" fill="hold">
                                          <p:stCondLst>
                                            <p:cond delay="0"/>
                                          </p:stCondLst>
                                        </p:cTn>
                                        <p:tgtEl>
                                          <p:spTgt spid="106"/>
                                        </p:tgtEl>
                                        <p:attrNameLst>
                                          <p:attrName>style.visibility</p:attrName>
                                        </p:attrNameLst>
                                      </p:cBhvr>
                                      <p:to>
                                        <p:strVal val="visible"/>
                                      </p:to>
                                    </p:set>
                                    <p:anim calcmode="lin" valueType="num">
                                      <p:cBhvr additive="base">
                                        <p:cTn id="40" dur="500"/>
                                        <p:tgtEl>
                                          <p:spTgt spid="106"/>
                                        </p:tgtEl>
                                        <p:attrNameLst>
                                          <p:attrName>ppt_x</p:attrName>
                                        </p:attrNameLst>
                                      </p:cBhvr>
                                      <p:tavLst>
                                        <p:tav tm="0">
                                          <p:val>
                                            <p:strVal val="#ppt_x-#ppt_w*1.125000"/>
                                          </p:val>
                                        </p:tav>
                                        <p:tav tm="100000">
                                          <p:val>
                                            <p:strVal val="#ppt_x"/>
                                          </p:val>
                                        </p:tav>
                                      </p:tavLst>
                                    </p:anim>
                                    <p:animEffect transition="in" filter="wipe(right)">
                                      <p:cBhvr>
                                        <p:cTn id="41" dur="500"/>
                                        <p:tgtEl>
                                          <p:spTgt spid="106"/>
                                        </p:tgtEl>
                                      </p:cBhvr>
                                    </p:animEffect>
                                  </p:childTnLst>
                                </p:cTn>
                              </p:par>
                            </p:childTnLst>
                          </p:cTn>
                        </p:par>
                        <p:par>
                          <p:cTn id="42" fill="hold">
                            <p:stCondLst>
                              <p:cond delay="3500"/>
                            </p:stCondLst>
                            <p:childTnLst>
                              <p:par>
                                <p:cTn id="43" presetID="42" presetClass="entr" presetSubtype="0" fill="hold" nodeType="afterEffect">
                                  <p:stCondLst>
                                    <p:cond delay="0"/>
                                  </p:stCondLst>
                                  <p:childTnLst>
                                    <p:set>
                                      <p:cBhvr>
                                        <p:cTn id="44" dur="1" fill="hold">
                                          <p:stCondLst>
                                            <p:cond delay="0"/>
                                          </p:stCondLst>
                                        </p:cTn>
                                        <p:tgtEl>
                                          <p:spTgt spid="107"/>
                                        </p:tgtEl>
                                        <p:attrNameLst>
                                          <p:attrName>style.visibility</p:attrName>
                                        </p:attrNameLst>
                                      </p:cBhvr>
                                      <p:to>
                                        <p:strVal val="visible"/>
                                      </p:to>
                                    </p:set>
                                    <p:animEffect transition="in" filter="fade">
                                      <p:cBhvr>
                                        <p:cTn id="45" dur="500"/>
                                        <p:tgtEl>
                                          <p:spTgt spid="107"/>
                                        </p:tgtEl>
                                      </p:cBhvr>
                                    </p:animEffect>
                                    <p:anim calcmode="lin" valueType="num">
                                      <p:cBhvr>
                                        <p:cTn id="46" dur="500" fill="hold"/>
                                        <p:tgtEl>
                                          <p:spTgt spid="107"/>
                                        </p:tgtEl>
                                        <p:attrNameLst>
                                          <p:attrName>ppt_x</p:attrName>
                                        </p:attrNameLst>
                                      </p:cBhvr>
                                      <p:tavLst>
                                        <p:tav tm="0">
                                          <p:val>
                                            <p:strVal val="#ppt_x"/>
                                          </p:val>
                                        </p:tav>
                                        <p:tav tm="100000">
                                          <p:val>
                                            <p:strVal val="#ppt_x"/>
                                          </p:val>
                                        </p:tav>
                                      </p:tavLst>
                                    </p:anim>
                                    <p:anim calcmode="lin" valueType="num">
                                      <p:cBhvr>
                                        <p:cTn id="47" dur="500" fill="hold"/>
                                        <p:tgtEl>
                                          <p:spTgt spid="107"/>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12" presetClass="entr" presetSubtype="8" fill="hold" grpId="0" nodeType="afterEffect">
                                  <p:stCondLst>
                                    <p:cond delay="0"/>
                                  </p:stCondLst>
                                  <p:childTnLst>
                                    <p:set>
                                      <p:cBhvr>
                                        <p:cTn id="50" dur="1" fill="hold">
                                          <p:stCondLst>
                                            <p:cond delay="0"/>
                                          </p:stCondLst>
                                        </p:cTn>
                                        <p:tgtEl>
                                          <p:spTgt spid="110"/>
                                        </p:tgtEl>
                                        <p:attrNameLst>
                                          <p:attrName>style.visibility</p:attrName>
                                        </p:attrNameLst>
                                      </p:cBhvr>
                                      <p:to>
                                        <p:strVal val="visible"/>
                                      </p:to>
                                    </p:set>
                                    <p:anim calcmode="lin" valueType="num">
                                      <p:cBhvr additive="base">
                                        <p:cTn id="51" dur="500"/>
                                        <p:tgtEl>
                                          <p:spTgt spid="110"/>
                                        </p:tgtEl>
                                        <p:attrNameLst>
                                          <p:attrName>ppt_x</p:attrName>
                                        </p:attrNameLst>
                                      </p:cBhvr>
                                      <p:tavLst>
                                        <p:tav tm="0">
                                          <p:val>
                                            <p:strVal val="#ppt_x-#ppt_w*1.125000"/>
                                          </p:val>
                                        </p:tav>
                                        <p:tav tm="100000">
                                          <p:val>
                                            <p:strVal val="#ppt_x"/>
                                          </p:val>
                                        </p:tav>
                                      </p:tavLst>
                                    </p:anim>
                                    <p:animEffect transition="in" filter="wipe(right)">
                                      <p:cBhvr>
                                        <p:cTn id="52" dur="500"/>
                                        <p:tgtEl>
                                          <p:spTgt spid="110"/>
                                        </p:tgtEl>
                                      </p:cBhvr>
                                    </p:animEffect>
                                  </p:childTnLst>
                                </p:cTn>
                              </p:par>
                            </p:childTnLst>
                          </p:cTn>
                        </p:par>
                        <p:par>
                          <p:cTn id="53" fill="hold">
                            <p:stCondLst>
                              <p:cond delay="4500"/>
                            </p:stCondLst>
                            <p:childTnLst>
                              <p:par>
                                <p:cTn id="54" presetID="42" presetClass="entr" presetSubtype="0" fill="hold" nodeType="afterEffect">
                                  <p:stCondLst>
                                    <p:cond delay="0"/>
                                  </p:stCondLst>
                                  <p:childTnLst>
                                    <p:set>
                                      <p:cBhvr>
                                        <p:cTn id="55" dur="1" fill="hold">
                                          <p:stCondLst>
                                            <p:cond delay="0"/>
                                          </p:stCondLst>
                                        </p:cTn>
                                        <p:tgtEl>
                                          <p:spTgt spid="111"/>
                                        </p:tgtEl>
                                        <p:attrNameLst>
                                          <p:attrName>style.visibility</p:attrName>
                                        </p:attrNameLst>
                                      </p:cBhvr>
                                      <p:to>
                                        <p:strVal val="visible"/>
                                      </p:to>
                                    </p:set>
                                    <p:animEffect transition="in" filter="fade">
                                      <p:cBhvr>
                                        <p:cTn id="56" dur="500"/>
                                        <p:tgtEl>
                                          <p:spTgt spid="111"/>
                                        </p:tgtEl>
                                      </p:cBhvr>
                                    </p:animEffect>
                                    <p:anim calcmode="lin" valueType="num">
                                      <p:cBhvr>
                                        <p:cTn id="57" dur="500" fill="hold"/>
                                        <p:tgtEl>
                                          <p:spTgt spid="111"/>
                                        </p:tgtEl>
                                        <p:attrNameLst>
                                          <p:attrName>ppt_x</p:attrName>
                                        </p:attrNameLst>
                                      </p:cBhvr>
                                      <p:tavLst>
                                        <p:tav tm="0">
                                          <p:val>
                                            <p:strVal val="#ppt_x"/>
                                          </p:val>
                                        </p:tav>
                                        <p:tav tm="100000">
                                          <p:val>
                                            <p:strVal val="#ppt_x"/>
                                          </p:val>
                                        </p:tav>
                                      </p:tavLst>
                                    </p:anim>
                                    <p:anim calcmode="lin" valueType="num">
                                      <p:cBhvr>
                                        <p:cTn id="58" dur="500" fill="hold"/>
                                        <p:tgtEl>
                                          <p:spTgt spid="111"/>
                                        </p:tgtEl>
                                        <p:attrNameLst>
                                          <p:attrName>ppt_y</p:attrName>
                                        </p:attrNameLst>
                                      </p:cBhvr>
                                      <p:tavLst>
                                        <p:tav tm="0">
                                          <p:val>
                                            <p:strVal val="#ppt_y+.1"/>
                                          </p:val>
                                        </p:tav>
                                        <p:tav tm="100000">
                                          <p:val>
                                            <p:strVal val="#ppt_y"/>
                                          </p:val>
                                        </p:tav>
                                      </p:tavLst>
                                    </p:anim>
                                  </p:childTnLst>
                                </p:cTn>
                              </p:par>
                            </p:childTnLst>
                          </p:cTn>
                        </p:par>
                        <p:par>
                          <p:cTn id="59" fill="hold">
                            <p:stCondLst>
                              <p:cond delay="5000"/>
                            </p:stCondLst>
                            <p:childTnLst>
                              <p:par>
                                <p:cTn id="60" presetID="12" presetClass="entr" presetSubtype="8" fill="hold" grpId="0" nodeType="afterEffect">
                                  <p:stCondLst>
                                    <p:cond delay="0"/>
                                  </p:stCondLst>
                                  <p:childTnLst>
                                    <p:set>
                                      <p:cBhvr>
                                        <p:cTn id="61" dur="1" fill="hold">
                                          <p:stCondLst>
                                            <p:cond delay="0"/>
                                          </p:stCondLst>
                                        </p:cTn>
                                        <p:tgtEl>
                                          <p:spTgt spid="114"/>
                                        </p:tgtEl>
                                        <p:attrNameLst>
                                          <p:attrName>style.visibility</p:attrName>
                                        </p:attrNameLst>
                                      </p:cBhvr>
                                      <p:to>
                                        <p:strVal val="visible"/>
                                      </p:to>
                                    </p:set>
                                    <p:anim calcmode="lin" valueType="num">
                                      <p:cBhvr additive="base">
                                        <p:cTn id="62" dur="500"/>
                                        <p:tgtEl>
                                          <p:spTgt spid="114"/>
                                        </p:tgtEl>
                                        <p:attrNameLst>
                                          <p:attrName>ppt_x</p:attrName>
                                        </p:attrNameLst>
                                      </p:cBhvr>
                                      <p:tavLst>
                                        <p:tav tm="0">
                                          <p:val>
                                            <p:strVal val="#ppt_x-#ppt_w*1.125000"/>
                                          </p:val>
                                        </p:tav>
                                        <p:tav tm="100000">
                                          <p:val>
                                            <p:strVal val="#ppt_x"/>
                                          </p:val>
                                        </p:tav>
                                      </p:tavLst>
                                    </p:anim>
                                    <p:animEffect transition="in" filter="wipe(right)">
                                      <p:cBhvr>
                                        <p:cTn id="63" dur="500"/>
                                        <p:tgtEl>
                                          <p:spTgt spid="114"/>
                                        </p:tgtEl>
                                      </p:cBhvr>
                                    </p:animEffect>
                                  </p:childTnLst>
                                </p:cTn>
                              </p:par>
                            </p:childTnLst>
                          </p:cTn>
                        </p:par>
                        <p:par>
                          <p:cTn id="64" fill="hold">
                            <p:stCondLst>
                              <p:cond delay="5500"/>
                            </p:stCondLst>
                            <p:childTnLst>
                              <p:par>
                                <p:cTn id="65" presetID="42" presetClass="entr" presetSubtype="0" fill="hold" nodeType="afterEffect">
                                  <p:stCondLst>
                                    <p:cond delay="0"/>
                                  </p:stCondLst>
                                  <p:childTnLst>
                                    <p:set>
                                      <p:cBhvr>
                                        <p:cTn id="66" dur="1" fill="hold">
                                          <p:stCondLst>
                                            <p:cond delay="0"/>
                                          </p:stCondLst>
                                        </p:cTn>
                                        <p:tgtEl>
                                          <p:spTgt spid="115"/>
                                        </p:tgtEl>
                                        <p:attrNameLst>
                                          <p:attrName>style.visibility</p:attrName>
                                        </p:attrNameLst>
                                      </p:cBhvr>
                                      <p:to>
                                        <p:strVal val="visible"/>
                                      </p:to>
                                    </p:set>
                                    <p:animEffect transition="in" filter="fade">
                                      <p:cBhvr>
                                        <p:cTn id="67" dur="500"/>
                                        <p:tgtEl>
                                          <p:spTgt spid="115"/>
                                        </p:tgtEl>
                                      </p:cBhvr>
                                    </p:animEffect>
                                    <p:anim calcmode="lin" valueType="num">
                                      <p:cBhvr>
                                        <p:cTn id="68" dur="500" fill="hold"/>
                                        <p:tgtEl>
                                          <p:spTgt spid="115"/>
                                        </p:tgtEl>
                                        <p:attrNameLst>
                                          <p:attrName>ppt_x</p:attrName>
                                        </p:attrNameLst>
                                      </p:cBhvr>
                                      <p:tavLst>
                                        <p:tav tm="0">
                                          <p:val>
                                            <p:strVal val="#ppt_x"/>
                                          </p:val>
                                        </p:tav>
                                        <p:tav tm="100000">
                                          <p:val>
                                            <p:strVal val="#ppt_x"/>
                                          </p:val>
                                        </p:tav>
                                      </p:tavLst>
                                    </p:anim>
                                    <p:anim calcmode="lin" valueType="num">
                                      <p:cBhvr>
                                        <p:cTn id="69" dur="500" fill="hold"/>
                                        <p:tgtEl>
                                          <p:spTgt spid="115"/>
                                        </p:tgtEl>
                                        <p:attrNameLst>
                                          <p:attrName>ppt_y</p:attrName>
                                        </p:attrNameLst>
                                      </p:cBhvr>
                                      <p:tavLst>
                                        <p:tav tm="0">
                                          <p:val>
                                            <p:strVal val="#ppt_y+.1"/>
                                          </p:val>
                                        </p:tav>
                                        <p:tav tm="100000">
                                          <p:val>
                                            <p:strVal val="#ppt_y"/>
                                          </p:val>
                                        </p:tav>
                                      </p:tavLst>
                                    </p:anim>
                                  </p:childTnLst>
                                </p:cTn>
                              </p:par>
                            </p:childTnLst>
                          </p:cTn>
                        </p:par>
                        <p:par>
                          <p:cTn id="70" fill="hold">
                            <p:stCondLst>
                              <p:cond delay="6000"/>
                            </p:stCondLst>
                            <p:childTnLst>
                              <p:par>
                                <p:cTn id="71" presetID="12" presetClass="entr" presetSubtype="8" fill="hold" grpId="0" nodeType="afterEffect">
                                  <p:stCondLst>
                                    <p:cond delay="0"/>
                                  </p:stCondLst>
                                  <p:childTnLst>
                                    <p:set>
                                      <p:cBhvr>
                                        <p:cTn id="72" dur="1" fill="hold">
                                          <p:stCondLst>
                                            <p:cond delay="0"/>
                                          </p:stCondLst>
                                        </p:cTn>
                                        <p:tgtEl>
                                          <p:spTgt spid="118"/>
                                        </p:tgtEl>
                                        <p:attrNameLst>
                                          <p:attrName>style.visibility</p:attrName>
                                        </p:attrNameLst>
                                      </p:cBhvr>
                                      <p:to>
                                        <p:strVal val="visible"/>
                                      </p:to>
                                    </p:set>
                                    <p:anim calcmode="lin" valueType="num">
                                      <p:cBhvr additive="base">
                                        <p:cTn id="73" dur="500"/>
                                        <p:tgtEl>
                                          <p:spTgt spid="118"/>
                                        </p:tgtEl>
                                        <p:attrNameLst>
                                          <p:attrName>ppt_x</p:attrName>
                                        </p:attrNameLst>
                                      </p:cBhvr>
                                      <p:tavLst>
                                        <p:tav tm="0">
                                          <p:val>
                                            <p:strVal val="#ppt_x-#ppt_w*1.125000"/>
                                          </p:val>
                                        </p:tav>
                                        <p:tav tm="100000">
                                          <p:val>
                                            <p:strVal val="#ppt_x"/>
                                          </p:val>
                                        </p:tav>
                                      </p:tavLst>
                                    </p:anim>
                                    <p:animEffect transition="in" filter="wipe(right)">
                                      <p:cBhvr>
                                        <p:cTn id="74" dur="500"/>
                                        <p:tgtEl>
                                          <p:spTgt spid="118"/>
                                        </p:tgtEl>
                                      </p:cBhvr>
                                    </p:animEffect>
                                  </p:childTnLst>
                                </p:cTn>
                              </p:par>
                            </p:childTnLst>
                          </p:cTn>
                        </p:par>
                        <p:par>
                          <p:cTn id="75" fill="hold">
                            <p:stCondLst>
                              <p:cond delay="6500"/>
                            </p:stCondLst>
                            <p:childTnLst>
                              <p:par>
                                <p:cTn id="76" presetID="42" presetClass="entr" presetSubtype="0" fill="hold" nodeType="afterEffect">
                                  <p:stCondLst>
                                    <p:cond delay="0"/>
                                  </p:stCondLst>
                                  <p:childTnLst>
                                    <p:set>
                                      <p:cBhvr>
                                        <p:cTn id="77" dur="1" fill="hold">
                                          <p:stCondLst>
                                            <p:cond delay="0"/>
                                          </p:stCondLst>
                                        </p:cTn>
                                        <p:tgtEl>
                                          <p:spTgt spid="119"/>
                                        </p:tgtEl>
                                        <p:attrNameLst>
                                          <p:attrName>style.visibility</p:attrName>
                                        </p:attrNameLst>
                                      </p:cBhvr>
                                      <p:to>
                                        <p:strVal val="visible"/>
                                      </p:to>
                                    </p:set>
                                    <p:animEffect transition="in" filter="fade">
                                      <p:cBhvr>
                                        <p:cTn id="78" dur="500"/>
                                        <p:tgtEl>
                                          <p:spTgt spid="119"/>
                                        </p:tgtEl>
                                      </p:cBhvr>
                                    </p:animEffect>
                                    <p:anim calcmode="lin" valueType="num">
                                      <p:cBhvr>
                                        <p:cTn id="79" dur="500" fill="hold"/>
                                        <p:tgtEl>
                                          <p:spTgt spid="119"/>
                                        </p:tgtEl>
                                        <p:attrNameLst>
                                          <p:attrName>ppt_x</p:attrName>
                                        </p:attrNameLst>
                                      </p:cBhvr>
                                      <p:tavLst>
                                        <p:tav tm="0">
                                          <p:val>
                                            <p:strVal val="#ppt_x"/>
                                          </p:val>
                                        </p:tav>
                                        <p:tav tm="100000">
                                          <p:val>
                                            <p:strVal val="#ppt_x"/>
                                          </p:val>
                                        </p:tav>
                                      </p:tavLst>
                                    </p:anim>
                                    <p:anim calcmode="lin" valueType="num">
                                      <p:cBhvr>
                                        <p:cTn id="80" dur="500" fill="hold"/>
                                        <p:tgtEl>
                                          <p:spTgt spid="1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5" grpId="0"/>
      <p:bldP spid="101" grpId="0" animBg="1"/>
      <p:bldP spid="106" grpId="0" animBg="1"/>
      <p:bldP spid="110" grpId="0" animBg="1"/>
      <p:bldP spid="114" grpId="0" animBg="1"/>
      <p:bldP spid="1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需要解决问题</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SOLVE PROBLEM</a:t>
            </a:r>
            <a:endParaRPr lang="zh-CN" altLang="en-US" sz="1600" dirty="0">
              <a:solidFill>
                <a:srgbClr val="C00000"/>
              </a:solidFill>
              <a:latin typeface="微软雅黑" pitchFamily="34" charset="-122"/>
              <a:ea typeface="微软雅黑" pitchFamily="34" charset="-122"/>
            </a:endParaRPr>
          </a:p>
        </p:txBody>
      </p:sp>
      <p:grpSp>
        <p:nvGrpSpPr>
          <p:cNvPr id="11" name="原创设计师QQ598969553           _3"/>
          <p:cNvGrpSpPr/>
          <p:nvPr/>
        </p:nvGrpSpPr>
        <p:grpSpPr>
          <a:xfrm>
            <a:off x="5911971" y="1987969"/>
            <a:ext cx="1018492" cy="1026254"/>
            <a:chOff x="4644008" y="1988840"/>
            <a:chExt cx="966398" cy="973763"/>
          </a:xfrm>
        </p:grpSpPr>
        <p:sp>
          <p:nvSpPr>
            <p:cNvPr id="12" name="圆角矩形 1"/>
            <p:cNvSpPr/>
            <p:nvPr/>
          </p:nvSpPr>
          <p:spPr>
            <a:xfrm>
              <a:off x="4644008" y="1988840"/>
              <a:ext cx="864096" cy="866686"/>
            </a:xfrm>
            <a:custGeom>
              <a:avLst/>
              <a:gdLst/>
              <a:ahLst/>
              <a:cxnLst/>
              <a:rect l="l" t="t" r="r" b="b"/>
              <a:pathLst>
                <a:path w="864096" h="866686">
                  <a:moveTo>
                    <a:pt x="180020" y="0"/>
                  </a:moveTo>
                  <a:lnTo>
                    <a:pt x="684076" y="0"/>
                  </a:lnTo>
                  <a:cubicBezTo>
                    <a:pt x="783498" y="0"/>
                    <a:pt x="864096" y="80598"/>
                    <a:pt x="864096" y="180020"/>
                  </a:cubicBezTo>
                  <a:cubicBezTo>
                    <a:pt x="864096" y="279442"/>
                    <a:pt x="783498" y="360040"/>
                    <a:pt x="684076" y="360040"/>
                  </a:cubicBezTo>
                  <a:lnTo>
                    <a:pt x="360040" y="360040"/>
                  </a:lnTo>
                  <a:lnTo>
                    <a:pt x="360040" y="686666"/>
                  </a:lnTo>
                  <a:cubicBezTo>
                    <a:pt x="360040" y="786088"/>
                    <a:pt x="279442" y="866686"/>
                    <a:pt x="180020" y="866686"/>
                  </a:cubicBezTo>
                  <a:cubicBezTo>
                    <a:pt x="80598" y="866686"/>
                    <a:pt x="0" y="786088"/>
                    <a:pt x="0" y="686666"/>
                  </a:cubicBezTo>
                  <a:lnTo>
                    <a:pt x="0" y="182610"/>
                  </a:lnTo>
                  <a:lnTo>
                    <a:pt x="131" y="181315"/>
                  </a:lnTo>
                  <a:cubicBezTo>
                    <a:pt x="2" y="180884"/>
                    <a:pt x="0" y="180452"/>
                    <a:pt x="0" y="180020"/>
                  </a:cubicBezTo>
                  <a:cubicBezTo>
                    <a:pt x="0" y="80598"/>
                    <a:pt x="80598" y="0"/>
                    <a:pt x="180020" y="0"/>
                  </a:cubicBez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6"/>
            <p:cNvSpPr/>
            <p:nvPr/>
          </p:nvSpPr>
          <p:spPr>
            <a:xfrm>
              <a:off x="5049264" y="2407296"/>
              <a:ext cx="561142" cy="555307"/>
            </a:xfrm>
            <a:custGeom>
              <a:avLst/>
              <a:gdLst/>
              <a:ahLst/>
              <a:cxnLst/>
              <a:rect l="l" t="t" r="r" b="b"/>
              <a:pathLst>
                <a:path w="561142" h="555307">
                  <a:moveTo>
                    <a:pt x="0" y="0"/>
                  </a:moveTo>
                  <a:lnTo>
                    <a:pt x="260421" y="0"/>
                  </a:lnTo>
                  <a:lnTo>
                    <a:pt x="561142" y="300720"/>
                  </a:lnTo>
                  <a:cubicBezTo>
                    <a:pt x="631443" y="371022"/>
                    <a:pt x="631443" y="485005"/>
                    <a:pt x="561142" y="555307"/>
                  </a:cubicBezTo>
                  <a:cubicBezTo>
                    <a:pt x="490840" y="625609"/>
                    <a:pt x="376857" y="625609"/>
                    <a:pt x="306555" y="555307"/>
                  </a:cubicBezTo>
                  <a:lnTo>
                    <a:pt x="0" y="248753"/>
                  </a:ln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4691074" y="2038333"/>
              <a:ext cx="346448" cy="346448"/>
            </a:xfrm>
            <a:prstGeom prst="ellipse">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5"/>
            <p:cNvSpPr txBox="1"/>
            <p:nvPr/>
          </p:nvSpPr>
          <p:spPr>
            <a:xfrm>
              <a:off x="4691074" y="2061776"/>
              <a:ext cx="384982" cy="292035"/>
            </a:xfrm>
            <a:prstGeom prst="rect">
              <a:avLst/>
            </a:prstGeom>
            <a:noFill/>
          </p:spPr>
          <p:txBody>
            <a:bodyPr wrap="square" rtlCol="0">
              <a:spAutoFit/>
            </a:bodyPr>
            <a:lstStyle/>
            <a:p>
              <a:pPr algn="ctr"/>
              <a:r>
                <a:rPr lang="en-US" altLang="zh-CN" sz="1400" dirty="0">
                  <a:solidFill>
                    <a:srgbClr val="C00000"/>
                  </a:solidFill>
                  <a:latin typeface="Impact" panose="020B0806030902050204" pitchFamily="34" charset="0"/>
                </a:rPr>
                <a:t>01</a:t>
              </a:r>
              <a:endParaRPr lang="zh-CN" altLang="en-US" sz="1400" dirty="0">
                <a:solidFill>
                  <a:srgbClr val="C00000"/>
                </a:solidFill>
                <a:latin typeface="Impact" panose="020B0806030902050204" pitchFamily="34" charset="0"/>
              </a:endParaRPr>
            </a:p>
          </p:txBody>
        </p:sp>
      </p:grpSp>
      <p:grpSp>
        <p:nvGrpSpPr>
          <p:cNvPr id="55" name="原创设计师QQ598969553           _4"/>
          <p:cNvGrpSpPr/>
          <p:nvPr/>
        </p:nvGrpSpPr>
        <p:grpSpPr>
          <a:xfrm>
            <a:off x="4823407" y="3433269"/>
            <a:ext cx="1018493" cy="1026254"/>
            <a:chOff x="4823407" y="3433269"/>
            <a:chExt cx="1018493" cy="1026254"/>
          </a:xfrm>
        </p:grpSpPr>
        <p:sp>
          <p:nvSpPr>
            <p:cNvPr id="16" name="圆角矩形 1"/>
            <p:cNvSpPr/>
            <p:nvPr/>
          </p:nvSpPr>
          <p:spPr>
            <a:xfrm>
              <a:off x="4823407" y="3433269"/>
              <a:ext cx="910676" cy="913405"/>
            </a:xfrm>
            <a:custGeom>
              <a:avLst/>
              <a:gdLst/>
              <a:ahLst/>
              <a:cxnLst/>
              <a:rect l="l" t="t" r="r" b="b"/>
              <a:pathLst>
                <a:path w="864096" h="866686">
                  <a:moveTo>
                    <a:pt x="180020" y="0"/>
                  </a:moveTo>
                  <a:lnTo>
                    <a:pt x="684076" y="0"/>
                  </a:lnTo>
                  <a:cubicBezTo>
                    <a:pt x="783498" y="0"/>
                    <a:pt x="864096" y="80598"/>
                    <a:pt x="864096" y="180020"/>
                  </a:cubicBezTo>
                  <a:cubicBezTo>
                    <a:pt x="864096" y="279442"/>
                    <a:pt x="783498" y="360040"/>
                    <a:pt x="684076" y="360040"/>
                  </a:cubicBezTo>
                  <a:lnTo>
                    <a:pt x="360040" y="360040"/>
                  </a:lnTo>
                  <a:lnTo>
                    <a:pt x="360040" y="686666"/>
                  </a:lnTo>
                  <a:cubicBezTo>
                    <a:pt x="360040" y="786088"/>
                    <a:pt x="279442" y="866686"/>
                    <a:pt x="180020" y="866686"/>
                  </a:cubicBezTo>
                  <a:cubicBezTo>
                    <a:pt x="80598" y="866686"/>
                    <a:pt x="0" y="786088"/>
                    <a:pt x="0" y="686666"/>
                  </a:cubicBezTo>
                  <a:lnTo>
                    <a:pt x="0" y="182610"/>
                  </a:lnTo>
                  <a:lnTo>
                    <a:pt x="131" y="181315"/>
                  </a:lnTo>
                  <a:cubicBezTo>
                    <a:pt x="2" y="180884"/>
                    <a:pt x="0" y="180452"/>
                    <a:pt x="0" y="180020"/>
                  </a:cubicBezTo>
                  <a:cubicBezTo>
                    <a:pt x="0" y="80598"/>
                    <a:pt x="80598" y="0"/>
                    <a:pt x="180020" y="0"/>
                  </a:cubicBez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6"/>
            <p:cNvSpPr/>
            <p:nvPr/>
          </p:nvSpPr>
          <p:spPr>
            <a:xfrm>
              <a:off x="5250509" y="3874282"/>
              <a:ext cx="591391" cy="585241"/>
            </a:xfrm>
            <a:custGeom>
              <a:avLst/>
              <a:gdLst/>
              <a:ahLst/>
              <a:cxnLst/>
              <a:rect l="l" t="t" r="r" b="b"/>
              <a:pathLst>
                <a:path w="561142" h="555307">
                  <a:moveTo>
                    <a:pt x="0" y="0"/>
                  </a:moveTo>
                  <a:lnTo>
                    <a:pt x="260421" y="0"/>
                  </a:lnTo>
                  <a:lnTo>
                    <a:pt x="561142" y="300720"/>
                  </a:lnTo>
                  <a:cubicBezTo>
                    <a:pt x="631443" y="371022"/>
                    <a:pt x="631443" y="485005"/>
                    <a:pt x="561142" y="555307"/>
                  </a:cubicBezTo>
                  <a:cubicBezTo>
                    <a:pt x="490840" y="625609"/>
                    <a:pt x="376857" y="625609"/>
                    <a:pt x="306555" y="555307"/>
                  </a:cubicBezTo>
                  <a:lnTo>
                    <a:pt x="0" y="248753"/>
                  </a:ln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4873010" y="3485430"/>
              <a:ext cx="365124" cy="365124"/>
            </a:xfrm>
            <a:prstGeom prst="ellipse">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59"/>
            <p:cNvSpPr txBox="1"/>
            <p:nvPr/>
          </p:nvSpPr>
          <p:spPr>
            <a:xfrm>
              <a:off x="4873010" y="3510137"/>
              <a:ext cx="405735" cy="307777"/>
            </a:xfrm>
            <a:prstGeom prst="rect">
              <a:avLst/>
            </a:prstGeom>
            <a:noFill/>
          </p:spPr>
          <p:txBody>
            <a:bodyPr wrap="square" rtlCol="0">
              <a:spAutoFit/>
            </a:bodyPr>
            <a:lstStyle/>
            <a:p>
              <a:pPr algn="ctr"/>
              <a:r>
                <a:rPr lang="en-US" altLang="zh-CN" sz="1400" dirty="0">
                  <a:solidFill>
                    <a:srgbClr val="C00000"/>
                  </a:solidFill>
                  <a:latin typeface="Impact" panose="020B0806030902050204" pitchFamily="34" charset="0"/>
                </a:rPr>
                <a:t>02</a:t>
              </a:r>
              <a:endParaRPr lang="zh-CN" altLang="en-US" sz="1400" dirty="0">
                <a:solidFill>
                  <a:srgbClr val="C00000"/>
                </a:solidFill>
                <a:latin typeface="Impact" panose="020B0806030902050204" pitchFamily="34" charset="0"/>
              </a:endParaRPr>
            </a:p>
          </p:txBody>
        </p:sp>
      </p:grpSp>
      <p:grpSp>
        <p:nvGrpSpPr>
          <p:cNvPr id="20" name="原创设计师QQ598969553           _5"/>
          <p:cNvGrpSpPr/>
          <p:nvPr/>
        </p:nvGrpSpPr>
        <p:grpSpPr>
          <a:xfrm>
            <a:off x="5911971" y="3433269"/>
            <a:ext cx="1018831" cy="1026254"/>
            <a:chOff x="4644008" y="3137107"/>
            <a:chExt cx="966719" cy="973763"/>
          </a:xfrm>
        </p:grpSpPr>
        <p:sp>
          <p:nvSpPr>
            <p:cNvPr id="21" name="圆角矩形 1"/>
            <p:cNvSpPr/>
            <p:nvPr/>
          </p:nvSpPr>
          <p:spPr>
            <a:xfrm flipH="1" flipV="1">
              <a:off x="4746310" y="3244184"/>
              <a:ext cx="864096" cy="866686"/>
            </a:xfrm>
            <a:custGeom>
              <a:avLst/>
              <a:gdLst/>
              <a:ahLst/>
              <a:cxnLst/>
              <a:rect l="l" t="t" r="r" b="b"/>
              <a:pathLst>
                <a:path w="864096" h="866686">
                  <a:moveTo>
                    <a:pt x="180020" y="0"/>
                  </a:moveTo>
                  <a:lnTo>
                    <a:pt x="684076" y="0"/>
                  </a:lnTo>
                  <a:cubicBezTo>
                    <a:pt x="783498" y="0"/>
                    <a:pt x="864096" y="80598"/>
                    <a:pt x="864096" y="180020"/>
                  </a:cubicBezTo>
                  <a:cubicBezTo>
                    <a:pt x="864096" y="279442"/>
                    <a:pt x="783498" y="360040"/>
                    <a:pt x="684076" y="360040"/>
                  </a:cubicBezTo>
                  <a:lnTo>
                    <a:pt x="360040" y="360040"/>
                  </a:lnTo>
                  <a:lnTo>
                    <a:pt x="360040" y="686666"/>
                  </a:lnTo>
                  <a:cubicBezTo>
                    <a:pt x="360040" y="786088"/>
                    <a:pt x="279442" y="866686"/>
                    <a:pt x="180020" y="866686"/>
                  </a:cubicBezTo>
                  <a:cubicBezTo>
                    <a:pt x="80598" y="866686"/>
                    <a:pt x="0" y="786088"/>
                    <a:pt x="0" y="686666"/>
                  </a:cubicBezTo>
                  <a:lnTo>
                    <a:pt x="0" y="182610"/>
                  </a:lnTo>
                  <a:lnTo>
                    <a:pt x="131" y="181315"/>
                  </a:lnTo>
                  <a:cubicBezTo>
                    <a:pt x="2" y="180884"/>
                    <a:pt x="0" y="180452"/>
                    <a:pt x="0" y="180020"/>
                  </a:cubicBezTo>
                  <a:cubicBezTo>
                    <a:pt x="0" y="80598"/>
                    <a:pt x="80598" y="0"/>
                    <a:pt x="180020" y="0"/>
                  </a:cubicBezTo>
                  <a:close/>
                </a:path>
              </a:pathLst>
            </a:custGeom>
            <a:solidFill>
              <a:schemeClr val="tx1"/>
            </a:solidFill>
            <a:ln>
              <a:no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6"/>
            <p:cNvSpPr/>
            <p:nvPr/>
          </p:nvSpPr>
          <p:spPr>
            <a:xfrm flipH="1" flipV="1">
              <a:off x="4644008" y="3137107"/>
              <a:ext cx="561142" cy="555307"/>
            </a:xfrm>
            <a:custGeom>
              <a:avLst/>
              <a:gdLst/>
              <a:ahLst/>
              <a:cxnLst/>
              <a:rect l="l" t="t" r="r" b="b"/>
              <a:pathLst>
                <a:path w="561142" h="555307">
                  <a:moveTo>
                    <a:pt x="0" y="0"/>
                  </a:moveTo>
                  <a:lnTo>
                    <a:pt x="260421" y="0"/>
                  </a:lnTo>
                  <a:lnTo>
                    <a:pt x="561142" y="300720"/>
                  </a:lnTo>
                  <a:cubicBezTo>
                    <a:pt x="631443" y="371022"/>
                    <a:pt x="631443" y="485005"/>
                    <a:pt x="561142" y="555307"/>
                  </a:cubicBezTo>
                  <a:cubicBezTo>
                    <a:pt x="490840" y="625609"/>
                    <a:pt x="376857" y="625609"/>
                    <a:pt x="306555" y="555307"/>
                  </a:cubicBezTo>
                  <a:lnTo>
                    <a:pt x="0" y="248753"/>
                  </a:lnTo>
                  <a:close/>
                </a:path>
              </a:pathLst>
            </a:custGeom>
            <a:solidFill>
              <a:schemeClr val="tx1"/>
            </a:solidFill>
            <a:ln>
              <a:no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225745" y="3721454"/>
              <a:ext cx="346448" cy="346448"/>
            </a:xfrm>
            <a:prstGeom prst="ellipse">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63"/>
            <p:cNvSpPr txBox="1"/>
            <p:nvPr/>
          </p:nvSpPr>
          <p:spPr>
            <a:xfrm>
              <a:off x="5225745" y="3744897"/>
              <a:ext cx="384982" cy="292035"/>
            </a:xfrm>
            <a:prstGeom prst="rect">
              <a:avLst/>
            </a:prstGeom>
            <a:noFill/>
          </p:spPr>
          <p:txBody>
            <a:bodyPr wrap="square" rtlCol="0">
              <a:spAutoFit/>
            </a:bodyPr>
            <a:lstStyle/>
            <a:p>
              <a:pPr algn="ctr"/>
              <a:r>
                <a:rPr lang="en-US" altLang="zh-CN" sz="1400" dirty="0">
                  <a:solidFill>
                    <a:srgbClr val="C00000"/>
                  </a:solidFill>
                  <a:latin typeface="Impact" panose="020B0806030902050204" pitchFamily="34" charset="0"/>
                </a:rPr>
                <a:t>03</a:t>
              </a:r>
              <a:endParaRPr lang="zh-CN" altLang="en-US" sz="1400" dirty="0">
                <a:solidFill>
                  <a:srgbClr val="C00000"/>
                </a:solidFill>
                <a:latin typeface="Impact" panose="020B0806030902050204" pitchFamily="34" charset="0"/>
              </a:endParaRPr>
            </a:p>
          </p:txBody>
        </p:sp>
      </p:grpSp>
      <p:grpSp>
        <p:nvGrpSpPr>
          <p:cNvPr id="25" name="原创设计师QQ598969553           _6"/>
          <p:cNvGrpSpPr/>
          <p:nvPr/>
        </p:nvGrpSpPr>
        <p:grpSpPr>
          <a:xfrm>
            <a:off x="4823407" y="4878568"/>
            <a:ext cx="1018831" cy="1026254"/>
            <a:chOff x="4644008" y="3137107"/>
            <a:chExt cx="966719" cy="973763"/>
          </a:xfrm>
        </p:grpSpPr>
        <p:sp>
          <p:nvSpPr>
            <p:cNvPr id="26" name="圆角矩形 1"/>
            <p:cNvSpPr/>
            <p:nvPr/>
          </p:nvSpPr>
          <p:spPr>
            <a:xfrm flipH="1" flipV="1">
              <a:off x="4746310" y="3244184"/>
              <a:ext cx="864096" cy="866686"/>
            </a:xfrm>
            <a:custGeom>
              <a:avLst/>
              <a:gdLst/>
              <a:ahLst/>
              <a:cxnLst/>
              <a:rect l="l" t="t" r="r" b="b"/>
              <a:pathLst>
                <a:path w="864096" h="866686">
                  <a:moveTo>
                    <a:pt x="180020" y="0"/>
                  </a:moveTo>
                  <a:lnTo>
                    <a:pt x="684076" y="0"/>
                  </a:lnTo>
                  <a:cubicBezTo>
                    <a:pt x="783498" y="0"/>
                    <a:pt x="864096" y="80598"/>
                    <a:pt x="864096" y="180020"/>
                  </a:cubicBezTo>
                  <a:cubicBezTo>
                    <a:pt x="864096" y="279442"/>
                    <a:pt x="783498" y="360040"/>
                    <a:pt x="684076" y="360040"/>
                  </a:cubicBezTo>
                  <a:lnTo>
                    <a:pt x="360040" y="360040"/>
                  </a:lnTo>
                  <a:lnTo>
                    <a:pt x="360040" y="686666"/>
                  </a:lnTo>
                  <a:cubicBezTo>
                    <a:pt x="360040" y="786088"/>
                    <a:pt x="279442" y="866686"/>
                    <a:pt x="180020" y="866686"/>
                  </a:cubicBezTo>
                  <a:cubicBezTo>
                    <a:pt x="80598" y="866686"/>
                    <a:pt x="0" y="786088"/>
                    <a:pt x="0" y="686666"/>
                  </a:cubicBezTo>
                  <a:lnTo>
                    <a:pt x="0" y="182610"/>
                  </a:lnTo>
                  <a:lnTo>
                    <a:pt x="131" y="181315"/>
                  </a:lnTo>
                  <a:cubicBezTo>
                    <a:pt x="2" y="180884"/>
                    <a:pt x="0" y="180452"/>
                    <a:pt x="0" y="180020"/>
                  </a:cubicBezTo>
                  <a:cubicBezTo>
                    <a:pt x="0" y="80598"/>
                    <a:pt x="80598" y="0"/>
                    <a:pt x="180020" y="0"/>
                  </a:cubicBezTo>
                  <a:close/>
                </a:path>
              </a:pathLst>
            </a:custGeom>
            <a:solidFill>
              <a:schemeClr val="tx1"/>
            </a:solidFill>
            <a:ln>
              <a:no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6"/>
            <p:cNvSpPr/>
            <p:nvPr/>
          </p:nvSpPr>
          <p:spPr>
            <a:xfrm flipH="1" flipV="1">
              <a:off x="4644008" y="3137107"/>
              <a:ext cx="561142" cy="555307"/>
            </a:xfrm>
            <a:custGeom>
              <a:avLst/>
              <a:gdLst/>
              <a:ahLst/>
              <a:cxnLst/>
              <a:rect l="l" t="t" r="r" b="b"/>
              <a:pathLst>
                <a:path w="561142" h="555307">
                  <a:moveTo>
                    <a:pt x="0" y="0"/>
                  </a:moveTo>
                  <a:lnTo>
                    <a:pt x="260421" y="0"/>
                  </a:lnTo>
                  <a:lnTo>
                    <a:pt x="561142" y="300720"/>
                  </a:lnTo>
                  <a:cubicBezTo>
                    <a:pt x="631443" y="371022"/>
                    <a:pt x="631443" y="485005"/>
                    <a:pt x="561142" y="555307"/>
                  </a:cubicBezTo>
                  <a:cubicBezTo>
                    <a:pt x="490840" y="625609"/>
                    <a:pt x="376857" y="625609"/>
                    <a:pt x="306555" y="555307"/>
                  </a:cubicBezTo>
                  <a:lnTo>
                    <a:pt x="0" y="248753"/>
                  </a:lnTo>
                  <a:close/>
                </a:path>
              </a:pathLst>
            </a:custGeom>
            <a:solidFill>
              <a:schemeClr val="tx1"/>
            </a:solidFill>
            <a:ln>
              <a:no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225745" y="3721454"/>
              <a:ext cx="346448" cy="346448"/>
            </a:xfrm>
            <a:prstGeom prst="ellipse">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68"/>
            <p:cNvSpPr txBox="1"/>
            <p:nvPr/>
          </p:nvSpPr>
          <p:spPr>
            <a:xfrm>
              <a:off x="5225745" y="3744897"/>
              <a:ext cx="384982" cy="292035"/>
            </a:xfrm>
            <a:prstGeom prst="rect">
              <a:avLst/>
            </a:prstGeom>
            <a:noFill/>
          </p:spPr>
          <p:txBody>
            <a:bodyPr wrap="square" rtlCol="0">
              <a:spAutoFit/>
            </a:bodyPr>
            <a:lstStyle/>
            <a:p>
              <a:pPr algn="ctr"/>
              <a:r>
                <a:rPr lang="en-US" altLang="zh-CN" sz="1400" dirty="0">
                  <a:solidFill>
                    <a:srgbClr val="C00000"/>
                  </a:solidFill>
                  <a:latin typeface="Impact" panose="020B0806030902050204" pitchFamily="34" charset="0"/>
                </a:rPr>
                <a:t>04</a:t>
              </a:r>
              <a:endParaRPr lang="zh-CN" altLang="en-US" sz="1400" dirty="0">
                <a:solidFill>
                  <a:srgbClr val="C00000"/>
                </a:solidFill>
                <a:latin typeface="Impact" panose="020B0806030902050204" pitchFamily="34" charset="0"/>
              </a:endParaRPr>
            </a:p>
          </p:txBody>
        </p:sp>
      </p:grpSp>
      <p:grpSp>
        <p:nvGrpSpPr>
          <p:cNvPr id="30" name="原创设计师QQ598969553           _7"/>
          <p:cNvGrpSpPr/>
          <p:nvPr/>
        </p:nvGrpSpPr>
        <p:grpSpPr>
          <a:xfrm>
            <a:off x="664949" y="3463159"/>
            <a:ext cx="4069514" cy="1315698"/>
            <a:chOff x="997338" y="3464644"/>
            <a:chExt cx="3278191" cy="1059859"/>
          </a:xfrm>
        </p:grpSpPr>
        <p:sp>
          <p:nvSpPr>
            <p:cNvPr id="31" name="椭圆 30"/>
            <p:cNvSpPr/>
            <p:nvPr/>
          </p:nvSpPr>
          <p:spPr>
            <a:xfrm>
              <a:off x="997338" y="3464644"/>
              <a:ext cx="346448" cy="346448"/>
            </a:xfrm>
            <a:prstGeom prst="ellipse">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燕尾形 31"/>
            <p:cNvSpPr/>
            <p:nvPr/>
          </p:nvSpPr>
          <p:spPr>
            <a:xfrm>
              <a:off x="1112710" y="3582932"/>
              <a:ext cx="115704" cy="150835"/>
            </a:xfrm>
            <a:prstGeom prst="chevron">
              <a:avLst>
                <a:gd name="adj" fmla="val 67365"/>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TextBox 71"/>
            <p:cNvSpPr txBox="1"/>
            <p:nvPr/>
          </p:nvSpPr>
          <p:spPr>
            <a:xfrm>
              <a:off x="1449513" y="3484456"/>
              <a:ext cx="2208676" cy="322308"/>
            </a:xfrm>
            <a:prstGeom prst="rect">
              <a:avLst/>
            </a:prstGeom>
            <a:noFill/>
          </p:spPr>
          <p:txBody>
            <a:bodyPr wrap="square" rtlCol="0">
              <a:spAutoFit/>
            </a:bodyPr>
            <a:lstStyle/>
            <a:p>
              <a:r>
                <a:rPr lang="zh-CN" altLang="en-US" sz="2000" b="1" dirty="0">
                  <a:solidFill>
                    <a:srgbClr val="C00000"/>
                  </a:solidFill>
                  <a:latin typeface="微软雅黑" panose="020B0503020204020204" pitchFamily="34" charset="-122"/>
                  <a:ea typeface="微软雅黑" panose="020B0503020204020204" pitchFamily="34" charset="-122"/>
                </a:rPr>
                <a:t>单击此处添加标题</a:t>
              </a:r>
            </a:p>
          </p:txBody>
        </p:sp>
        <p:sp>
          <p:nvSpPr>
            <p:cNvPr id="34" name="TextBox 72"/>
            <p:cNvSpPr txBox="1"/>
            <p:nvPr/>
          </p:nvSpPr>
          <p:spPr>
            <a:xfrm>
              <a:off x="1449512" y="3855094"/>
              <a:ext cx="2826017" cy="669409"/>
            </a:xfrm>
            <a:prstGeom prst="rect">
              <a:avLst/>
            </a:prstGeom>
            <a:noFill/>
          </p:spPr>
          <p:txBody>
            <a:bodyPr wrap="square" rtlCol="0">
              <a:spAutoFit/>
            </a:bodyPr>
            <a:lstStyle/>
            <a:p>
              <a:pPr>
                <a:lnSpc>
                  <a:spcPct val="150000"/>
                </a:lnSpc>
              </a:pPr>
              <a:r>
                <a:rPr lang="zh-CN" altLang="en-US" sz="16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grpSp>
      <p:grpSp>
        <p:nvGrpSpPr>
          <p:cNvPr id="35" name="原创设计师QQ598969553           _8"/>
          <p:cNvGrpSpPr/>
          <p:nvPr/>
        </p:nvGrpSpPr>
        <p:grpSpPr>
          <a:xfrm>
            <a:off x="1387120" y="1752438"/>
            <a:ext cx="4069514" cy="1322696"/>
            <a:chOff x="997338" y="3464644"/>
            <a:chExt cx="3231537" cy="1050332"/>
          </a:xfrm>
        </p:grpSpPr>
        <p:sp>
          <p:nvSpPr>
            <p:cNvPr id="36" name="椭圆 35"/>
            <p:cNvSpPr/>
            <p:nvPr/>
          </p:nvSpPr>
          <p:spPr>
            <a:xfrm>
              <a:off x="997338" y="3464644"/>
              <a:ext cx="346448" cy="346448"/>
            </a:xfrm>
            <a:prstGeom prst="ellipse">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燕尾形 36"/>
            <p:cNvSpPr/>
            <p:nvPr/>
          </p:nvSpPr>
          <p:spPr>
            <a:xfrm>
              <a:off x="1112710" y="3582932"/>
              <a:ext cx="115704" cy="150835"/>
            </a:xfrm>
            <a:prstGeom prst="chevron">
              <a:avLst>
                <a:gd name="adj" fmla="val 67365"/>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TextBox 76"/>
            <p:cNvSpPr txBox="1"/>
            <p:nvPr/>
          </p:nvSpPr>
          <p:spPr>
            <a:xfrm>
              <a:off x="1449513" y="3484456"/>
              <a:ext cx="2208676" cy="317721"/>
            </a:xfrm>
            <a:prstGeom prst="rect">
              <a:avLst/>
            </a:prstGeom>
            <a:noFill/>
          </p:spPr>
          <p:txBody>
            <a:bodyPr wrap="square" rtlCol="0">
              <a:spAutoFit/>
            </a:bodyPr>
            <a:lstStyle/>
            <a:p>
              <a:r>
                <a:rPr lang="zh-CN" altLang="en-US" sz="2000" b="1" dirty="0">
                  <a:solidFill>
                    <a:srgbClr val="C00000"/>
                  </a:solidFill>
                  <a:latin typeface="微软雅黑" panose="020B0503020204020204" pitchFamily="34" charset="-122"/>
                  <a:ea typeface="微软雅黑" panose="020B0503020204020204" pitchFamily="34" charset="-122"/>
                </a:rPr>
                <a:t>单击此处添加标题</a:t>
              </a:r>
            </a:p>
          </p:txBody>
        </p:sp>
        <p:sp>
          <p:nvSpPr>
            <p:cNvPr id="39" name="TextBox 77"/>
            <p:cNvSpPr txBox="1"/>
            <p:nvPr/>
          </p:nvSpPr>
          <p:spPr>
            <a:xfrm>
              <a:off x="1449512" y="3855094"/>
              <a:ext cx="2779363" cy="659882"/>
            </a:xfrm>
            <a:prstGeom prst="rect">
              <a:avLst/>
            </a:prstGeom>
            <a:noFill/>
          </p:spPr>
          <p:txBody>
            <a:bodyPr wrap="square" rtlCol="0">
              <a:spAutoFit/>
            </a:bodyPr>
            <a:lstStyle/>
            <a:p>
              <a:pPr>
                <a:lnSpc>
                  <a:spcPct val="150000"/>
                </a:lnSpc>
              </a:pPr>
              <a:r>
                <a:rPr lang="zh-CN" altLang="en-US" sz="16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grpSp>
      <p:grpSp>
        <p:nvGrpSpPr>
          <p:cNvPr id="40" name="原创设计师QQ598969553           _9"/>
          <p:cNvGrpSpPr/>
          <p:nvPr/>
        </p:nvGrpSpPr>
        <p:grpSpPr>
          <a:xfrm>
            <a:off x="6421217" y="4892968"/>
            <a:ext cx="4188512" cy="1334453"/>
            <a:chOff x="997338" y="3464644"/>
            <a:chExt cx="3248357" cy="1034921"/>
          </a:xfrm>
        </p:grpSpPr>
        <p:sp>
          <p:nvSpPr>
            <p:cNvPr id="41" name="椭圆 40"/>
            <p:cNvSpPr/>
            <p:nvPr/>
          </p:nvSpPr>
          <p:spPr>
            <a:xfrm>
              <a:off x="997338" y="3464644"/>
              <a:ext cx="346448" cy="346448"/>
            </a:xfrm>
            <a:prstGeom prst="ellipse">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燕尾形 41"/>
            <p:cNvSpPr/>
            <p:nvPr/>
          </p:nvSpPr>
          <p:spPr>
            <a:xfrm>
              <a:off x="1112710" y="3582932"/>
              <a:ext cx="115704" cy="150835"/>
            </a:xfrm>
            <a:prstGeom prst="chevron">
              <a:avLst>
                <a:gd name="adj" fmla="val 67365"/>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84"/>
            <p:cNvSpPr txBox="1"/>
            <p:nvPr/>
          </p:nvSpPr>
          <p:spPr>
            <a:xfrm>
              <a:off x="1449513" y="3484456"/>
              <a:ext cx="2208676" cy="310301"/>
            </a:xfrm>
            <a:prstGeom prst="rect">
              <a:avLst/>
            </a:prstGeom>
            <a:noFill/>
          </p:spPr>
          <p:txBody>
            <a:bodyPr wrap="square" rtlCol="0">
              <a:spAutoFit/>
            </a:bodyPr>
            <a:lstStyle/>
            <a:p>
              <a:r>
                <a:rPr lang="zh-CN" altLang="en-US" sz="2000" b="1" dirty="0">
                  <a:solidFill>
                    <a:srgbClr val="C00000"/>
                  </a:solidFill>
                  <a:latin typeface="微软雅黑" panose="020B0503020204020204" pitchFamily="34" charset="-122"/>
                  <a:ea typeface="微软雅黑" panose="020B0503020204020204" pitchFamily="34" charset="-122"/>
                </a:rPr>
                <a:t>单击此处添加标题</a:t>
              </a:r>
            </a:p>
          </p:txBody>
        </p:sp>
        <p:sp>
          <p:nvSpPr>
            <p:cNvPr id="44" name="TextBox 95"/>
            <p:cNvSpPr txBox="1"/>
            <p:nvPr/>
          </p:nvSpPr>
          <p:spPr>
            <a:xfrm>
              <a:off x="1449512" y="3855094"/>
              <a:ext cx="2796183" cy="644471"/>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grpSp>
      <p:grpSp>
        <p:nvGrpSpPr>
          <p:cNvPr id="45" name="原创设计师QQ598969553           _10"/>
          <p:cNvGrpSpPr/>
          <p:nvPr/>
        </p:nvGrpSpPr>
        <p:grpSpPr>
          <a:xfrm>
            <a:off x="7283619" y="3062143"/>
            <a:ext cx="4213617" cy="1345376"/>
            <a:chOff x="997338" y="3464644"/>
            <a:chExt cx="3198432" cy="1021235"/>
          </a:xfrm>
        </p:grpSpPr>
        <p:sp>
          <p:nvSpPr>
            <p:cNvPr id="46" name="椭圆 45"/>
            <p:cNvSpPr/>
            <p:nvPr/>
          </p:nvSpPr>
          <p:spPr>
            <a:xfrm>
              <a:off x="997338" y="3464644"/>
              <a:ext cx="346448" cy="346448"/>
            </a:xfrm>
            <a:prstGeom prst="ellipse">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燕尾形 46"/>
            <p:cNvSpPr/>
            <p:nvPr/>
          </p:nvSpPr>
          <p:spPr>
            <a:xfrm>
              <a:off x="1112710" y="3582932"/>
              <a:ext cx="115704" cy="150835"/>
            </a:xfrm>
            <a:prstGeom prst="chevron">
              <a:avLst>
                <a:gd name="adj" fmla="val 67365"/>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8" name="TextBox 99"/>
            <p:cNvSpPr txBox="1"/>
            <p:nvPr/>
          </p:nvSpPr>
          <p:spPr>
            <a:xfrm>
              <a:off x="1449513" y="3484456"/>
              <a:ext cx="2208676" cy="303712"/>
            </a:xfrm>
            <a:prstGeom prst="rect">
              <a:avLst/>
            </a:prstGeom>
            <a:noFill/>
          </p:spPr>
          <p:txBody>
            <a:bodyPr wrap="square" rtlCol="0">
              <a:spAutoFit/>
            </a:bodyPr>
            <a:lstStyle/>
            <a:p>
              <a:r>
                <a:rPr lang="zh-CN" altLang="en-US" sz="2000" b="1" dirty="0">
                  <a:solidFill>
                    <a:srgbClr val="C00000"/>
                  </a:solidFill>
                  <a:latin typeface="微软雅黑" panose="020B0503020204020204" pitchFamily="34" charset="-122"/>
                  <a:ea typeface="微软雅黑" panose="020B0503020204020204" pitchFamily="34" charset="-122"/>
                </a:rPr>
                <a:t>单击此处添加标题</a:t>
              </a:r>
            </a:p>
          </p:txBody>
        </p:sp>
        <p:sp>
          <p:nvSpPr>
            <p:cNvPr id="49" name="TextBox 100"/>
            <p:cNvSpPr txBox="1"/>
            <p:nvPr/>
          </p:nvSpPr>
          <p:spPr>
            <a:xfrm>
              <a:off x="1449512" y="3855094"/>
              <a:ext cx="2746258" cy="630785"/>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grpSp>
      <p:pic>
        <p:nvPicPr>
          <p:cNvPr id="50"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835858236"/>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250"/>
                                        <p:tgtEl>
                                          <p:spTgt spid="11"/>
                                        </p:tgtEl>
                                        <p:attrNameLst>
                                          <p:attrName>ppt_y</p:attrName>
                                        </p:attrNameLst>
                                      </p:cBhvr>
                                      <p:tavLst>
                                        <p:tav tm="0">
                                          <p:val>
                                            <p:strVal val="#ppt_y+#ppt_h*1.125000"/>
                                          </p:val>
                                        </p:tav>
                                        <p:tav tm="100000">
                                          <p:val>
                                            <p:strVal val="#ppt_y"/>
                                          </p:val>
                                        </p:tav>
                                      </p:tavLst>
                                    </p:anim>
                                    <p:animEffect transition="in" filter="wipe(up)">
                                      <p:cBhvr>
                                        <p:cTn id="17" dur="250"/>
                                        <p:tgtEl>
                                          <p:spTgt spid="11"/>
                                        </p:tgtEl>
                                      </p:cBhvr>
                                    </p:animEffect>
                                  </p:childTnLst>
                                </p:cTn>
                              </p:par>
                            </p:childTnLst>
                          </p:cTn>
                        </p:par>
                        <p:par>
                          <p:cTn id="18" fill="hold">
                            <p:stCondLst>
                              <p:cond delay="750"/>
                            </p:stCondLst>
                            <p:childTnLst>
                              <p:par>
                                <p:cTn id="19" presetID="12" presetClass="entr" presetSubtype="4" fill="hold" nodeType="afterEffect">
                                  <p:stCondLst>
                                    <p:cond delay="0"/>
                                  </p:stCondLst>
                                  <p:childTnLst>
                                    <p:set>
                                      <p:cBhvr>
                                        <p:cTn id="20" dur="1" fill="hold">
                                          <p:stCondLst>
                                            <p:cond delay="0"/>
                                          </p:stCondLst>
                                        </p:cTn>
                                        <p:tgtEl>
                                          <p:spTgt spid="55"/>
                                        </p:tgtEl>
                                        <p:attrNameLst>
                                          <p:attrName>style.visibility</p:attrName>
                                        </p:attrNameLst>
                                      </p:cBhvr>
                                      <p:to>
                                        <p:strVal val="visible"/>
                                      </p:to>
                                    </p:set>
                                    <p:anim calcmode="lin" valueType="num">
                                      <p:cBhvr additive="base">
                                        <p:cTn id="21" dur="250"/>
                                        <p:tgtEl>
                                          <p:spTgt spid="55"/>
                                        </p:tgtEl>
                                        <p:attrNameLst>
                                          <p:attrName>ppt_y</p:attrName>
                                        </p:attrNameLst>
                                      </p:cBhvr>
                                      <p:tavLst>
                                        <p:tav tm="0">
                                          <p:val>
                                            <p:strVal val="#ppt_y+#ppt_h*1.125000"/>
                                          </p:val>
                                        </p:tav>
                                        <p:tav tm="100000">
                                          <p:val>
                                            <p:strVal val="#ppt_y"/>
                                          </p:val>
                                        </p:tav>
                                      </p:tavLst>
                                    </p:anim>
                                    <p:animEffect transition="in" filter="wipe(up)">
                                      <p:cBhvr>
                                        <p:cTn id="22" dur="250"/>
                                        <p:tgtEl>
                                          <p:spTgt spid="55"/>
                                        </p:tgtEl>
                                      </p:cBhvr>
                                    </p:animEffect>
                                  </p:childTnLst>
                                </p:cTn>
                              </p:par>
                            </p:childTnLst>
                          </p:cTn>
                        </p:par>
                        <p:par>
                          <p:cTn id="23" fill="hold">
                            <p:stCondLst>
                              <p:cond delay="1000"/>
                            </p:stCondLst>
                            <p:childTnLst>
                              <p:par>
                                <p:cTn id="24" presetID="12" presetClass="entr" presetSubtype="4"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250"/>
                                        <p:tgtEl>
                                          <p:spTgt spid="20"/>
                                        </p:tgtEl>
                                        <p:attrNameLst>
                                          <p:attrName>ppt_y</p:attrName>
                                        </p:attrNameLst>
                                      </p:cBhvr>
                                      <p:tavLst>
                                        <p:tav tm="0">
                                          <p:val>
                                            <p:strVal val="#ppt_y+#ppt_h*1.125000"/>
                                          </p:val>
                                        </p:tav>
                                        <p:tav tm="100000">
                                          <p:val>
                                            <p:strVal val="#ppt_y"/>
                                          </p:val>
                                        </p:tav>
                                      </p:tavLst>
                                    </p:anim>
                                    <p:animEffect transition="in" filter="wipe(up)">
                                      <p:cBhvr>
                                        <p:cTn id="27" dur="250"/>
                                        <p:tgtEl>
                                          <p:spTgt spid="20"/>
                                        </p:tgtEl>
                                      </p:cBhvr>
                                    </p:animEffect>
                                  </p:childTnLst>
                                </p:cTn>
                              </p:par>
                            </p:childTnLst>
                          </p:cTn>
                        </p:par>
                        <p:par>
                          <p:cTn id="28" fill="hold">
                            <p:stCondLst>
                              <p:cond delay="1250"/>
                            </p:stCondLst>
                            <p:childTnLst>
                              <p:par>
                                <p:cTn id="29" presetID="12" presetClass="entr" presetSubtype="4"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250"/>
                                        <p:tgtEl>
                                          <p:spTgt spid="25"/>
                                        </p:tgtEl>
                                        <p:attrNameLst>
                                          <p:attrName>ppt_y</p:attrName>
                                        </p:attrNameLst>
                                      </p:cBhvr>
                                      <p:tavLst>
                                        <p:tav tm="0">
                                          <p:val>
                                            <p:strVal val="#ppt_y+#ppt_h*1.125000"/>
                                          </p:val>
                                        </p:tav>
                                        <p:tav tm="100000">
                                          <p:val>
                                            <p:strVal val="#ppt_y"/>
                                          </p:val>
                                        </p:tav>
                                      </p:tavLst>
                                    </p:anim>
                                    <p:animEffect transition="in" filter="wipe(up)">
                                      <p:cBhvr>
                                        <p:cTn id="32" dur="250"/>
                                        <p:tgtEl>
                                          <p:spTgt spid="25"/>
                                        </p:tgtEl>
                                      </p:cBhvr>
                                    </p:animEffect>
                                  </p:childTnLst>
                                </p:cTn>
                              </p:par>
                            </p:childTnLst>
                          </p:cTn>
                        </p:par>
                        <p:par>
                          <p:cTn id="33" fill="hold">
                            <p:stCondLst>
                              <p:cond delay="1500"/>
                            </p:stCondLst>
                            <p:childTnLst>
                              <p:par>
                                <p:cTn id="34" presetID="22" presetClass="entr" presetSubtype="1" fill="hold" nodeType="after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wipe(up)">
                                      <p:cBhvr>
                                        <p:cTn id="36" dur="500"/>
                                        <p:tgtEl>
                                          <p:spTgt spid="35"/>
                                        </p:tgtEl>
                                      </p:cBhvr>
                                    </p:animEffect>
                                  </p:childTnLst>
                                </p:cTn>
                              </p:par>
                            </p:childTnLst>
                          </p:cTn>
                        </p:par>
                        <p:par>
                          <p:cTn id="37" fill="hold">
                            <p:stCondLst>
                              <p:cond delay="2000"/>
                            </p:stCondLst>
                            <p:childTnLst>
                              <p:par>
                                <p:cTn id="38" presetID="22" presetClass="entr" presetSubtype="1" fill="hold"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wipe(up)">
                                      <p:cBhvr>
                                        <p:cTn id="40" dur="500"/>
                                        <p:tgtEl>
                                          <p:spTgt spid="30"/>
                                        </p:tgtEl>
                                      </p:cBhvr>
                                    </p:animEffect>
                                  </p:childTnLst>
                                </p:cTn>
                              </p:par>
                            </p:childTnLst>
                          </p:cTn>
                        </p:par>
                        <p:par>
                          <p:cTn id="41" fill="hold">
                            <p:stCondLst>
                              <p:cond delay="2500"/>
                            </p:stCondLst>
                            <p:childTnLst>
                              <p:par>
                                <p:cTn id="42" presetID="22" presetClass="entr" presetSubtype="1"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wipe(up)">
                                      <p:cBhvr>
                                        <p:cTn id="44" dur="500"/>
                                        <p:tgtEl>
                                          <p:spTgt spid="45"/>
                                        </p:tgtEl>
                                      </p:cBhvr>
                                    </p:animEffect>
                                  </p:childTnLst>
                                </p:cTn>
                              </p:par>
                            </p:childTnLst>
                          </p:cTn>
                        </p:par>
                        <p:par>
                          <p:cTn id="45" fill="hold">
                            <p:stCondLst>
                              <p:cond delay="3000"/>
                            </p:stCondLst>
                            <p:childTnLst>
                              <p:par>
                                <p:cTn id="46" presetID="22" presetClass="entr" presetSubtype="1" fill="hold" nodeType="afterEffect">
                                  <p:stCondLst>
                                    <p:cond delay="0"/>
                                  </p:stCondLst>
                                  <p:childTnLst>
                                    <p:set>
                                      <p:cBhvr>
                                        <p:cTn id="47" dur="1" fill="hold">
                                          <p:stCondLst>
                                            <p:cond delay="0"/>
                                          </p:stCondLst>
                                        </p:cTn>
                                        <p:tgtEl>
                                          <p:spTgt spid="40"/>
                                        </p:tgtEl>
                                        <p:attrNameLst>
                                          <p:attrName>style.visibility</p:attrName>
                                        </p:attrNameLst>
                                      </p:cBhvr>
                                      <p:to>
                                        <p:strVal val="visible"/>
                                      </p:to>
                                    </p:set>
                                    <p:animEffect transition="in" filter="wipe(up)">
                                      <p:cBhvr>
                                        <p:cTn id="4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行业前景</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INDUSTRY OUTLOOK</a:t>
            </a:r>
            <a:endParaRPr lang="zh-CN" altLang="en-US" sz="1600" dirty="0">
              <a:solidFill>
                <a:srgbClr val="C00000"/>
              </a:solidFill>
              <a:latin typeface="微软雅黑" pitchFamily="34" charset="-122"/>
              <a:ea typeface="微软雅黑" pitchFamily="34" charset="-122"/>
            </a:endParaRPr>
          </a:p>
        </p:txBody>
      </p:sp>
      <p:grpSp>
        <p:nvGrpSpPr>
          <p:cNvPr id="4" name="原创设计师QQ598969553           _3"/>
          <p:cNvGrpSpPr/>
          <p:nvPr/>
        </p:nvGrpSpPr>
        <p:grpSpPr>
          <a:xfrm>
            <a:off x="1615310" y="1139364"/>
            <a:ext cx="8765819" cy="1780928"/>
            <a:chOff x="4471835" y="2012360"/>
            <a:chExt cx="8765819" cy="1780928"/>
          </a:xfrm>
        </p:grpSpPr>
        <p:sp>
          <p:nvSpPr>
            <p:cNvPr id="5" name="Rectangle 32"/>
            <p:cNvSpPr>
              <a:spLocks noChangeArrowheads="1"/>
            </p:cNvSpPr>
            <p:nvPr/>
          </p:nvSpPr>
          <p:spPr bwMode="auto">
            <a:xfrm flipH="1">
              <a:off x="4471835" y="3480147"/>
              <a:ext cx="3988596" cy="185737"/>
            </a:xfrm>
            <a:prstGeom prst="rect">
              <a:avLst/>
            </a:prstGeom>
            <a:gradFill rotWithShape="1">
              <a:gsLst>
                <a:gs pos="0">
                  <a:schemeClr val="tx1">
                    <a:alpha val="70000"/>
                  </a:schemeClr>
                </a:gs>
                <a:gs pos="100000">
                  <a:schemeClr val="tx1">
                    <a:alpha val="0"/>
                  </a:schemeClr>
                </a:gs>
              </a:gsLst>
              <a:path path="shape">
                <a:fillToRect l="50000" t="50000" r="50000" b="50000"/>
              </a:path>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zh-CN" altLang="en-US" b="0">
                <a:ea typeface="华文细黑" pitchFamily="2" charset="-122"/>
              </a:endParaRPr>
            </a:p>
          </p:txBody>
        </p:sp>
        <p:sp>
          <p:nvSpPr>
            <p:cNvPr id="6" name="圆角矩形 5"/>
            <p:cNvSpPr/>
            <p:nvPr/>
          </p:nvSpPr>
          <p:spPr>
            <a:xfrm>
              <a:off x="4471836" y="2492896"/>
              <a:ext cx="8765818" cy="1080120"/>
            </a:xfrm>
            <a:prstGeom prst="roundRect">
              <a:avLst>
                <a:gd name="adj" fmla="val 9840"/>
              </a:avLst>
            </a:prstGeom>
            <a:gradFill flip="none" rotWithShape="1">
              <a:gsLst>
                <a:gs pos="51000">
                  <a:srgbClr val="C9CBC8"/>
                </a:gs>
                <a:gs pos="50000">
                  <a:srgbClr val="FCFCFC"/>
                </a:gs>
              </a:gsLst>
              <a:lin ang="5400000" scaled="0"/>
              <a:tileRect/>
            </a:gradFill>
            <a:ln>
              <a:no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4"/>
            <p:cNvSpPr/>
            <p:nvPr/>
          </p:nvSpPr>
          <p:spPr>
            <a:xfrm>
              <a:off x="4716016" y="2012360"/>
              <a:ext cx="1152128" cy="576064"/>
            </a:xfrm>
            <a:custGeom>
              <a:avLst/>
              <a:gdLst/>
              <a:ahLst/>
              <a:cxnLst/>
              <a:rect l="l" t="t" r="r" b="b"/>
              <a:pathLst>
                <a:path w="1152128" h="576064">
                  <a:moveTo>
                    <a:pt x="576064" y="0"/>
                  </a:moveTo>
                  <a:cubicBezTo>
                    <a:pt x="894215" y="0"/>
                    <a:pt x="1152128" y="257913"/>
                    <a:pt x="1152128" y="576064"/>
                  </a:cubicBezTo>
                  <a:lnTo>
                    <a:pt x="0" y="576064"/>
                  </a:lnTo>
                  <a:cubicBezTo>
                    <a:pt x="0" y="257913"/>
                    <a:pt x="257913" y="0"/>
                    <a:pt x="576064" y="0"/>
                  </a:cubicBezTo>
                  <a:close/>
                </a:path>
              </a:pathLst>
            </a:custGeom>
            <a:solidFill>
              <a:schemeClr val="tx1"/>
            </a:solidFill>
            <a:ln w="3175">
              <a:gradFill flip="none" rotWithShape="1">
                <a:gsLst>
                  <a:gs pos="0">
                    <a:srgbClr val="FCFDFD"/>
                  </a:gs>
                  <a:gs pos="100000">
                    <a:srgbClr val="CFD4D0"/>
                  </a:gs>
                </a:gsLst>
                <a:lin ang="8100000" scaled="1"/>
                <a:tileRect/>
              </a:gradFill>
            </a:ln>
            <a:effectLst>
              <a:outerShdw blurRad="1651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4680022" y="2516415"/>
              <a:ext cx="1224116" cy="100817"/>
            </a:xfrm>
            <a:prstGeom prst="roundRect">
              <a:avLst>
                <a:gd name="adj" fmla="val 50000"/>
              </a:avLst>
            </a:prstGeom>
            <a:gradFill>
              <a:gsLst>
                <a:gs pos="0">
                  <a:schemeClr val="tx1">
                    <a:alpha val="0"/>
                  </a:schemeClr>
                </a:gs>
                <a:gs pos="100000">
                  <a:schemeClr val="tx1">
                    <a:alpha val="51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68"/>
            <p:cNvSpPr txBox="1"/>
            <p:nvPr/>
          </p:nvSpPr>
          <p:spPr>
            <a:xfrm>
              <a:off x="4747141" y="2094344"/>
              <a:ext cx="1152128" cy="523220"/>
            </a:xfrm>
            <a:prstGeom prst="rect">
              <a:avLst/>
            </a:prstGeom>
            <a:noFill/>
          </p:spPr>
          <p:txBody>
            <a:bodyPr wrap="square" rtlCol="0">
              <a:spAutoFit/>
            </a:bodyPr>
            <a:lstStyle/>
            <a:p>
              <a:pPr algn="ctr"/>
              <a:r>
                <a:rPr lang="en-US" altLang="zh-CN" sz="2800" dirty="0">
                  <a:solidFill>
                    <a:schemeClr val="bg1"/>
                  </a:solidFill>
                  <a:latin typeface="Impact" panose="020B0806030902050204" pitchFamily="34" charset="0"/>
                </a:rPr>
                <a:t>1</a:t>
              </a:r>
              <a:endParaRPr lang="zh-CN" altLang="en-US" sz="2800" dirty="0">
                <a:solidFill>
                  <a:schemeClr val="bg1"/>
                </a:solidFill>
                <a:latin typeface="Impact" panose="020B0806030902050204" pitchFamily="34" charset="0"/>
              </a:endParaRPr>
            </a:p>
          </p:txBody>
        </p:sp>
        <p:sp>
          <p:nvSpPr>
            <p:cNvPr id="11" name="TextBox 70"/>
            <p:cNvSpPr txBox="1"/>
            <p:nvPr/>
          </p:nvSpPr>
          <p:spPr>
            <a:xfrm>
              <a:off x="4716016" y="2544100"/>
              <a:ext cx="8373721" cy="1249188"/>
            </a:xfrm>
            <a:prstGeom prst="rect">
              <a:avLst/>
            </a:prstGeom>
            <a:noFill/>
          </p:spPr>
          <p:txBody>
            <a:bodyPr wrap="square" rtlCol="0">
              <a:spAutoFit/>
            </a:bodyPr>
            <a:lstStyle/>
            <a:p>
              <a:pPr>
                <a:lnSpc>
                  <a:spcPct val="150000"/>
                </a:lnSpc>
              </a:pPr>
              <a:r>
                <a:rPr lang="zh-CN" altLang="en-US" sz="2000" b="1" dirty="0">
                  <a:solidFill>
                    <a:srgbClr val="C00000"/>
                  </a:solidFill>
                  <a:latin typeface="微软雅黑" panose="020B0503020204020204" pitchFamily="34" charset="-122"/>
                  <a:ea typeface="微软雅黑" panose="020B0503020204020204" pitchFamily="34" charset="-122"/>
                </a:rPr>
                <a:t>发展趋势</a:t>
              </a:r>
              <a:r>
                <a:rPr lang="en-US" altLang="zh-CN" sz="2000" b="1" dirty="0">
                  <a:solidFill>
                    <a:srgbClr val="C00000"/>
                  </a:solidFill>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单击此处添加文本单击此处添加文本单击此处添加文本单击此处添加文         本单击此处添加文本单击此处添加文本单击此处添加文本单击此处添加文本</a:t>
              </a:r>
            </a:p>
            <a:p>
              <a:pPr>
                <a:lnSpc>
                  <a:spcPct val="150000"/>
                </a:lnSpc>
              </a:pPr>
              <a:endParaRPr lang="zh-CN" altLang="en-US" sz="1600" dirty="0">
                <a:latin typeface="微软雅黑" panose="020B0503020204020204" pitchFamily="34" charset="-122"/>
                <a:ea typeface="微软雅黑" panose="020B0503020204020204" pitchFamily="34" charset="-122"/>
              </a:endParaRPr>
            </a:p>
          </p:txBody>
        </p:sp>
      </p:grpSp>
      <p:grpSp>
        <p:nvGrpSpPr>
          <p:cNvPr id="13" name="原创设计师QQ598969553           _4"/>
          <p:cNvGrpSpPr/>
          <p:nvPr/>
        </p:nvGrpSpPr>
        <p:grpSpPr>
          <a:xfrm>
            <a:off x="1615310" y="2920292"/>
            <a:ext cx="8765819" cy="1780928"/>
            <a:chOff x="4471835" y="2012360"/>
            <a:chExt cx="8765819" cy="1780928"/>
          </a:xfrm>
        </p:grpSpPr>
        <p:sp>
          <p:nvSpPr>
            <p:cNvPr id="14" name="Rectangle 32"/>
            <p:cNvSpPr>
              <a:spLocks noChangeArrowheads="1"/>
            </p:cNvSpPr>
            <p:nvPr/>
          </p:nvSpPr>
          <p:spPr bwMode="auto">
            <a:xfrm flipH="1">
              <a:off x="4471835" y="3480147"/>
              <a:ext cx="3988596" cy="185737"/>
            </a:xfrm>
            <a:prstGeom prst="rect">
              <a:avLst/>
            </a:prstGeom>
            <a:gradFill rotWithShape="1">
              <a:gsLst>
                <a:gs pos="0">
                  <a:schemeClr val="tx1">
                    <a:alpha val="70000"/>
                  </a:schemeClr>
                </a:gs>
                <a:gs pos="100000">
                  <a:schemeClr val="tx1">
                    <a:alpha val="0"/>
                  </a:schemeClr>
                </a:gs>
              </a:gsLst>
              <a:path path="shape">
                <a:fillToRect l="50000" t="50000" r="50000" b="50000"/>
              </a:path>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zh-CN" altLang="en-US" b="0">
                <a:ea typeface="华文细黑" pitchFamily="2" charset="-122"/>
              </a:endParaRPr>
            </a:p>
          </p:txBody>
        </p:sp>
        <p:sp>
          <p:nvSpPr>
            <p:cNvPr id="15" name="圆角矩形 14"/>
            <p:cNvSpPr/>
            <p:nvPr/>
          </p:nvSpPr>
          <p:spPr>
            <a:xfrm>
              <a:off x="4471836" y="2492896"/>
              <a:ext cx="8765818" cy="1080120"/>
            </a:xfrm>
            <a:prstGeom prst="roundRect">
              <a:avLst>
                <a:gd name="adj" fmla="val 9840"/>
              </a:avLst>
            </a:prstGeom>
            <a:gradFill flip="none" rotWithShape="1">
              <a:gsLst>
                <a:gs pos="51000">
                  <a:srgbClr val="C9CBC8"/>
                </a:gs>
                <a:gs pos="50000">
                  <a:srgbClr val="FCFCFC"/>
                </a:gs>
              </a:gsLst>
              <a:lin ang="5400000" scaled="0"/>
              <a:tileRect/>
            </a:gradFill>
            <a:ln>
              <a:no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4"/>
            <p:cNvSpPr/>
            <p:nvPr/>
          </p:nvSpPr>
          <p:spPr>
            <a:xfrm>
              <a:off x="4716016" y="2012360"/>
              <a:ext cx="1152128" cy="576064"/>
            </a:xfrm>
            <a:custGeom>
              <a:avLst/>
              <a:gdLst/>
              <a:ahLst/>
              <a:cxnLst/>
              <a:rect l="l" t="t" r="r" b="b"/>
              <a:pathLst>
                <a:path w="1152128" h="576064">
                  <a:moveTo>
                    <a:pt x="576064" y="0"/>
                  </a:moveTo>
                  <a:cubicBezTo>
                    <a:pt x="894215" y="0"/>
                    <a:pt x="1152128" y="257913"/>
                    <a:pt x="1152128" y="576064"/>
                  </a:cubicBezTo>
                  <a:lnTo>
                    <a:pt x="0" y="576064"/>
                  </a:lnTo>
                  <a:cubicBezTo>
                    <a:pt x="0" y="257913"/>
                    <a:pt x="257913" y="0"/>
                    <a:pt x="576064" y="0"/>
                  </a:cubicBezTo>
                  <a:close/>
                </a:path>
              </a:pathLst>
            </a:custGeom>
            <a:solidFill>
              <a:schemeClr val="tx1"/>
            </a:solidFill>
            <a:ln w="3175">
              <a:gradFill flip="none" rotWithShape="1">
                <a:gsLst>
                  <a:gs pos="0">
                    <a:srgbClr val="FCFDFD"/>
                  </a:gs>
                  <a:gs pos="100000">
                    <a:srgbClr val="CFD4D0"/>
                  </a:gs>
                </a:gsLst>
                <a:lin ang="8100000" scaled="1"/>
                <a:tileRect/>
              </a:gradFill>
            </a:ln>
            <a:effectLst>
              <a:outerShdw blurRad="1651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a:off x="4680022" y="2516415"/>
              <a:ext cx="1224116" cy="100817"/>
            </a:xfrm>
            <a:prstGeom prst="roundRect">
              <a:avLst>
                <a:gd name="adj" fmla="val 50000"/>
              </a:avLst>
            </a:prstGeom>
            <a:gradFill>
              <a:gsLst>
                <a:gs pos="0">
                  <a:schemeClr val="tx1">
                    <a:alpha val="0"/>
                  </a:schemeClr>
                </a:gs>
                <a:gs pos="100000">
                  <a:schemeClr val="tx1">
                    <a:alpha val="51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68"/>
            <p:cNvSpPr txBox="1"/>
            <p:nvPr/>
          </p:nvSpPr>
          <p:spPr>
            <a:xfrm>
              <a:off x="4747141" y="2094344"/>
              <a:ext cx="1152128" cy="523220"/>
            </a:xfrm>
            <a:prstGeom prst="rect">
              <a:avLst/>
            </a:prstGeom>
            <a:noFill/>
          </p:spPr>
          <p:txBody>
            <a:bodyPr wrap="square" rtlCol="0">
              <a:spAutoFit/>
            </a:bodyPr>
            <a:lstStyle/>
            <a:p>
              <a:pPr algn="ctr"/>
              <a:r>
                <a:rPr lang="en-US" altLang="zh-CN" sz="2800" dirty="0">
                  <a:solidFill>
                    <a:schemeClr val="bg1"/>
                  </a:solidFill>
                  <a:latin typeface="Impact" panose="020B0806030902050204" pitchFamily="34" charset="0"/>
                </a:rPr>
                <a:t>2</a:t>
              </a:r>
              <a:endParaRPr lang="zh-CN" altLang="en-US" sz="2800" dirty="0">
                <a:solidFill>
                  <a:schemeClr val="bg1"/>
                </a:solidFill>
                <a:latin typeface="Impact" panose="020B0806030902050204" pitchFamily="34" charset="0"/>
              </a:endParaRPr>
            </a:p>
          </p:txBody>
        </p:sp>
        <p:sp>
          <p:nvSpPr>
            <p:cNvPr id="19" name="TextBox 70"/>
            <p:cNvSpPr txBox="1"/>
            <p:nvPr/>
          </p:nvSpPr>
          <p:spPr>
            <a:xfrm>
              <a:off x="4716016" y="2544100"/>
              <a:ext cx="8373721" cy="1249188"/>
            </a:xfrm>
            <a:prstGeom prst="rect">
              <a:avLst/>
            </a:prstGeom>
            <a:noFill/>
          </p:spPr>
          <p:txBody>
            <a:bodyPr wrap="square" rtlCol="0">
              <a:spAutoFit/>
            </a:bodyPr>
            <a:lstStyle/>
            <a:p>
              <a:pPr>
                <a:lnSpc>
                  <a:spcPct val="150000"/>
                </a:lnSpc>
              </a:pPr>
              <a:r>
                <a:rPr lang="zh-CN" altLang="en-US" sz="2000" b="1" dirty="0">
                  <a:solidFill>
                    <a:srgbClr val="C00000"/>
                  </a:solidFill>
                  <a:latin typeface="微软雅黑" panose="020B0503020204020204" pitchFamily="34" charset="-122"/>
                  <a:ea typeface="微软雅黑" panose="020B0503020204020204" pitchFamily="34" charset="-122"/>
                </a:rPr>
                <a:t>发展趋势</a:t>
              </a:r>
              <a:r>
                <a:rPr lang="en-US" altLang="zh-CN" sz="2000" b="1" dirty="0">
                  <a:solidFill>
                    <a:srgbClr val="C00000"/>
                  </a:solidFill>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单击此处添加文本单击此处添加文本单击此处添加文本单击此处添加文         本单击此处添加文本单击此处添加文本单击此处添加文本单击此处添加文本</a:t>
              </a:r>
            </a:p>
            <a:p>
              <a:pPr>
                <a:lnSpc>
                  <a:spcPct val="150000"/>
                </a:lnSpc>
              </a:pPr>
              <a:endParaRPr lang="zh-CN" altLang="en-US" sz="1600" dirty="0">
                <a:latin typeface="微软雅黑" panose="020B0503020204020204" pitchFamily="34" charset="-122"/>
                <a:ea typeface="微软雅黑" panose="020B0503020204020204" pitchFamily="34" charset="-122"/>
              </a:endParaRPr>
            </a:p>
          </p:txBody>
        </p:sp>
      </p:grpSp>
      <p:grpSp>
        <p:nvGrpSpPr>
          <p:cNvPr id="20" name="原创设计师QQ598969553           _5"/>
          <p:cNvGrpSpPr/>
          <p:nvPr/>
        </p:nvGrpSpPr>
        <p:grpSpPr>
          <a:xfrm>
            <a:off x="1615310" y="4670603"/>
            <a:ext cx="8765819" cy="1780928"/>
            <a:chOff x="4471835" y="2012360"/>
            <a:chExt cx="8765819" cy="1780928"/>
          </a:xfrm>
        </p:grpSpPr>
        <p:sp>
          <p:nvSpPr>
            <p:cNvPr id="21" name="Rectangle 32"/>
            <p:cNvSpPr>
              <a:spLocks noChangeArrowheads="1"/>
            </p:cNvSpPr>
            <p:nvPr/>
          </p:nvSpPr>
          <p:spPr bwMode="auto">
            <a:xfrm flipH="1">
              <a:off x="4471835" y="3480147"/>
              <a:ext cx="3988596" cy="185737"/>
            </a:xfrm>
            <a:prstGeom prst="rect">
              <a:avLst/>
            </a:prstGeom>
            <a:gradFill rotWithShape="1">
              <a:gsLst>
                <a:gs pos="0">
                  <a:schemeClr val="tx1">
                    <a:alpha val="70000"/>
                  </a:schemeClr>
                </a:gs>
                <a:gs pos="100000">
                  <a:schemeClr val="tx1">
                    <a:alpha val="0"/>
                  </a:schemeClr>
                </a:gs>
              </a:gsLst>
              <a:path path="shape">
                <a:fillToRect l="50000" t="50000" r="50000" b="50000"/>
              </a:path>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zh-CN" altLang="en-US" b="0">
                <a:ea typeface="华文细黑" pitchFamily="2" charset="-122"/>
              </a:endParaRPr>
            </a:p>
          </p:txBody>
        </p:sp>
        <p:sp>
          <p:nvSpPr>
            <p:cNvPr id="22" name="圆角矩形 21"/>
            <p:cNvSpPr/>
            <p:nvPr/>
          </p:nvSpPr>
          <p:spPr>
            <a:xfrm>
              <a:off x="4471836" y="2492896"/>
              <a:ext cx="8765818" cy="1080120"/>
            </a:xfrm>
            <a:prstGeom prst="roundRect">
              <a:avLst>
                <a:gd name="adj" fmla="val 9840"/>
              </a:avLst>
            </a:prstGeom>
            <a:gradFill flip="none" rotWithShape="1">
              <a:gsLst>
                <a:gs pos="51000">
                  <a:srgbClr val="C9CBC8"/>
                </a:gs>
                <a:gs pos="50000">
                  <a:srgbClr val="FCFCFC"/>
                </a:gs>
              </a:gsLst>
              <a:lin ang="5400000" scaled="0"/>
              <a:tileRect/>
            </a:gradFill>
            <a:ln>
              <a:no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4"/>
            <p:cNvSpPr/>
            <p:nvPr/>
          </p:nvSpPr>
          <p:spPr>
            <a:xfrm>
              <a:off x="4716016" y="2012360"/>
              <a:ext cx="1152128" cy="576064"/>
            </a:xfrm>
            <a:custGeom>
              <a:avLst/>
              <a:gdLst/>
              <a:ahLst/>
              <a:cxnLst/>
              <a:rect l="l" t="t" r="r" b="b"/>
              <a:pathLst>
                <a:path w="1152128" h="576064">
                  <a:moveTo>
                    <a:pt x="576064" y="0"/>
                  </a:moveTo>
                  <a:cubicBezTo>
                    <a:pt x="894215" y="0"/>
                    <a:pt x="1152128" y="257913"/>
                    <a:pt x="1152128" y="576064"/>
                  </a:cubicBezTo>
                  <a:lnTo>
                    <a:pt x="0" y="576064"/>
                  </a:lnTo>
                  <a:cubicBezTo>
                    <a:pt x="0" y="257913"/>
                    <a:pt x="257913" y="0"/>
                    <a:pt x="576064" y="0"/>
                  </a:cubicBezTo>
                  <a:close/>
                </a:path>
              </a:pathLst>
            </a:custGeom>
            <a:solidFill>
              <a:schemeClr val="tx1"/>
            </a:solidFill>
            <a:ln w="3175">
              <a:gradFill flip="none" rotWithShape="1">
                <a:gsLst>
                  <a:gs pos="0">
                    <a:srgbClr val="FCFDFD"/>
                  </a:gs>
                  <a:gs pos="100000">
                    <a:srgbClr val="CFD4D0"/>
                  </a:gs>
                </a:gsLst>
                <a:lin ang="8100000" scaled="1"/>
                <a:tileRect/>
              </a:gradFill>
            </a:ln>
            <a:effectLst>
              <a:outerShdw blurRad="1651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4680022" y="2516415"/>
              <a:ext cx="1224116" cy="100817"/>
            </a:xfrm>
            <a:prstGeom prst="roundRect">
              <a:avLst>
                <a:gd name="adj" fmla="val 50000"/>
              </a:avLst>
            </a:prstGeom>
            <a:gradFill>
              <a:gsLst>
                <a:gs pos="0">
                  <a:schemeClr val="tx1">
                    <a:alpha val="0"/>
                  </a:schemeClr>
                </a:gs>
                <a:gs pos="100000">
                  <a:schemeClr val="tx1">
                    <a:alpha val="51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68"/>
            <p:cNvSpPr txBox="1"/>
            <p:nvPr/>
          </p:nvSpPr>
          <p:spPr>
            <a:xfrm>
              <a:off x="4747141" y="2094344"/>
              <a:ext cx="1152128" cy="523220"/>
            </a:xfrm>
            <a:prstGeom prst="rect">
              <a:avLst/>
            </a:prstGeom>
            <a:noFill/>
          </p:spPr>
          <p:txBody>
            <a:bodyPr wrap="square" rtlCol="0">
              <a:spAutoFit/>
            </a:bodyPr>
            <a:lstStyle/>
            <a:p>
              <a:pPr algn="ctr"/>
              <a:r>
                <a:rPr lang="en-US" altLang="zh-CN" sz="2800" dirty="0">
                  <a:solidFill>
                    <a:schemeClr val="bg1"/>
                  </a:solidFill>
                  <a:latin typeface="Impact" panose="020B0806030902050204" pitchFamily="34" charset="0"/>
                </a:rPr>
                <a:t>3</a:t>
              </a:r>
              <a:endParaRPr lang="zh-CN" altLang="en-US" sz="2800" dirty="0">
                <a:solidFill>
                  <a:schemeClr val="bg1"/>
                </a:solidFill>
                <a:latin typeface="Impact" panose="020B0806030902050204" pitchFamily="34" charset="0"/>
              </a:endParaRPr>
            </a:p>
          </p:txBody>
        </p:sp>
        <p:sp>
          <p:nvSpPr>
            <p:cNvPr id="26" name="TextBox 70"/>
            <p:cNvSpPr txBox="1"/>
            <p:nvPr/>
          </p:nvSpPr>
          <p:spPr>
            <a:xfrm>
              <a:off x="4716016" y="2544100"/>
              <a:ext cx="8373721" cy="1249188"/>
            </a:xfrm>
            <a:prstGeom prst="rect">
              <a:avLst/>
            </a:prstGeom>
            <a:noFill/>
          </p:spPr>
          <p:txBody>
            <a:bodyPr wrap="square" rtlCol="0">
              <a:spAutoFit/>
            </a:bodyPr>
            <a:lstStyle/>
            <a:p>
              <a:pPr>
                <a:lnSpc>
                  <a:spcPct val="150000"/>
                </a:lnSpc>
              </a:pPr>
              <a:r>
                <a:rPr lang="zh-CN" altLang="en-US" sz="2000" b="1" dirty="0">
                  <a:solidFill>
                    <a:srgbClr val="C00000"/>
                  </a:solidFill>
                  <a:latin typeface="微软雅黑" panose="020B0503020204020204" pitchFamily="34" charset="-122"/>
                  <a:ea typeface="微软雅黑" panose="020B0503020204020204" pitchFamily="34" charset="-122"/>
                </a:rPr>
                <a:t>发展趋势</a:t>
              </a:r>
              <a:r>
                <a:rPr lang="en-US" altLang="zh-CN" sz="2000" b="1" dirty="0">
                  <a:solidFill>
                    <a:srgbClr val="C00000"/>
                  </a:solidFill>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单击此处添加文本单击此处添加文本单击此处添加文本单击此处添加文         本单击此处添加文本单击此处添加文本单击此处添加文本单击此处添加文本</a:t>
              </a:r>
            </a:p>
            <a:p>
              <a:pPr>
                <a:lnSpc>
                  <a:spcPct val="150000"/>
                </a:lnSpc>
              </a:pPr>
              <a:endParaRPr lang="zh-CN" altLang="en-US" sz="1600" dirty="0">
                <a:latin typeface="微软雅黑" panose="020B0503020204020204" pitchFamily="34" charset="-122"/>
                <a:ea typeface="微软雅黑" panose="020B0503020204020204" pitchFamily="34" charset="-122"/>
              </a:endParaRPr>
            </a:p>
          </p:txBody>
        </p:sp>
      </p:grpSp>
      <p:pic>
        <p:nvPicPr>
          <p:cNvPr id="27"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2507292806"/>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2"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1+#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2"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1+#ppt_w/2"/>
                                          </p:val>
                                        </p:tav>
                                        <p:tav tm="100000">
                                          <p:val>
                                            <p:strVal val="#ppt_x"/>
                                          </p:val>
                                        </p:tav>
                                      </p:tavLst>
                                    </p:anim>
                                    <p:anim calcmode="lin" valueType="num">
                                      <p:cBhvr additive="base">
                                        <p:cTn id="22" dur="500" fill="hold"/>
                                        <p:tgtEl>
                                          <p:spTgt spid="13"/>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500" fill="hold"/>
                                        <p:tgtEl>
                                          <p:spTgt spid="20"/>
                                        </p:tgtEl>
                                        <p:attrNameLst>
                                          <p:attrName>ppt_x</p:attrName>
                                        </p:attrNameLst>
                                      </p:cBhvr>
                                      <p:tavLst>
                                        <p:tav tm="0">
                                          <p:val>
                                            <p:strVal val="1+#ppt_w/2"/>
                                          </p:val>
                                        </p:tav>
                                        <p:tav tm="100000">
                                          <p:val>
                                            <p:strVal val="#ppt_x"/>
                                          </p:val>
                                        </p:tav>
                                      </p:tavLst>
                                    </p:anim>
                                    <p:anim calcmode="lin" valueType="num">
                                      <p:cBhvr additive="base">
                                        <p:cTn id="27"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竞争对手分析</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COMPETITOR ANALYSLS</a:t>
            </a:r>
            <a:endParaRPr lang="zh-CN" altLang="en-US" sz="1600" dirty="0">
              <a:solidFill>
                <a:srgbClr val="C00000"/>
              </a:solidFill>
              <a:latin typeface="微软雅黑" pitchFamily="34" charset="-122"/>
              <a:ea typeface="微软雅黑" pitchFamily="34" charset="-122"/>
            </a:endParaRPr>
          </a:p>
        </p:txBody>
      </p:sp>
      <p:sp>
        <p:nvSpPr>
          <p:cNvPr id="46" name="原创设计师QQ598969553           _3"/>
          <p:cNvSpPr/>
          <p:nvPr/>
        </p:nvSpPr>
        <p:spPr>
          <a:xfrm rot="5400000">
            <a:off x="514702" y="1875805"/>
            <a:ext cx="4190637" cy="3899619"/>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5" rIns="121908" bIns="60955" anchor="ctr"/>
          <a:lstStyle/>
          <a:p>
            <a:pPr algn="ctr" defTabSz="1219079">
              <a:defRPr/>
            </a:pPr>
            <a:endParaRPr lang="zh-CN" altLang="en-US" sz="3319">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cxnSp>
        <p:nvCxnSpPr>
          <p:cNvPr id="47" name="原创设计师QQ598969553           _4"/>
          <p:cNvCxnSpPr/>
          <p:nvPr/>
        </p:nvCxnSpPr>
        <p:spPr bwMode="auto">
          <a:xfrm>
            <a:off x="3422570" y="1989445"/>
            <a:ext cx="192193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48" name="原创设计师QQ598969553           _5"/>
          <p:cNvCxnSpPr/>
          <p:nvPr/>
        </p:nvCxnSpPr>
        <p:spPr bwMode="auto">
          <a:xfrm>
            <a:off x="3488766" y="5710299"/>
            <a:ext cx="1919817"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49" name="原创设计师QQ598969553           _6"/>
          <p:cNvCxnSpPr/>
          <p:nvPr/>
        </p:nvCxnSpPr>
        <p:spPr bwMode="auto">
          <a:xfrm>
            <a:off x="4584729" y="3251248"/>
            <a:ext cx="1778844"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50" name="原创设计师QQ598969553           _7"/>
          <p:cNvCxnSpPr>
            <a:endCxn id="76" idx="2"/>
          </p:cNvCxnSpPr>
          <p:nvPr/>
        </p:nvCxnSpPr>
        <p:spPr bwMode="auto">
          <a:xfrm>
            <a:off x="4392084" y="4564575"/>
            <a:ext cx="192093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51" name="原创设计师QQ598969553           _8"/>
          <p:cNvSpPr/>
          <p:nvPr/>
        </p:nvSpPr>
        <p:spPr>
          <a:xfrm>
            <a:off x="6615177" y="1515641"/>
            <a:ext cx="1785080" cy="430877"/>
          </a:xfrm>
          <a:prstGeom prst="rect">
            <a:avLst/>
          </a:prstGeom>
        </p:spPr>
        <p:txBody>
          <a:bodyPr wrap="none" lIns="121908" tIns="60955" rIns="121908" bIns="60955">
            <a:spAutoFit/>
          </a:bodyPr>
          <a:lstStyle/>
          <a:p>
            <a:pPr fontAlgn="base">
              <a:spcBef>
                <a:spcPct val="0"/>
              </a:spcBef>
              <a:spcAft>
                <a:spcPct val="0"/>
              </a:spcAft>
            </a:pPr>
            <a:r>
              <a:rPr lang="zh-CN" altLang="en-US" sz="2000" dirty="0">
                <a:solidFill>
                  <a:prstClr val="black"/>
                </a:solidFill>
                <a:latin typeface="微软雅黑" pitchFamily="34" charset="-122"/>
                <a:ea typeface="微软雅黑" pitchFamily="34" charset="-122"/>
              </a:rPr>
              <a:t>处于起步阶段</a:t>
            </a:r>
          </a:p>
        </p:txBody>
      </p:sp>
      <p:sp>
        <p:nvSpPr>
          <p:cNvPr id="52" name="原创设计师QQ598969553           _9"/>
          <p:cNvSpPr>
            <a:spLocks noChangeArrowheads="1"/>
          </p:cNvSpPr>
          <p:nvPr/>
        </p:nvSpPr>
        <p:spPr bwMode="auto">
          <a:xfrm>
            <a:off x="6576053" y="1825945"/>
            <a:ext cx="4057651" cy="738525"/>
          </a:xfrm>
          <a:prstGeom prst="rect">
            <a:avLst/>
          </a:prstGeom>
          <a:noFill/>
          <a:ln>
            <a:noFill/>
          </a:ln>
          <a:extLst/>
        </p:spPr>
        <p:txBody>
          <a:bodyPr lIns="121908" tIns="60955" rIns="121908" bIns="60955">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fontAlgn="base">
              <a:lnSpc>
                <a:spcPct val="150000"/>
              </a:lnSpc>
              <a:spcAft>
                <a:spcPct val="0"/>
              </a:spcAft>
              <a:buFont typeface="Arial" charset="0"/>
              <a:buNone/>
            </a:pPr>
            <a:r>
              <a:rPr lang="zh-CN" altLang="en-US" sz="1333" dirty="0">
                <a:solidFill>
                  <a:prstClr val="black"/>
                </a:solidFill>
              </a:rPr>
              <a:t>点击输入简要文字内容，文字内容需概括精炼，不用多余的文字修饰，言简意赅的说明该项内容。</a:t>
            </a:r>
            <a:endParaRPr lang="en-US" altLang="zh-CN" sz="1333" dirty="0">
              <a:solidFill>
                <a:prstClr val="black"/>
              </a:solidFill>
            </a:endParaRPr>
          </a:p>
        </p:txBody>
      </p:sp>
      <p:grpSp>
        <p:nvGrpSpPr>
          <p:cNvPr id="53" name="原创设计师QQ598969553           _10"/>
          <p:cNvGrpSpPr>
            <a:grpSpLocks/>
          </p:cNvGrpSpPr>
          <p:nvPr/>
        </p:nvGrpSpPr>
        <p:grpSpPr bwMode="auto">
          <a:xfrm>
            <a:off x="800432" y="2316636"/>
            <a:ext cx="3012857" cy="3012857"/>
            <a:chOff x="1103084" y="2155824"/>
            <a:chExt cx="3176815" cy="3176815"/>
          </a:xfrm>
        </p:grpSpPr>
        <p:sp>
          <p:nvSpPr>
            <p:cNvPr id="54" name="椭圆 53"/>
            <p:cNvSpPr/>
            <p:nvPr/>
          </p:nvSpPr>
          <p:spPr>
            <a:xfrm>
              <a:off x="1103084" y="2155824"/>
              <a:ext cx="3176815" cy="317681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079">
                <a:defRPr/>
              </a:pPr>
              <a:endParaRPr lang="zh-CN" altLang="en-US" sz="24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5" name="椭圆 54"/>
            <p:cNvSpPr/>
            <p:nvPr/>
          </p:nvSpPr>
          <p:spPr>
            <a:xfrm>
              <a:off x="1281790" y="2334530"/>
              <a:ext cx="2819403" cy="2819403"/>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079">
                <a:defRPr/>
              </a:pPr>
              <a:endParaRPr lang="zh-CN" altLang="en-US" sz="24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56" name="原创设计师QQ598969553           _11"/>
          <p:cNvSpPr/>
          <p:nvPr/>
        </p:nvSpPr>
        <p:spPr>
          <a:xfrm>
            <a:off x="3119669" y="1700808"/>
            <a:ext cx="497747" cy="49774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2400" dirty="0">
                <a:solidFill>
                  <a:prstClr val="white"/>
                </a:solidFill>
              </a:rPr>
              <a:t>1</a:t>
            </a:r>
            <a:endParaRPr lang="zh-CN" altLang="en-US" sz="2400" dirty="0">
              <a:solidFill>
                <a:prstClr val="white"/>
              </a:solidFill>
            </a:endParaRPr>
          </a:p>
        </p:txBody>
      </p:sp>
      <p:sp>
        <p:nvSpPr>
          <p:cNvPr id="57" name="原创设计师QQ598969553           _12"/>
          <p:cNvSpPr/>
          <p:nvPr/>
        </p:nvSpPr>
        <p:spPr>
          <a:xfrm>
            <a:off x="4175787" y="2982037"/>
            <a:ext cx="497747" cy="49774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2400" dirty="0">
                <a:solidFill>
                  <a:prstClr val="white"/>
                </a:solidFill>
              </a:rPr>
              <a:t>2</a:t>
            </a:r>
            <a:endParaRPr lang="zh-CN" altLang="en-US" sz="2400" dirty="0">
              <a:solidFill>
                <a:prstClr val="white"/>
              </a:solidFill>
            </a:endParaRPr>
          </a:p>
        </p:txBody>
      </p:sp>
      <p:sp>
        <p:nvSpPr>
          <p:cNvPr id="58" name="原创设计师QQ598969553           _13"/>
          <p:cNvSpPr/>
          <p:nvPr/>
        </p:nvSpPr>
        <p:spPr>
          <a:xfrm>
            <a:off x="4147867" y="4291895"/>
            <a:ext cx="497747" cy="49774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2400" dirty="0">
                <a:solidFill>
                  <a:prstClr val="white"/>
                </a:solidFill>
              </a:rPr>
              <a:t>3</a:t>
            </a:r>
            <a:endParaRPr lang="zh-CN" altLang="en-US" sz="2400" dirty="0">
              <a:solidFill>
                <a:prstClr val="white"/>
              </a:solidFill>
            </a:endParaRPr>
          </a:p>
        </p:txBody>
      </p:sp>
      <p:sp>
        <p:nvSpPr>
          <p:cNvPr id="59" name="原创设计师QQ598969553           _14"/>
          <p:cNvSpPr/>
          <p:nvPr/>
        </p:nvSpPr>
        <p:spPr>
          <a:xfrm>
            <a:off x="3119669" y="5425503"/>
            <a:ext cx="497747" cy="49774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2400" dirty="0">
                <a:solidFill>
                  <a:prstClr val="white"/>
                </a:solidFill>
              </a:rPr>
              <a:t>4</a:t>
            </a:r>
            <a:endParaRPr lang="zh-CN" altLang="en-US" sz="2400" dirty="0">
              <a:solidFill>
                <a:prstClr val="white"/>
              </a:solidFill>
            </a:endParaRPr>
          </a:p>
        </p:txBody>
      </p:sp>
      <p:grpSp>
        <p:nvGrpSpPr>
          <p:cNvPr id="60" name="原创设计师QQ598969553           _15"/>
          <p:cNvGrpSpPr/>
          <p:nvPr/>
        </p:nvGrpSpPr>
        <p:grpSpPr>
          <a:xfrm>
            <a:off x="5319507" y="1419629"/>
            <a:ext cx="1145275" cy="1145275"/>
            <a:chOff x="3989630" y="984316"/>
            <a:chExt cx="858956" cy="858956"/>
          </a:xfrm>
        </p:grpSpPr>
        <p:grpSp>
          <p:nvGrpSpPr>
            <p:cNvPr id="61" name="组合 60"/>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66" name="椭圆 6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grpSp>
          <p:nvGrpSpPr>
            <p:cNvPr id="62" name="组合 54"/>
            <p:cNvGrpSpPr>
              <a:grpSpLocks noChangeAspect="1"/>
            </p:cNvGrpSpPr>
            <p:nvPr/>
          </p:nvGrpSpPr>
          <p:grpSpPr bwMode="auto">
            <a:xfrm>
              <a:off x="4230408" y="1145668"/>
              <a:ext cx="389996" cy="469766"/>
              <a:chOff x="3452849" y="2667439"/>
              <a:chExt cx="239345" cy="288607"/>
            </a:xfrm>
          </p:grpSpPr>
          <p:sp>
            <p:nvSpPr>
              <p:cNvPr id="63" name="Freeform 846"/>
              <p:cNvSpPr>
                <a:spLocks/>
              </p:cNvSpPr>
              <p:nvPr/>
            </p:nvSpPr>
            <p:spPr bwMode="auto">
              <a:xfrm>
                <a:off x="3452849" y="2721892"/>
                <a:ext cx="239345" cy="234154"/>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C00000"/>
              </a:solidFill>
              <a:ln>
                <a:noFill/>
              </a:ln>
              <a:extLst/>
            </p:spPr>
            <p:txBody>
              <a:bodyPr lIns="162560" tIns="81280" rIns="162560" bIns="81280"/>
              <a:lstStyle/>
              <a:p>
                <a:pPr defTabSz="1219079">
                  <a:defRPr/>
                </a:pPr>
                <a:endParaRPr lang="zh-CN" altLang="en-US" sz="3319">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64" name="Freeform 847"/>
              <p:cNvSpPr>
                <a:spLocks/>
              </p:cNvSpPr>
              <p:nvPr/>
            </p:nvSpPr>
            <p:spPr bwMode="auto">
              <a:xfrm>
                <a:off x="3547138" y="2667439"/>
                <a:ext cx="44424" cy="138859"/>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C00000"/>
              </a:solidFill>
              <a:ln>
                <a:noFill/>
              </a:ln>
              <a:extLst/>
            </p:spPr>
            <p:txBody>
              <a:bodyPr lIns="162560" tIns="81280" rIns="162560" bIns="81280"/>
              <a:lstStyle/>
              <a:p>
                <a:pPr defTabSz="1219079">
                  <a:defRPr/>
                </a:pPr>
                <a:endParaRPr lang="zh-CN" altLang="en-US" sz="3319">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67" name="原创设计师QQ598969553           _16"/>
          <p:cNvGrpSpPr/>
          <p:nvPr/>
        </p:nvGrpSpPr>
        <p:grpSpPr>
          <a:xfrm>
            <a:off x="6246283" y="2597787"/>
            <a:ext cx="1145275" cy="1145275"/>
            <a:chOff x="4684712" y="1948340"/>
            <a:chExt cx="858956" cy="858956"/>
          </a:xfrm>
        </p:grpSpPr>
        <p:grpSp>
          <p:nvGrpSpPr>
            <p:cNvPr id="68" name="组合 67"/>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71" name="椭圆 7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69" name="Freeform 168"/>
            <p:cNvSpPr>
              <a:spLocks noChangeAspect="1" noEditPoints="1"/>
            </p:cNvSpPr>
            <p:nvPr/>
          </p:nvSpPr>
          <p:spPr bwMode="auto">
            <a:xfrm>
              <a:off x="4918327" y="2222412"/>
              <a:ext cx="425533" cy="364326"/>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C00000"/>
            </a:solidFill>
            <a:ln>
              <a:noFill/>
            </a:ln>
            <a:extLst/>
          </p:spPr>
          <p:txBody>
            <a:bodyPr lIns="162560" tIns="81280" rIns="162560" bIns="81280"/>
            <a:lstStyle/>
            <a:p>
              <a:pPr defTabSz="1219079">
                <a:defRPr/>
              </a:pPr>
              <a:endParaRPr lang="zh-CN" altLang="en-US" sz="3319">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72" name="原创设计师QQ598969553           _17"/>
          <p:cNvGrpSpPr/>
          <p:nvPr/>
        </p:nvGrpSpPr>
        <p:grpSpPr>
          <a:xfrm>
            <a:off x="6288021" y="3991937"/>
            <a:ext cx="1145275" cy="1145275"/>
            <a:chOff x="4716016" y="2993953"/>
            <a:chExt cx="858956" cy="858956"/>
          </a:xfrm>
        </p:grpSpPr>
        <p:grpSp>
          <p:nvGrpSpPr>
            <p:cNvPr id="73" name="组合 72"/>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76" name="椭圆 7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74" name="Freeform 203"/>
            <p:cNvSpPr>
              <a:spLocks noChangeAspect="1" noEditPoints="1"/>
            </p:cNvSpPr>
            <p:nvPr/>
          </p:nvSpPr>
          <p:spPr bwMode="auto">
            <a:xfrm>
              <a:off x="4972990" y="3242045"/>
              <a:ext cx="370870" cy="356606"/>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rgbClr val="C00000"/>
            </a:solidFill>
            <a:ln>
              <a:noFill/>
            </a:ln>
            <a:extLst/>
          </p:spPr>
          <p:txBody>
            <a:bodyPr lIns="162560" tIns="81280" rIns="162560" bIns="81280"/>
            <a:lstStyle/>
            <a:p>
              <a:pPr defTabSz="1219079">
                <a:defRPr/>
              </a:pPr>
              <a:endParaRPr lang="zh-CN" altLang="en-US" sz="3319">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77" name="原创设计师QQ598969553           _18"/>
          <p:cNvGrpSpPr/>
          <p:nvPr/>
        </p:nvGrpSpPr>
        <p:grpSpPr>
          <a:xfrm>
            <a:off x="5329128" y="5152848"/>
            <a:ext cx="1145275" cy="1145275"/>
            <a:chOff x="3996846" y="3864636"/>
            <a:chExt cx="858956" cy="858956"/>
          </a:xfrm>
        </p:grpSpPr>
        <p:grpSp>
          <p:nvGrpSpPr>
            <p:cNvPr id="78" name="组合 77"/>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81" name="椭圆 8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79" name="Freeform 110"/>
            <p:cNvSpPr>
              <a:spLocks noChangeAspect="1" noEditPoints="1"/>
            </p:cNvSpPr>
            <p:nvPr/>
          </p:nvSpPr>
          <p:spPr bwMode="auto">
            <a:xfrm>
              <a:off x="4211960" y="4064356"/>
              <a:ext cx="424516" cy="37634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C00000"/>
            </a:solidFill>
            <a:ln>
              <a:noFill/>
            </a:ln>
            <a:extLst/>
          </p:spPr>
          <p:txBody>
            <a:bodyPr lIns="162560" tIns="81280" rIns="162560" bIns="81280"/>
            <a:lstStyle/>
            <a:p>
              <a:pPr defTabSz="1219079">
                <a:defRPr/>
              </a:pPr>
              <a:endParaRPr lang="zh-CN" altLang="en-US" sz="3319">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82" name="原创设计师QQ598969553           _19"/>
          <p:cNvSpPr/>
          <p:nvPr/>
        </p:nvSpPr>
        <p:spPr>
          <a:xfrm>
            <a:off x="7479273" y="2662754"/>
            <a:ext cx="1785080" cy="430877"/>
          </a:xfrm>
          <a:prstGeom prst="rect">
            <a:avLst/>
          </a:prstGeom>
        </p:spPr>
        <p:txBody>
          <a:bodyPr wrap="none" lIns="121908" tIns="60955" rIns="121908" bIns="60955">
            <a:spAutoFit/>
          </a:bodyPr>
          <a:lstStyle/>
          <a:p>
            <a:pPr fontAlgn="base">
              <a:spcBef>
                <a:spcPct val="0"/>
              </a:spcBef>
              <a:spcAft>
                <a:spcPct val="0"/>
              </a:spcAft>
            </a:pPr>
            <a:r>
              <a:rPr lang="zh-CN" altLang="en-US" sz="2000" dirty="0">
                <a:solidFill>
                  <a:prstClr val="black"/>
                </a:solidFill>
                <a:latin typeface="微软雅黑" pitchFamily="34" charset="-122"/>
                <a:ea typeface="微软雅黑" pitchFamily="34" charset="-122"/>
              </a:rPr>
              <a:t>整体规模较小</a:t>
            </a:r>
          </a:p>
        </p:txBody>
      </p:sp>
      <p:sp>
        <p:nvSpPr>
          <p:cNvPr id="83" name="原创设计师QQ598969553           _20"/>
          <p:cNvSpPr>
            <a:spLocks noChangeArrowheads="1"/>
          </p:cNvSpPr>
          <p:nvPr/>
        </p:nvSpPr>
        <p:spPr bwMode="auto">
          <a:xfrm>
            <a:off x="7440149" y="2973058"/>
            <a:ext cx="4057651" cy="738525"/>
          </a:xfrm>
          <a:prstGeom prst="rect">
            <a:avLst/>
          </a:prstGeom>
          <a:noFill/>
          <a:ln>
            <a:noFill/>
          </a:ln>
          <a:extLst/>
        </p:spPr>
        <p:txBody>
          <a:bodyPr lIns="121908" tIns="60955" rIns="121908" bIns="60955">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fontAlgn="base">
              <a:lnSpc>
                <a:spcPct val="150000"/>
              </a:lnSpc>
              <a:spcAft>
                <a:spcPct val="0"/>
              </a:spcAft>
              <a:buFont typeface="Arial" charset="0"/>
              <a:buNone/>
            </a:pPr>
            <a:r>
              <a:rPr lang="zh-CN" altLang="en-US" sz="1333" dirty="0">
                <a:solidFill>
                  <a:prstClr val="black"/>
                </a:solidFill>
              </a:rPr>
              <a:t>点击输入简要文字内容，文字内容需概括精炼，不用多余的文字修饰，言简意赅的说明该项内容。</a:t>
            </a:r>
            <a:endParaRPr lang="en-US" altLang="zh-CN" sz="1333" dirty="0">
              <a:solidFill>
                <a:prstClr val="black"/>
              </a:solidFill>
            </a:endParaRPr>
          </a:p>
        </p:txBody>
      </p:sp>
      <p:sp>
        <p:nvSpPr>
          <p:cNvPr id="84" name="原创设计师QQ598969553           _21"/>
          <p:cNvSpPr/>
          <p:nvPr/>
        </p:nvSpPr>
        <p:spPr>
          <a:xfrm>
            <a:off x="7578684" y="4037387"/>
            <a:ext cx="1785080" cy="430877"/>
          </a:xfrm>
          <a:prstGeom prst="rect">
            <a:avLst/>
          </a:prstGeom>
        </p:spPr>
        <p:txBody>
          <a:bodyPr wrap="none" lIns="121908" tIns="60955" rIns="121908" bIns="60955">
            <a:spAutoFit/>
          </a:bodyPr>
          <a:lstStyle/>
          <a:p>
            <a:pPr fontAlgn="base">
              <a:spcBef>
                <a:spcPct val="0"/>
              </a:spcBef>
              <a:spcAft>
                <a:spcPct val="0"/>
              </a:spcAft>
            </a:pPr>
            <a:r>
              <a:rPr lang="zh-CN" altLang="en-US" sz="2000" dirty="0">
                <a:solidFill>
                  <a:prstClr val="black"/>
                </a:solidFill>
                <a:latin typeface="微软雅黑" pitchFamily="34" charset="-122"/>
                <a:ea typeface="微软雅黑" pitchFamily="34" charset="-122"/>
              </a:rPr>
              <a:t>市场占有率低</a:t>
            </a:r>
          </a:p>
        </p:txBody>
      </p:sp>
      <p:sp>
        <p:nvSpPr>
          <p:cNvPr id="85" name="原创设计师QQ598969553           _22"/>
          <p:cNvSpPr>
            <a:spLocks noChangeArrowheads="1"/>
          </p:cNvSpPr>
          <p:nvPr/>
        </p:nvSpPr>
        <p:spPr bwMode="auto">
          <a:xfrm>
            <a:off x="7539560" y="4347691"/>
            <a:ext cx="4057651" cy="738525"/>
          </a:xfrm>
          <a:prstGeom prst="rect">
            <a:avLst/>
          </a:prstGeom>
          <a:noFill/>
          <a:ln>
            <a:noFill/>
          </a:ln>
          <a:extLst/>
        </p:spPr>
        <p:txBody>
          <a:bodyPr lIns="121908" tIns="60955" rIns="121908" bIns="60955">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fontAlgn="base">
              <a:lnSpc>
                <a:spcPct val="150000"/>
              </a:lnSpc>
              <a:spcAft>
                <a:spcPct val="0"/>
              </a:spcAft>
              <a:buFont typeface="Arial" charset="0"/>
              <a:buNone/>
            </a:pPr>
            <a:r>
              <a:rPr lang="zh-CN" altLang="en-US" sz="1333" dirty="0">
                <a:solidFill>
                  <a:prstClr val="black"/>
                </a:solidFill>
              </a:rPr>
              <a:t>点击输入简要文字内容，文字内容需概括精炼，不用多余的文字修饰，言简意赅的说明该项内容。</a:t>
            </a:r>
            <a:endParaRPr lang="en-US" altLang="zh-CN" sz="1333" dirty="0">
              <a:solidFill>
                <a:prstClr val="black"/>
              </a:solidFill>
            </a:endParaRPr>
          </a:p>
        </p:txBody>
      </p:sp>
      <p:sp>
        <p:nvSpPr>
          <p:cNvPr id="86" name="原创设计师QQ598969553           _23"/>
          <p:cNvSpPr/>
          <p:nvPr/>
        </p:nvSpPr>
        <p:spPr>
          <a:xfrm>
            <a:off x="6678690" y="5296613"/>
            <a:ext cx="1785080" cy="430877"/>
          </a:xfrm>
          <a:prstGeom prst="rect">
            <a:avLst/>
          </a:prstGeom>
        </p:spPr>
        <p:txBody>
          <a:bodyPr wrap="none" lIns="121908" tIns="60955" rIns="121908" bIns="60955">
            <a:spAutoFit/>
          </a:bodyPr>
          <a:lstStyle/>
          <a:p>
            <a:pPr fontAlgn="base">
              <a:spcBef>
                <a:spcPct val="0"/>
              </a:spcBef>
              <a:spcAft>
                <a:spcPct val="0"/>
              </a:spcAft>
            </a:pPr>
            <a:r>
              <a:rPr lang="zh-CN" altLang="en-US" sz="2000" dirty="0">
                <a:solidFill>
                  <a:prstClr val="black"/>
                </a:solidFill>
                <a:latin typeface="微软雅黑" pitchFamily="34" charset="-122"/>
                <a:ea typeface="微软雅黑" pitchFamily="34" charset="-122"/>
              </a:rPr>
              <a:t>市场认知度低</a:t>
            </a:r>
          </a:p>
        </p:txBody>
      </p:sp>
      <p:sp>
        <p:nvSpPr>
          <p:cNvPr id="87" name="原创设计师QQ598969553           _24"/>
          <p:cNvSpPr>
            <a:spLocks noChangeArrowheads="1"/>
          </p:cNvSpPr>
          <p:nvPr/>
        </p:nvSpPr>
        <p:spPr bwMode="auto">
          <a:xfrm>
            <a:off x="6639567" y="5606917"/>
            <a:ext cx="4057651" cy="738525"/>
          </a:xfrm>
          <a:prstGeom prst="rect">
            <a:avLst/>
          </a:prstGeom>
          <a:noFill/>
          <a:ln>
            <a:noFill/>
          </a:ln>
          <a:extLst/>
        </p:spPr>
        <p:txBody>
          <a:bodyPr lIns="121908" tIns="60955" rIns="121908" bIns="60955">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fontAlgn="base">
              <a:lnSpc>
                <a:spcPct val="150000"/>
              </a:lnSpc>
              <a:spcAft>
                <a:spcPct val="0"/>
              </a:spcAft>
              <a:buFont typeface="Arial" charset="0"/>
              <a:buNone/>
            </a:pPr>
            <a:r>
              <a:rPr lang="zh-CN" altLang="en-US" sz="1333" dirty="0">
                <a:solidFill>
                  <a:prstClr val="black"/>
                </a:solidFill>
              </a:rPr>
              <a:t>点击输入简要文字内容，文字内容需概括精炼，不用多余的文字修饰，言简意赅的说明该项内容。</a:t>
            </a:r>
            <a:endParaRPr lang="en-US" altLang="zh-CN" sz="1333" dirty="0">
              <a:solidFill>
                <a:prstClr val="black"/>
              </a:solidFill>
            </a:endParaRPr>
          </a:p>
        </p:txBody>
      </p:sp>
      <p:pic>
        <p:nvPicPr>
          <p:cNvPr id="88" name="Picture 64"/>
          <p:cNvPicPr>
            <a:picLocks noGrp="1" noSelect="1" noRot="1" noChangeAspect="1" noMove="1" noResize="1" noChangeShapeType="1"/>
          </p:cNvPicPr>
          <p:nvPr/>
        </p:nvPicPr>
        <p:blipFill>
          <a:blip r:embed="rId4"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4032660376"/>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250"/>
                                      </p:stCondLst>
                                      <p:childTnLst>
                                        <p:set>
                                          <p:cBhvr>
                                            <p:cTn id="15" dur="1" fill="hold">
                                              <p:stCondLst>
                                                <p:cond delay="0"/>
                                              </p:stCondLst>
                                            </p:cTn>
                                            <p:tgtEl>
                                              <p:spTgt spid="53"/>
                                            </p:tgtEl>
                                            <p:attrNameLst>
                                              <p:attrName>style.visibility</p:attrName>
                                            </p:attrNameLst>
                                          </p:cBhvr>
                                          <p:to>
                                            <p:strVal val="visible"/>
                                          </p:to>
                                        </p:set>
                                        <p:anim calcmode="lin" valueType="num">
                                          <p:cBhvr>
                                            <p:cTn id="16" dur="400" fill="hold"/>
                                            <p:tgtEl>
                                              <p:spTgt spid="53"/>
                                            </p:tgtEl>
                                            <p:attrNameLst>
                                              <p:attrName>ppt_w</p:attrName>
                                            </p:attrNameLst>
                                          </p:cBhvr>
                                          <p:tavLst>
                                            <p:tav tm="0">
                                              <p:val>
                                                <p:fltVal val="0"/>
                                              </p:val>
                                            </p:tav>
                                            <p:tav tm="100000">
                                              <p:val>
                                                <p:strVal val="#ppt_w"/>
                                              </p:val>
                                            </p:tav>
                                          </p:tavLst>
                                        </p:anim>
                                        <p:anim calcmode="lin" valueType="num">
                                          <p:cBhvr>
                                            <p:cTn id="17" dur="400" fill="hold"/>
                                            <p:tgtEl>
                                              <p:spTgt spid="53"/>
                                            </p:tgtEl>
                                            <p:attrNameLst>
                                              <p:attrName>ppt_h</p:attrName>
                                            </p:attrNameLst>
                                          </p:cBhvr>
                                          <p:tavLst>
                                            <p:tav tm="0">
                                              <p:val>
                                                <p:fltVal val="0"/>
                                              </p:val>
                                            </p:tav>
                                            <p:tav tm="100000">
                                              <p:val>
                                                <p:strVal val="#ppt_h"/>
                                              </p:val>
                                            </p:tav>
                                          </p:tavLst>
                                        </p:anim>
                                        <p:animEffect transition="in" filter="fade">
                                          <p:cBhvr>
                                            <p:cTn id="18" dur="400"/>
                                            <p:tgtEl>
                                              <p:spTgt spid="53"/>
                                            </p:tgtEl>
                                          </p:cBhvr>
                                        </p:animEffect>
                                      </p:childTnLst>
                                    </p:cTn>
                                  </p:par>
                                </p:childTnLst>
                              </p:cTn>
                            </p:par>
                            <p:par>
                              <p:cTn id="19" fill="hold">
                                <p:stCondLst>
                                  <p:cond delay="1150"/>
                                </p:stCondLst>
                                <p:childTnLst>
                                  <p:par>
                                    <p:cTn id="20" presetID="22" presetClass="entr" presetSubtype="1" fill="hold" nodeType="after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wipe(up)">
                                          <p:cBhvr>
                                            <p:cTn id="22" dur="350"/>
                                            <p:tgtEl>
                                              <p:spTgt spid="46"/>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cBhvr>
                                            <p:cTn id="26" dur="500" fill="hold"/>
                                            <p:tgtEl>
                                              <p:spTgt spid="56"/>
                                            </p:tgtEl>
                                            <p:attrNameLst>
                                              <p:attrName>ppt_w</p:attrName>
                                            </p:attrNameLst>
                                          </p:cBhvr>
                                          <p:tavLst>
                                            <p:tav tm="0">
                                              <p:val>
                                                <p:fltVal val="0"/>
                                              </p:val>
                                            </p:tav>
                                            <p:tav tm="100000">
                                              <p:val>
                                                <p:strVal val="#ppt_w"/>
                                              </p:val>
                                            </p:tav>
                                          </p:tavLst>
                                        </p:anim>
                                        <p:anim calcmode="lin" valueType="num">
                                          <p:cBhvr>
                                            <p:cTn id="27" dur="500" fill="hold"/>
                                            <p:tgtEl>
                                              <p:spTgt spid="56"/>
                                            </p:tgtEl>
                                            <p:attrNameLst>
                                              <p:attrName>ppt_h</p:attrName>
                                            </p:attrNameLst>
                                          </p:cBhvr>
                                          <p:tavLst>
                                            <p:tav tm="0">
                                              <p:val>
                                                <p:fltVal val="0"/>
                                              </p:val>
                                            </p:tav>
                                            <p:tav tm="100000">
                                              <p:val>
                                                <p:strVal val="#ppt_h"/>
                                              </p:val>
                                            </p:tav>
                                          </p:tavLst>
                                        </p:anim>
                                        <p:animEffect transition="in" filter="fade">
                                          <p:cBhvr>
                                            <p:cTn id="28" dur="500"/>
                                            <p:tgtEl>
                                              <p:spTgt spid="56"/>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left)">
                                          <p:cBhvr>
                                            <p:cTn id="32" dur="500"/>
                                            <p:tgtEl>
                                              <p:spTgt spid="47"/>
                                            </p:tgtEl>
                                          </p:cBhvr>
                                        </p:animEffect>
                                      </p:childTnLst>
                                    </p:cTn>
                                  </p:par>
                                </p:childTnLst>
                              </p:cTn>
                            </p:par>
                            <p:par>
                              <p:cTn id="33" fill="hold">
                                <p:stCondLst>
                                  <p:cond delay="2500"/>
                                </p:stCondLst>
                                <p:childTnLst>
                                  <p:par>
                                    <p:cTn id="34" presetID="2" presetClass="entr" presetSubtype="2" fill="hold" nodeType="afterEffect" p14:presetBounceEnd="40000">
                                      <p:stCondLst>
                                        <p:cond delay="0"/>
                                      </p:stCondLst>
                                      <p:childTnLst>
                                        <p:set>
                                          <p:cBhvr>
                                            <p:cTn id="35" dur="1" fill="hold">
                                              <p:stCondLst>
                                                <p:cond delay="0"/>
                                              </p:stCondLst>
                                            </p:cTn>
                                            <p:tgtEl>
                                              <p:spTgt spid="60"/>
                                            </p:tgtEl>
                                            <p:attrNameLst>
                                              <p:attrName>style.visibility</p:attrName>
                                            </p:attrNameLst>
                                          </p:cBhvr>
                                          <p:to>
                                            <p:strVal val="visible"/>
                                          </p:to>
                                        </p:set>
                                        <p:anim calcmode="lin" valueType="num" p14:bounceEnd="40000">
                                          <p:cBhvr additive="base">
                                            <p:cTn id="36" dur="500" fill="hold"/>
                                            <p:tgtEl>
                                              <p:spTgt spid="60"/>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60"/>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wipe(left)">
                                          <p:cBhvr>
                                            <p:cTn id="44" dur="500"/>
                                            <p:tgtEl>
                                              <p:spTgt spid="52"/>
                                            </p:tgtEl>
                                          </p:cBhvr>
                                        </p:animEffect>
                                      </p:childTnLst>
                                    </p:cTn>
                                  </p:par>
                                  <p:par>
                                    <p:cTn id="45" presetID="53" presetClass="entr" presetSubtype="16" fill="hold" grpId="0" nodeType="withEffect">
                                      <p:stCondLst>
                                        <p:cond delay="750"/>
                                      </p:stCondLst>
                                      <p:childTnLst>
                                        <p:set>
                                          <p:cBhvr>
                                            <p:cTn id="46" dur="1" fill="hold">
                                              <p:stCondLst>
                                                <p:cond delay="0"/>
                                              </p:stCondLst>
                                            </p:cTn>
                                            <p:tgtEl>
                                              <p:spTgt spid="57"/>
                                            </p:tgtEl>
                                            <p:attrNameLst>
                                              <p:attrName>style.visibility</p:attrName>
                                            </p:attrNameLst>
                                          </p:cBhvr>
                                          <p:to>
                                            <p:strVal val="visible"/>
                                          </p:to>
                                        </p:set>
                                        <p:anim calcmode="lin" valueType="num">
                                          <p:cBhvr>
                                            <p:cTn id="47" dur="500" fill="hold"/>
                                            <p:tgtEl>
                                              <p:spTgt spid="57"/>
                                            </p:tgtEl>
                                            <p:attrNameLst>
                                              <p:attrName>ppt_w</p:attrName>
                                            </p:attrNameLst>
                                          </p:cBhvr>
                                          <p:tavLst>
                                            <p:tav tm="0">
                                              <p:val>
                                                <p:fltVal val="0"/>
                                              </p:val>
                                            </p:tav>
                                            <p:tav tm="100000">
                                              <p:val>
                                                <p:strVal val="#ppt_w"/>
                                              </p:val>
                                            </p:tav>
                                          </p:tavLst>
                                        </p:anim>
                                        <p:anim calcmode="lin" valueType="num">
                                          <p:cBhvr>
                                            <p:cTn id="48" dur="500" fill="hold"/>
                                            <p:tgtEl>
                                              <p:spTgt spid="57"/>
                                            </p:tgtEl>
                                            <p:attrNameLst>
                                              <p:attrName>ppt_h</p:attrName>
                                            </p:attrNameLst>
                                          </p:cBhvr>
                                          <p:tavLst>
                                            <p:tav tm="0">
                                              <p:val>
                                                <p:fltVal val="0"/>
                                              </p:val>
                                            </p:tav>
                                            <p:tav tm="100000">
                                              <p:val>
                                                <p:strVal val="#ppt_h"/>
                                              </p:val>
                                            </p:tav>
                                          </p:tavLst>
                                        </p:anim>
                                        <p:animEffect transition="in" filter="fade">
                                          <p:cBhvr>
                                            <p:cTn id="49" dur="500"/>
                                            <p:tgtEl>
                                              <p:spTgt spid="57"/>
                                            </p:tgtEl>
                                          </p:cBhvr>
                                        </p:animEffect>
                                      </p:childTnLst>
                                    </p:cTn>
                                  </p:par>
                                </p:childTnLst>
                              </p:cTn>
                            </p:par>
                            <p:par>
                              <p:cTn id="50" fill="hold">
                                <p:stCondLst>
                                  <p:cond delay="4250"/>
                                </p:stCondLst>
                                <p:childTnLst>
                                  <p:par>
                                    <p:cTn id="51" presetID="22" presetClass="entr" presetSubtype="8" fill="hold" nodeType="after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wipe(left)">
                                          <p:cBhvr>
                                            <p:cTn id="53" dur="500"/>
                                            <p:tgtEl>
                                              <p:spTgt spid="49"/>
                                            </p:tgtEl>
                                          </p:cBhvr>
                                        </p:animEffect>
                                      </p:childTnLst>
                                    </p:cTn>
                                  </p:par>
                                </p:childTnLst>
                              </p:cTn>
                            </p:par>
                            <p:par>
                              <p:cTn id="54" fill="hold">
                                <p:stCondLst>
                                  <p:cond delay="4750"/>
                                </p:stCondLst>
                                <p:childTnLst>
                                  <p:par>
                                    <p:cTn id="55" presetID="2" presetClass="entr" presetSubtype="2" fill="hold" nodeType="afterEffect" p14:presetBounceEnd="40000">
                                      <p:stCondLst>
                                        <p:cond delay="0"/>
                                      </p:stCondLst>
                                      <p:childTnLst>
                                        <p:set>
                                          <p:cBhvr>
                                            <p:cTn id="56" dur="1" fill="hold">
                                              <p:stCondLst>
                                                <p:cond delay="0"/>
                                              </p:stCondLst>
                                            </p:cTn>
                                            <p:tgtEl>
                                              <p:spTgt spid="67"/>
                                            </p:tgtEl>
                                            <p:attrNameLst>
                                              <p:attrName>style.visibility</p:attrName>
                                            </p:attrNameLst>
                                          </p:cBhvr>
                                          <p:to>
                                            <p:strVal val="visible"/>
                                          </p:to>
                                        </p:set>
                                        <p:anim calcmode="lin" valueType="num" p14:bounceEnd="40000">
                                          <p:cBhvr additive="base">
                                            <p:cTn id="57" dur="500" fill="hold"/>
                                            <p:tgtEl>
                                              <p:spTgt spid="67"/>
                                            </p:tgtEl>
                                            <p:attrNameLst>
                                              <p:attrName>ppt_x</p:attrName>
                                            </p:attrNameLst>
                                          </p:cBhvr>
                                          <p:tavLst>
                                            <p:tav tm="0">
                                              <p:val>
                                                <p:strVal val="1+#ppt_w/2"/>
                                              </p:val>
                                            </p:tav>
                                            <p:tav tm="100000">
                                              <p:val>
                                                <p:strVal val="#ppt_x"/>
                                              </p:val>
                                            </p:tav>
                                          </p:tavLst>
                                        </p:anim>
                                        <p:anim calcmode="lin" valueType="num" p14:bounceEnd="40000">
                                          <p:cBhvr additive="base">
                                            <p:cTn id="58" dur="500" fill="hold"/>
                                            <p:tgtEl>
                                              <p:spTgt spid="67"/>
                                            </p:tgtEl>
                                            <p:attrNameLst>
                                              <p:attrName>ppt_y</p:attrName>
                                            </p:attrNameLst>
                                          </p:cBhvr>
                                          <p:tavLst>
                                            <p:tav tm="0">
                                              <p:val>
                                                <p:strVal val="#ppt_y"/>
                                              </p:val>
                                            </p:tav>
                                            <p:tav tm="100000">
                                              <p:val>
                                                <p:strVal val="#ppt_y"/>
                                              </p:val>
                                            </p:tav>
                                          </p:tavLst>
                                        </p:anim>
                                      </p:childTnLst>
                                    </p:cTn>
                                  </p:par>
                                </p:childTnLst>
                              </p:cTn>
                            </p:par>
                            <p:par>
                              <p:cTn id="59" fill="hold">
                                <p:stCondLst>
                                  <p:cond delay="5250"/>
                                </p:stCondLst>
                                <p:childTnLst>
                                  <p:par>
                                    <p:cTn id="60" presetID="22" presetClass="entr" presetSubtype="8" fill="hold" grpId="0" nodeType="afterEffect">
                                      <p:stCondLst>
                                        <p:cond delay="0"/>
                                      </p:stCondLst>
                                      <p:childTnLst>
                                        <p:set>
                                          <p:cBhvr>
                                            <p:cTn id="61" dur="1" fill="hold">
                                              <p:stCondLst>
                                                <p:cond delay="0"/>
                                              </p:stCondLst>
                                            </p:cTn>
                                            <p:tgtEl>
                                              <p:spTgt spid="82"/>
                                            </p:tgtEl>
                                            <p:attrNameLst>
                                              <p:attrName>style.visibility</p:attrName>
                                            </p:attrNameLst>
                                          </p:cBhvr>
                                          <p:to>
                                            <p:strVal val="visible"/>
                                          </p:to>
                                        </p:set>
                                        <p:animEffect transition="in" filter="wipe(left)">
                                          <p:cBhvr>
                                            <p:cTn id="62" dur="500"/>
                                            <p:tgtEl>
                                              <p:spTgt spid="82"/>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83"/>
                                            </p:tgtEl>
                                            <p:attrNameLst>
                                              <p:attrName>style.visibility</p:attrName>
                                            </p:attrNameLst>
                                          </p:cBhvr>
                                          <p:to>
                                            <p:strVal val="visible"/>
                                          </p:to>
                                        </p:set>
                                        <p:animEffect transition="in" filter="wipe(left)">
                                          <p:cBhvr>
                                            <p:cTn id="65" dur="500"/>
                                            <p:tgtEl>
                                              <p:spTgt spid="83"/>
                                            </p:tgtEl>
                                          </p:cBhvr>
                                        </p:animEffect>
                                      </p:childTnLst>
                                    </p:cTn>
                                  </p:par>
                                  <p:par>
                                    <p:cTn id="66" presetID="53" presetClass="entr" presetSubtype="16" fill="hold" grpId="0" nodeType="withEffect">
                                      <p:stCondLst>
                                        <p:cond delay="750"/>
                                      </p:stCondLst>
                                      <p:childTnLst>
                                        <p:set>
                                          <p:cBhvr>
                                            <p:cTn id="67" dur="1" fill="hold">
                                              <p:stCondLst>
                                                <p:cond delay="0"/>
                                              </p:stCondLst>
                                            </p:cTn>
                                            <p:tgtEl>
                                              <p:spTgt spid="58"/>
                                            </p:tgtEl>
                                            <p:attrNameLst>
                                              <p:attrName>style.visibility</p:attrName>
                                            </p:attrNameLst>
                                          </p:cBhvr>
                                          <p:to>
                                            <p:strVal val="visible"/>
                                          </p:to>
                                        </p:set>
                                        <p:anim calcmode="lin" valueType="num">
                                          <p:cBhvr>
                                            <p:cTn id="68" dur="500" fill="hold"/>
                                            <p:tgtEl>
                                              <p:spTgt spid="58"/>
                                            </p:tgtEl>
                                            <p:attrNameLst>
                                              <p:attrName>ppt_w</p:attrName>
                                            </p:attrNameLst>
                                          </p:cBhvr>
                                          <p:tavLst>
                                            <p:tav tm="0">
                                              <p:val>
                                                <p:fltVal val="0"/>
                                              </p:val>
                                            </p:tav>
                                            <p:tav tm="100000">
                                              <p:val>
                                                <p:strVal val="#ppt_w"/>
                                              </p:val>
                                            </p:tav>
                                          </p:tavLst>
                                        </p:anim>
                                        <p:anim calcmode="lin" valueType="num">
                                          <p:cBhvr>
                                            <p:cTn id="69" dur="500" fill="hold"/>
                                            <p:tgtEl>
                                              <p:spTgt spid="58"/>
                                            </p:tgtEl>
                                            <p:attrNameLst>
                                              <p:attrName>ppt_h</p:attrName>
                                            </p:attrNameLst>
                                          </p:cBhvr>
                                          <p:tavLst>
                                            <p:tav tm="0">
                                              <p:val>
                                                <p:fltVal val="0"/>
                                              </p:val>
                                            </p:tav>
                                            <p:tav tm="100000">
                                              <p:val>
                                                <p:strVal val="#ppt_h"/>
                                              </p:val>
                                            </p:tav>
                                          </p:tavLst>
                                        </p:anim>
                                        <p:animEffect transition="in" filter="fade">
                                          <p:cBhvr>
                                            <p:cTn id="70" dur="500"/>
                                            <p:tgtEl>
                                              <p:spTgt spid="58"/>
                                            </p:tgtEl>
                                          </p:cBhvr>
                                        </p:animEffect>
                                      </p:childTnLst>
                                    </p:cTn>
                                  </p:par>
                                </p:childTnLst>
                              </p:cTn>
                            </p:par>
                            <p:par>
                              <p:cTn id="71" fill="hold">
                                <p:stCondLst>
                                  <p:cond delay="6500"/>
                                </p:stCondLst>
                                <p:childTnLst>
                                  <p:par>
                                    <p:cTn id="72" presetID="22" presetClass="entr" presetSubtype="8" fill="hold" nodeType="afterEffect">
                                      <p:stCondLst>
                                        <p:cond delay="0"/>
                                      </p:stCondLst>
                                      <p:childTnLst>
                                        <p:set>
                                          <p:cBhvr>
                                            <p:cTn id="73" dur="1" fill="hold">
                                              <p:stCondLst>
                                                <p:cond delay="0"/>
                                              </p:stCondLst>
                                            </p:cTn>
                                            <p:tgtEl>
                                              <p:spTgt spid="50"/>
                                            </p:tgtEl>
                                            <p:attrNameLst>
                                              <p:attrName>style.visibility</p:attrName>
                                            </p:attrNameLst>
                                          </p:cBhvr>
                                          <p:to>
                                            <p:strVal val="visible"/>
                                          </p:to>
                                        </p:set>
                                        <p:animEffect transition="in" filter="wipe(left)">
                                          <p:cBhvr>
                                            <p:cTn id="74" dur="500"/>
                                            <p:tgtEl>
                                              <p:spTgt spid="50"/>
                                            </p:tgtEl>
                                          </p:cBhvr>
                                        </p:animEffect>
                                      </p:childTnLst>
                                    </p:cTn>
                                  </p:par>
                                </p:childTnLst>
                              </p:cTn>
                            </p:par>
                            <p:par>
                              <p:cTn id="75" fill="hold">
                                <p:stCondLst>
                                  <p:cond delay="7000"/>
                                </p:stCondLst>
                                <p:childTnLst>
                                  <p:par>
                                    <p:cTn id="76" presetID="2" presetClass="entr" presetSubtype="2" fill="hold" nodeType="afterEffect" p14:presetBounceEnd="40000">
                                      <p:stCondLst>
                                        <p:cond delay="0"/>
                                      </p:stCondLst>
                                      <p:childTnLst>
                                        <p:set>
                                          <p:cBhvr>
                                            <p:cTn id="77" dur="1" fill="hold">
                                              <p:stCondLst>
                                                <p:cond delay="0"/>
                                              </p:stCondLst>
                                            </p:cTn>
                                            <p:tgtEl>
                                              <p:spTgt spid="72"/>
                                            </p:tgtEl>
                                            <p:attrNameLst>
                                              <p:attrName>style.visibility</p:attrName>
                                            </p:attrNameLst>
                                          </p:cBhvr>
                                          <p:to>
                                            <p:strVal val="visible"/>
                                          </p:to>
                                        </p:set>
                                        <p:anim calcmode="lin" valueType="num" p14:bounceEnd="40000">
                                          <p:cBhvr additive="base">
                                            <p:cTn id="78" dur="500" fill="hold"/>
                                            <p:tgtEl>
                                              <p:spTgt spid="72"/>
                                            </p:tgtEl>
                                            <p:attrNameLst>
                                              <p:attrName>ppt_x</p:attrName>
                                            </p:attrNameLst>
                                          </p:cBhvr>
                                          <p:tavLst>
                                            <p:tav tm="0">
                                              <p:val>
                                                <p:strVal val="1+#ppt_w/2"/>
                                              </p:val>
                                            </p:tav>
                                            <p:tav tm="100000">
                                              <p:val>
                                                <p:strVal val="#ppt_x"/>
                                              </p:val>
                                            </p:tav>
                                          </p:tavLst>
                                        </p:anim>
                                        <p:anim calcmode="lin" valueType="num" p14:bounceEnd="40000">
                                          <p:cBhvr additive="base">
                                            <p:cTn id="79" dur="500" fill="hold"/>
                                            <p:tgtEl>
                                              <p:spTgt spid="72"/>
                                            </p:tgtEl>
                                            <p:attrNameLst>
                                              <p:attrName>ppt_y</p:attrName>
                                            </p:attrNameLst>
                                          </p:cBhvr>
                                          <p:tavLst>
                                            <p:tav tm="0">
                                              <p:val>
                                                <p:strVal val="#ppt_y"/>
                                              </p:val>
                                            </p:tav>
                                            <p:tav tm="100000">
                                              <p:val>
                                                <p:strVal val="#ppt_y"/>
                                              </p:val>
                                            </p:tav>
                                          </p:tavLst>
                                        </p:anim>
                                      </p:childTnLst>
                                    </p:cTn>
                                  </p:par>
                                </p:childTnLst>
                              </p:cTn>
                            </p:par>
                            <p:par>
                              <p:cTn id="80" fill="hold">
                                <p:stCondLst>
                                  <p:cond delay="7500"/>
                                </p:stCondLst>
                                <p:childTnLst>
                                  <p:par>
                                    <p:cTn id="81" presetID="22" presetClass="entr" presetSubtype="8" fill="hold" grpId="0" nodeType="afterEffect">
                                      <p:stCondLst>
                                        <p:cond delay="0"/>
                                      </p:stCondLst>
                                      <p:childTnLst>
                                        <p:set>
                                          <p:cBhvr>
                                            <p:cTn id="82" dur="1" fill="hold">
                                              <p:stCondLst>
                                                <p:cond delay="0"/>
                                              </p:stCondLst>
                                            </p:cTn>
                                            <p:tgtEl>
                                              <p:spTgt spid="84"/>
                                            </p:tgtEl>
                                            <p:attrNameLst>
                                              <p:attrName>style.visibility</p:attrName>
                                            </p:attrNameLst>
                                          </p:cBhvr>
                                          <p:to>
                                            <p:strVal val="visible"/>
                                          </p:to>
                                        </p:set>
                                        <p:animEffect transition="in" filter="wipe(left)">
                                          <p:cBhvr>
                                            <p:cTn id="83" dur="500"/>
                                            <p:tgtEl>
                                              <p:spTgt spid="84"/>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85"/>
                                            </p:tgtEl>
                                            <p:attrNameLst>
                                              <p:attrName>style.visibility</p:attrName>
                                            </p:attrNameLst>
                                          </p:cBhvr>
                                          <p:to>
                                            <p:strVal val="visible"/>
                                          </p:to>
                                        </p:set>
                                        <p:animEffect transition="in" filter="wipe(left)">
                                          <p:cBhvr>
                                            <p:cTn id="86" dur="500"/>
                                            <p:tgtEl>
                                              <p:spTgt spid="85"/>
                                            </p:tgtEl>
                                          </p:cBhvr>
                                        </p:animEffect>
                                      </p:childTnLst>
                                    </p:cTn>
                                  </p:par>
                                  <p:par>
                                    <p:cTn id="87" presetID="53" presetClass="entr" presetSubtype="16" fill="hold" grpId="0" nodeType="withEffect">
                                      <p:stCondLst>
                                        <p:cond delay="750"/>
                                      </p:stCondLst>
                                      <p:childTnLst>
                                        <p:set>
                                          <p:cBhvr>
                                            <p:cTn id="88" dur="1" fill="hold">
                                              <p:stCondLst>
                                                <p:cond delay="0"/>
                                              </p:stCondLst>
                                            </p:cTn>
                                            <p:tgtEl>
                                              <p:spTgt spid="59"/>
                                            </p:tgtEl>
                                            <p:attrNameLst>
                                              <p:attrName>style.visibility</p:attrName>
                                            </p:attrNameLst>
                                          </p:cBhvr>
                                          <p:to>
                                            <p:strVal val="visible"/>
                                          </p:to>
                                        </p:set>
                                        <p:anim calcmode="lin" valueType="num">
                                          <p:cBhvr>
                                            <p:cTn id="89" dur="500" fill="hold"/>
                                            <p:tgtEl>
                                              <p:spTgt spid="59"/>
                                            </p:tgtEl>
                                            <p:attrNameLst>
                                              <p:attrName>ppt_w</p:attrName>
                                            </p:attrNameLst>
                                          </p:cBhvr>
                                          <p:tavLst>
                                            <p:tav tm="0">
                                              <p:val>
                                                <p:fltVal val="0"/>
                                              </p:val>
                                            </p:tav>
                                            <p:tav tm="100000">
                                              <p:val>
                                                <p:strVal val="#ppt_w"/>
                                              </p:val>
                                            </p:tav>
                                          </p:tavLst>
                                        </p:anim>
                                        <p:anim calcmode="lin" valueType="num">
                                          <p:cBhvr>
                                            <p:cTn id="90" dur="500" fill="hold"/>
                                            <p:tgtEl>
                                              <p:spTgt spid="59"/>
                                            </p:tgtEl>
                                            <p:attrNameLst>
                                              <p:attrName>ppt_h</p:attrName>
                                            </p:attrNameLst>
                                          </p:cBhvr>
                                          <p:tavLst>
                                            <p:tav tm="0">
                                              <p:val>
                                                <p:fltVal val="0"/>
                                              </p:val>
                                            </p:tav>
                                            <p:tav tm="100000">
                                              <p:val>
                                                <p:strVal val="#ppt_h"/>
                                              </p:val>
                                            </p:tav>
                                          </p:tavLst>
                                        </p:anim>
                                        <p:animEffect transition="in" filter="fade">
                                          <p:cBhvr>
                                            <p:cTn id="91" dur="500"/>
                                            <p:tgtEl>
                                              <p:spTgt spid="59"/>
                                            </p:tgtEl>
                                          </p:cBhvr>
                                        </p:animEffect>
                                      </p:childTnLst>
                                    </p:cTn>
                                  </p:par>
                                </p:childTnLst>
                              </p:cTn>
                            </p:par>
                            <p:par>
                              <p:cTn id="92" fill="hold">
                                <p:stCondLst>
                                  <p:cond delay="8750"/>
                                </p:stCondLst>
                                <p:childTnLst>
                                  <p:par>
                                    <p:cTn id="93" presetID="22" presetClass="entr" presetSubtype="8" fill="hold" nodeType="afterEffect">
                                      <p:stCondLst>
                                        <p:cond delay="0"/>
                                      </p:stCondLst>
                                      <p:childTnLst>
                                        <p:set>
                                          <p:cBhvr>
                                            <p:cTn id="94" dur="1" fill="hold">
                                              <p:stCondLst>
                                                <p:cond delay="0"/>
                                              </p:stCondLst>
                                            </p:cTn>
                                            <p:tgtEl>
                                              <p:spTgt spid="48"/>
                                            </p:tgtEl>
                                            <p:attrNameLst>
                                              <p:attrName>style.visibility</p:attrName>
                                            </p:attrNameLst>
                                          </p:cBhvr>
                                          <p:to>
                                            <p:strVal val="visible"/>
                                          </p:to>
                                        </p:set>
                                        <p:animEffect transition="in" filter="wipe(left)">
                                          <p:cBhvr>
                                            <p:cTn id="95" dur="500"/>
                                            <p:tgtEl>
                                              <p:spTgt spid="48"/>
                                            </p:tgtEl>
                                          </p:cBhvr>
                                        </p:animEffect>
                                      </p:childTnLst>
                                    </p:cTn>
                                  </p:par>
                                </p:childTnLst>
                              </p:cTn>
                            </p:par>
                            <p:par>
                              <p:cTn id="96" fill="hold">
                                <p:stCondLst>
                                  <p:cond delay="9250"/>
                                </p:stCondLst>
                                <p:childTnLst>
                                  <p:par>
                                    <p:cTn id="97" presetID="2" presetClass="entr" presetSubtype="2" fill="hold" nodeType="afterEffect" p14:presetBounceEnd="40000">
                                      <p:stCondLst>
                                        <p:cond delay="0"/>
                                      </p:stCondLst>
                                      <p:childTnLst>
                                        <p:set>
                                          <p:cBhvr>
                                            <p:cTn id="98" dur="1" fill="hold">
                                              <p:stCondLst>
                                                <p:cond delay="0"/>
                                              </p:stCondLst>
                                            </p:cTn>
                                            <p:tgtEl>
                                              <p:spTgt spid="77"/>
                                            </p:tgtEl>
                                            <p:attrNameLst>
                                              <p:attrName>style.visibility</p:attrName>
                                            </p:attrNameLst>
                                          </p:cBhvr>
                                          <p:to>
                                            <p:strVal val="visible"/>
                                          </p:to>
                                        </p:set>
                                        <p:anim calcmode="lin" valueType="num" p14:bounceEnd="40000">
                                          <p:cBhvr additive="base">
                                            <p:cTn id="99" dur="500" fill="hold"/>
                                            <p:tgtEl>
                                              <p:spTgt spid="77"/>
                                            </p:tgtEl>
                                            <p:attrNameLst>
                                              <p:attrName>ppt_x</p:attrName>
                                            </p:attrNameLst>
                                          </p:cBhvr>
                                          <p:tavLst>
                                            <p:tav tm="0">
                                              <p:val>
                                                <p:strVal val="1+#ppt_w/2"/>
                                              </p:val>
                                            </p:tav>
                                            <p:tav tm="100000">
                                              <p:val>
                                                <p:strVal val="#ppt_x"/>
                                              </p:val>
                                            </p:tav>
                                          </p:tavLst>
                                        </p:anim>
                                        <p:anim calcmode="lin" valueType="num" p14:bounceEnd="40000">
                                          <p:cBhvr additive="base">
                                            <p:cTn id="100" dur="500" fill="hold"/>
                                            <p:tgtEl>
                                              <p:spTgt spid="77"/>
                                            </p:tgtEl>
                                            <p:attrNameLst>
                                              <p:attrName>ppt_y</p:attrName>
                                            </p:attrNameLst>
                                          </p:cBhvr>
                                          <p:tavLst>
                                            <p:tav tm="0">
                                              <p:val>
                                                <p:strVal val="#ppt_y"/>
                                              </p:val>
                                            </p:tav>
                                            <p:tav tm="100000">
                                              <p:val>
                                                <p:strVal val="#ppt_y"/>
                                              </p:val>
                                            </p:tav>
                                          </p:tavLst>
                                        </p:anim>
                                      </p:childTnLst>
                                    </p:cTn>
                                  </p:par>
                                </p:childTnLst>
                              </p:cTn>
                            </p:par>
                            <p:par>
                              <p:cTn id="101" fill="hold">
                                <p:stCondLst>
                                  <p:cond delay="9750"/>
                                </p:stCondLst>
                                <p:childTnLst>
                                  <p:par>
                                    <p:cTn id="102" presetID="22" presetClass="entr" presetSubtype="8" fill="hold" grpId="0" nodeType="afterEffect">
                                      <p:stCondLst>
                                        <p:cond delay="0"/>
                                      </p:stCondLst>
                                      <p:childTnLst>
                                        <p:set>
                                          <p:cBhvr>
                                            <p:cTn id="103" dur="1" fill="hold">
                                              <p:stCondLst>
                                                <p:cond delay="0"/>
                                              </p:stCondLst>
                                            </p:cTn>
                                            <p:tgtEl>
                                              <p:spTgt spid="86"/>
                                            </p:tgtEl>
                                            <p:attrNameLst>
                                              <p:attrName>style.visibility</p:attrName>
                                            </p:attrNameLst>
                                          </p:cBhvr>
                                          <p:to>
                                            <p:strVal val="visible"/>
                                          </p:to>
                                        </p:set>
                                        <p:animEffect transition="in" filter="wipe(left)">
                                          <p:cBhvr>
                                            <p:cTn id="104" dur="500"/>
                                            <p:tgtEl>
                                              <p:spTgt spid="86"/>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87"/>
                                            </p:tgtEl>
                                            <p:attrNameLst>
                                              <p:attrName>style.visibility</p:attrName>
                                            </p:attrNameLst>
                                          </p:cBhvr>
                                          <p:to>
                                            <p:strVal val="visible"/>
                                          </p:to>
                                        </p:set>
                                        <p:animEffect transition="in" filter="wipe(left)">
                                          <p:cBhvr>
                                            <p:cTn id="107"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1" grpId="0"/>
          <p:bldP spid="52" grpId="0"/>
          <p:bldP spid="56" grpId="0" animBg="1"/>
          <p:bldP spid="57" grpId="0" animBg="1"/>
          <p:bldP spid="58" grpId="0" animBg="1"/>
          <p:bldP spid="59" grpId="0" animBg="1"/>
          <p:bldP spid="82" grpId="0"/>
          <p:bldP spid="83" grpId="0"/>
          <p:bldP spid="84" grpId="0"/>
          <p:bldP spid="85" grpId="0"/>
          <p:bldP spid="86" grpId="0"/>
          <p:bldP spid="8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250"/>
                                      </p:stCondLst>
                                      <p:childTnLst>
                                        <p:set>
                                          <p:cBhvr>
                                            <p:cTn id="15" dur="1" fill="hold">
                                              <p:stCondLst>
                                                <p:cond delay="0"/>
                                              </p:stCondLst>
                                            </p:cTn>
                                            <p:tgtEl>
                                              <p:spTgt spid="53"/>
                                            </p:tgtEl>
                                            <p:attrNameLst>
                                              <p:attrName>style.visibility</p:attrName>
                                            </p:attrNameLst>
                                          </p:cBhvr>
                                          <p:to>
                                            <p:strVal val="visible"/>
                                          </p:to>
                                        </p:set>
                                        <p:anim calcmode="lin" valueType="num">
                                          <p:cBhvr>
                                            <p:cTn id="16" dur="400" fill="hold"/>
                                            <p:tgtEl>
                                              <p:spTgt spid="53"/>
                                            </p:tgtEl>
                                            <p:attrNameLst>
                                              <p:attrName>ppt_w</p:attrName>
                                            </p:attrNameLst>
                                          </p:cBhvr>
                                          <p:tavLst>
                                            <p:tav tm="0">
                                              <p:val>
                                                <p:fltVal val="0"/>
                                              </p:val>
                                            </p:tav>
                                            <p:tav tm="100000">
                                              <p:val>
                                                <p:strVal val="#ppt_w"/>
                                              </p:val>
                                            </p:tav>
                                          </p:tavLst>
                                        </p:anim>
                                        <p:anim calcmode="lin" valueType="num">
                                          <p:cBhvr>
                                            <p:cTn id="17" dur="400" fill="hold"/>
                                            <p:tgtEl>
                                              <p:spTgt spid="53"/>
                                            </p:tgtEl>
                                            <p:attrNameLst>
                                              <p:attrName>ppt_h</p:attrName>
                                            </p:attrNameLst>
                                          </p:cBhvr>
                                          <p:tavLst>
                                            <p:tav tm="0">
                                              <p:val>
                                                <p:fltVal val="0"/>
                                              </p:val>
                                            </p:tav>
                                            <p:tav tm="100000">
                                              <p:val>
                                                <p:strVal val="#ppt_h"/>
                                              </p:val>
                                            </p:tav>
                                          </p:tavLst>
                                        </p:anim>
                                        <p:animEffect transition="in" filter="fade">
                                          <p:cBhvr>
                                            <p:cTn id="18" dur="400"/>
                                            <p:tgtEl>
                                              <p:spTgt spid="53"/>
                                            </p:tgtEl>
                                          </p:cBhvr>
                                        </p:animEffect>
                                      </p:childTnLst>
                                    </p:cTn>
                                  </p:par>
                                </p:childTnLst>
                              </p:cTn>
                            </p:par>
                            <p:par>
                              <p:cTn id="19" fill="hold">
                                <p:stCondLst>
                                  <p:cond delay="1150"/>
                                </p:stCondLst>
                                <p:childTnLst>
                                  <p:par>
                                    <p:cTn id="20" presetID="22" presetClass="entr" presetSubtype="1" fill="hold" nodeType="after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wipe(up)">
                                          <p:cBhvr>
                                            <p:cTn id="22" dur="350"/>
                                            <p:tgtEl>
                                              <p:spTgt spid="46"/>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cBhvr>
                                            <p:cTn id="26" dur="500" fill="hold"/>
                                            <p:tgtEl>
                                              <p:spTgt spid="56"/>
                                            </p:tgtEl>
                                            <p:attrNameLst>
                                              <p:attrName>ppt_w</p:attrName>
                                            </p:attrNameLst>
                                          </p:cBhvr>
                                          <p:tavLst>
                                            <p:tav tm="0">
                                              <p:val>
                                                <p:fltVal val="0"/>
                                              </p:val>
                                            </p:tav>
                                            <p:tav tm="100000">
                                              <p:val>
                                                <p:strVal val="#ppt_w"/>
                                              </p:val>
                                            </p:tav>
                                          </p:tavLst>
                                        </p:anim>
                                        <p:anim calcmode="lin" valueType="num">
                                          <p:cBhvr>
                                            <p:cTn id="27" dur="500" fill="hold"/>
                                            <p:tgtEl>
                                              <p:spTgt spid="56"/>
                                            </p:tgtEl>
                                            <p:attrNameLst>
                                              <p:attrName>ppt_h</p:attrName>
                                            </p:attrNameLst>
                                          </p:cBhvr>
                                          <p:tavLst>
                                            <p:tav tm="0">
                                              <p:val>
                                                <p:fltVal val="0"/>
                                              </p:val>
                                            </p:tav>
                                            <p:tav tm="100000">
                                              <p:val>
                                                <p:strVal val="#ppt_h"/>
                                              </p:val>
                                            </p:tav>
                                          </p:tavLst>
                                        </p:anim>
                                        <p:animEffect transition="in" filter="fade">
                                          <p:cBhvr>
                                            <p:cTn id="28" dur="500"/>
                                            <p:tgtEl>
                                              <p:spTgt spid="56"/>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left)">
                                          <p:cBhvr>
                                            <p:cTn id="32" dur="500"/>
                                            <p:tgtEl>
                                              <p:spTgt spid="47"/>
                                            </p:tgtEl>
                                          </p:cBhvr>
                                        </p:animEffect>
                                      </p:childTnLst>
                                    </p:cTn>
                                  </p:par>
                                </p:childTnLst>
                              </p:cTn>
                            </p:par>
                            <p:par>
                              <p:cTn id="33" fill="hold">
                                <p:stCondLst>
                                  <p:cond delay="2500"/>
                                </p:stCondLst>
                                <p:childTnLst>
                                  <p:par>
                                    <p:cTn id="34" presetID="2" presetClass="entr" presetSubtype="2" fill="hold" nodeType="afterEffect">
                                      <p:stCondLst>
                                        <p:cond delay="0"/>
                                      </p:stCondLst>
                                      <p:childTnLst>
                                        <p:set>
                                          <p:cBhvr>
                                            <p:cTn id="35" dur="1" fill="hold">
                                              <p:stCondLst>
                                                <p:cond delay="0"/>
                                              </p:stCondLst>
                                            </p:cTn>
                                            <p:tgtEl>
                                              <p:spTgt spid="60"/>
                                            </p:tgtEl>
                                            <p:attrNameLst>
                                              <p:attrName>style.visibility</p:attrName>
                                            </p:attrNameLst>
                                          </p:cBhvr>
                                          <p:to>
                                            <p:strVal val="visible"/>
                                          </p:to>
                                        </p:set>
                                        <p:anim calcmode="lin" valueType="num">
                                          <p:cBhvr additive="base">
                                            <p:cTn id="36" dur="500" fill="hold"/>
                                            <p:tgtEl>
                                              <p:spTgt spid="60"/>
                                            </p:tgtEl>
                                            <p:attrNameLst>
                                              <p:attrName>ppt_x</p:attrName>
                                            </p:attrNameLst>
                                          </p:cBhvr>
                                          <p:tavLst>
                                            <p:tav tm="0">
                                              <p:val>
                                                <p:strVal val="1+#ppt_w/2"/>
                                              </p:val>
                                            </p:tav>
                                            <p:tav tm="100000">
                                              <p:val>
                                                <p:strVal val="#ppt_x"/>
                                              </p:val>
                                            </p:tav>
                                          </p:tavLst>
                                        </p:anim>
                                        <p:anim calcmode="lin" valueType="num">
                                          <p:cBhvr additive="base">
                                            <p:cTn id="37" dur="500" fill="hold"/>
                                            <p:tgtEl>
                                              <p:spTgt spid="60"/>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wipe(left)">
                                          <p:cBhvr>
                                            <p:cTn id="44" dur="500"/>
                                            <p:tgtEl>
                                              <p:spTgt spid="52"/>
                                            </p:tgtEl>
                                          </p:cBhvr>
                                        </p:animEffect>
                                      </p:childTnLst>
                                    </p:cTn>
                                  </p:par>
                                  <p:par>
                                    <p:cTn id="45" presetID="53" presetClass="entr" presetSubtype="16" fill="hold" grpId="0" nodeType="withEffect">
                                      <p:stCondLst>
                                        <p:cond delay="750"/>
                                      </p:stCondLst>
                                      <p:childTnLst>
                                        <p:set>
                                          <p:cBhvr>
                                            <p:cTn id="46" dur="1" fill="hold">
                                              <p:stCondLst>
                                                <p:cond delay="0"/>
                                              </p:stCondLst>
                                            </p:cTn>
                                            <p:tgtEl>
                                              <p:spTgt spid="57"/>
                                            </p:tgtEl>
                                            <p:attrNameLst>
                                              <p:attrName>style.visibility</p:attrName>
                                            </p:attrNameLst>
                                          </p:cBhvr>
                                          <p:to>
                                            <p:strVal val="visible"/>
                                          </p:to>
                                        </p:set>
                                        <p:anim calcmode="lin" valueType="num">
                                          <p:cBhvr>
                                            <p:cTn id="47" dur="500" fill="hold"/>
                                            <p:tgtEl>
                                              <p:spTgt spid="57"/>
                                            </p:tgtEl>
                                            <p:attrNameLst>
                                              <p:attrName>ppt_w</p:attrName>
                                            </p:attrNameLst>
                                          </p:cBhvr>
                                          <p:tavLst>
                                            <p:tav tm="0">
                                              <p:val>
                                                <p:fltVal val="0"/>
                                              </p:val>
                                            </p:tav>
                                            <p:tav tm="100000">
                                              <p:val>
                                                <p:strVal val="#ppt_w"/>
                                              </p:val>
                                            </p:tav>
                                          </p:tavLst>
                                        </p:anim>
                                        <p:anim calcmode="lin" valueType="num">
                                          <p:cBhvr>
                                            <p:cTn id="48" dur="500" fill="hold"/>
                                            <p:tgtEl>
                                              <p:spTgt spid="57"/>
                                            </p:tgtEl>
                                            <p:attrNameLst>
                                              <p:attrName>ppt_h</p:attrName>
                                            </p:attrNameLst>
                                          </p:cBhvr>
                                          <p:tavLst>
                                            <p:tav tm="0">
                                              <p:val>
                                                <p:fltVal val="0"/>
                                              </p:val>
                                            </p:tav>
                                            <p:tav tm="100000">
                                              <p:val>
                                                <p:strVal val="#ppt_h"/>
                                              </p:val>
                                            </p:tav>
                                          </p:tavLst>
                                        </p:anim>
                                        <p:animEffect transition="in" filter="fade">
                                          <p:cBhvr>
                                            <p:cTn id="49" dur="500"/>
                                            <p:tgtEl>
                                              <p:spTgt spid="57"/>
                                            </p:tgtEl>
                                          </p:cBhvr>
                                        </p:animEffect>
                                      </p:childTnLst>
                                    </p:cTn>
                                  </p:par>
                                </p:childTnLst>
                              </p:cTn>
                            </p:par>
                            <p:par>
                              <p:cTn id="50" fill="hold">
                                <p:stCondLst>
                                  <p:cond delay="4250"/>
                                </p:stCondLst>
                                <p:childTnLst>
                                  <p:par>
                                    <p:cTn id="51" presetID="22" presetClass="entr" presetSubtype="8" fill="hold" nodeType="after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wipe(left)">
                                          <p:cBhvr>
                                            <p:cTn id="53" dur="500"/>
                                            <p:tgtEl>
                                              <p:spTgt spid="49"/>
                                            </p:tgtEl>
                                          </p:cBhvr>
                                        </p:animEffect>
                                      </p:childTnLst>
                                    </p:cTn>
                                  </p:par>
                                </p:childTnLst>
                              </p:cTn>
                            </p:par>
                            <p:par>
                              <p:cTn id="54" fill="hold">
                                <p:stCondLst>
                                  <p:cond delay="4750"/>
                                </p:stCondLst>
                                <p:childTnLst>
                                  <p:par>
                                    <p:cTn id="55" presetID="2" presetClass="entr" presetSubtype="2" fill="hold" nodeType="afterEffect">
                                      <p:stCondLst>
                                        <p:cond delay="0"/>
                                      </p:stCondLst>
                                      <p:childTnLst>
                                        <p:set>
                                          <p:cBhvr>
                                            <p:cTn id="56" dur="1" fill="hold">
                                              <p:stCondLst>
                                                <p:cond delay="0"/>
                                              </p:stCondLst>
                                            </p:cTn>
                                            <p:tgtEl>
                                              <p:spTgt spid="67"/>
                                            </p:tgtEl>
                                            <p:attrNameLst>
                                              <p:attrName>style.visibility</p:attrName>
                                            </p:attrNameLst>
                                          </p:cBhvr>
                                          <p:to>
                                            <p:strVal val="visible"/>
                                          </p:to>
                                        </p:set>
                                        <p:anim calcmode="lin" valueType="num">
                                          <p:cBhvr additive="base">
                                            <p:cTn id="57" dur="500" fill="hold"/>
                                            <p:tgtEl>
                                              <p:spTgt spid="67"/>
                                            </p:tgtEl>
                                            <p:attrNameLst>
                                              <p:attrName>ppt_x</p:attrName>
                                            </p:attrNameLst>
                                          </p:cBhvr>
                                          <p:tavLst>
                                            <p:tav tm="0">
                                              <p:val>
                                                <p:strVal val="1+#ppt_w/2"/>
                                              </p:val>
                                            </p:tav>
                                            <p:tav tm="100000">
                                              <p:val>
                                                <p:strVal val="#ppt_x"/>
                                              </p:val>
                                            </p:tav>
                                          </p:tavLst>
                                        </p:anim>
                                        <p:anim calcmode="lin" valueType="num">
                                          <p:cBhvr additive="base">
                                            <p:cTn id="58" dur="500" fill="hold"/>
                                            <p:tgtEl>
                                              <p:spTgt spid="67"/>
                                            </p:tgtEl>
                                            <p:attrNameLst>
                                              <p:attrName>ppt_y</p:attrName>
                                            </p:attrNameLst>
                                          </p:cBhvr>
                                          <p:tavLst>
                                            <p:tav tm="0">
                                              <p:val>
                                                <p:strVal val="#ppt_y"/>
                                              </p:val>
                                            </p:tav>
                                            <p:tav tm="100000">
                                              <p:val>
                                                <p:strVal val="#ppt_y"/>
                                              </p:val>
                                            </p:tav>
                                          </p:tavLst>
                                        </p:anim>
                                      </p:childTnLst>
                                    </p:cTn>
                                  </p:par>
                                </p:childTnLst>
                              </p:cTn>
                            </p:par>
                            <p:par>
                              <p:cTn id="59" fill="hold">
                                <p:stCondLst>
                                  <p:cond delay="5250"/>
                                </p:stCondLst>
                                <p:childTnLst>
                                  <p:par>
                                    <p:cTn id="60" presetID="22" presetClass="entr" presetSubtype="8" fill="hold" grpId="0" nodeType="afterEffect">
                                      <p:stCondLst>
                                        <p:cond delay="0"/>
                                      </p:stCondLst>
                                      <p:childTnLst>
                                        <p:set>
                                          <p:cBhvr>
                                            <p:cTn id="61" dur="1" fill="hold">
                                              <p:stCondLst>
                                                <p:cond delay="0"/>
                                              </p:stCondLst>
                                            </p:cTn>
                                            <p:tgtEl>
                                              <p:spTgt spid="82"/>
                                            </p:tgtEl>
                                            <p:attrNameLst>
                                              <p:attrName>style.visibility</p:attrName>
                                            </p:attrNameLst>
                                          </p:cBhvr>
                                          <p:to>
                                            <p:strVal val="visible"/>
                                          </p:to>
                                        </p:set>
                                        <p:animEffect transition="in" filter="wipe(left)">
                                          <p:cBhvr>
                                            <p:cTn id="62" dur="500"/>
                                            <p:tgtEl>
                                              <p:spTgt spid="82"/>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83"/>
                                            </p:tgtEl>
                                            <p:attrNameLst>
                                              <p:attrName>style.visibility</p:attrName>
                                            </p:attrNameLst>
                                          </p:cBhvr>
                                          <p:to>
                                            <p:strVal val="visible"/>
                                          </p:to>
                                        </p:set>
                                        <p:animEffect transition="in" filter="wipe(left)">
                                          <p:cBhvr>
                                            <p:cTn id="65" dur="500"/>
                                            <p:tgtEl>
                                              <p:spTgt spid="83"/>
                                            </p:tgtEl>
                                          </p:cBhvr>
                                        </p:animEffect>
                                      </p:childTnLst>
                                    </p:cTn>
                                  </p:par>
                                  <p:par>
                                    <p:cTn id="66" presetID="53" presetClass="entr" presetSubtype="16" fill="hold" grpId="0" nodeType="withEffect">
                                      <p:stCondLst>
                                        <p:cond delay="750"/>
                                      </p:stCondLst>
                                      <p:childTnLst>
                                        <p:set>
                                          <p:cBhvr>
                                            <p:cTn id="67" dur="1" fill="hold">
                                              <p:stCondLst>
                                                <p:cond delay="0"/>
                                              </p:stCondLst>
                                            </p:cTn>
                                            <p:tgtEl>
                                              <p:spTgt spid="58"/>
                                            </p:tgtEl>
                                            <p:attrNameLst>
                                              <p:attrName>style.visibility</p:attrName>
                                            </p:attrNameLst>
                                          </p:cBhvr>
                                          <p:to>
                                            <p:strVal val="visible"/>
                                          </p:to>
                                        </p:set>
                                        <p:anim calcmode="lin" valueType="num">
                                          <p:cBhvr>
                                            <p:cTn id="68" dur="500" fill="hold"/>
                                            <p:tgtEl>
                                              <p:spTgt spid="58"/>
                                            </p:tgtEl>
                                            <p:attrNameLst>
                                              <p:attrName>ppt_w</p:attrName>
                                            </p:attrNameLst>
                                          </p:cBhvr>
                                          <p:tavLst>
                                            <p:tav tm="0">
                                              <p:val>
                                                <p:fltVal val="0"/>
                                              </p:val>
                                            </p:tav>
                                            <p:tav tm="100000">
                                              <p:val>
                                                <p:strVal val="#ppt_w"/>
                                              </p:val>
                                            </p:tav>
                                          </p:tavLst>
                                        </p:anim>
                                        <p:anim calcmode="lin" valueType="num">
                                          <p:cBhvr>
                                            <p:cTn id="69" dur="500" fill="hold"/>
                                            <p:tgtEl>
                                              <p:spTgt spid="58"/>
                                            </p:tgtEl>
                                            <p:attrNameLst>
                                              <p:attrName>ppt_h</p:attrName>
                                            </p:attrNameLst>
                                          </p:cBhvr>
                                          <p:tavLst>
                                            <p:tav tm="0">
                                              <p:val>
                                                <p:fltVal val="0"/>
                                              </p:val>
                                            </p:tav>
                                            <p:tav tm="100000">
                                              <p:val>
                                                <p:strVal val="#ppt_h"/>
                                              </p:val>
                                            </p:tav>
                                          </p:tavLst>
                                        </p:anim>
                                        <p:animEffect transition="in" filter="fade">
                                          <p:cBhvr>
                                            <p:cTn id="70" dur="500"/>
                                            <p:tgtEl>
                                              <p:spTgt spid="58"/>
                                            </p:tgtEl>
                                          </p:cBhvr>
                                        </p:animEffect>
                                      </p:childTnLst>
                                    </p:cTn>
                                  </p:par>
                                </p:childTnLst>
                              </p:cTn>
                            </p:par>
                            <p:par>
                              <p:cTn id="71" fill="hold">
                                <p:stCondLst>
                                  <p:cond delay="6500"/>
                                </p:stCondLst>
                                <p:childTnLst>
                                  <p:par>
                                    <p:cTn id="72" presetID="22" presetClass="entr" presetSubtype="8" fill="hold" nodeType="afterEffect">
                                      <p:stCondLst>
                                        <p:cond delay="0"/>
                                      </p:stCondLst>
                                      <p:childTnLst>
                                        <p:set>
                                          <p:cBhvr>
                                            <p:cTn id="73" dur="1" fill="hold">
                                              <p:stCondLst>
                                                <p:cond delay="0"/>
                                              </p:stCondLst>
                                            </p:cTn>
                                            <p:tgtEl>
                                              <p:spTgt spid="50"/>
                                            </p:tgtEl>
                                            <p:attrNameLst>
                                              <p:attrName>style.visibility</p:attrName>
                                            </p:attrNameLst>
                                          </p:cBhvr>
                                          <p:to>
                                            <p:strVal val="visible"/>
                                          </p:to>
                                        </p:set>
                                        <p:animEffect transition="in" filter="wipe(left)">
                                          <p:cBhvr>
                                            <p:cTn id="74" dur="500"/>
                                            <p:tgtEl>
                                              <p:spTgt spid="50"/>
                                            </p:tgtEl>
                                          </p:cBhvr>
                                        </p:animEffect>
                                      </p:childTnLst>
                                    </p:cTn>
                                  </p:par>
                                </p:childTnLst>
                              </p:cTn>
                            </p:par>
                            <p:par>
                              <p:cTn id="75" fill="hold">
                                <p:stCondLst>
                                  <p:cond delay="7000"/>
                                </p:stCondLst>
                                <p:childTnLst>
                                  <p:par>
                                    <p:cTn id="76" presetID="2" presetClass="entr" presetSubtype="2" fill="hold" nodeType="afterEffect">
                                      <p:stCondLst>
                                        <p:cond delay="0"/>
                                      </p:stCondLst>
                                      <p:childTnLst>
                                        <p:set>
                                          <p:cBhvr>
                                            <p:cTn id="77" dur="1" fill="hold">
                                              <p:stCondLst>
                                                <p:cond delay="0"/>
                                              </p:stCondLst>
                                            </p:cTn>
                                            <p:tgtEl>
                                              <p:spTgt spid="72"/>
                                            </p:tgtEl>
                                            <p:attrNameLst>
                                              <p:attrName>style.visibility</p:attrName>
                                            </p:attrNameLst>
                                          </p:cBhvr>
                                          <p:to>
                                            <p:strVal val="visible"/>
                                          </p:to>
                                        </p:set>
                                        <p:anim calcmode="lin" valueType="num">
                                          <p:cBhvr additive="base">
                                            <p:cTn id="78" dur="500" fill="hold"/>
                                            <p:tgtEl>
                                              <p:spTgt spid="72"/>
                                            </p:tgtEl>
                                            <p:attrNameLst>
                                              <p:attrName>ppt_x</p:attrName>
                                            </p:attrNameLst>
                                          </p:cBhvr>
                                          <p:tavLst>
                                            <p:tav tm="0">
                                              <p:val>
                                                <p:strVal val="1+#ppt_w/2"/>
                                              </p:val>
                                            </p:tav>
                                            <p:tav tm="100000">
                                              <p:val>
                                                <p:strVal val="#ppt_x"/>
                                              </p:val>
                                            </p:tav>
                                          </p:tavLst>
                                        </p:anim>
                                        <p:anim calcmode="lin" valueType="num">
                                          <p:cBhvr additive="base">
                                            <p:cTn id="79" dur="500" fill="hold"/>
                                            <p:tgtEl>
                                              <p:spTgt spid="72"/>
                                            </p:tgtEl>
                                            <p:attrNameLst>
                                              <p:attrName>ppt_y</p:attrName>
                                            </p:attrNameLst>
                                          </p:cBhvr>
                                          <p:tavLst>
                                            <p:tav tm="0">
                                              <p:val>
                                                <p:strVal val="#ppt_y"/>
                                              </p:val>
                                            </p:tav>
                                            <p:tav tm="100000">
                                              <p:val>
                                                <p:strVal val="#ppt_y"/>
                                              </p:val>
                                            </p:tav>
                                          </p:tavLst>
                                        </p:anim>
                                      </p:childTnLst>
                                    </p:cTn>
                                  </p:par>
                                </p:childTnLst>
                              </p:cTn>
                            </p:par>
                            <p:par>
                              <p:cTn id="80" fill="hold">
                                <p:stCondLst>
                                  <p:cond delay="7500"/>
                                </p:stCondLst>
                                <p:childTnLst>
                                  <p:par>
                                    <p:cTn id="81" presetID="22" presetClass="entr" presetSubtype="8" fill="hold" grpId="0" nodeType="afterEffect">
                                      <p:stCondLst>
                                        <p:cond delay="0"/>
                                      </p:stCondLst>
                                      <p:childTnLst>
                                        <p:set>
                                          <p:cBhvr>
                                            <p:cTn id="82" dur="1" fill="hold">
                                              <p:stCondLst>
                                                <p:cond delay="0"/>
                                              </p:stCondLst>
                                            </p:cTn>
                                            <p:tgtEl>
                                              <p:spTgt spid="84"/>
                                            </p:tgtEl>
                                            <p:attrNameLst>
                                              <p:attrName>style.visibility</p:attrName>
                                            </p:attrNameLst>
                                          </p:cBhvr>
                                          <p:to>
                                            <p:strVal val="visible"/>
                                          </p:to>
                                        </p:set>
                                        <p:animEffect transition="in" filter="wipe(left)">
                                          <p:cBhvr>
                                            <p:cTn id="83" dur="500"/>
                                            <p:tgtEl>
                                              <p:spTgt spid="84"/>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85"/>
                                            </p:tgtEl>
                                            <p:attrNameLst>
                                              <p:attrName>style.visibility</p:attrName>
                                            </p:attrNameLst>
                                          </p:cBhvr>
                                          <p:to>
                                            <p:strVal val="visible"/>
                                          </p:to>
                                        </p:set>
                                        <p:animEffect transition="in" filter="wipe(left)">
                                          <p:cBhvr>
                                            <p:cTn id="86" dur="500"/>
                                            <p:tgtEl>
                                              <p:spTgt spid="85"/>
                                            </p:tgtEl>
                                          </p:cBhvr>
                                        </p:animEffect>
                                      </p:childTnLst>
                                    </p:cTn>
                                  </p:par>
                                  <p:par>
                                    <p:cTn id="87" presetID="53" presetClass="entr" presetSubtype="16" fill="hold" grpId="0" nodeType="withEffect">
                                      <p:stCondLst>
                                        <p:cond delay="750"/>
                                      </p:stCondLst>
                                      <p:childTnLst>
                                        <p:set>
                                          <p:cBhvr>
                                            <p:cTn id="88" dur="1" fill="hold">
                                              <p:stCondLst>
                                                <p:cond delay="0"/>
                                              </p:stCondLst>
                                            </p:cTn>
                                            <p:tgtEl>
                                              <p:spTgt spid="59"/>
                                            </p:tgtEl>
                                            <p:attrNameLst>
                                              <p:attrName>style.visibility</p:attrName>
                                            </p:attrNameLst>
                                          </p:cBhvr>
                                          <p:to>
                                            <p:strVal val="visible"/>
                                          </p:to>
                                        </p:set>
                                        <p:anim calcmode="lin" valueType="num">
                                          <p:cBhvr>
                                            <p:cTn id="89" dur="500" fill="hold"/>
                                            <p:tgtEl>
                                              <p:spTgt spid="59"/>
                                            </p:tgtEl>
                                            <p:attrNameLst>
                                              <p:attrName>ppt_w</p:attrName>
                                            </p:attrNameLst>
                                          </p:cBhvr>
                                          <p:tavLst>
                                            <p:tav tm="0">
                                              <p:val>
                                                <p:fltVal val="0"/>
                                              </p:val>
                                            </p:tav>
                                            <p:tav tm="100000">
                                              <p:val>
                                                <p:strVal val="#ppt_w"/>
                                              </p:val>
                                            </p:tav>
                                          </p:tavLst>
                                        </p:anim>
                                        <p:anim calcmode="lin" valueType="num">
                                          <p:cBhvr>
                                            <p:cTn id="90" dur="500" fill="hold"/>
                                            <p:tgtEl>
                                              <p:spTgt spid="59"/>
                                            </p:tgtEl>
                                            <p:attrNameLst>
                                              <p:attrName>ppt_h</p:attrName>
                                            </p:attrNameLst>
                                          </p:cBhvr>
                                          <p:tavLst>
                                            <p:tav tm="0">
                                              <p:val>
                                                <p:fltVal val="0"/>
                                              </p:val>
                                            </p:tav>
                                            <p:tav tm="100000">
                                              <p:val>
                                                <p:strVal val="#ppt_h"/>
                                              </p:val>
                                            </p:tav>
                                          </p:tavLst>
                                        </p:anim>
                                        <p:animEffect transition="in" filter="fade">
                                          <p:cBhvr>
                                            <p:cTn id="91" dur="500"/>
                                            <p:tgtEl>
                                              <p:spTgt spid="59"/>
                                            </p:tgtEl>
                                          </p:cBhvr>
                                        </p:animEffect>
                                      </p:childTnLst>
                                    </p:cTn>
                                  </p:par>
                                </p:childTnLst>
                              </p:cTn>
                            </p:par>
                            <p:par>
                              <p:cTn id="92" fill="hold">
                                <p:stCondLst>
                                  <p:cond delay="8750"/>
                                </p:stCondLst>
                                <p:childTnLst>
                                  <p:par>
                                    <p:cTn id="93" presetID="22" presetClass="entr" presetSubtype="8" fill="hold" nodeType="afterEffect">
                                      <p:stCondLst>
                                        <p:cond delay="0"/>
                                      </p:stCondLst>
                                      <p:childTnLst>
                                        <p:set>
                                          <p:cBhvr>
                                            <p:cTn id="94" dur="1" fill="hold">
                                              <p:stCondLst>
                                                <p:cond delay="0"/>
                                              </p:stCondLst>
                                            </p:cTn>
                                            <p:tgtEl>
                                              <p:spTgt spid="48"/>
                                            </p:tgtEl>
                                            <p:attrNameLst>
                                              <p:attrName>style.visibility</p:attrName>
                                            </p:attrNameLst>
                                          </p:cBhvr>
                                          <p:to>
                                            <p:strVal val="visible"/>
                                          </p:to>
                                        </p:set>
                                        <p:animEffect transition="in" filter="wipe(left)">
                                          <p:cBhvr>
                                            <p:cTn id="95" dur="500"/>
                                            <p:tgtEl>
                                              <p:spTgt spid="48"/>
                                            </p:tgtEl>
                                          </p:cBhvr>
                                        </p:animEffect>
                                      </p:childTnLst>
                                    </p:cTn>
                                  </p:par>
                                </p:childTnLst>
                              </p:cTn>
                            </p:par>
                            <p:par>
                              <p:cTn id="96" fill="hold">
                                <p:stCondLst>
                                  <p:cond delay="9250"/>
                                </p:stCondLst>
                                <p:childTnLst>
                                  <p:par>
                                    <p:cTn id="97" presetID="2" presetClass="entr" presetSubtype="2" fill="hold" nodeType="afterEffect">
                                      <p:stCondLst>
                                        <p:cond delay="0"/>
                                      </p:stCondLst>
                                      <p:childTnLst>
                                        <p:set>
                                          <p:cBhvr>
                                            <p:cTn id="98" dur="1" fill="hold">
                                              <p:stCondLst>
                                                <p:cond delay="0"/>
                                              </p:stCondLst>
                                            </p:cTn>
                                            <p:tgtEl>
                                              <p:spTgt spid="77"/>
                                            </p:tgtEl>
                                            <p:attrNameLst>
                                              <p:attrName>style.visibility</p:attrName>
                                            </p:attrNameLst>
                                          </p:cBhvr>
                                          <p:to>
                                            <p:strVal val="visible"/>
                                          </p:to>
                                        </p:set>
                                        <p:anim calcmode="lin" valueType="num">
                                          <p:cBhvr additive="base">
                                            <p:cTn id="99" dur="500" fill="hold"/>
                                            <p:tgtEl>
                                              <p:spTgt spid="77"/>
                                            </p:tgtEl>
                                            <p:attrNameLst>
                                              <p:attrName>ppt_x</p:attrName>
                                            </p:attrNameLst>
                                          </p:cBhvr>
                                          <p:tavLst>
                                            <p:tav tm="0">
                                              <p:val>
                                                <p:strVal val="1+#ppt_w/2"/>
                                              </p:val>
                                            </p:tav>
                                            <p:tav tm="100000">
                                              <p:val>
                                                <p:strVal val="#ppt_x"/>
                                              </p:val>
                                            </p:tav>
                                          </p:tavLst>
                                        </p:anim>
                                        <p:anim calcmode="lin" valueType="num">
                                          <p:cBhvr additive="base">
                                            <p:cTn id="100" dur="500" fill="hold"/>
                                            <p:tgtEl>
                                              <p:spTgt spid="77"/>
                                            </p:tgtEl>
                                            <p:attrNameLst>
                                              <p:attrName>ppt_y</p:attrName>
                                            </p:attrNameLst>
                                          </p:cBhvr>
                                          <p:tavLst>
                                            <p:tav tm="0">
                                              <p:val>
                                                <p:strVal val="#ppt_y"/>
                                              </p:val>
                                            </p:tav>
                                            <p:tav tm="100000">
                                              <p:val>
                                                <p:strVal val="#ppt_y"/>
                                              </p:val>
                                            </p:tav>
                                          </p:tavLst>
                                        </p:anim>
                                      </p:childTnLst>
                                    </p:cTn>
                                  </p:par>
                                </p:childTnLst>
                              </p:cTn>
                            </p:par>
                            <p:par>
                              <p:cTn id="101" fill="hold">
                                <p:stCondLst>
                                  <p:cond delay="9750"/>
                                </p:stCondLst>
                                <p:childTnLst>
                                  <p:par>
                                    <p:cTn id="102" presetID="22" presetClass="entr" presetSubtype="8" fill="hold" grpId="0" nodeType="afterEffect">
                                      <p:stCondLst>
                                        <p:cond delay="0"/>
                                      </p:stCondLst>
                                      <p:childTnLst>
                                        <p:set>
                                          <p:cBhvr>
                                            <p:cTn id="103" dur="1" fill="hold">
                                              <p:stCondLst>
                                                <p:cond delay="0"/>
                                              </p:stCondLst>
                                            </p:cTn>
                                            <p:tgtEl>
                                              <p:spTgt spid="86"/>
                                            </p:tgtEl>
                                            <p:attrNameLst>
                                              <p:attrName>style.visibility</p:attrName>
                                            </p:attrNameLst>
                                          </p:cBhvr>
                                          <p:to>
                                            <p:strVal val="visible"/>
                                          </p:to>
                                        </p:set>
                                        <p:animEffect transition="in" filter="wipe(left)">
                                          <p:cBhvr>
                                            <p:cTn id="104" dur="500"/>
                                            <p:tgtEl>
                                              <p:spTgt spid="86"/>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87"/>
                                            </p:tgtEl>
                                            <p:attrNameLst>
                                              <p:attrName>style.visibility</p:attrName>
                                            </p:attrNameLst>
                                          </p:cBhvr>
                                          <p:to>
                                            <p:strVal val="visible"/>
                                          </p:to>
                                        </p:set>
                                        <p:animEffect transition="in" filter="wipe(left)">
                                          <p:cBhvr>
                                            <p:cTn id="107"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1" grpId="0"/>
          <p:bldP spid="52" grpId="0"/>
          <p:bldP spid="56" grpId="0" animBg="1"/>
          <p:bldP spid="57" grpId="0" animBg="1"/>
          <p:bldP spid="58" grpId="0" animBg="1"/>
          <p:bldP spid="59" grpId="0" animBg="1"/>
          <p:bldP spid="82" grpId="0"/>
          <p:bldP spid="83" grpId="0"/>
          <p:bldP spid="84" grpId="0"/>
          <p:bldP spid="85" grpId="0"/>
          <p:bldP spid="86" grpId="0"/>
          <p:bldP spid="87"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我们的优势</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ADVANTAGE</a:t>
            </a:r>
            <a:endParaRPr lang="zh-CN" altLang="en-US" sz="1600" dirty="0">
              <a:solidFill>
                <a:srgbClr val="C00000"/>
              </a:solidFill>
              <a:latin typeface="微软雅黑" pitchFamily="34" charset="-122"/>
              <a:ea typeface="微软雅黑" pitchFamily="34" charset="-122"/>
            </a:endParaRPr>
          </a:p>
        </p:txBody>
      </p:sp>
      <p:sp>
        <p:nvSpPr>
          <p:cNvPr id="43" name="原创设计师QQ598969553           _3"/>
          <p:cNvSpPr/>
          <p:nvPr/>
        </p:nvSpPr>
        <p:spPr>
          <a:xfrm rot="7294826">
            <a:off x="5171242" y="1642922"/>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44" name="原创设计师QQ598969553           _4"/>
          <p:cNvSpPr/>
          <p:nvPr/>
        </p:nvSpPr>
        <p:spPr>
          <a:xfrm rot="7601584">
            <a:off x="4161559" y="2599018"/>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45" name="原创设计师QQ598969553           _5"/>
          <p:cNvSpPr/>
          <p:nvPr/>
        </p:nvSpPr>
        <p:spPr>
          <a:xfrm>
            <a:off x="3899002" y="1678688"/>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原创设计师QQ598969553           _6"/>
          <p:cNvSpPr/>
          <p:nvPr/>
        </p:nvSpPr>
        <p:spPr>
          <a:xfrm flipV="1">
            <a:off x="3899002" y="2709065"/>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原创设计师QQ598969553           _7"/>
          <p:cNvSpPr txBox="1"/>
          <p:nvPr/>
        </p:nvSpPr>
        <p:spPr>
          <a:xfrm>
            <a:off x="3899002" y="2658832"/>
            <a:ext cx="2060752" cy="335389"/>
          </a:xfrm>
          <a:prstGeom prst="rect">
            <a:avLst/>
          </a:prstGeom>
          <a:noFill/>
        </p:spPr>
        <p:txBody>
          <a:bodyPr wrap="square" rtlCol="0">
            <a:spAutoFit/>
          </a:bodyPr>
          <a:lstStyle/>
          <a:p>
            <a:pPr algn="ctr"/>
            <a:r>
              <a:rPr lang="zh-CN" altLang="en-US" sz="1600" b="1" dirty="0">
                <a:latin typeface="微软雅黑" panose="020B0503020204020204" pitchFamily="34" charset="-122"/>
                <a:ea typeface="微软雅黑" panose="020B0503020204020204" pitchFamily="34" charset="-122"/>
              </a:rPr>
              <a:t>强大的执行力</a:t>
            </a:r>
          </a:p>
        </p:txBody>
      </p:sp>
      <p:sp>
        <p:nvSpPr>
          <p:cNvPr id="48" name="原创设计师QQ598969553           _8"/>
          <p:cNvSpPr/>
          <p:nvPr/>
        </p:nvSpPr>
        <p:spPr>
          <a:xfrm rot="7294826">
            <a:off x="7234730" y="1642922"/>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49" name="原创设计师QQ598969553           _9"/>
          <p:cNvSpPr/>
          <p:nvPr/>
        </p:nvSpPr>
        <p:spPr>
          <a:xfrm rot="7601584">
            <a:off x="6225047" y="2599018"/>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50" name="原创设计师QQ598969553           _10"/>
          <p:cNvSpPr/>
          <p:nvPr/>
        </p:nvSpPr>
        <p:spPr>
          <a:xfrm>
            <a:off x="5962490" y="1678688"/>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原创设计师QQ598969553           _11"/>
          <p:cNvSpPr/>
          <p:nvPr/>
        </p:nvSpPr>
        <p:spPr>
          <a:xfrm flipV="1">
            <a:off x="5962490" y="2709065"/>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原创设计师QQ598969553           _12"/>
          <p:cNvSpPr txBox="1"/>
          <p:nvPr/>
        </p:nvSpPr>
        <p:spPr>
          <a:xfrm>
            <a:off x="5962490" y="2658832"/>
            <a:ext cx="2060752" cy="584775"/>
          </a:xfrm>
          <a:prstGeom prst="rect">
            <a:avLst/>
          </a:prstGeom>
          <a:noFill/>
        </p:spPr>
        <p:txBody>
          <a:bodyPr wrap="square" rtlCol="0">
            <a:spAutoFit/>
          </a:bodyPr>
          <a:lstStyle/>
          <a:p>
            <a:pPr algn="ctr"/>
            <a:r>
              <a:rPr lang="zh-CN" altLang="en-US" sz="1600" b="1" dirty="0">
                <a:latin typeface="微软雅黑" panose="020B0503020204020204" pitchFamily="34" charset="-122"/>
                <a:ea typeface="微软雅黑" panose="020B0503020204020204" pitchFamily="34" charset="-122"/>
              </a:rPr>
              <a:t>对该项目的深</a:t>
            </a:r>
            <a:endParaRPr lang="en-US" altLang="zh-CN" sz="1600" b="1" dirty="0">
              <a:latin typeface="微软雅黑" panose="020B0503020204020204" pitchFamily="34" charset="-122"/>
              <a:ea typeface="微软雅黑" panose="020B0503020204020204" pitchFamily="34" charset="-122"/>
            </a:endParaRPr>
          </a:p>
          <a:p>
            <a:pPr algn="ctr"/>
            <a:r>
              <a:rPr lang="zh-CN" altLang="en-US" sz="1600" b="1" dirty="0">
                <a:latin typeface="微软雅黑" panose="020B0503020204020204" pitchFamily="34" charset="-122"/>
                <a:ea typeface="微软雅黑" panose="020B0503020204020204" pitchFamily="34" charset="-122"/>
              </a:rPr>
              <a:t>刻理解</a:t>
            </a:r>
          </a:p>
        </p:txBody>
      </p:sp>
      <p:sp>
        <p:nvSpPr>
          <p:cNvPr id="53" name="原创设计师QQ598969553           _13"/>
          <p:cNvSpPr/>
          <p:nvPr/>
        </p:nvSpPr>
        <p:spPr>
          <a:xfrm rot="7294826">
            <a:off x="5171242" y="3717036"/>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54" name="原创设计师QQ598969553           _14"/>
          <p:cNvSpPr/>
          <p:nvPr/>
        </p:nvSpPr>
        <p:spPr>
          <a:xfrm rot="7601584">
            <a:off x="4161559" y="4673132"/>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55" name="原创设计师QQ598969553           _15"/>
          <p:cNvSpPr/>
          <p:nvPr/>
        </p:nvSpPr>
        <p:spPr>
          <a:xfrm>
            <a:off x="3899002" y="3752802"/>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原创设计师QQ598969553           _16"/>
          <p:cNvSpPr/>
          <p:nvPr/>
        </p:nvSpPr>
        <p:spPr>
          <a:xfrm flipV="1">
            <a:off x="3899002" y="4783179"/>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原创设计师QQ598969553           _17"/>
          <p:cNvSpPr txBox="1"/>
          <p:nvPr/>
        </p:nvSpPr>
        <p:spPr>
          <a:xfrm>
            <a:off x="3899002" y="4732946"/>
            <a:ext cx="2060752" cy="335389"/>
          </a:xfrm>
          <a:prstGeom prst="rect">
            <a:avLst/>
          </a:prstGeom>
          <a:noFill/>
        </p:spPr>
        <p:txBody>
          <a:bodyPr wrap="square" rtlCol="0">
            <a:spAutoFit/>
          </a:bodyPr>
          <a:lstStyle/>
          <a:p>
            <a:pPr algn="ctr"/>
            <a:r>
              <a:rPr lang="zh-CN" altLang="en-US" sz="1600" b="1" dirty="0">
                <a:latin typeface="微软雅黑" panose="020B0503020204020204" pitchFamily="34" charset="-122"/>
                <a:ea typeface="微软雅黑" panose="020B0503020204020204" pitchFamily="34" charset="-122"/>
              </a:rPr>
              <a:t>精准的营销能力</a:t>
            </a:r>
          </a:p>
        </p:txBody>
      </p:sp>
      <p:sp>
        <p:nvSpPr>
          <p:cNvPr id="58" name="原创设计师QQ598969553           _18"/>
          <p:cNvSpPr/>
          <p:nvPr/>
        </p:nvSpPr>
        <p:spPr>
          <a:xfrm rot="7294826">
            <a:off x="7234730" y="3717036"/>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59" name="原创设计师QQ598969553           _19"/>
          <p:cNvSpPr/>
          <p:nvPr/>
        </p:nvSpPr>
        <p:spPr>
          <a:xfrm rot="7601584">
            <a:off x="6225047" y="4673132"/>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60" name="原创设计师QQ598969553           _20"/>
          <p:cNvSpPr/>
          <p:nvPr/>
        </p:nvSpPr>
        <p:spPr>
          <a:xfrm>
            <a:off x="5962490" y="3752802"/>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原创设计师QQ598969553           _21"/>
          <p:cNvSpPr/>
          <p:nvPr/>
        </p:nvSpPr>
        <p:spPr>
          <a:xfrm flipV="1">
            <a:off x="5962490" y="4783179"/>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原创设计师QQ598969553           _22"/>
          <p:cNvSpPr txBox="1"/>
          <p:nvPr/>
        </p:nvSpPr>
        <p:spPr>
          <a:xfrm>
            <a:off x="5962490" y="4732946"/>
            <a:ext cx="2060752" cy="335389"/>
          </a:xfrm>
          <a:prstGeom prst="rect">
            <a:avLst/>
          </a:prstGeom>
          <a:noFill/>
        </p:spPr>
        <p:txBody>
          <a:bodyPr wrap="square" rtlCol="0">
            <a:spAutoFit/>
          </a:bodyPr>
          <a:lstStyle/>
          <a:p>
            <a:pPr algn="ctr"/>
            <a:r>
              <a:rPr lang="zh-CN" altLang="en-US" sz="1600" b="1" dirty="0">
                <a:latin typeface="微软雅黑" panose="020B0503020204020204" pitchFamily="34" charset="-122"/>
                <a:ea typeface="微软雅黑" panose="020B0503020204020204" pitchFamily="34" charset="-122"/>
              </a:rPr>
              <a:t>丰富的产品运营经验</a:t>
            </a:r>
          </a:p>
        </p:txBody>
      </p:sp>
      <p:sp>
        <p:nvSpPr>
          <p:cNvPr id="63" name="原创设计师QQ598969553           _23"/>
          <p:cNvSpPr>
            <a:spLocks noEditPoints="1"/>
          </p:cNvSpPr>
          <p:nvPr/>
        </p:nvSpPr>
        <p:spPr bwMode="auto">
          <a:xfrm>
            <a:off x="6770488" y="4225753"/>
            <a:ext cx="444756" cy="381686"/>
          </a:xfrm>
          <a:custGeom>
            <a:avLst/>
            <a:gdLst>
              <a:gd name="T0" fmla="*/ 236 w 409"/>
              <a:gd name="T1" fmla="*/ 98 h 351"/>
              <a:gd name="T2" fmla="*/ 242 w 409"/>
              <a:gd name="T3" fmla="*/ 110 h 351"/>
              <a:gd name="T4" fmla="*/ 263 w 409"/>
              <a:gd name="T5" fmla="*/ 149 h 351"/>
              <a:gd name="T6" fmla="*/ 257 w 409"/>
              <a:gd name="T7" fmla="*/ 223 h 351"/>
              <a:gd name="T8" fmla="*/ 240 w 409"/>
              <a:gd name="T9" fmla="*/ 243 h 351"/>
              <a:gd name="T10" fmla="*/ 234 w 409"/>
              <a:gd name="T11" fmla="*/ 255 h 351"/>
              <a:gd name="T12" fmla="*/ 220 w 409"/>
              <a:gd name="T13" fmla="*/ 253 h 351"/>
              <a:gd name="T14" fmla="*/ 218 w 409"/>
              <a:gd name="T15" fmla="*/ 241 h 351"/>
              <a:gd name="T16" fmla="*/ 238 w 409"/>
              <a:gd name="T17" fmla="*/ 203 h 351"/>
              <a:gd name="T18" fmla="*/ 232 w 409"/>
              <a:gd name="T19" fmla="*/ 129 h 351"/>
              <a:gd name="T20" fmla="*/ 216 w 409"/>
              <a:gd name="T21" fmla="*/ 106 h 351"/>
              <a:gd name="T22" fmla="*/ 224 w 409"/>
              <a:gd name="T23" fmla="*/ 96 h 351"/>
              <a:gd name="T24" fmla="*/ 168 w 409"/>
              <a:gd name="T25" fmla="*/ 303 h 351"/>
              <a:gd name="T26" fmla="*/ 0 w 409"/>
              <a:gd name="T27" fmla="*/ 127 h 351"/>
              <a:gd name="T28" fmla="*/ 285 w 409"/>
              <a:gd name="T29" fmla="*/ 48 h 351"/>
              <a:gd name="T30" fmla="*/ 297 w 409"/>
              <a:gd name="T31" fmla="*/ 54 h 351"/>
              <a:gd name="T32" fmla="*/ 307 w 409"/>
              <a:gd name="T33" fmla="*/ 72 h 351"/>
              <a:gd name="T34" fmla="*/ 335 w 409"/>
              <a:gd name="T35" fmla="*/ 139 h 351"/>
              <a:gd name="T36" fmla="*/ 327 w 409"/>
              <a:gd name="T37" fmla="*/ 241 h 351"/>
              <a:gd name="T38" fmla="*/ 301 w 409"/>
              <a:gd name="T39" fmla="*/ 289 h 351"/>
              <a:gd name="T40" fmla="*/ 293 w 409"/>
              <a:gd name="T41" fmla="*/ 301 h 351"/>
              <a:gd name="T42" fmla="*/ 281 w 409"/>
              <a:gd name="T43" fmla="*/ 303 h 351"/>
              <a:gd name="T44" fmla="*/ 273 w 409"/>
              <a:gd name="T45" fmla="*/ 291 h 351"/>
              <a:gd name="T46" fmla="*/ 293 w 409"/>
              <a:gd name="T47" fmla="*/ 263 h 351"/>
              <a:gd name="T48" fmla="*/ 313 w 409"/>
              <a:gd name="T49" fmla="*/ 175 h 351"/>
              <a:gd name="T50" fmla="*/ 293 w 409"/>
              <a:gd name="T51" fmla="*/ 86 h 351"/>
              <a:gd name="T52" fmla="*/ 273 w 409"/>
              <a:gd name="T53" fmla="*/ 60 h 351"/>
              <a:gd name="T54" fmla="*/ 281 w 409"/>
              <a:gd name="T55" fmla="*/ 48 h 351"/>
              <a:gd name="T56" fmla="*/ 345 w 409"/>
              <a:gd name="T57" fmla="*/ 0 h 351"/>
              <a:gd name="T58" fmla="*/ 353 w 409"/>
              <a:gd name="T59" fmla="*/ 12 h 351"/>
              <a:gd name="T60" fmla="*/ 375 w 409"/>
              <a:gd name="T61" fmla="*/ 40 h 351"/>
              <a:gd name="T62" fmla="*/ 407 w 409"/>
              <a:gd name="T63" fmla="*/ 131 h 351"/>
              <a:gd name="T64" fmla="*/ 399 w 409"/>
              <a:gd name="T65" fmla="*/ 257 h 351"/>
              <a:gd name="T66" fmla="*/ 365 w 409"/>
              <a:gd name="T67" fmla="*/ 327 h 351"/>
              <a:gd name="T68" fmla="*/ 353 w 409"/>
              <a:gd name="T69" fmla="*/ 345 h 351"/>
              <a:gd name="T70" fmla="*/ 341 w 409"/>
              <a:gd name="T71" fmla="*/ 351 h 351"/>
              <a:gd name="T72" fmla="*/ 331 w 409"/>
              <a:gd name="T73" fmla="*/ 345 h 351"/>
              <a:gd name="T74" fmla="*/ 341 w 409"/>
              <a:gd name="T75" fmla="*/ 327 h 351"/>
              <a:gd name="T76" fmla="*/ 375 w 409"/>
              <a:gd name="T77" fmla="*/ 257 h 351"/>
              <a:gd name="T78" fmla="*/ 383 w 409"/>
              <a:gd name="T79" fmla="*/ 131 h 351"/>
              <a:gd name="T80" fmla="*/ 351 w 409"/>
              <a:gd name="T81" fmla="*/ 40 h 351"/>
              <a:gd name="T82" fmla="*/ 329 w 409"/>
              <a:gd name="T83" fmla="*/ 12 h 351"/>
              <a:gd name="T84" fmla="*/ 337 w 409"/>
              <a:gd name="T85"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09" h="351">
                <a:moveTo>
                  <a:pt x="228" y="94"/>
                </a:moveTo>
                <a:lnTo>
                  <a:pt x="234" y="96"/>
                </a:lnTo>
                <a:lnTo>
                  <a:pt x="236" y="98"/>
                </a:lnTo>
                <a:lnTo>
                  <a:pt x="240" y="102"/>
                </a:lnTo>
                <a:lnTo>
                  <a:pt x="240" y="106"/>
                </a:lnTo>
                <a:lnTo>
                  <a:pt x="242" y="110"/>
                </a:lnTo>
                <a:lnTo>
                  <a:pt x="248" y="116"/>
                </a:lnTo>
                <a:lnTo>
                  <a:pt x="257" y="129"/>
                </a:lnTo>
                <a:lnTo>
                  <a:pt x="263" y="149"/>
                </a:lnTo>
                <a:lnTo>
                  <a:pt x="265" y="175"/>
                </a:lnTo>
                <a:lnTo>
                  <a:pt x="263" y="203"/>
                </a:lnTo>
                <a:lnTo>
                  <a:pt x="257" y="223"/>
                </a:lnTo>
                <a:lnTo>
                  <a:pt x="248" y="235"/>
                </a:lnTo>
                <a:lnTo>
                  <a:pt x="242" y="241"/>
                </a:lnTo>
                <a:lnTo>
                  <a:pt x="240" y="243"/>
                </a:lnTo>
                <a:lnTo>
                  <a:pt x="240" y="249"/>
                </a:lnTo>
                <a:lnTo>
                  <a:pt x="236" y="253"/>
                </a:lnTo>
                <a:lnTo>
                  <a:pt x="234" y="255"/>
                </a:lnTo>
                <a:lnTo>
                  <a:pt x="228" y="255"/>
                </a:lnTo>
                <a:lnTo>
                  <a:pt x="224" y="255"/>
                </a:lnTo>
                <a:lnTo>
                  <a:pt x="220" y="253"/>
                </a:lnTo>
                <a:lnTo>
                  <a:pt x="218" y="249"/>
                </a:lnTo>
                <a:lnTo>
                  <a:pt x="216" y="243"/>
                </a:lnTo>
                <a:lnTo>
                  <a:pt x="218" y="241"/>
                </a:lnTo>
                <a:lnTo>
                  <a:pt x="224" y="235"/>
                </a:lnTo>
                <a:lnTo>
                  <a:pt x="232" y="223"/>
                </a:lnTo>
                <a:lnTo>
                  <a:pt x="238" y="203"/>
                </a:lnTo>
                <a:lnTo>
                  <a:pt x="240" y="175"/>
                </a:lnTo>
                <a:lnTo>
                  <a:pt x="238" y="149"/>
                </a:lnTo>
                <a:lnTo>
                  <a:pt x="232" y="129"/>
                </a:lnTo>
                <a:lnTo>
                  <a:pt x="224" y="116"/>
                </a:lnTo>
                <a:lnTo>
                  <a:pt x="218" y="110"/>
                </a:lnTo>
                <a:lnTo>
                  <a:pt x="216" y="106"/>
                </a:lnTo>
                <a:lnTo>
                  <a:pt x="218" y="102"/>
                </a:lnTo>
                <a:lnTo>
                  <a:pt x="220" y="98"/>
                </a:lnTo>
                <a:lnTo>
                  <a:pt x="224" y="96"/>
                </a:lnTo>
                <a:lnTo>
                  <a:pt x="228" y="94"/>
                </a:lnTo>
                <a:close/>
                <a:moveTo>
                  <a:pt x="168" y="56"/>
                </a:moveTo>
                <a:lnTo>
                  <a:pt x="168" y="303"/>
                </a:lnTo>
                <a:lnTo>
                  <a:pt x="72" y="231"/>
                </a:lnTo>
                <a:lnTo>
                  <a:pt x="0" y="231"/>
                </a:lnTo>
                <a:lnTo>
                  <a:pt x="0" y="127"/>
                </a:lnTo>
                <a:lnTo>
                  <a:pt x="72" y="127"/>
                </a:lnTo>
                <a:lnTo>
                  <a:pt x="168" y="56"/>
                </a:lnTo>
                <a:close/>
                <a:moveTo>
                  <a:pt x="285" y="48"/>
                </a:moveTo>
                <a:lnTo>
                  <a:pt x="289" y="48"/>
                </a:lnTo>
                <a:lnTo>
                  <a:pt x="293" y="50"/>
                </a:lnTo>
                <a:lnTo>
                  <a:pt x="297" y="54"/>
                </a:lnTo>
                <a:lnTo>
                  <a:pt x="297" y="60"/>
                </a:lnTo>
                <a:lnTo>
                  <a:pt x="301" y="62"/>
                </a:lnTo>
                <a:lnTo>
                  <a:pt x="307" y="72"/>
                </a:lnTo>
                <a:lnTo>
                  <a:pt x="317" y="86"/>
                </a:lnTo>
                <a:lnTo>
                  <a:pt x="327" y="110"/>
                </a:lnTo>
                <a:lnTo>
                  <a:pt x="335" y="139"/>
                </a:lnTo>
                <a:lnTo>
                  <a:pt x="337" y="175"/>
                </a:lnTo>
                <a:lnTo>
                  <a:pt x="335" y="213"/>
                </a:lnTo>
                <a:lnTo>
                  <a:pt x="327" y="241"/>
                </a:lnTo>
                <a:lnTo>
                  <a:pt x="317" y="263"/>
                </a:lnTo>
                <a:lnTo>
                  <a:pt x="307" y="279"/>
                </a:lnTo>
                <a:lnTo>
                  <a:pt x="301" y="289"/>
                </a:lnTo>
                <a:lnTo>
                  <a:pt x="297" y="291"/>
                </a:lnTo>
                <a:lnTo>
                  <a:pt x="297" y="297"/>
                </a:lnTo>
                <a:lnTo>
                  <a:pt x="293" y="301"/>
                </a:lnTo>
                <a:lnTo>
                  <a:pt x="289" y="303"/>
                </a:lnTo>
                <a:lnTo>
                  <a:pt x="285" y="303"/>
                </a:lnTo>
                <a:lnTo>
                  <a:pt x="281" y="303"/>
                </a:lnTo>
                <a:lnTo>
                  <a:pt x="277" y="301"/>
                </a:lnTo>
                <a:lnTo>
                  <a:pt x="275" y="297"/>
                </a:lnTo>
                <a:lnTo>
                  <a:pt x="273" y="291"/>
                </a:lnTo>
                <a:lnTo>
                  <a:pt x="277" y="289"/>
                </a:lnTo>
                <a:lnTo>
                  <a:pt x="283" y="279"/>
                </a:lnTo>
                <a:lnTo>
                  <a:pt x="293" y="263"/>
                </a:lnTo>
                <a:lnTo>
                  <a:pt x="303" y="241"/>
                </a:lnTo>
                <a:lnTo>
                  <a:pt x="311" y="213"/>
                </a:lnTo>
                <a:lnTo>
                  <a:pt x="313" y="175"/>
                </a:lnTo>
                <a:lnTo>
                  <a:pt x="311" y="139"/>
                </a:lnTo>
                <a:lnTo>
                  <a:pt x="303" y="110"/>
                </a:lnTo>
                <a:lnTo>
                  <a:pt x="293" y="86"/>
                </a:lnTo>
                <a:lnTo>
                  <a:pt x="283" y="72"/>
                </a:lnTo>
                <a:lnTo>
                  <a:pt x="277" y="62"/>
                </a:lnTo>
                <a:lnTo>
                  <a:pt x="273" y="60"/>
                </a:lnTo>
                <a:lnTo>
                  <a:pt x="275" y="54"/>
                </a:lnTo>
                <a:lnTo>
                  <a:pt x="277" y="50"/>
                </a:lnTo>
                <a:lnTo>
                  <a:pt x="281" y="48"/>
                </a:lnTo>
                <a:lnTo>
                  <a:pt x="285" y="48"/>
                </a:lnTo>
                <a:close/>
                <a:moveTo>
                  <a:pt x="341" y="0"/>
                </a:moveTo>
                <a:lnTo>
                  <a:pt x="345" y="0"/>
                </a:lnTo>
                <a:lnTo>
                  <a:pt x="349" y="2"/>
                </a:lnTo>
                <a:lnTo>
                  <a:pt x="353" y="6"/>
                </a:lnTo>
                <a:lnTo>
                  <a:pt x="353" y="12"/>
                </a:lnTo>
                <a:lnTo>
                  <a:pt x="357" y="14"/>
                </a:lnTo>
                <a:lnTo>
                  <a:pt x="365" y="24"/>
                </a:lnTo>
                <a:lnTo>
                  <a:pt x="375" y="40"/>
                </a:lnTo>
                <a:lnTo>
                  <a:pt x="387" y="64"/>
                </a:lnTo>
                <a:lnTo>
                  <a:pt x="399" y="94"/>
                </a:lnTo>
                <a:lnTo>
                  <a:pt x="407" y="131"/>
                </a:lnTo>
                <a:lnTo>
                  <a:pt x="409" y="175"/>
                </a:lnTo>
                <a:lnTo>
                  <a:pt x="407" y="221"/>
                </a:lnTo>
                <a:lnTo>
                  <a:pt x="399" y="257"/>
                </a:lnTo>
                <a:lnTo>
                  <a:pt x="387" y="287"/>
                </a:lnTo>
                <a:lnTo>
                  <a:pt x="375" y="311"/>
                </a:lnTo>
                <a:lnTo>
                  <a:pt x="365" y="327"/>
                </a:lnTo>
                <a:lnTo>
                  <a:pt x="357" y="337"/>
                </a:lnTo>
                <a:lnTo>
                  <a:pt x="353" y="339"/>
                </a:lnTo>
                <a:lnTo>
                  <a:pt x="353" y="345"/>
                </a:lnTo>
                <a:lnTo>
                  <a:pt x="349" y="349"/>
                </a:lnTo>
                <a:lnTo>
                  <a:pt x="345" y="351"/>
                </a:lnTo>
                <a:lnTo>
                  <a:pt x="341" y="351"/>
                </a:lnTo>
                <a:lnTo>
                  <a:pt x="337" y="351"/>
                </a:lnTo>
                <a:lnTo>
                  <a:pt x="333" y="349"/>
                </a:lnTo>
                <a:lnTo>
                  <a:pt x="331" y="345"/>
                </a:lnTo>
                <a:lnTo>
                  <a:pt x="329" y="339"/>
                </a:lnTo>
                <a:lnTo>
                  <a:pt x="333" y="337"/>
                </a:lnTo>
                <a:lnTo>
                  <a:pt x="341" y="327"/>
                </a:lnTo>
                <a:lnTo>
                  <a:pt x="351" y="311"/>
                </a:lnTo>
                <a:lnTo>
                  <a:pt x="363" y="287"/>
                </a:lnTo>
                <a:lnTo>
                  <a:pt x="375" y="257"/>
                </a:lnTo>
                <a:lnTo>
                  <a:pt x="383" y="221"/>
                </a:lnTo>
                <a:lnTo>
                  <a:pt x="385" y="175"/>
                </a:lnTo>
                <a:lnTo>
                  <a:pt x="383" y="131"/>
                </a:lnTo>
                <a:lnTo>
                  <a:pt x="375" y="94"/>
                </a:lnTo>
                <a:lnTo>
                  <a:pt x="363" y="64"/>
                </a:lnTo>
                <a:lnTo>
                  <a:pt x="351" y="40"/>
                </a:lnTo>
                <a:lnTo>
                  <a:pt x="341" y="24"/>
                </a:lnTo>
                <a:lnTo>
                  <a:pt x="333" y="14"/>
                </a:lnTo>
                <a:lnTo>
                  <a:pt x="329" y="12"/>
                </a:lnTo>
                <a:lnTo>
                  <a:pt x="331" y="6"/>
                </a:lnTo>
                <a:lnTo>
                  <a:pt x="333" y="2"/>
                </a:lnTo>
                <a:lnTo>
                  <a:pt x="337" y="0"/>
                </a:lnTo>
                <a:lnTo>
                  <a:pt x="341" y="0"/>
                </a:lnTo>
                <a:close/>
              </a:path>
            </a:pathLst>
          </a:custGeom>
          <a:solidFill>
            <a:schemeClr val="bg1">
              <a:lumMod val="50000"/>
            </a:schemeClr>
          </a:solidFill>
          <a:ln w="0">
            <a:solidFill>
              <a:schemeClr val="bg1">
                <a:lumMod val="50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4" name="原创设计师QQ598969553           _24"/>
          <p:cNvSpPr>
            <a:spLocks noEditPoints="1"/>
          </p:cNvSpPr>
          <p:nvPr/>
        </p:nvSpPr>
        <p:spPr bwMode="auto">
          <a:xfrm>
            <a:off x="4711893" y="2165776"/>
            <a:ext cx="434969" cy="433882"/>
          </a:xfrm>
          <a:custGeom>
            <a:avLst/>
            <a:gdLst>
              <a:gd name="T0" fmla="*/ 288 w 400"/>
              <a:gd name="T1" fmla="*/ 104 h 399"/>
              <a:gd name="T2" fmla="*/ 192 w 400"/>
              <a:gd name="T3" fmla="*/ 315 h 399"/>
              <a:gd name="T4" fmla="*/ 192 w 400"/>
              <a:gd name="T5" fmla="*/ 199 h 399"/>
              <a:gd name="T6" fmla="*/ 76 w 400"/>
              <a:gd name="T7" fmla="*/ 199 h 399"/>
              <a:gd name="T8" fmla="*/ 288 w 400"/>
              <a:gd name="T9" fmla="*/ 104 h 399"/>
              <a:gd name="T10" fmla="*/ 200 w 400"/>
              <a:gd name="T11" fmla="*/ 16 h 399"/>
              <a:gd name="T12" fmla="*/ 158 w 400"/>
              <a:gd name="T13" fmla="*/ 20 h 399"/>
              <a:gd name="T14" fmla="*/ 118 w 400"/>
              <a:gd name="T15" fmla="*/ 34 h 399"/>
              <a:gd name="T16" fmla="*/ 84 w 400"/>
              <a:gd name="T17" fmla="*/ 56 h 399"/>
              <a:gd name="T18" fmla="*/ 56 w 400"/>
              <a:gd name="T19" fmla="*/ 84 h 399"/>
              <a:gd name="T20" fmla="*/ 34 w 400"/>
              <a:gd name="T21" fmla="*/ 118 h 399"/>
              <a:gd name="T22" fmla="*/ 20 w 400"/>
              <a:gd name="T23" fmla="*/ 157 h 399"/>
              <a:gd name="T24" fmla="*/ 16 w 400"/>
              <a:gd name="T25" fmla="*/ 199 h 399"/>
              <a:gd name="T26" fmla="*/ 20 w 400"/>
              <a:gd name="T27" fmla="*/ 243 h 399"/>
              <a:gd name="T28" fmla="*/ 34 w 400"/>
              <a:gd name="T29" fmla="*/ 281 h 399"/>
              <a:gd name="T30" fmla="*/ 56 w 400"/>
              <a:gd name="T31" fmla="*/ 315 h 399"/>
              <a:gd name="T32" fmla="*/ 84 w 400"/>
              <a:gd name="T33" fmla="*/ 343 h 399"/>
              <a:gd name="T34" fmla="*/ 118 w 400"/>
              <a:gd name="T35" fmla="*/ 365 h 399"/>
              <a:gd name="T36" fmla="*/ 158 w 400"/>
              <a:gd name="T37" fmla="*/ 379 h 399"/>
              <a:gd name="T38" fmla="*/ 200 w 400"/>
              <a:gd name="T39" fmla="*/ 383 h 399"/>
              <a:gd name="T40" fmla="*/ 242 w 400"/>
              <a:gd name="T41" fmla="*/ 379 h 399"/>
              <a:gd name="T42" fmla="*/ 280 w 400"/>
              <a:gd name="T43" fmla="*/ 365 h 399"/>
              <a:gd name="T44" fmla="*/ 314 w 400"/>
              <a:gd name="T45" fmla="*/ 343 h 399"/>
              <a:gd name="T46" fmla="*/ 342 w 400"/>
              <a:gd name="T47" fmla="*/ 315 h 399"/>
              <a:gd name="T48" fmla="*/ 364 w 400"/>
              <a:gd name="T49" fmla="*/ 281 h 399"/>
              <a:gd name="T50" fmla="*/ 378 w 400"/>
              <a:gd name="T51" fmla="*/ 243 h 399"/>
              <a:gd name="T52" fmla="*/ 384 w 400"/>
              <a:gd name="T53" fmla="*/ 199 h 399"/>
              <a:gd name="T54" fmla="*/ 378 w 400"/>
              <a:gd name="T55" fmla="*/ 157 h 399"/>
              <a:gd name="T56" fmla="*/ 364 w 400"/>
              <a:gd name="T57" fmla="*/ 118 h 399"/>
              <a:gd name="T58" fmla="*/ 342 w 400"/>
              <a:gd name="T59" fmla="*/ 84 h 399"/>
              <a:gd name="T60" fmla="*/ 314 w 400"/>
              <a:gd name="T61" fmla="*/ 56 h 399"/>
              <a:gd name="T62" fmla="*/ 280 w 400"/>
              <a:gd name="T63" fmla="*/ 34 h 399"/>
              <a:gd name="T64" fmla="*/ 242 w 400"/>
              <a:gd name="T65" fmla="*/ 20 h 399"/>
              <a:gd name="T66" fmla="*/ 200 w 400"/>
              <a:gd name="T67" fmla="*/ 16 h 399"/>
              <a:gd name="T68" fmla="*/ 200 w 400"/>
              <a:gd name="T69" fmla="*/ 0 h 399"/>
              <a:gd name="T70" fmla="*/ 246 w 400"/>
              <a:gd name="T71" fmla="*/ 4 h 399"/>
              <a:gd name="T72" fmla="*/ 288 w 400"/>
              <a:gd name="T73" fmla="*/ 20 h 399"/>
              <a:gd name="T74" fmla="*/ 324 w 400"/>
              <a:gd name="T75" fmla="*/ 44 h 399"/>
              <a:gd name="T76" fmla="*/ 356 w 400"/>
              <a:gd name="T77" fmla="*/ 74 h 399"/>
              <a:gd name="T78" fmla="*/ 378 w 400"/>
              <a:gd name="T79" fmla="*/ 112 h 399"/>
              <a:gd name="T80" fmla="*/ 394 w 400"/>
              <a:gd name="T81" fmla="*/ 155 h 399"/>
              <a:gd name="T82" fmla="*/ 400 w 400"/>
              <a:gd name="T83" fmla="*/ 199 h 399"/>
              <a:gd name="T84" fmla="*/ 394 w 400"/>
              <a:gd name="T85" fmla="*/ 245 h 399"/>
              <a:gd name="T86" fmla="*/ 378 w 400"/>
              <a:gd name="T87" fmla="*/ 287 h 399"/>
              <a:gd name="T88" fmla="*/ 356 w 400"/>
              <a:gd name="T89" fmla="*/ 325 h 399"/>
              <a:gd name="T90" fmla="*/ 324 w 400"/>
              <a:gd name="T91" fmla="*/ 355 h 399"/>
              <a:gd name="T92" fmla="*/ 288 w 400"/>
              <a:gd name="T93" fmla="*/ 379 h 399"/>
              <a:gd name="T94" fmla="*/ 246 w 400"/>
              <a:gd name="T95" fmla="*/ 395 h 399"/>
              <a:gd name="T96" fmla="*/ 200 w 400"/>
              <a:gd name="T97" fmla="*/ 399 h 399"/>
              <a:gd name="T98" fmla="*/ 154 w 400"/>
              <a:gd name="T99" fmla="*/ 395 h 399"/>
              <a:gd name="T100" fmla="*/ 112 w 400"/>
              <a:gd name="T101" fmla="*/ 379 h 399"/>
              <a:gd name="T102" fmla="*/ 74 w 400"/>
              <a:gd name="T103" fmla="*/ 355 h 399"/>
              <a:gd name="T104" fmla="*/ 44 w 400"/>
              <a:gd name="T105" fmla="*/ 325 h 399"/>
              <a:gd name="T106" fmla="*/ 20 w 400"/>
              <a:gd name="T107" fmla="*/ 287 h 399"/>
              <a:gd name="T108" fmla="*/ 4 w 400"/>
              <a:gd name="T109" fmla="*/ 245 h 399"/>
              <a:gd name="T110" fmla="*/ 0 w 400"/>
              <a:gd name="T111" fmla="*/ 199 h 399"/>
              <a:gd name="T112" fmla="*/ 4 w 400"/>
              <a:gd name="T113" fmla="*/ 155 h 399"/>
              <a:gd name="T114" fmla="*/ 20 w 400"/>
              <a:gd name="T115" fmla="*/ 112 h 399"/>
              <a:gd name="T116" fmla="*/ 44 w 400"/>
              <a:gd name="T117" fmla="*/ 74 h 399"/>
              <a:gd name="T118" fmla="*/ 74 w 400"/>
              <a:gd name="T119" fmla="*/ 44 h 399"/>
              <a:gd name="T120" fmla="*/ 112 w 400"/>
              <a:gd name="T121" fmla="*/ 20 h 399"/>
              <a:gd name="T122" fmla="*/ 154 w 400"/>
              <a:gd name="T123" fmla="*/ 4 h 399"/>
              <a:gd name="T124" fmla="*/ 200 w 400"/>
              <a:gd name="T125" fmla="*/ 0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0" h="399">
                <a:moveTo>
                  <a:pt x="288" y="104"/>
                </a:moveTo>
                <a:lnTo>
                  <a:pt x="192" y="315"/>
                </a:lnTo>
                <a:lnTo>
                  <a:pt x="192" y="199"/>
                </a:lnTo>
                <a:lnTo>
                  <a:pt x="76" y="199"/>
                </a:lnTo>
                <a:lnTo>
                  <a:pt x="288" y="104"/>
                </a:lnTo>
                <a:close/>
                <a:moveTo>
                  <a:pt x="200" y="16"/>
                </a:moveTo>
                <a:lnTo>
                  <a:pt x="158" y="20"/>
                </a:lnTo>
                <a:lnTo>
                  <a:pt x="118" y="34"/>
                </a:lnTo>
                <a:lnTo>
                  <a:pt x="84" y="56"/>
                </a:lnTo>
                <a:lnTo>
                  <a:pt x="56" y="84"/>
                </a:lnTo>
                <a:lnTo>
                  <a:pt x="34" y="118"/>
                </a:lnTo>
                <a:lnTo>
                  <a:pt x="20" y="157"/>
                </a:lnTo>
                <a:lnTo>
                  <a:pt x="16" y="199"/>
                </a:lnTo>
                <a:lnTo>
                  <a:pt x="20" y="243"/>
                </a:lnTo>
                <a:lnTo>
                  <a:pt x="34" y="281"/>
                </a:lnTo>
                <a:lnTo>
                  <a:pt x="56" y="315"/>
                </a:lnTo>
                <a:lnTo>
                  <a:pt x="84" y="343"/>
                </a:lnTo>
                <a:lnTo>
                  <a:pt x="118" y="365"/>
                </a:lnTo>
                <a:lnTo>
                  <a:pt x="158" y="379"/>
                </a:lnTo>
                <a:lnTo>
                  <a:pt x="200" y="383"/>
                </a:lnTo>
                <a:lnTo>
                  <a:pt x="242" y="379"/>
                </a:lnTo>
                <a:lnTo>
                  <a:pt x="280" y="365"/>
                </a:lnTo>
                <a:lnTo>
                  <a:pt x="314" y="343"/>
                </a:lnTo>
                <a:lnTo>
                  <a:pt x="342" y="315"/>
                </a:lnTo>
                <a:lnTo>
                  <a:pt x="364" y="281"/>
                </a:lnTo>
                <a:lnTo>
                  <a:pt x="378" y="243"/>
                </a:lnTo>
                <a:lnTo>
                  <a:pt x="384" y="199"/>
                </a:lnTo>
                <a:lnTo>
                  <a:pt x="378" y="157"/>
                </a:lnTo>
                <a:lnTo>
                  <a:pt x="364" y="118"/>
                </a:lnTo>
                <a:lnTo>
                  <a:pt x="342" y="84"/>
                </a:lnTo>
                <a:lnTo>
                  <a:pt x="314" y="56"/>
                </a:lnTo>
                <a:lnTo>
                  <a:pt x="280" y="34"/>
                </a:lnTo>
                <a:lnTo>
                  <a:pt x="242" y="20"/>
                </a:lnTo>
                <a:lnTo>
                  <a:pt x="200" y="16"/>
                </a:lnTo>
                <a:close/>
                <a:moveTo>
                  <a:pt x="200" y="0"/>
                </a:moveTo>
                <a:lnTo>
                  <a:pt x="246" y="4"/>
                </a:lnTo>
                <a:lnTo>
                  <a:pt x="288" y="20"/>
                </a:lnTo>
                <a:lnTo>
                  <a:pt x="324" y="44"/>
                </a:lnTo>
                <a:lnTo>
                  <a:pt x="356" y="74"/>
                </a:lnTo>
                <a:lnTo>
                  <a:pt x="378" y="112"/>
                </a:lnTo>
                <a:lnTo>
                  <a:pt x="394" y="155"/>
                </a:lnTo>
                <a:lnTo>
                  <a:pt x="400" y="199"/>
                </a:lnTo>
                <a:lnTo>
                  <a:pt x="394" y="245"/>
                </a:lnTo>
                <a:lnTo>
                  <a:pt x="378" y="287"/>
                </a:lnTo>
                <a:lnTo>
                  <a:pt x="356" y="325"/>
                </a:lnTo>
                <a:lnTo>
                  <a:pt x="324" y="355"/>
                </a:lnTo>
                <a:lnTo>
                  <a:pt x="288" y="379"/>
                </a:lnTo>
                <a:lnTo>
                  <a:pt x="246" y="395"/>
                </a:lnTo>
                <a:lnTo>
                  <a:pt x="200" y="399"/>
                </a:lnTo>
                <a:lnTo>
                  <a:pt x="154" y="395"/>
                </a:lnTo>
                <a:lnTo>
                  <a:pt x="112" y="379"/>
                </a:lnTo>
                <a:lnTo>
                  <a:pt x="74" y="355"/>
                </a:lnTo>
                <a:lnTo>
                  <a:pt x="44" y="325"/>
                </a:lnTo>
                <a:lnTo>
                  <a:pt x="20" y="287"/>
                </a:lnTo>
                <a:lnTo>
                  <a:pt x="4" y="245"/>
                </a:lnTo>
                <a:lnTo>
                  <a:pt x="0" y="199"/>
                </a:lnTo>
                <a:lnTo>
                  <a:pt x="4" y="155"/>
                </a:lnTo>
                <a:lnTo>
                  <a:pt x="20" y="112"/>
                </a:lnTo>
                <a:lnTo>
                  <a:pt x="44" y="74"/>
                </a:lnTo>
                <a:lnTo>
                  <a:pt x="74" y="44"/>
                </a:lnTo>
                <a:lnTo>
                  <a:pt x="112" y="20"/>
                </a:lnTo>
                <a:lnTo>
                  <a:pt x="154" y="4"/>
                </a:lnTo>
                <a:lnTo>
                  <a:pt x="200" y="0"/>
                </a:lnTo>
                <a:close/>
              </a:path>
            </a:pathLst>
          </a:custGeom>
          <a:solidFill>
            <a:schemeClr val="bg1">
              <a:lumMod val="50000"/>
            </a:schemeClr>
          </a:solidFill>
          <a:ln w="0">
            <a:solidFill>
              <a:schemeClr val="bg1">
                <a:lumMod val="50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5" name="原创设计师QQ598969553           _25"/>
          <p:cNvSpPr>
            <a:spLocks noEditPoints="1"/>
          </p:cNvSpPr>
          <p:nvPr/>
        </p:nvSpPr>
        <p:spPr bwMode="auto">
          <a:xfrm>
            <a:off x="4698300" y="4225753"/>
            <a:ext cx="462155" cy="462155"/>
          </a:xfrm>
          <a:custGeom>
            <a:avLst/>
            <a:gdLst>
              <a:gd name="T0" fmla="*/ 221 w 425"/>
              <a:gd name="T1" fmla="*/ 349 h 425"/>
              <a:gd name="T2" fmla="*/ 225 w 425"/>
              <a:gd name="T3" fmla="*/ 413 h 425"/>
              <a:gd name="T4" fmla="*/ 217 w 425"/>
              <a:gd name="T5" fmla="*/ 423 h 425"/>
              <a:gd name="T6" fmla="*/ 205 w 425"/>
              <a:gd name="T7" fmla="*/ 421 h 425"/>
              <a:gd name="T8" fmla="*/ 201 w 425"/>
              <a:gd name="T9" fmla="*/ 357 h 425"/>
              <a:gd name="T10" fmla="*/ 209 w 425"/>
              <a:gd name="T11" fmla="*/ 345 h 425"/>
              <a:gd name="T12" fmla="*/ 113 w 425"/>
              <a:gd name="T13" fmla="*/ 304 h 425"/>
              <a:gd name="T14" fmla="*/ 121 w 425"/>
              <a:gd name="T15" fmla="*/ 316 h 425"/>
              <a:gd name="T16" fmla="*/ 77 w 425"/>
              <a:gd name="T17" fmla="*/ 365 h 425"/>
              <a:gd name="T18" fmla="*/ 65 w 425"/>
              <a:gd name="T19" fmla="*/ 367 h 425"/>
              <a:gd name="T20" fmla="*/ 57 w 425"/>
              <a:gd name="T21" fmla="*/ 357 h 425"/>
              <a:gd name="T22" fmla="*/ 101 w 425"/>
              <a:gd name="T23" fmla="*/ 308 h 425"/>
              <a:gd name="T24" fmla="*/ 315 w 425"/>
              <a:gd name="T25" fmla="*/ 302 h 425"/>
              <a:gd name="T26" fmla="*/ 363 w 425"/>
              <a:gd name="T27" fmla="*/ 345 h 425"/>
              <a:gd name="T28" fmla="*/ 365 w 425"/>
              <a:gd name="T29" fmla="*/ 359 h 425"/>
              <a:gd name="T30" fmla="*/ 355 w 425"/>
              <a:gd name="T31" fmla="*/ 367 h 425"/>
              <a:gd name="T32" fmla="*/ 307 w 425"/>
              <a:gd name="T33" fmla="*/ 322 h 425"/>
              <a:gd name="T34" fmla="*/ 303 w 425"/>
              <a:gd name="T35" fmla="*/ 310 h 425"/>
              <a:gd name="T36" fmla="*/ 315 w 425"/>
              <a:gd name="T37" fmla="*/ 302 h 425"/>
              <a:gd name="T38" fmla="*/ 417 w 425"/>
              <a:gd name="T39" fmla="*/ 200 h 425"/>
              <a:gd name="T40" fmla="*/ 425 w 425"/>
              <a:gd name="T41" fmla="*/ 212 h 425"/>
              <a:gd name="T42" fmla="*/ 417 w 425"/>
              <a:gd name="T43" fmla="*/ 224 h 425"/>
              <a:gd name="T44" fmla="*/ 351 w 425"/>
              <a:gd name="T45" fmla="*/ 224 h 425"/>
              <a:gd name="T46" fmla="*/ 345 w 425"/>
              <a:gd name="T47" fmla="*/ 212 h 425"/>
              <a:gd name="T48" fmla="*/ 351 w 425"/>
              <a:gd name="T49" fmla="*/ 200 h 425"/>
              <a:gd name="T50" fmla="*/ 69 w 425"/>
              <a:gd name="T51" fmla="*/ 200 h 425"/>
              <a:gd name="T52" fmla="*/ 81 w 425"/>
              <a:gd name="T53" fmla="*/ 208 h 425"/>
              <a:gd name="T54" fmla="*/ 77 w 425"/>
              <a:gd name="T55" fmla="*/ 220 h 425"/>
              <a:gd name="T56" fmla="*/ 12 w 425"/>
              <a:gd name="T57" fmla="*/ 224 h 425"/>
              <a:gd name="T58" fmla="*/ 0 w 425"/>
              <a:gd name="T59" fmla="*/ 216 h 425"/>
              <a:gd name="T60" fmla="*/ 4 w 425"/>
              <a:gd name="T61" fmla="*/ 204 h 425"/>
              <a:gd name="T62" fmla="*/ 213 w 425"/>
              <a:gd name="T63" fmla="*/ 144 h 425"/>
              <a:gd name="T64" fmla="*/ 151 w 425"/>
              <a:gd name="T65" fmla="*/ 186 h 425"/>
              <a:gd name="T66" fmla="*/ 165 w 425"/>
              <a:gd name="T67" fmla="*/ 260 h 425"/>
              <a:gd name="T68" fmla="*/ 239 w 425"/>
              <a:gd name="T69" fmla="*/ 274 h 425"/>
              <a:gd name="T70" fmla="*/ 281 w 425"/>
              <a:gd name="T71" fmla="*/ 212 h 425"/>
              <a:gd name="T72" fmla="*/ 239 w 425"/>
              <a:gd name="T73" fmla="*/ 150 h 425"/>
              <a:gd name="T74" fmla="*/ 241 w 425"/>
              <a:gd name="T75" fmla="*/ 124 h 425"/>
              <a:gd name="T76" fmla="*/ 301 w 425"/>
              <a:gd name="T77" fmla="*/ 182 h 425"/>
              <a:gd name="T78" fmla="*/ 287 w 425"/>
              <a:gd name="T79" fmla="*/ 266 h 425"/>
              <a:gd name="T80" fmla="*/ 213 w 425"/>
              <a:gd name="T81" fmla="*/ 304 h 425"/>
              <a:gd name="T82" fmla="*/ 139 w 425"/>
              <a:gd name="T83" fmla="*/ 266 h 425"/>
              <a:gd name="T84" fmla="*/ 125 w 425"/>
              <a:gd name="T85" fmla="*/ 182 h 425"/>
              <a:gd name="T86" fmla="*/ 183 w 425"/>
              <a:gd name="T87" fmla="*/ 124 h 425"/>
              <a:gd name="T88" fmla="*/ 357 w 425"/>
              <a:gd name="T89" fmla="*/ 62 h 425"/>
              <a:gd name="T90" fmla="*/ 365 w 425"/>
              <a:gd name="T91" fmla="*/ 72 h 425"/>
              <a:gd name="T92" fmla="*/ 321 w 425"/>
              <a:gd name="T93" fmla="*/ 120 h 425"/>
              <a:gd name="T94" fmla="*/ 309 w 425"/>
              <a:gd name="T95" fmla="*/ 124 h 425"/>
              <a:gd name="T96" fmla="*/ 301 w 425"/>
              <a:gd name="T97" fmla="*/ 112 h 425"/>
              <a:gd name="T98" fmla="*/ 345 w 425"/>
              <a:gd name="T99" fmla="*/ 64 h 425"/>
              <a:gd name="T100" fmla="*/ 71 w 425"/>
              <a:gd name="T101" fmla="*/ 58 h 425"/>
              <a:gd name="T102" fmla="*/ 119 w 425"/>
              <a:gd name="T103" fmla="*/ 102 h 425"/>
              <a:gd name="T104" fmla="*/ 123 w 425"/>
              <a:gd name="T105" fmla="*/ 114 h 425"/>
              <a:gd name="T106" fmla="*/ 111 w 425"/>
              <a:gd name="T107" fmla="*/ 122 h 425"/>
              <a:gd name="T108" fmla="*/ 63 w 425"/>
              <a:gd name="T109" fmla="*/ 80 h 425"/>
              <a:gd name="T110" fmla="*/ 61 w 425"/>
              <a:gd name="T111" fmla="*/ 66 h 425"/>
              <a:gd name="T112" fmla="*/ 71 w 425"/>
              <a:gd name="T113" fmla="*/ 58 h 425"/>
              <a:gd name="T114" fmla="*/ 221 w 425"/>
              <a:gd name="T115" fmla="*/ 4 h 425"/>
              <a:gd name="T116" fmla="*/ 225 w 425"/>
              <a:gd name="T117" fmla="*/ 68 h 425"/>
              <a:gd name="T118" fmla="*/ 217 w 425"/>
              <a:gd name="T119" fmla="*/ 80 h 425"/>
              <a:gd name="T120" fmla="*/ 205 w 425"/>
              <a:gd name="T121" fmla="*/ 76 h 425"/>
              <a:gd name="T122" fmla="*/ 201 w 425"/>
              <a:gd name="T123" fmla="*/ 12 h 425"/>
              <a:gd name="T124" fmla="*/ 209 w 425"/>
              <a:gd name="T125" fmla="*/ 2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5" h="425">
                <a:moveTo>
                  <a:pt x="213" y="345"/>
                </a:moveTo>
                <a:lnTo>
                  <a:pt x="217" y="345"/>
                </a:lnTo>
                <a:lnTo>
                  <a:pt x="221" y="349"/>
                </a:lnTo>
                <a:lnTo>
                  <a:pt x="223" y="353"/>
                </a:lnTo>
                <a:lnTo>
                  <a:pt x="225" y="357"/>
                </a:lnTo>
                <a:lnTo>
                  <a:pt x="225" y="413"/>
                </a:lnTo>
                <a:lnTo>
                  <a:pt x="223" y="417"/>
                </a:lnTo>
                <a:lnTo>
                  <a:pt x="221" y="421"/>
                </a:lnTo>
                <a:lnTo>
                  <a:pt x="217" y="423"/>
                </a:lnTo>
                <a:lnTo>
                  <a:pt x="213" y="425"/>
                </a:lnTo>
                <a:lnTo>
                  <a:pt x="209" y="423"/>
                </a:lnTo>
                <a:lnTo>
                  <a:pt x="205" y="421"/>
                </a:lnTo>
                <a:lnTo>
                  <a:pt x="201" y="417"/>
                </a:lnTo>
                <a:lnTo>
                  <a:pt x="201" y="413"/>
                </a:lnTo>
                <a:lnTo>
                  <a:pt x="201" y="357"/>
                </a:lnTo>
                <a:lnTo>
                  <a:pt x="201" y="353"/>
                </a:lnTo>
                <a:lnTo>
                  <a:pt x="205" y="349"/>
                </a:lnTo>
                <a:lnTo>
                  <a:pt x="209" y="345"/>
                </a:lnTo>
                <a:lnTo>
                  <a:pt x="213" y="345"/>
                </a:lnTo>
                <a:close/>
                <a:moveTo>
                  <a:pt x="109" y="304"/>
                </a:moveTo>
                <a:lnTo>
                  <a:pt x="113" y="304"/>
                </a:lnTo>
                <a:lnTo>
                  <a:pt x="117" y="308"/>
                </a:lnTo>
                <a:lnTo>
                  <a:pt x="119" y="312"/>
                </a:lnTo>
                <a:lnTo>
                  <a:pt x="121" y="316"/>
                </a:lnTo>
                <a:lnTo>
                  <a:pt x="119" y="320"/>
                </a:lnTo>
                <a:lnTo>
                  <a:pt x="117" y="324"/>
                </a:lnTo>
                <a:lnTo>
                  <a:pt x="77" y="365"/>
                </a:lnTo>
                <a:lnTo>
                  <a:pt x="73" y="367"/>
                </a:lnTo>
                <a:lnTo>
                  <a:pt x="69" y="369"/>
                </a:lnTo>
                <a:lnTo>
                  <a:pt x="65" y="367"/>
                </a:lnTo>
                <a:lnTo>
                  <a:pt x="61" y="365"/>
                </a:lnTo>
                <a:lnTo>
                  <a:pt x="57" y="361"/>
                </a:lnTo>
                <a:lnTo>
                  <a:pt x="57" y="357"/>
                </a:lnTo>
                <a:lnTo>
                  <a:pt x="57" y="353"/>
                </a:lnTo>
                <a:lnTo>
                  <a:pt x="61" y="349"/>
                </a:lnTo>
                <a:lnTo>
                  <a:pt x="101" y="308"/>
                </a:lnTo>
                <a:lnTo>
                  <a:pt x="105" y="304"/>
                </a:lnTo>
                <a:lnTo>
                  <a:pt x="109" y="304"/>
                </a:lnTo>
                <a:close/>
                <a:moveTo>
                  <a:pt x="315" y="302"/>
                </a:moveTo>
                <a:lnTo>
                  <a:pt x="319" y="302"/>
                </a:lnTo>
                <a:lnTo>
                  <a:pt x="323" y="306"/>
                </a:lnTo>
                <a:lnTo>
                  <a:pt x="363" y="345"/>
                </a:lnTo>
                <a:lnTo>
                  <a:pt x="365" y="349"/>
                </a:lnTo>
                <a:lnTo>
                  <a:pt x="367" y="355"/>
                </a:lnTo>
                <a:lnTo>
                  <a:pt x="365" y="359"/>
                </a:lnTo>
                <a:lnTo>
                  <a:pt x="363" y="363"/>
                </a:lnTo>
                <a:lnTo>
                  <a:pt x="359" y="365"/>
                </a:lnTo>
                <a:lnTo>
                  <a:pt x="355" y="367"/>
                </a:lnTo>
                <a:lnTo>
                  <a:pt x="349" y="365"/>
                </a:lnTo>
                <a:lnTo>
                  <a:pt x="345" y="363"/>
                </a:lnTo>
                <a:lnTo>
                  <a:pt x="307" y="322"/>
                </a:lnTo>
                <a:lnTo>
                  <a:pt x="303" y="318"/>
                </a:lnTo>
                <a:lnTo>
                  <a:pt x="303" y="314"/>
                </a:lnTo>
                <a:lnTo>
                  <a:pt x="303" y="310"/>
                </a:lnTo>
                <a:lnTo>
                  <a:pt x="307" y="306"/>
                </a:lnTo>
                <a:lnTo>
                  <a:pt x="309" y="302"/>
                </a:lnTo>
                <a:lnTo>
                  <a:pt x="315" y="302"/>
                </a:lnTo>
                <a:close/>
                <a:moveTo>
                  <a:pt x="357" y="200"/>
                </a:moveTo>
                <a:lnTo>
                  <a:pt x="413" y="200"/>
                </a:lnTo>
                <a:lnTo>
                  <a:pt x="417" y="200"/>
                </a:lnTo>
                <a:lnTo>
                  <a:pt x="421" y="204"/>
                </a:lnTo>
                <a:lnTo>
                  <a:pt x="423" y="208"/>
                </a:lnTo>
                <a:lnTo>
                  <a:pt x="425" y="212"/>
                </a:lnTo>
                <a:lnTo>
                  <a:pt x="423" y="216"/>
                </a:lnTo>
                <a:lnTo>
                  <a:pt x="421" y="220"/>
                </a:lnTo>
                <a:lnTo>
                  <a:pt x="417" y="224"/>
                </a:lnTo>
                <a:lnTo>
                  <a:pt x="413" y="224"/>
                </a:lnTo>
                <a:lnTo>
                  <a:pt x="357" y="224"/>
                </a:lnTo>
                <a:lnTo>
                  <a:pt x="351" y="224"/>
                </a:lnTo>
                <a:lnTo>
                  <a:pt x="349" y="220"/>
                </a:lnTo>
                <a:lnTo>
                  <a:pt x="345" y="216"/>
                </a:lnTo>
                <a:lnTo>
                  <a:pt x="345" y="212"/>
                </a:lnTo>
                <a:lnTo>
                  <a:pt x="345" y="208"/>
                </a:lnTo>
                <a:lnTo>
                  <a:pt x="349" y="204"/>
                </a:lnTo>
                <a:lnTo>
                  <a:pt x="351" y="200"/>
                </a:lnTo>
                <a:lnTo>
                  <a:pt x="357" y="200"/>
                </a:lnTo>
                <a:close/>
                <a:moveTo>
                  <a:pt x="12" y="200"/>
                </a:moveTo>
                <a:lnTo>
                  <a:pt x="69" y="200"/>
                </a:lnTo>
                <a:lnTo>
                  <a:pt x="73" y="200"/>
                </a:lnTo>
                <a:lnTo>
                  <a:pt x="77" y="204"/>
                </a:lnTo>
                <a:lnTo>
                  <a:pt x="81" y="208"/>
                </a:lnTo>
                <a:lnTo>
                  <a:pt x="81" y="212"/>
                </a:lnTo>
                <a:lnTo>
                  <a:pt x="81" y="216"/>
                </a:lnTo>
                <a:lnTo>
                  <a:pt x="77" y="220"/>
                </a:lnTo>
                <a:lnTo>
                  <a:pt x="73" y="224"/>
                </a:lnTo>
                <a:lnTo>
                  <a:pt x="69" y="224"/>
                </a:lnTo>
                <a:lnTo>
                  <a:pt x="12" y="224"/>
                </a:lnTo>
                <a:lnTo>
                  <a:pt x="8" y="224"/>
                </a:lnTo>
                <a:lnTo>
                  <a:pt x="4" y="220"/>
                </a:lnTo>
                <a:lnTo>
                  <a:pt x="0" y="216"/>
                </a:lnTo>
                <a:lnTo>
                  <a:pt x="0" y="212"/>
                </a:lnTo>
                <a:lnTo>
                  <a:pt x="0" y="208"/>
                </a:lnTo>
                <a:lnTo>
                  <a:pt x="4" y="204"/>
                </a:lnTo>
                <a:lnTo>
                  <a:pt x="8" y="200"/>
                </a:lnTo>
                <a:lnTo>
                  <a:pt x="12" y="200"/>
                </a:lnTo>
                <a:close/>
                <a:moveTo>
                  <a:pt x="213" y="144"/>
                </a:moveTo>
                <a:lnTo>
                  <a:pt x="187" y="150"/>
                </a:lnTo>
                <a:lnTo>
                  <a:pt x="165" y="164"/>
                </a:lnTo>
                <a:lnTo>
                  <a:pt x="151" y="186"/>
                </a:lnTo>
                <a:lnTo>
                  <a:pt x="145" y="212"/>
                </a:lnTo>
                <a:lnTo>
                  <a:pt x="151" y="238"/>
                </a:lnTo>
                <a:lnTo>
                  <a:pt x="165" y="260"/>
                </a:lnTo>
                <a:lnTo>
                  <a:pt x="187" y="274"/>
                </a:lnTo>
                <a:lnTo>
                  <a:pt x="213" y="280"/>
                </a:lnTo>
                <a:lnTo>
                  <a:pt x="239" y="274"/>
                </a:lnTo>
                <a:lnTo>
                  <a:pt x="261" y="260"/>
                </a:lnTo>
                <a:lnTo>
                  <a:pt x="275" y="238"/>
                </a:lnTo>
                <a:lnTo>
                  <a:pt x="281" y="212"/>
                </a:lnTo>
                <a:lnTo>
                  <a:pt x="275" y="186"/>
                </a:lnTo>
                <a:lnTo>
                  <a:pt x="261" y="164"/>
                </a:lnTo>
                <a:lnTo>
                  <a:pt x="239" y="150"/>
                </a:lnTo>
                <a:lnTo>
                  <a:pt x="213" y="144"/>
                </a:lnTo>
                <a:close/>
                <a:moveTo>
                  <a:pt x="213" y="120"/>
                </a:moveTo>
                <a:lnTo>
                  <a:pt x="241" y="124"/>
                </a:lnTo>
                <a:lnTo>
                  <a:pt x="267" y="138"/>
                </a:lnTo>
                <a:lnTo>
                  <a:pt x="287" y="158"/>
                </a:lnTo>
                <a:lnTo>
                  <a:pt x="301" y="182"/>
                </a:lnTo>
                <a:lnTo>
                  <a:pt x="305" y="212"/>
                </a:lnTo>
                <a:lnTo>
                  <a:pt x="301" y="242"/>
                </a:lnTo>
                <a:lnTo>
                  <a:pt x="287" y="266"/>
                </a:lnTo>
                <a:lnTo>
                  <a:pt x="267" y="286"/>
                </a:lnTo>
                <a:lnTo>
                  <a:pt x="241" y="300"/>
                </a:lnTo>
                <a:lnTo>
                  <a:pt x="213" y="304"/>
                </a:lnTo>
                <a:lnTo>
                  <a:pt x="183" y="300"/>
                </a:lnTo>
                <a:lnTo>
                  <a:pt x="159" y="286"/>
                </a:lnTo>
                <a:lnTo>
                  <a:pt x="139" y="266"/>
                </a:lnTo>
                <a:lnTo>
                  <a:pt x="125" y="242"/>
                </a:lnTo>
                <a:lnTo>
                  <a:pt x="121" y="212"/>
                </a:lnTo>
                <a:lnTo>
                  <a:pt x="125" y="182"/>
                </a:lnTo>
                <a:lnTo>
                  <a:pt x="139" y="158"/>
                </a:lnTo>
                <a:lnTo>
                  <a:pt x="159" y="138"/>
                </a:lnTo>
                <a:lnTo>
                  <a:pt x="183" y="124"/>
                </a:lnTo>
                <a:lnTo>
                  <a:pt x="213" y="120"/>
                </a:lnTo>
                <a:close/>
                <a:moveTo>
                  <a:pt x="353" y="60"/>
                </a:moveTo>
                <a:lnTo>
                  <a:pt x="357" y="62"/>
                </a:lnTo>
                <a:lnTo>
                  <a:pt x="361" y="64"/>
                </a:lnTo>
                <a:lnTo>
                  <a:pt x="363" y="68"/>
                </a:lnTo>
                <a:lnTo>
                  <a:pt x="365" y="72"/>
                </a:lnTo>
                <a:lnTo>
                  <a:pt x="363" y="76"/>
                </a:lnTo>
                <a:lnTo>
                  <a:pt x="361" y="80"/>
                </a:lnTo>
                <a:lnTo>
                  <a:pt x="321" y="120"/>
                </a:lnTo>
                <a:lnTo>
                  <a:pt x="317" y="124"/>
                </a:lnTo>
                <a:lnTo>
                  <a:pt x="313" y="124"/>
                </a:lnTo>
                <a:lnTo>
                  <a:pt x="309" y="124"/>
                </a:lnTo>
                <a:lnTo>
                  <a:pt x="305" y="120"/>
                </a:lnTo>
                <a:lnTo>
                  <a:pt x="301" y="116"/>
                </a:lnTo>
                <a:lnTo>
                  <a:pt x="301" y="112"/>
                </a:lnTo>
                <a:lnTo>
                  <a:pt x="301" y="108"/>
                </a:lnTo>
                <a:lnTo>
                  <a:pt x="305" y="104"/>
                </a:lnTo>
                <a:lnTo>
                  <a:pt x="345" y="64"/>
                </a:lnTo>
                <a:lnTo>
                  <a:pt x="349" y="62"/>
                </a:lnTo>
                <a:lnTo>
                  <a:pt x="353" y="60"/>
                </a:lnTo>
                <a:close/>
                <a:moveTo>
                  <a:pt x="71" y="58"/>
                </a:moveTo>
                <a:lnTo>
                  <a:pt x="77" y="60"/>
                </a:lnTo>
                <a:lnTo>
                  <a:pt x="81" y="62"/>
                </a:lnTo>
                <a:lnTo>
                  <a:pt x="119" y="102"/>
                </a:lnTo>
                <a:lnTo>
                  <a:pt x="123" y="106"/>
                </a:lnTo>
                <a:lnTo>
                  <a:pt x="123" y="110"/>
                </a:lnTo>
                <a:lnTo>
                  <a:pt x="123" y="114"/>
                </a:lnTo>
                <a:lnTo>
                  <a:pt x="119" y="118"/>
                </a:lnTo>
                <a:lnTo>
                  <a:pt x="115" y="122"/>
                </a:lnTo>
                <a:lnTo>
                  <a:pt x="111" y="122"/>
                </a:lnTo>
                <a:lnTo>
                  <a:pt x="107" y="122"/>
                </a:lnTo>
                <a:lnTo>
                  <a:pt x="103" y="118"/>
                </a:lnTo>
                <a:lnTo>
                  <a:pt x="63" y="80"/>
                </a:lnTo>
                <a:lnTo>
                  <a:pt x="61" y="76"/>
                </a:lnTo>
                <a:lnTo>
                  <a:pt x="59" y="70"/>
                </a:lnTo>
                <a:lnTo>
                  <a:pt x="61" y="66"/>
                </a:lnTo>
                <a:lnTo>
                  <a:pt x="63" y="62"/>
                </a:lnTo>
                <a:lnTo>
                  <a:pt x="67" y="60"/>
                </a:lnTo>
                <a:lnTo>
                  <a:pt x="71" y="58"/>
                </a:lnTo>
                <a:close/>
                <a:moveTo>
                  <a:pt x="213" y="0"/>
                </a:moveTo>
                <a:lnTo>
                  <a:pt x="217" y="2"/>
                </a:lnTo>
                <a:lnTo>
                  <a:pt x="221" y="4"/>
                </a:lnTo>
                <a:lnTo>
                  <a:pt x="223" y="8"/>
                </a:lnTo>
                <a:lnTo>
                  <a:pt x="225" y="12"/>
                </a:lnTo>
                <a:lnTo>
                  <a:pt x="225" y="68"/>
                </a:lnTo>
                <a:lnTo>
                  <a:pt x="223" y="72"/>
                </a:lnTo>
                <a:lnTo>
                  <a:pt x="221" y="76"/>
                </a:lnTo>
                <a:lnTo>
                  <a:pt x="217" y="80"/>
                </a:lnTo>
                <a:lnTo>
                  <a:pt x="213" y="80"/>
                </a:lnTo>
                <a:lnTo>
                  <a:pt x="209" y="80"/>
                </a:lnTo>
                <a:lnTo>
                  <a:pt x="205" y="76"/>
                </a:lnTo>
                <a:lnTo>
                  <a:pt x="201" y="72"/>
                </a:lnTo>
                <a:lnTo>
                  <a:pt x="201" y="68"/>
                </a:lnTo>
                <a:lnTo>
                  <a:pt x="201" y="12"/>
                </a:lnTo>
                <a:lnTo>
                  <a:pt x="201" y="8"/>
                </a:lnTo>
                <a:lnTo>
                  <a:pt x="205" y="4"/>
                </a:lnTo>
                <a:lnTo>
                  <a:pt x="209" y="2"/>
                </a:lnTo>
                <a:lnTo>
                  <a:pt x="213" y="0"/>
                </a:lnTo>
                <a:close/>
              </a:path>
            </a:pathLst>
          </a:custGeom>
          <a:solidFill>
            <a:schemeClr val="bg1">
              <a:lumMod val="50000"/>
            </a:schemeClr>
          </a:solidFill>
          <a:ln w="0">
            <a:solidFill>
              <a:schemeClr val="bg1">
                <a:lumMod val="50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6" name="原创设计师QQ598969553           _26"/>
          <p:cNvSpPr>
            <a:spLocks noEditPoints="1"/>
          </p:cNvSpPr>
          <p:nvPr/>
        </p:nvSpPr>
        <p:spPr bwMode="auto">
          <a:xfrm>
            <a:off x="6775381" y="2165776"/>
            <a:ext cx="434969" cy="436057"/>
          </a:xfrm>
          <a:custGeom>
            <a:avLst/>
            <a:gdLst>
              <a:gd name="T0" fmla="*/ 216 w 400"/>
              <a:gd name="T1" fmla="*/ 240 h 401"/>
              <a:gd name="T2" fmla="*/ 200 w 400"/>
              <a:gd name="T3" fmla="*/ 224 h 401"/>
              <a:gd name="T4" fmla="*/ 158 w 400"/>
              <a:gd name="T5" fmla="*/ 70 h 401"/>
              <a:gd name="T6" fmla="*/ 64 w 400"/>
              <a:gd name="T7" fmla="*/ 142 h 401"/>
              <a:gd name="T8" fmla="*/ 50 w 400"/>
              <a:gd name="T9" fmla="*/ 262 h 401"/>
              <a:gd name="T10" fmla="*/ 120 w 400"/>
              <a:gd name="T11" fmla="*/ 355 h 401"/>
              <a:gd name="T12" fmla="*/ 240 w 400"/>
              <a:gd name="T13" fmla="*/ 371 h 401"/>
              <a:gd name="T14" fmla="*/ 334 w 400"/>
              <a:gd name="T15" fmla="*/ 298 h 401"/>
              <a:gd name="T16" fmla="*/ 350 w 400"/>
              <a:gd name="T17" fmla="*/ 178 h 401"/>
              <a:gd name="T18" fmla="*/ 278 w 400"/>
              <a:gd name="T19" fmla="*/ 86 h 401"/>
              <a:gd name="T20" fmla="*/ 200 w 400"/>
              <a:gd name="T21" fmla="*/ 48 h 401"/>
              <a:gd name="T22" fmla="*/ 320 w 400"/>
              <a:gd name="T23" fmla="*/ 98 h 401"/>
              <a:gd name="T24" fmla="*/ 372 w 400"/>
              <a:gd name="T25" fmla="*/ 220 h 401"/>
              <a:gd name="T26" fmla="*/ 320 w 400"/>
              <a:gd name="T27" fmla="*/ 343 h 401"/>
              <a:gd name="T28" fmla="*/ 308 w 400"/>
              <a:gd name="T29" fmla="*/ 353 h 401"/>
              <a:gd name="T30" fmla="*/ 200 w 400"/>
              <a:gd name="T31" fmla="*/ 393 h 401"/>
              <a:gd name="T32" fmla="*/ 90 w 400"/>
              <a:gd name="T33" fmla="*/ 353 h 401"/>
              <a:gd name="T34" fmla="*/ 78 w 400"/>
              <a:gd name="T35" fmla="*/ 343 h 401"/>
              <a:gd name="T36" fmla="*/ 28 w 400"/>
              <a:gd name="T37" fmla="*/ 220 h 401"/>
              <a:gd name="T38" fmla="*/ 78 w 400"/>
              <a:gd name="T39" fmla="*/ 98 h 401"/>
              <a:gd name="T40" fmla="*/ 200 w 400"/>
              <a:gd name="T41" fmla="*/ 48 h 401"/>
              <a:gd name="T42" fmla="*/ 302 w 400"/>
              <a:gd name="T43" fmla="*/ 18 h 401"/>
              <a:gd name="T44" fmla="*/ 292 w 400"/>
              <a:gd name="T45" fmla="*/ 22 h 401"/>
              <a:gd name="T46" fmla="*/ 380 w 400"/>
              <a:gd name="T47" fmla="*/ 96 h 401"/>
              <a:gd name="T48" fmla="*/ 382 w 400"/>
              <a:gd name="T49" fmla="*/ 88 h 401"/>
              <a:gd name="T50" fmla="*/ 368 w 400"/>
              <a:gd name="T51" fmla="*/ 40 h 401"/>
              <a:gd name="T52" fmla="*/ 320 w 400"/>
              <a:gd name="T53" fmla="*/ 16 h 401"/>
              <a:gd name="T54" fmla="*/ 46 w 400"/>
              <a:gd name="T55" fmla="*/ 26 h 401"/>
              <a:gd name="T56" fmla="*/ 16 w 400"/>
              <a:gd name="T57" fmla="*/ 80 h 401"/>
              <a:gd name="T58" fmla="*/ 20 w 400"/>
              <a:gd name="T59" fmla="*/ 96 h 401"/>
              <a:gd name="T60" fmla="*/ 108 w 400"/>
              <a:gd name="T61" fmla="*/ 24 h 401"/>
              <a:gd name="T62" fmla="*/ 102 w 400"/>
              <a:gd name="T63" fmla="*/ 20 h 401"/>
              <a:gd name="T64" fmla="*/ 80 w 400"/>
              <a:gd name="T65" fmla="*/ 16 h 401"/>
              <a:gd name="T66" fmla="*/ 364 w 400"/>
              <a:gd name="T67" fmla="*/ 14 h 401"/>
              <a:gd name="T68" fmla="*/ 398 w 400"/>
              <a:gd name="T69" fmla="*/ 64 h 401"/>
              <a:gd name="T70" fmla="*/ 394 w 400"/>
              <a:gd name="T71" fmla="*/ 110 h 401"/>
              <a:gd name="T72" fmla="*/ 264 w 400"/>
              <a:gd name="T73" fmla="*/ 20 h 401"/>
              <a:gd name="T74" fmla="*/ 286 w 400"/>
              <a:gd name="T75" fmla="*/ 8 h 401"/>
              <a:gd name="T76" fmla="*/ 80 w 400"/>
              <a:gd name="T77" fmla="*/ 0 h 401"/>
              <a:gd name="T78" fmla="*/ 126 w 400"/>
              <a:gd name="T79" fmla="*/ 14 h 401"/>
              <a:gd name="T80" fmla="*/ 12 w 400"/>
              <a:gd name="T81" fmla="*/ 124 h 401"/>
              <a:gd name="T82" fmla="*/ 2 w 400"/>
              <a:gd name="T83" fmla="*/ 96 h 401"/>
              <a:gd name="T84" fmla="*/ 8 w 400"/>
              <a:gd name="T85" fmla="*/ 46 h 401"/>
              <a:gd name="T86" fmla="*/ 54 w 400"/>
              <a:gd name="T87" fmla="*/ 4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00" h="401">
                <a:moveTo>
                  <a:pt x="200" y="96"/>
                </a:moveTo>
                <a:lnTo>
                  <a:pt x="216" y="96"/>
                </a:lnTo>
                <a:lnTo>
                  <a:pt x="216" y="240"/>
                </a:lnTo>
                <a:lnTo>
                  <a:pt x="120" y="240"/>
                </a:lnTo>
                <a:lnTo>
                  <a:pt x="120" y="224"/>
                </a:lnTo>
                <a:lnTo>
                  <a:pt x="200" y="224"/>
                </a:lnTo>
                <a:lnTo>
                  <a:pt x="200" y="96"/>
                </a:lnTo>
                <a:close/>
                <a:moveTo>
                  <a:pt x="200" y="64"/>
                </a:moveTo>
                <a:lnTo>
                  <a:pt x="158" y="70"/>
                </a:lnTo>
                <a:lnTo>
                  <a:pt x="120" y="86"/>
                </a:lnTo>
                <a:lnTo>
                  <a:pt x="90" y="110"/>
                </a:lnTo>
                <a:lnTo>
                  <a:pt x="64" y="142"/>
                </a:lnTo>
                <a:lnTo>
                  <a:pt x="50" y="178"/>
                </a:lnTo>
                <a:lnTo>
                  <a:pt x="44" y="220"/>
                </a:lnTo>
                <a:lnTo>
                  <a:pt x="50" y="262"/>
                </a:lnTo>
                <a:lnTo>
                  <a:pt x="64" y="298"/>
                </a:lnTo>
                <a:lnTo>
                  <a:pt x="90" y="331"/>
                </a:lnTo>
                <a:lnTo>
                  <a:pt x="120" y="355"/>
                </a:lnTo>
                <a:lnTo>
                  <a:pt x="158" y="371"/>
                </a:lnTo>
                <a:lnTo>
                  <a:pt x="200" y="377"/>
                </a:lnTo>
                <a:lnTo>
                  <a:pt x="240" y="371"/>
                </a:lnTo>
                <a:lnTo>
                  <a:pt x="278" y="355"/>
                </a:lnTo>
                <a:lnTo>
                  <a:pt x="310" y="331"/>
                </a:lnTo>
                <a:lnTo>
                  <a:pt x="334" y="298"/>
                </a:lnTo>
                <a:lnTo>
                  <a:pt x="350" y="262"/>
                </a:lnTo>
                <a:lnTo>
                  <a:pt x="356" y="220"/>
                </a:lnTo>
                <a:lnTo>
                  <a:pt x="350" y="178"/>
                </a:lnTo>
                <a:lnTo>
                  <a:pt x="334" y="142"/>
                </a:lnTo>
                <a:lnTo>
                  <a:pt x="310" y="110"/>
                </a:lnTo>
                <a:lnTo>
                  <a:pt x="278" y="86"/>
                </a:lnTo>
                <a:lnTo>
                  <a:pt x="240" y="70"/>
                </a:lnTo>
                <a:lnTo>
                  <a:pt x="200" y="64"/>
                </a:lnTo>
                <a:close/>
                <a:moveTo>
                  <a:pt x="200" y="48"/>
                </a:moveTo>
                <a:lnTo>
                  <a:pt x="246" y="54"/>
                </a:lnTo>
                <a:lnTo>
                  <a:pt x="286" y="72"/>
                </a:lnTo>
                <a:lnTo>
                  <a:pt x="320" y="98"/>
                </a:lnTo>
                <a:lnTo>
                  <a:pt x="348" y="134"/>
                </a:lnTo>
                <a:lnTo>
                  <a:pt x="366" y="174"/>
                </a:lnTo>
                <a:lnTo>
                  <a:pt x="372" y="220"/>
                </a:lnTo>
                <a:lnTo>
                  <a:pt x="366" y="266"/>
                </a:lnTo>
                <a:lnTo>
                  <a:pt x="348" y="306"/>
                </a:lnTo>
                <a:lnTo>
                  <a:pt x="320" y="343"/>
                </a:lnTo>
                <a:lnTo>
                  <a:pt x="368" y="389"/>
                </a:lnTo>
                <a:lnTo>
                  <a:pt x="356" y="401"/>
                </a:lnTo>
                <a:lnTo>
                  <a:pt x="308" y="353"/>
                </a:lnTo>
                <a:lnTo>
                  <a:pt x="276" y="375"/>
                </a:lnTo>
                <a:lnTo>
                  <a:pt x="240" y="389"/>
                </a:lnTo>
                <a:lnTo>
                  <a:pt x="200" y="393"/>
                </a:lnTo>
                <a:lnTo>
                  <a:pt x="160" y="389"/>
                </a:lnTo>
                <a:lnTo>
                  <a:pt x="122" y="375"/>
                </a:lnTo>
                <a:lnTo>
                  <a:pt x="90" y="353"/>
                </a:lnTo>
                <a:lnTo>
                  <a:pt x="44" y="399"/>
                </a:lnTo>
                <a:lnTo>
                  <a:pt x="32" y="389"/>
                </a:lnTo>
                <a:lnTo>
                  <a:pt x="78" y="343"/>
                </a:lnTo>
                <a:lnTo>
                  <a:pt x="52" y="306"/>
                </a:lnTo>
                <a:lnTo>
                  <a:pt x="34" y="266"/>
                </a:lnTo>
                <a:lnTo>
                  <a:pt x="28" y="220"/>
                </a:lnTo>
                <a:lnTo>
                  <a:pt x="34" y="174"/>
                </a:lnTo>
                <a:lnTo>
                  <a:pt x="52" y="134"/>
                </a:lnTo>
                <a:lnTo>
                  <a:pt x="78" y="98"/>
                </a:lnTo>
                <a:lnTo>
                  <a:pt x="112" y="72"/>
                </a:lnTo>
                <a:lnTo>
                  <a:pt x="154" y="54"/>
                </a:lnTo>
                <a:lnTo>
                  <a:pt x="200" y="48"/>
                </a:lnTo>
                <a:close/>
                <a:moveTo>
                  <a:pt x="320" y="16"/>
                </a:moveTo>
                <a:lnTo>
                  <a:pt x="310" y="16"/>
                </a:lnTo>
                <a:lnTo>
                  <a:pt x="302" y="18"/>
                </a:lnTo>
                <a:lnTo>
                  <a:pt x="298" y="20"/>
                </a:lnTo>
                <a:lnTo>
                  <a:pt x="294" y="22"/>
                </a:lnTo>
                <a:lnTo>
                  <a:pt x="292" y="22"/>
                </a:lnTo>
                <a:lnTo>
                  <a:pt x="292" y="24"/>
                </a:lnTo>
                <a:lnTo>
                  <a:pt x="292" y="24"/>
                </a:lnTo>
                <a:lnTo>
                  <a:pt x="380" y="96"/>
                </a:lnTo>
                <a:lnTo>
                  <a:pt x="380" y="96"/>
                </a:lnTo>
                <a:lnTo>
                  <a:pt x="382" y="92"/>
                </a:lnTo>
                <a:lnTo>
                  <a:pt x="382" y="88"/>
                </a:lnTo>
                <a:lnTo>
                  <a:pt x="384" y="80"/>
                </a:lnTo>
                <a:lnTo>
                  <a:pt x="380" y="58"/>
                </a:lnTo>
                <a:lnTo>
                  <a:pt x="368" y="40"/>
                </a:lnTo>
                <a:lnTo>
                  <a:pt x="352" y="26"/>
                </a:lnTo>
                <a:lnTo>
                  <a:pt x="336" y="18"/>
                </a:lnTo>
                <a:lnTo>
                  <a:pt x="320" y="16"/>
                </a:lnTo>
                <a:close/>
                <a:moveTo>
                  <a:pt x="80" y="16"/>
                </a:moveTo>
                <a:lnTo>
                  <a:pt x="64" y="18"/>
                </a:lnTo>
                <a:lnTo>
                  <a:pt x="46" y="26"/>
                </a:lnTo>
                <a:lnTo>
                  <a:pt x="30" y="40"/>
                </a:lnTo>
                <a:lnTo>
                  <a:pt x="20" y="58"/>
                </a:lnTo>
                <a:lnTo>
                  <a:pt x="16" y="80"/>
                </a:lnTo>
                <a:lnTo>
                  <a:pt x="16" y="88"/>
                </a:lnTo>
                <a:lnTo>
                  <a:pt x="18" y="92"/>
                </a:lnTo>
                <a:lnTo>
                  <a:pt x="20" y="96"/>
                </a:lnTo>
                <a:lnTo>
                  <a:pt x="20" y="96"/>
                </a:lnTo>
                <a:lnTo>
                  <a:pt x="108" y="24"/>
                </a:lnTo>
                <a:lnTo>
                  <a:pt x="108" y="24"/>
                </a:lnTo>
                <a:lnTo>
                  <a:pt x="106" y="22"/>
                </a:lnTo>
                <a:lnTo>
                  <a:pt x="104" y="22"/>
                </a:lnTo>
                <a:lnTo>
                  <a:pt x="102" y="20"/>
                </a:lnTo>
                <a:lnTo>
                  <a:pt x="96" y="18"/>
                </a:lnTo>
                <a:lnTo>
                  <a:pt x="90" y="16"/>
                </a:lnTo>
                <a:lnTo>
                  <a:pt x="80" y="16"/>
                </a:lnTo>
                <a:close/>
                <a:moveTo>
                  <a:pt x="320" y="0"/>
                </a:moveTo>
                <a:lnTo>
                  <a:pt x="344" y="4"/>
                </a:lnTo>
                <a:lnTo>
                  <a:pt x="364" y="14"/>
                </a:lnTo>
                <a:lnTo>
                  <a:pt x="380" y="28"/>
                </a:lnTo>
                <a:lnTo>
                  <a:pt x="390" y="46"/>
                </a:lnTo>
                <a:lnTo>
                  <a:pt x="398" y="64"/>
                </a:lnTo>
                <a:lnTo>
                  <a:pt x="400" y="80"/>
                </a:lnTo>
                <a:lnTo>
                  <a:pt x="398" y="96"/>
                </a:lnTo>
                <a:lnTo>
                  <a:pt x="394" y="110"/>
                </a:lnTo>
                <a:lnTo>
                  <a:pt x="390" y="120"/>
                </a:lnTo>
                <a:lnTo>
                  <a:pt x="388" y="124"/>
                </a:lnTo>
                <a:lnTo>
                  <a:pt x="264" y="20"/>
                </a:lnTo>
                <a:lnTo>
                  <a:pt x="266" y="18"/>
                </a:lnTo>
                <a:lnTo>
                  <a:pt x="274" y="14"/>
                </a:lnTo>
                <a:lnTo>
                  <a:pt x="286" y="8"/>
                </a:lnTo>
                <a:lnTo>
                  <a:pt x="302" y="2"/>
                </a:lnTo>
                <a:lnTo>
                  <a:pt x="320" y="0"/>
                </a:lnTo>
                <a:close/>
                <a:moveTo>
                  <a:pt x="80" y="0"/>
                </a:moveTo>
                <a:lnTo>
                  <a:pt x="98" y="2"/>
                </a:lnTo>
                <a:lnTo>
                  <a:pt x="114" y="8"/>
                </a:lnTo>
                <a:lnTo>
                  <a:pt x="126" y="14"/>
                </a:lnTo>
                <a:lnTo>
                  <a:pt x="132" y="18"/>
                </a:lnTo>
                <a:lnTo>
                  <a:pt x="136" y="20"/>
                </a:lnTo>
                <a:lnTo>
                  <a:pt x="12" y="124"/>
                </a:lnTo>
                <a:lnTo>
                  <a:pt x="10" y="120"/>
                </a:lnTo>
                <a:lnTo>
                  <a:pt x="6" y="110"/>
                </a:lnTo>
                <a:lnTo>
                  <a:pt x="2" y="96"/>
                </a:lnTo>
                <a:lnTo>
                  <a:pt x="0" y="80"/>
                </a:lnTo>
                <a:lnTo>
                  <a:pt x="2" y="64"/>
                </a:lnTo>
                <a:lnTo>
                  <a:pt x="8" y="46"/>
                </a:lnTo>
                <a:lnTo>
                  <a:pt x="18" y="28"/>
                </a:lnTo>
                <a:lnTo>
                  <a:pt x="34" y="14"/>
                </a:lnTo>
                <a:lnTo>
                  <a:pt x="54" y="4"/>
                </a:lnTo>
                <a:lnTo>
                  <a:pt x="80" y="0"/>
                </a:lnTo>
                <a:close/>
              </a:path>
            </a:pathLst>
          </a:custGeom>
          <a:solidFill>
            <a:schemeClr val="bg1">
              <a:lumMod val="50000"/>
            </a:schemeClr>
          </a:solidFill>
          <a:ln w="0">
            <a:solidFill>
              <a:schemeClr val="bg1">
                <a:lumMod val="50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7" name="原创设计师QQ598969553           _27"/>
          <p:cNvSpPr txBox="1"/>
          <p:nvPr/>
        </p:nvSpPr>
        <p:spPr>
          <a:xfrm>
            <a:off x="4929377" y="3415830"/>
            <a:ext cx="2063489" cy="646331"/>
          </a:xfrm>
          <a:prstGeom prst="rect">
            <a:avLst/>
          </a:prstGeom>
          <a:noFill/>
        </p:spPr>
        <p:txBody>
          <a:bodyPr wrap="square" rtlCol="0">
            <a:spAutoFit/>
          </a:bodyPr>
          <a:lstStyle/>
          <a:p>
            <a:pPr algn="ctr"/>
            <a:r>
              <a:rPr lang="zh-CN" altLang="en-US" sz="3600" b="1" dirty="0">
                <a:solidFill>
                  <a:srgbClr val="C00000"/>
                </a:solidFill>
                <a:latin typeface="微软雅黑" panose="020B0503020204020204" pitchFamily="34" charset="-122"/>
                <a:ea typeface="微软雅黑" panose="020B0503020204020204" pitchFamily="34" charset="-122"/>
              </a:rPr>
              <a:t>优势</a:t>
            </a:r>
          </a:p>
        </p:txBody>
      </p:sp>
      <p:sp>
        <p:nvSpPr>
          <p:cNvPr id="68" name="原创设计师QQ598969553           _28"/>
          <p:cNvSpPr txBox="1"/>
          <p:nvPr/>
        </p:nvSpPr>
        <p:spPr>
          <a:xfrm>
            <a:off x="459453" y="1752528"/>
            <a:ext cx="3439550" cy="830997"/>
          </a:xfrm>
          <a:prstGeom prst="rect">
            <a:avLst/>
          </a:prstGeom>
          <a:noFill/>
        </p:spPr>
        <p:txBody>
          <a:bodyPr wrap="square" rtlCol="0">
            <a:spAutoFit/>
          </a:bodyPr>
          <a:lstStyle/>
          <a:p>
            <a:pPr>
              <a:lnSpc>
                <a:spcPct val="150000"/>
              </a:lnSpc>
            </a:pPr>
            <a:r>
              <a:rPr lang="zh-CN" altLang="en-US" sz="16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sp>
        <p:nvSpPr>
          <p:cNvPr id="69" name="原创设计师QQ598969553           _29"/>
          <p:cNvSpPr txBox="1"/>
          <p:nvPr/>
        </p:nvSpPr>
        <p:spPr>
          <a:xfrm>
            <a:off x="8023242" y="1752528"/>
            <a:ext cx="3541229" cy="830997"/>
          </a:xfrm>
          <a:prstGeom prst="rect">
            <a:avLst/>
          </a:prstGeom>
          <a:noFill/>
        </p:spPr>
        <p:txBody>
          <a:bodyPr wrap="square" rtlCol="0">
            <a:spAutoFit/>
          </a:bodyPr>
          <a:lstStyle/>
          <a:p>
            <a:pPr>
              <a:lnSpc>
                <a:spcPct val="150000"/>
              </a:lnSpc>
            </a:pPr>
            <a:r>
              <a:rPr lang="zh-CN" altLang="en-US" sz="16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sp>
        <p:nvSpPr>
          <p:cNvPr id="70" name="原创设计师QQ598969553           _30"/>
          <p:cNvSpPr txBox="1"/>
          <p:nvPr/>
        </p:nvSpPr>
        <p:spPr>
          <a:xfrm>
            <a:off x="459453" y="4835035"/>
            <a:ext cx="3439550" cy="830997"/>
          </a:xfrm>
          <a:prstGeom prst="rect">
            <a:avLst/>
          </a:prstGeom>
          <a:noFill/>
        </p:spPr>
        <p:txBody>
          <a:bodyPr wrap="square" rtlCol="0">
            <a:spAutoFit/>
          </a:bodyPr>
          <a:lstStyle/>
          <a:p>
            <a:pPr>
              <a:lnSpc>
                <a:spcPct val="150000"/>
              </a:lnSpc>
            </a:pPr>
            <a:r>
              <a:rPr lang="zh-CN" altLang="en-US" sz="16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sp>
        <p:nvSpPr>
          <p:cNvPr id="71" name="原创设计师QQ598969553           _31"/>
          <p:cNvSpPr txBox="1"/>
          <p:nvPr/>
        </p:nvSpPr>
        <p:spPr>
          <a:xfrm>
            <a:off x="8023242" y="4835035"/>
            <a:ext cx="3541229" cy="830997"/>
          </a:xfrm>
          <a:prstGeom prst="rect">
            <a:avLst/>
          </a:prstGeom>
          <a:noFill/>
        </p:spPr>
        <p:txBody>
          <a:bodyPr wrap="square" rtlCol="0">
            <a:spAutoFit/>
          </a:bodyPr>
          <a:lstStyle/>
          <a:p>
            <a:pPr>
              <a:lnSpc>
                <a:spcPct val="150000"/>
              </a:lnSpc>
            </a:pPr>
            <a:r>
              <a:rPr lang="zh-CN" altLang="en-US" sz="16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pic>
        <p:nvPicPr>
          <p:cNvPr id="33"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2914881580"/>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3" presetClass="entr" presetSubtype="16" fill="hold" grpId="0" nodeType="afterEffect">
                                  <p:stCondLst>
                                    <p:cond delay="0"/>
                                  </p:stCondLst>
                                  <p:childTnLst>
                                    <p:set>
                                      <p:cBhvr>
                                        <p:cTn id="15" dur="1" fill="hold">
                                          <p:stCondLst>
                                            <p:cond delay="0"/>
                                          </p:stCondLst>
                                        </p:cTn>
                                        <p:tgtEl>
                                          <p:spTgt spid="43"/>
                                        </p:tgtEl>
                                        <p:attrNameLst>
                                          <p:attrName>style.visibility</p:attrName>
                                        </p:attrNameLst>
                                      </p:cBhvr>
                                      <p:to>
                                        <p:strVal val="visible"/>
                                      </p:to>
                                    </p:set>
                                    <p:anim calcmode="lin" valueType="num">
                                      <p:cBhvr>
                                        <p:cTn id="16" dur="500" fill="hold"/>
                                        <p:tgtEl>
                                          <p:spTgt spid="43"/>
                                        </p:tgtEl>
                                        <p:attrNameLst>
                                          <p:attrName>ppt_w</p:attrName>
                                        </p:attrNameLst>
                                      </p:cBhvr>
                                      <p:tavLst>
                                        <p:tav tm="0">
                                          <p:val>
                                            <p:fltVal val="0"/>
                                          </p:val>
                                        </p:tav>
                                        <p:tav tm="100000">
                                          <p:val>
                                            <p:strVal val="#ppt_w"/>
                                          </p:val>
                                        </p:tav>
                                      </p:tavLst>
                                    </p:anim>
                                    <p:anim calcmode="lin" valueType="num">
                                      <p:cBhvr>
                                        <p:cTn id="17" dur="500" fill="hold"/>
                                        <p:tgtEl>
                                          <p:spTgt spid="43"/>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44"/>
                                        </p:tgtEl>
                                        <p:attrNameLst>
                                          <p:attrName>style.visibility</p:attrName>
                                        </p:attrNameLst>
                                      </p:cBhvr>
                                      <p:to>
                                        <p:strVal val="visible"/>
                                      </p:to>
                                    </p:set>
                                    <p:anim calcmode="lin" valueType="num">
                                      <p:cBhvr>
                                        <p:cTn id="20" dur="500" fill="hold"/>
                                        <p:tgtEl>
                                          <p:spTgt spid="44"/>
                                        </p:tgtEl>
                                        <p:attrNameLst>
                                          <p:attrName>ppt_w</p:attrName>
                                        </p:attrNameLst>
                                      </p:cBhvr>
                                      <p:tavLst>
                                        <p:tav tm="0">
                                          <p:val>
                                            <p:fltVal val="0"/>
                                          </p:val>
                                        </p:tav>
                                        <p:tav tm="100000">
                                          <p:val>
                                            <p:strVal val="#ppt_w"/>
                                          </p:val>
                                        </p:tav>
                                      </p:tavLst>
                                    </p:anim>
                                    <p:anim calcmode="lin" valueType="num">
                                      <p:cBhvr>
                                        <p:cTn id="21" dur="500" fill="hold"/>
                                        <p:tgtEl>
                                          <p:spTgt spid="44"/>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45"/>
                                        </p:tgtEl>
                                        <p:attrNameLst>
                                          <p:attrName>style.visibility</p:attrName>
                                        </p:attrNameLst>
                                      </p:cBhvr>
                                      <p:to>
                                        <p:strVal val="visible"/>
                                      </p:to>
                                    </p:set>
                                    <p:anim calcmode="lin" valueType="num">
                                      <p:cBhvr>
                                        <p:cTn id="24" dur="500" fill="hold"/>
                                        <p:tgtEl>
                                          <p:spTgt spid="45"/>
                                        </p:tgtEl>
                                        <p:attrNameLst>
                                          <p:attrName>ppt_w</p:attrName>
                                        </p:attrNameLst>
                                      </p:cBhvr>
                                      <p:tavLst>
                                        <p:tav tm="0">
                                          <p:val>
                                            <p:fltVal val="0"/>
                                          </p:val>
                                        </p:tav>
                                        <p:tav tm="100000">
                                          <p:val>
                                            <p:strVal val="#ppt_w"/>
                                          </p:val>
                                        </p:tav>
                                      </p:tavLst>
                                    </p:anim>
                                    <p:anim calcmode="lin" valueType="num">
                                      <p:cBhvr>
                                        <p:cTn id="25" dur="500" fill="hold"/>
                                        <p:tgtEl>
                                          <p:spTgt spid="45"/>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childTnLst>
                                </p:cTn>
                              </p:par>
                              <p:par>
                                <p:cTn id="30" presetID="23" presetClass="entr" presetSubtype="16" fill="hold" grpId="0" nodeType="with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p:cTn id="32" dur="500" fill="hold"/>
                                        <p:tgtEl>
                                          <p:spTgt spid="47"/>
                                        </p:tgtEl>
                                        <p:attrNameLst>
                                          <p:attrName>ppt_w</p:attrName>
                                        </p:attrNameLst>
                                      </p:cBhvr>
                                      <p:tavLst>
                                        <p:tav tm="0">
                                          <p:val>
                                            <p:fltVal val="0"/>
                                          </p:val>
                                        </p:tav>
                                        <p:tav tm="100000">
                                          <p:val>
                                            <p:strVal val="#ppt_w"/>
                                          </p:val>
                                        </p:tav>
                                      </p:tavLst>
                                    </p:anim>
                                    <p:anim calcmode="lin" valueType="num">
                                      <p:cBhvr>
                                        <p:cTn id="33" dur="500" fill="hold"/>
                                        <p:tgtEl>
                                          <p:spTgt spid="47"/>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48"/>
                                        </p:tgtEl>
                                        <p:attrNameLst>
                                          <p:attrName>style.visibility</p:attrName>
                                        </p:attrNameLst>
                                      </p:cBhvr>
                                      <p:to>
                                        <p:strVal val="visible"/>
                                      </p:to>
                                    </p:set>
                                    <p:anim calcmode="lin" valueType="num">
                                      <p:cBhvr>
                                        <p:cTn id="36" dur="500" fill="hold"/>
                                        <p:tgtEl>
                                          <p:spTgt spid="48"/>
                                        </p:tgtEl>
                                        <p:attrNameLst>
                                          <p:attrName>ppt_w</p:attrName>
                                        </p:attrNameLst>
                                      </p:cBhvr>
                                      <p:tavLst>
                                        <p:tav tm="0">
                                          <p:val>
                                            <p:fltVal val="0"/>
                                          </p:val>
                                        </p:tav>
                                        <p:tav tm="100000">
                                          <p:val>
                                            <p:strVal val="#ppt_w"/>
                                          </p:val>
                                        </p:tav>
                                      </p:tavLst>
                                    </p:anim>
                                    <p:anim calcmode="lin" valueType="num">
                                      <p:cBhvr>
                                        <p:cTn id="37" dur="500" fill="hold"/>
                                        <p:tgtEl>
                                          <p:spTgt spid="48"/>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49"/>
                                        </p:tgtEl>
                                        <p:attrNameLst>
                                          <p:attrName>style.visibility</p:attrName>
                                        </p:attrNameLst>
                                      </p:cBhvr>
                                      <p:to>
                                        <p:strVal val="visible"/>
                                      </p:to>
                                    </p:set>
                                    <p:anim calcmode="lin" valueType="num">
                                      <p:cBhvr>
                                        <p:cTn id="40" dur="500" fill="hold"/>
                                        <p:tgtEl>
                                          <p:spTgt spid="49"/>
                                        </p:tgtEl>
                                        <p:attrNameLst>
                                          <p:attrName>ppt_w</p:attrName>
                                        </p:attrNameLst>
                                      </p:cBhvr>
                                      <p:tavLst>
                                        <p:tav tm="0">
                                          <p:val>
                                            <p:fltVal val="0"/>
                                          </p:val>
                                        </p:tav>
                                        <p:tav tm="100000">
                                          <p:val>
                                            <p:strVal val="#ppt_w"/>
                                          </p:val>
                                        </p:tav>
                                      </p:tavLst>
                                    </p:anim>
                                    <p:anim calcmode="lin" valueType="num">
                                      <p:cBhvr>
                                        <p:cTn id="41" dur="500" fill="hold"/>
                                        <p:tgtEl>
                                          <p:spTgt spid="49"/>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50"/>
                                        </p:tgtEl>
                                        <p:attrNameLst>
                                          <p:attrName>style.visibility</p:attrName>
                                        </p:attrNameLst>
                                      </p:cBhvr>
                                      <p:to>
                                        <p:strVal val="visible"/>
                                      </p:to>
                                    </p:set>
                                    <p:anim calcmode="lin" valueType="num">
                                      <p:cBhvr>
                                        <p:cTn id="44" dur="500" fill="hold"/>
                                        <p:tgtEl>
                                          <p:spTgt spid="50"/>
                                        </p:tgtEl>
                                        <p:attrNameLst>
                                          <p:attrName>ppt_w</p:attrName>
                                        </p:attrNameLst>
                                      </p:cBhvr>
                                      <p:tavLst>
                                        <p:tav tm="0">
                                          <p:val>
                                            <p:fltVal val="0"/>
                                          </p:val>
                                        </p:tav>
                                        <p:tav tm="100000">
                                          <p:val>
                                            <p:strVal val="#ppt_w"/>
                                          </p:val>
                                        </p:tav>
                                      </p:tavLst>
                                    </p:anim>
                                    <p:anim calcmode="lin" valueType="num">
                                      <p:cBhvr>
                                        <p:cTn id="45" dur="500" fill="hold"/>
                                        <p:tgtEl>
                                          <p:spTgt spid="50"/>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51"/>
                                        </p:tgtEl>
                                        <p:attrNameLst>
                                          <p:attrName>style.visibility</p:attrName>
                                        </p:attrNameLst>
                                      </p:cBhvr>
                                      <p:to>
                                        <p:strVal val="visible"/>
                                      </p:to>
                                    </p:set>
                                    <p:anim calcmode="lin" valueType="num">
                                      <p:cBhvr>
                                        <p:cTn id="48" dur="500" fill="hold"/>
                                        <p:tgtEl>
                                          <p:spTgt spid="51"/>
                                        </p:tgtEl>
                                        <p:attrNameLst>
                                          <p:attrName>ppt_w</p:attrName>
                                        </p:attrNameLst>
                                      </p:cBhvr>
                                      <p:tavLst>
                                        <p:tav tm="0">
                                          <p:val>
                                            <p:fltVal val="0"/>
                                          </p:val>
                                        </p:tav>
                                        <p:tav tm="100000">
                                          <p:val>
                                            <p:strVal val="#ppt_w"/>
                                          </p:val>
                                        </p:tav>
                                      </p:tavLst>
                                    </p:anim>
                                    <p:anim calcmode="lin" valueType="num">
                                      <p:cBhvr>
                                        <p:cTn id="49" dur="500" fill="hold"/>
                                        <p:tgtEl>
                                          <p:spTgt spid="51"/>
                                        </p:tgtEl>
                                        <p:attrNameLst>
                                          <p:attrName>ppt_h</p:attrName>
                                        </p:attrNameLst>
                                      </p:cBhvr>
                                      <p:tavLst>
                                        <p:tav tm="0">
                                          <p:val>
                                            <p:fltVal val="0"/>
                                          </p:val>
                                        </p:tav>
                                        <p:tav tm="100000">
                                          <p:val>
                                            <p:strVal val="#ppt_h"/>
                                          </p:val>
                                        </p:tav>
                                      </p:tavLst>
                                    </p:anim>
                                  </p:childTnLst>
                                </p:cTn>
                              </p:par>
                              <p:par>
                                <p:cTn id="50" presetID="23" presetClass="entr" presetSubtype="16" fill="hold" grpId="0" nodeType="with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ppt_w</p:attrName>
                                        </p:attrNameLst>
                                      </p:cBhvr>
                                      <p:tavLst>
                                        <p:tav tm="0">
                                          <p:val>
                                            <p:fltVal val="0"/>
                                          </p:val>
                                        </p:tav>
                                        <p:tav tm="100000">
                                          <p:val>
                                            <p:strVal val="#ppt_w"/>
                                          </p:val>
                                        </p:tav>
                                      </p:tavLst>
                                    </p:anim>
                                    <p:anim calcmode="lin" valueType="num">
                                      <p:cBhvr>
                                        <p:cTn id="53" dur="500" fill="hold"/>
                                        <p:tgtEl>
                                          <p:spTgt spid="52"/>
                                        </p:tgtEl>
                                        <p:attrNameLst>
                                          <p:attrName>ppt_h</p:attrName>
                                        </p:attrNameLst>
                                      </p:cBhvr>
                                      <p:tavLst>
                                        <p:tav tm="0">
                                          <p:val>
                                            <p:fltVal val="0"/>
                                          </p:val>
                                        </p:tav>
                                        <p:tav tm="100000">
                                          <p:val>
                                            <p:strVal val="#ppt_h"/>
                                          </p:val>
                                        </p:tav>
                                      </p:tavLst>
                                    </p:anim>
                                  </p:childTnLst>
                                </p:cTn>
                              </p:par>
                              <p:par>
                                <p:cTn id="54" presetID="23" presetClass="entr" presetSubtype="16" fill="hold" grpId="0" nodeType="withEffect">
                                  <p:stCondLst>
                                    <p:cond delay="0"/>
                                  </p:stCondLst>
                                  <p:childTnLst>
                                    <p:set>
                                      <p:cBhvr>
                                        <p:cTn id="55" dur="1" fill="hold">
                                          <p:stCondLst>
                                            <p:cond delay="0"/>
                                          </p:stCondLst>
                                        </p:cTn>
                                        <p:tgtEl>
                                          <p:spTgt spid="53"/>
                                        </p:tgtEl>
                                        <p:attrNameLst>
                                          <p:attrName>style.visibility</p:attrName>
                                        </p:attrNameLst>
                                      </p:cBhvr>
                                      <p:to>
                                        <p:strVal val="visible"/>
                                      </p:to>
                                    </p:set>
                                    <p:anim calcmode="lin" valueType="num">
                                      <p:cBhvr>
                                        <p:cTn id="56" dur="500" fill="hold"/>
                                        <p:tgtEl>
                                          <p:spTgt spid="53"/>
                                        </p:tgtEl>
                                        <p:attrNameLst>
                                          <p:attrName>ppt_w</p:attrName>
                                        </p:attrNameLst>
                                      </p:cBhvr>
                                      <p:tavLst>
                                        <p:tav tm="0">
                                          <p:val>
                                            <p:fltVal val="0"/>
                                          </p:val>
                                        </p:tav>
                                        <p:tav tm="100000">
                                          <p:val>
                                            <p:strVal val="#ppt_w"/>
                                          </p:val>
                                        </p:tav>
                                      </p:tavLst>
                                    </p:anim>
                                    <p:anim calcmode="lin" valueType="num">
                                      <p:cBhvr>
                                        <p:cTn id="57" dur="500" fill="hold"/>
                                        <p:tgtEl>
                                          <p:spTgt spid="53"/>
                                        </p:tgtEl>
                                        <p:attrNameLst>
                                          <p:attrName>ppt_h</p:attrName>
                                        </p:attrNameLst>
                                      </p:cBhvr>
                                      <p:tavLst>
                                        <p:tav tm="0">
                                          <p:val>
                                            <p:fltVal val="0"/>
                                          </p:val>
                                        </p:tav>
                                        <p:tav tm="100000">
                                          <p:val>
                                            <p:strVal val="#ppt_h"/>
                                          </p:val>
                                        </p:tav>
                                      </p:tavLst>
                                    </p:anim>
                                  </p:childTnLst>
                                </p:cTn>
                              </p:par>
                              <p:par>
                                <p:cTn id="58" presetID="23" presetClass="entr" presetSubtype="16" fill="hold" grpId="0" nodeType="withEffect">
                                  <p:stCondLst>
                                    <p:cond delay="0"/>
                                  </p:stCondLst>
                                  <p:childTnLst>
                                    <p:set>
                                      <p:cBhvr>
                                        <p:cTn id="59" dur="1" fill="hold">
                                          <p:stCondLst>
                                            <p:cond delay="0"/>
                                          </p:stCondLst>
                                        </p:cTn>
                                        <p:tgtEl>
                                          <p:spTgt spid="54"/>
                                        </p:tgtEl>
                                        <p:attrNameLst>
                                          <p:attrName>style.visibility</p:attrName>
                                        </p:attrNameLst>
                                      </p:cBhvr>
                                      <p:to>
                                        <p:strVal val="visible"/>
                                      </p:to>
                                    </p:set>
                                    <p:anim calcmode="lin" valueType="num">
                                      <p:cBhvr>
                                        <p:cTn id="60" dur="500" fill="hold"/>
                                        <p:tgtEl>
                                          <p:spTgt spid="54"/>
                                        </p:tgtEl>
                                        <p:attrNameLst>
                                          <p:attrName>ppt_w</p:attrName>
                                        </p:attrNameLst>
                                      </p:cBhvr>
                                      <p:tavLst>
                                        <p:tav tm="0">
                                          <p:val>
                                            <p:fltVal val="0"/>
                                          </p:val>
                                        </p:tav>
                                        <p:tav tm="100000">
                                          <p:val>
                                            <p:strVal val="#ppt_w"/>
                                          </p:val>
                                        </p:tav>
                                      </p:tavLst>
                                    </p:anim>
                                    <p:anim calcmode="lin" valueType="num">
                                      <p:cBhvr>
                                        <p:cTn id="61" dur="500" fill="hold"/>
                                        <p:tgtEl>
                                          <p:spTgt spid="54"/>
                                        </p:tgtEl>
                                        <p:attrNameLst>
                                          <p:attrName>ppt_h</p:attrName>
                                        </p:attrNameLst>
                                      </p:cBhvr>
                                      <p:tavLst>
                                        <p:tav tm="0">
                                          <p:val>
                                            <p:fltVal val="0"/>
                                          </p:val>
                                        </p:tav>
                                        <p:tav tm="100000">
                                          <p:val>
                                            <p:strVal val="#ppt_h"/>
                                          </p:val>
                                        </p:tav>
                                      </p:tavLst>
                                    </p:anim>
                                  </p:childTnLst>
                                </p:cTn>
                              </p:par>
                              <p:par>
                                <p:cTn id="62" presetID="23" presetClass="entr" presetSubtype="16"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 calcmode="lin" valueType="num">
                                      <p:cBhvr>
                                        <p:cTn id="64" dur="500" fill="hold"/>
                                        <p:tgtEl>
                                          <p:spTgt spid="55"/>
                                        </p:tgtEl>
                                        <p:attrNameLst>
                                          <p:attrName>ppt_w</p:attrName>
                                        </p:attrNameLst>
                                      </p:cBhvr>
                                      <p:tavLst>
                                        <p:tav tm="0">
                                          <p:val>
                                            <p:fltVal val="0"/>
                                          </p:val>
                                        </p:tav>
                                        <p:tav tm="100000">
                                          <p:val>
                                            <p:strVal val="#ppt_w"/>
                                          </p:val>
                                        </p:tav>
                                      </p:tavLst>
                                    </p:anim>
                                    <p:anim calcmode="lin" valueType="num">
                                      <p:cBhvr>
                                        <p:cTn id="65" dur="500" fill="hold"/>
                                        <p:tgtEl>
                                          <p:spTgt spid="55"/>
                                        </p:tgtEl>
                                        <p:attrNameLst>
                                          <p:attrName>ppt_h</p:attrName>
                                        </p:attrNameLst>
                                      </p:cBhvr>
                                      <p:tavLst>
                                        <p:tav tm="0">
                                          <p:val>
                                            <p:fltVal val="0"/>
                                          </p:val>
                                        </p:tav>
                                        <p:tav tm="100000">
                                          <p:val>
                                            <p:strVal val="#ppt_h"/>
                                          </p:val>
                                        </p:tav>
                                      </p:tavLst>
                                    </p:anim>
                                  </p:childTnLst>
                                </p:cTn>
                              </p:par>
                              <p:par>
                                <p:cTn id="66" presetID="23" presetClass="entr" presetSubtype="16" fill="hold" grpId="0" nodeType="with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p:cTn id="68" dur="500" fill="hold"/>
                                        <p:tgtEl>
                                          <p:spTgt spid="56"/>
                                        </p:tgtEl>
                                        <p:attrNameLst>
                                          <p:attrName>ppt_w</p:attrName>
                                        </p:attrNameLst>
                                      </p:cBhvr>
                                      <p:tavLst>
                                        <p:tav tm="0">
                                          <p:val>
                                            <p:fltVal val="0"/>
                                          </p:val>
                                        </p:tav>
                                        <p:tav tm="100000">
                                          <p:val>
                                            <p:strVal val="#ppt_w"/>
                                          </p:val>
                                        </p:tav>
                                      </p:tavLst>
                                    </p:anim>
                                    <p:anim calcmode="lin" valueType="num">
                                      <p:cBhvr>
                                        <p:cTn id="69" dur="500" fill="hold"/>
                                        <p:tgtEl>
                                          <p:spTgt spid="56"/>
                                        </p:tgtEl>
                                        <p:attrNameLst>
                                          <p:attrName>ppt_h</p:attrName>
                                        </p:attrNameLst>
                                      </p:cBhvr>
                                      <p:tavLst>
                                        <p:tav tm="0">
                                          <p:val>
                                            <p:fltVal val="0"/>
                                          </p:val>
                                        </p:tav>
                                        <p:tav tm="100000">
                                          <p:val>
                                            <p:strVal val="#ppt_h"/>
                                          </p:val>
                                        </p:tav>
                                      </p:tavLst>
                                    </p:anim>
                                  </p:childTnLst>
                                </p:cTn>
                              </p:par>
                              <p:par>
                                <p:cTn id="70" presetID="23" presetClass="entr" presetSubtype="16" fill="hold" grpId="0" nodeType="withEffect">
                                  <p:stCondLst>
                                    <p:cond delay="0"/>
                                  </p:stCondLst>
                                  <p:childTnLst>
                                    <p:set>
                                      <p:cBhvr>
                                        <p:cTn id="71" dur="1" fill="hold">
                                          <p:stCondLst>
                                            <p:cond delay="0"/>
                                          </p:stCondLst>
                                        </p:cTn>
                                        <p:tgtEl>
                                          <p:spTgt spid="57"/>
                                        </p:tgtEl>
                                        <p:attrNameLst>
                                          <p:attrName>style.visibility</p:attrName>
                                        </p:attrNameLst>
                                      </p:cBhvr>
                                      <p:to>
                                        <p:strVal val="visible"/>
                                      </p:to>
                                    </p:set>
                                    <p:anim calcmode="lin" valueType="num">
                                      <p:cBhvr>
                                        <p:cTn id="72" dur="500" fill="hold"/>
                                        <p:tgtEl>
                                          <p:spTgt spid="57"/>
                                        </p:tgtEl>
                                        <p:attrNameLst>
                                          <p:attrName>ppt_w</p:attrName>
                                        </p:attrNameLst>
                                      </p:cBhvr>
                                      <p:tavLst>
                                        <p:tav tm="0">
                                          <p:val>
                                            <p:fltVal val="0"/>
                                          </p:val>
                                        </p:tav>
                                        <p:tav tm="100000">
                                          <p:val>
                                            <p:strVal val="#ppt_w"/>
                                          </p:val>
                                        </p:tav>
                                      </p:tavLst>
                                    </p:anim>
                                    <p:anim calcmode="lin" valueType="num">
                                      <p:cBhvr>
                                        <p:cTn id="73" dur="500" fill="hold"/>
                                        <p:tgtEl>
                                          <p:spTgt spid="57"/>
                                        </p:tgtEl>
                                        <p:attrNameLst>
                                          <p:attrName>ppt_h</p:attrName>
                                        </p:attrNameLst>
                                      </p:cBhvr>
                                      <p:tavLst>
                                        <p:tav tm="0">
                                          <p:val>
                                            <p:fltVal val="0"/>
                                          </p:val>
                                        </p:tav>
                                        <p:tav tm="100000">
                                          <p:val>
                                            <p:strVal val="#ppt_h"/>
                                          </p:val>
                                        </p:tav>
                                      </p:tavLst>
                                    </p:anim>
                                  </p:childTnLst>
                                </p:cTn>
                              </p:par>
                              <p:par>
                                <p:cTn id="74" presetID="23" presetClass="entr" presetSubtype="16" fill="hold" grpId="0" nodeType="withEffect">
                                  <p:stCondLst>
                                    <p:cond delay="0"/>
                                  </p:stCondLst>
                                  <p:childTnLst>
                                    <p:set>
                                      <p:cBhvr>
                                        <p:cTn id="75" dur="1" fill="hold">
                                          <p:stCondLst>
                                            <p:cond delay="0"/>
                                          </p:stCondLst>
                                        </p:cTn>
                                        <p:tgtEl>
                                          <p:spTgt spid="58"/>
                                        </p:tgtEl>
                                        <p:attrNameLst>
                                          <p:attrName>style.visibility</p:attrName>
                                        </p:attrNameLst>
                                      </p:cBhvr>
                                      <p:to>
                                        <p:strVal val="visible"/>
                                      </p:to>
                                    </p:set>
                                    <p:anim calcmode="lin" valueType="num">
                                      <p:cBhvr>
                                        <p:cTn id="76" dur="500" fill="hold"/>
                                        <p:tgtEl>
                                          <p:spTgt spid="58"/>
                                        </p:tgtEl>
                                        <p:attrNameLst>
                                          <p:attrName>ppt_w</p:attrName>
                                        </p:attrNameLst>
                                      </p:cBhvr>
                                      <p:tavLst>
                                        <p:tav tm="0">
                                          <p:val>
                                            <p:fltVal val="0"/>
                                          </p:val>
                                        </p:tav>
                                        <p:tav tm="100000">
                                          <p:val>
                                            <p:strVal val="#ppt_w"/>
                                          </p:val>
                                        </p:tav>
                                      </p:tavLst>
                                    </p:anim>
                                    <p:anim calcmode="lin" valueType="num">
                                      <p:cBhvr>
                                        <p:cTn id="77" dur="500" fill="hold"/>
                                        <p:tgtEl>
                                          <p:spTgt spid="58"/>
                                        </p:tgtEl>
                                        <p:attrNameLst>
                                          <p:attrName>ppt_h</p:attrName>
                                        </p:attrNameLst>
                                      </p:cBhvr>
                                      <p:tavLst>
                                        <p:tav tm="0">
                                          <p:val>
                                            <p:fltVal val="0"/>
                                          </p:val>
                                        </p:tav>
                                        <p:tav tm="100000">
                                          <p:val>
                                            <p:strVal val="#ppt_h"/>
                                          </p:val>
                                        </p:tav>
                                      </p:tavLst>
                                    </p:anim>
                                  </p:childTnLst>
                                </p:cTn>
                              </p:par>
                              <p:par>
                                <p:cTn id="78" presetID="23" presetClass="entr" presetSubtype="16" fill="hold" grpId="0" nodeType="withEffect">
                                  <p:stCondLst>
                                    <p:cond delay="0"/>
                                  </p:stCondLst>
                                  <p:childTnLst>
                                    <p:set>
                                      <p:cBhvr>
                                        <p:cTn id="79" dur="1" fill="hold">
                                          <p:stCondLst>
                                            <p:cond delay="0"/>
                                          </p:stCondLst>
                                        </p:cTn>
                                        <p:tgtEl>
                                          <p:spTgt spid="59"/>
                                        </p:tgtEl>
                                        <p:attrNameLst>
                                          <p:attrName>style.visibility</p:attrName>
                                        </p:attrNameLst>
                                      </p:cBhvr>
                                      <p:to>
                                        <p:strVal val="visible"/>
                                      </p:to>
                                    </p:set>
                                    <p:anim calcmode="lin" valueType="num">
                                      <p:cBhvr>
                                        <p:cTn id="80" dur="500" fill="hold"/>
                                        <p:tgtEl>
                                          <p:spTgt spid="59"/>
                                        </p:tgtEl>
                                        <p:attrNameLst>
                                          <p:attrName>ppt_w</p:attrName>
                                        </p:attrNameLst>
                                      </p:cBhvr>
                                      <p:tavLst>
                                        <p:tav tm="0">
                                          <p:val>
                                            <p:fltVal val="0"/>
                                          </p:val>
                                        </p:tav>
                                        <p:tav tm="100000">
                                          <p:val>
                                            <p:strVal val="#ppt_w"/>
                                          </p:val>
                                        </p:tav>
                                      </p:tavLst>
                                    </p:anim>
                                    <p:anim calcmode="lin" valueType="num">
                                      <p:cBhvr>
                                        <p:cTn id="81" dur="500" fill="hold"/>
                                        <p:tgtEl>
                                          <p:spTgt spid="59"/>
                                        </p:tgtEl>
                                        <p:attrNameLst>
                                          <p:attrName>ppt_h</p:attrName>
                                        </p:attrNameLst>
                                      </p:cBhvr>
                                      <p:tavLst>
                                        <p:tav tm="0">
                                          <p:val>
                                            <p:fltVal val="0"/>
                                          </p:val>
                                        </p:tav>
                                        <p:tav tm="100000">
                                          <p:val>
                                            <p:strVal val="#ppt_h"/>
                                          </p:val>
                                        </p:tav>
                                      </p:tavLst>
                                    </p:anim>
                                  </p:childTnLst>
                                </p:cTn>
                              </p:par>
                              <p:par>
                                <p:cTn id="82" presetID="23" presetClass="entr" presetSubtype="16" fill="hold" grpId="0" nodeType="withEffect">
                                  <p:stCondLst>
                                    <p:cond delay="0"/>
                                  </p:stCondLst>
                                  <p:childTnLst>
                                    <p:set>
                                      <p:cBhvr>
                                        <p:cTn id="83" dur="1" fill="hold">
                                          <p:stCondLst>
                                            <p:cond delay="0"/>
                                          </p:stCondLst>
                                        </p:cTn>
                                        <p:tgtEl>
                                          <p:spTgt spid="60"/>
                                        </p:tgtEl>
                                        <p:attrNameLst>
                                          <p:attrName>style.visibility</p:attrName>
                                        </p:attrNameLst>
                                      </p:cBhvr>
                                      <p:to>
                                        <p:strVal val="visible"/>
                                      </p:to>
                                    </p:set>
                                    <p:anim calcmode="lin" valueType="num">
                                      <p:cBhvr>
                                        <p:cTn id="84" dur="500" fill="hold"/>
                                        <p:tgtEl>
                                          <p:spTgt spid="60"/>
                                        </p:tgtEl>
                                        <p:attrNameLst>
                                          <p:attrName>ppt_w</p:attrName>
                                        </p:attrNameLst>
                                      </p:cBhvr>
                                      <p:tavLst>
                                        <p:tav tm="0">
                                          <p:val>
                                            <p:fltVal val="0"/>
                                          </p:val>
                                        </p:tav>
                                        <p:tav tm="100000">
                                          <p:val>
                                            <p:strVal val="#ppt_w"/>
                                          </p:val>
                                        </p:tav>
                                      </p:tavLst>
                                    </p:anim>
                                    <p:anim calcmode="lin" valueType="num">
                                      <p:cBhvr>
                                        <p:cTn id="85" dur="500" fill="hold"/>
                                        <p:tgtEl>
                                          <p:spTgt spid="60"/>
                                        </p:tgtEl>
                                        <p:attrNameLst>
                                          <p:attrName>ppt_h</p:attrName>
                                        </p:attrNameLst>
                                      </p:cBhvr>
                                      <p:tavLst>
                                        <p:tav tm="0">
                                          <p:val>
                                            <p:fltVal val="0"/>
                                          </p:val>
                                        </p:tav>
                                        <p:tav tm="100000">
                                          <p:val>
                                            <p:strVal val="#ppt_h"/>
                                          </p:val>
                                        </p:tav>
                                      </p:tavLst>
                                    </p:anim>
                                  </p:childTnLst>
                                </p:cTn>
                              </p:par>
                              <p:par>
                                <p:cTn id="86" presetID="23" presetClass="entr" presetSubtype="16" fill="hold" grpId="0" nodeType="withEffect">
                                  <p:stCondLst>
                                    <p:cond delay="0"/>
                                  </p:stCondLst>
                                  <p:childTnLst>
                                    <p:set>
                                      <p:cBhvr>
                                        <p:cTn id="87" dur="1" fill="hold">
                                          <p:stCondLst>
                                            <p:cond delay="0"/>
                                          </p:stCondLst>
                                        </p:cTn>
                                        <p:tgtEl>
                                          <p:spTgt spid="61"/>
                                        </p:tgtEl>
                                        <p:attrNameLst>
                                          <p:attrName>style.visibility</p:attrName>
                                        </p:attrNameLst>
                                      </p:cBhvr>
                                      <p:to>
                                        <p:strVal val="visible"/>
                                      </p:to>
                                    </p:set>
                                    <p:anim calcmode="lin" valueType="num">
                                      <p:cBhvr>
                                        <p:cTn id="88" dur="500" fill="hold"/>
                                        <p:tgtEl>
                                          <p:spTgt spid="61"/>
                                        </p:tgtEl>
                                        <p:attrNameLst>
                                          <p:attrName>ppt_w</p:attrName>
                                        </p:attrNameLst>
                                      </p:cBhvr>
                                      <p:tavLst>
                                        <p:tav tm="0">
                                          <p:val>
                                            <p:fltVal val="0"/>
                                          </p:val>
                                        </p:tav>
                                        <p:tav tm="100000">
                                          <p:val>
                                            <p:strVal val="#ppt_w"/>
                                          </p:val>
                                        </p:tav>
                                      </p:tavLst>
                                    </p:anim>
                                    <p:anim calcmode="lin" valueType="num">
                                      <p:cBhvr>
                                        <p:cTn id="89" dur="500" fill="hold"/>
                                        <p:tgtEl>
                                          <p:spTgt spid="61"/>
                                        </p:tgtEl>
                                        <p:attrNameLst>
                                          <p:attrName>ppt_h</p:attrName>
                                        </p:attrNameLst>
                                      </p:cBhvr>
                                      <p:tavLst>
                                        <p:tav tm="0">
                                          <p:val>
                                            <p:fltVal val="0"/>
                                          </p:val>
                                        </p:tav>
                                        <p:tav tm="100000">
                                          <p:val>
                                            <p:strVal val="#ppt_h"/>
                                          </p:val>
                                        </p:tav>
                                      </p:tavLst>
                                    </p:anim>
                                  </p:childTnLst>
                                </p:cTn>
                              </p:par>
                              <p:par>
                                <p:cTn id="90" presetID="23" presetClass="entr" presetSubtype="16" fill="hold" grpId="0" nodeType="withEffect">
                                  <p:stCondLst>
                                    <p:cond delay="0"/>
                                  </p:stCondLst>
                                  <p:childTnLst>
                                    <p:set>
                                      <p:cBhvr>
                                        <p:cTn id="91" dur="1" fill="hold">
                                          <p:stCondLst>
                                            <p:cond delay="0"/>
                                          </p:stCondLst>
                                        </p:cTn>
                                        <p:tgtEl>
                                          <p:spTgt spid="62"/>
                                        </p:tgtEl>
                                        <p:attrNameLst>
                                          <p:attrName>style.visibility</p:attrName>
                                        </p:attrNameLst>
                                      </p:cBhvr>
                                      <p:to>
                                        <p:strVal val="visible"/>
                                      </p:to>
                                    </p:set>
                                    <p:anim calcmode="lin" valueType="num">
                                      <p:cBhvr>
                                        <p:cTn id="92" dur="500" fill="hold"/>
                                        <p:tgtEl>
                                          <p:spTgt spid="62"/>
                                        </p:tgtEl>
                                        <p:attrNameLst>
                                          <p:attrName>ppt_w</p:attrName>
                                        </p:attrNameLst>
                                      </p:cBhvr>
                                      <p:tavLst>
                                        <p:tav tm="0">
                                          <p:val>
                                            <p:fltVal val="0"/>
                                          </p:val>
                                        </p:tav>
                                        <p:tav tm="100000">
                                          <p:val>
                                            <p:strVal val="#ppt_w"/>
                                          </p:val>
                                        </p:tav>
                                      </p:tavLst>
                                    </p:anim>
                                    <p:anim calcmode="lin" valueType="num">
                                      <p:cBhvr>
                                        <p:cTn id="93" dur="500" fill="hold"/>
                                        <p:tgtEl>
                                          <p:spTgt spid="62"/>
                                        </p:tgtEl>
                                        <p:attrNameLst>
                                          <p:attrName>ppt_h</p:attrName>
                                        </p:attrNameLst>
                                      </p:cBhvr>
                                      <p:tavLst>
                                        <p:tav tm="0">
                                          <p:val>
                                            <p:fltVal val="0"/>
                                          </p:val>
                                        </p:tav>
                                        <p:tav tm="100000">
                                          <p:val>
                                            <p:strVal val="#ppt_h"/>
                                          </p:val>
                                        </p:tav>
                                      </p:tavLst>
                                    </p:anim>
                                  </p:childTnLst>
                                </p:cTn>
                              </p:par>
                              <p:par>
                                <p:cTn id="94" presetID="23" presetClass="entr" presetSubtype="16" fill="hold" grpId="0" nodeType="withEffect">
                                  <p:stCondLst>
                                    <p:cond delay="0"/>
                                  </p:stCondLst>
                                  <p:childTnLst>
                                    <p:set>
                                      <p:cBhvr>
                                        <p:cTn id="95" dur="1" fill="hold">
                                          <p:stCondLst>
                                            <p:cond delay="0"/>
                                          </p:stCondLst>
                                        </p:cTn>
                                        <p:tgtEl>
                                          <p:spTgt spid="63"/>
                                        </p:tgtEl>
                                        <p:attrNameLst>
                                          <p:attrName>style.visibility</p:attrName>
                                        </p:attrNameLst>
                                      </p:cBhvr>
                                      <p:to>
                                        <p:strVal val="visible"/>
                                      </p:to>
                                    </p:set>
                                    <p:anim calcmode="lin" valueType="num">
                                      <p:cBhvr>
                                        <p:cTn id="96" dur="500" fill="hold"/>
                                        <p:tgtEl>
                                          <p:spTgt spid="63"/>
                                        </p:tgtEl>
                                        <p:attrNameLst>
                                          <p:attrName>ppt_w</p:attrName>
                                        </p:attrNameLst>
                                      </p:cBhvr>
                                      <p:tavLst>
                                        <p:tav tm="0">
                                          <p:val>
                                            <p:fltVal val="0"/>
                                          </p:val>
                                        </p:tav>
                                        <p:tav tm="100000">
                                          <p:val>
                                            <p:strVal val="#ppt_w"/>
                                          </p:val>
                                        </p:tav>
                                      </p:tavLst>
                                    </p:anim>
                                    <p:anim calcmode="lin" valueType="num">
                                      <p:cBhvr>
                                        <p:cTn id="97" dur="500" fill="hold"/>
                                        <p:tgtEl>
                                          <p:spTgt spid="63"/>
                                        </p:tgtEl>
                                        <p:attrNameLst>
                                          <p:attrName>ppt_h</p:attrName>
                                        </p:attrNameLst>
                                      </p:cBhvr>
                                      <p:tavLst>
                                        <p:tav tm="0">
                                          <p:val>
                                            <p:fltVal val="0"/>
                                          </p:val>
                                        </p:tav>
                                        <p:tav tm="100000">
                                          <p:val>
                                            <p:strVal val="#ppt_h"/>
                                          </p:val>
                                        </p:tav>
                                      </p:tavLst>
                                    </p:anim>
                                  </p:childTnLst>
                                </p:cTn>
                              </p:par>
                              <p:par>
                                <p:cTn id="98" presetID="23" presetClass="entr" presetSubtype="16" fill="hold" grpId="0" nodeType="withEffect">
                                  <p:stCondLst>
                                    <p:cond delay="0"/>
                                  </p:stCondLst>
                                  <p:childTnLst>
                                    <p:set>
                                      <p:cBhvr>
                                        <p:cTn id="99" dur="1" fill="hold">
                                          <p:stCondLst>
                                            <p:cond delay="0"/>
                                          </p:stCondLst>
                                        </p:cTn>
                                        <p:tgtEl>
                                          <p:spTgt spid="64"/>
                                        </p:tgtEl>
                                        <p:attrNameLst>
                                          <p:attrName>style.visibility</p:attrName>
                                        </p:attrNameLst>
                                      </p:cBhvr>
                                      <p:to>
                                        <p:strVal val="visible"/>
                                      </p:to>
                                    </p:set>
                                    <p:anim calcmode="lin" valueType="num">
                                      <p:cBhvr>
                                        <p:cTn id="100" dur="500" fill="hold"/>
                                        <p:tgtEl>
                                          <p:spTgt spid="64"/>
                                        </p:tgtEl>
                                        <p:attrNameLst>
                                          <p:attrName>ppt_w</p:attrName>
                                        </p:attrNameLst>
                                      </p:cBhvr>
                                      <p:tavLst>
                                        <p:tav tm="0">
                                          <p:val>
                                            <p:fltVal val="0"/>
                                          </p:val>
                                        </p:tav>
                                        <p:tav tm="100000">
                                          <p:val>
                                            <p:strVal val="#ppt_w"/>
                                          </p:val>
                                        </p:tav>
                                      </p:tavLst>
                                    </p:anim>
                                    <p:anim calcmode="lin" valueType="num">
                                      <p:cBhvr>
                                        <p:cTn id="101" dur="500" fill="hold"/>
                                        <p:tgtEl>
                                          <p:spTgt spid="64"/>
                                        </p:tgtEl>
                                        <p:attrNameLst>
                                          <p:attrName>ppt_h</p:attrName>
                                        </p:attrNameLst>
                                      </p:cBhvr>
                                      <p:tavLst>
                                        <p:tav tm="0">
                                          <p:val>
                                            <p:fltVal val="0"/>
                                          </p:val>
                                        </p:tav>
                                        <p:tav tm="100000">
                                          <p:val>
                                            <p:strVal val="#ppt_h"/>
                                          </p:val>
                                        </p:tav>
                                      </p:tavLst>
                                    </p:anim>
                                  </p:childTnLst>
                                </p:cTn>
                              </p:par>
                              <p:par>
                                <p:cTn id="102" presetID="23" presetClass="entr" presetSubtype="16" fill="hold" grpId="0" nodeType="withEffect">
                                  <p:stCondLst>
                                    <p:cond delay="0"/>
                                  </p:stCondLst>
                                  <p:childTnLst>
                                    <p:set>
                                      <p:cBhvr>
                                        <p:cTn id="103" dur="1" fill="hold">
                                          <p:stCondLst>
                                            <p:cond delay="0"/>
                                          </p:stCondLst>
                                        </p:cTn>
                                        <p:tgtEl>
                                          <p:spTgt spid="65"/>
                                        </p:tgtEl>
                                        <p:attrNameLst>
                                          <p:attrName>style.visibility</p:attrName>
                                        </p:attrNameLst>
                                      </p:cBhvr>
                                      <p:to>
                                        <p:strVal val="visible"/>
                                      </p:to>
                                    </p:set>
                                    <p:anim calcmode="lin" valueType="num">
                                      <p:cBhvr>
                                        <p:cTn id="104" dur="500" fill="hold"/>
                                        <p:tgtEl>
                                          <p:spTgt spid="65"/>
                                        </p:tgtEl>
                                        <p:attrNameLst>
                                          <p:attrName>ppt_w</p:attrName>
                                        </p:attrNameLst>
                                      </p:cBhvr>
                                      <p:tavLst>
                                        <p:tav tm="0">
                                          <p:val>
                                            <p:fltVal val="0"/>
                                          </p:val>
                                        </p:tav>
                                        <p:tav tm="100000">
                                          <p:val>
                                            <p:strVal val="#ppt_w"/>
                                          </p:val>
                                        </p:tav>
                                      </p:tavLst>
                                    </p:anim>
                                    <p:anim calcmode="lin" valueType="num">
                                      <p:cBhvr>
                                        <p:cTn id="105" dur="500" fill="hold"/>
                                        <p:tgtEl>
                                          <p:spTgt spid="65"/>
                                        </p:tgtEl>
                                        <p:attrNameLst>
                                          <p:attrName>ppt_h</p:attrName>
                                        </p:attrNameLst>
                                      </p:cBhvr>
                                      <p:tavLst>
                                        <p:tav tm="0">
                                          <p:val>
                                            <p:fltVal val="0"/>
                                          </p:val>
                                        </p:tav>
                                        <p:tav tm="100000">
                                          <p:val>
                                            <p:strVal val="#ppt_h"/>
                                          </p:val>
                                        </p:tav>
                                      </p:tavLst>
                                    </p:anim>
                                  </p:childTnLst>
                                </p:cTn>
                              </p:par>
                              <p:par>
                                <p:cTn id="106" presetID="23" presetClass="entr" presetSubtype="16" fill="hold" grpId="0"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500" fill="hold"/>
                                        <p:tgtEl>
                                          <p:spTgt spid="66"/>
                                        </p:tgtEl>
                                        <p:attrNameLst>
                                          <p:attrName>ppt_w</p:attrName>
                                        </p:attrNameLst>
                                      </p:cBhvr>
                                      <p:tavLst>
                                        <p:tav tm="0">
                                          <p:val>
                                            <p:fltVal val="0"/>
                                          </p:val>
                                        </p:tav>
                                        <p:tav tm="100000">
                                          <p:val>
                                            <p:strVal val="#ppt_w"/>
                                          </p:val>
                                        </p:tav>
                                      </p:tavLst>
                                    </p:anim>
                                    <p:anim calcmode="lin" valueType="num">
                                      <p:cBhvr>
                                        <p:cTn id="109" dur="500" fill="hold"/>
                                        <p:tgtEl>
                                          <p:spTgt spid="66"/>
                                        </p:tgtEl>
                                        <p:attrNameLst>
                                          <p:attrName>ppt_h</p:attrName>
                                        </p:attrNameLst>
                                      </p:cBhvr>
                                      <p:tavLst>
                                        <p:tav tm="0">
                                          <p:val>
                                            <p:fltVal val="0"/>
                                          </p:val>
                                        </p:tav>
                                        <p:tav tm="100000">
                                          <p:val>
                                            <p:strVal val="#ppt_h"/>
                                          </p:val>
                                        </p:tav>
                                      </p:tavLst>
                                    </p:anim>
                                  </p:childTnLst>
                                </p:cTn>
                              </p:par>
                              <p:par>
                                <p:cTn id="110" presetID="23" presetClass="entr" presetSubtype="16" fill="hold" grpId="0" nodeType="withEffect">
                                  <p:stCondLst>
                                    <p:cond delay="0"/>
                                  </p:stCondLst>
                                  <p:childTnLst>
                                    <p:set>
                                      <p:cBhvr>
                                        <p:cTn id="111" dur="1" fill="hold">
                                          <p:stCondLst>
                                            <p:cond delay="0"/>
                                          </p:stCondLst>
                                        </p:cTn>
                                        <p:tgtEl>
                                          <p:spTgt spid="67"/>
                                        </p:tgtEl>
                                        <p:attrNameLst>
                                          <p:attrName>style.visibility</p:attrName>
                                        </p:attrNameLst>
                                      </p:cBhvr>
                                      <p:to>
                                        <p:strVal val="visible"/>
                                      </p:to>
                                    </p:set>
                                    <p:anim calcmode="lin" valueType="num">
                                      <p:cBhvr>
                                        <p:cTn id="112" dur="500" fill="hold"/>
                                        <p:tgtEl>
                                          <p:spTgt spid="67"/>
                                        </p:tgtEl>
                                        <p:attrNameLst>
                                          <p:attrName>ppt_w</p:attrName>
                                        </p:attrNameLst>
                                      </p:cBhvr>
                                      <p:tavLst>
                                        <p:tav tm="0">
                                          <p:val>
                                            <p:fltVal val="0"/>
                                          </p:val>
                                        </p:tav>
                                        <p:tav tm="100000">
                                          <p:val>
                                            <p:strVal val="#ppt_w"/>
                                          </p:val>
                                        </p:tav>
                                      </p:tavLst>
                                    </p:anim>
                                    <p:anim calcmode="lin" valueType="num">
                                      <p:cBhvr>
                                        <p:cTn id="113" dur="500" fill="hold"/>
                                        <p:tgtEl>
                                          <p:spTgt spid="67"/>
                                        </p:tgtEl>
                                        <p:attrNameLst>
                                          <p:attrName>ppt_h</p:attrName>
                                        </p:attrNameLst>
                                      </p:cBhvr>
                                      <p:tavLst>
                                        <p:tav tm="0">
                                          <p:val>
                                            <p:fltVal val="0"/>
                                          </p:val>
                                        </p:tav>
                                        <p:tav tm="100000">
                                          <p:val>
                                            <p:strVal val="#ppt_h"/>
                                          </p:val>
                                        </p:tav>
                                      </p:tavLst>
                                    </p:anim>
                                  </p:childTnLst>
                                </p:cTn>
                              </p:par>
                            </p:childTnLst>
                          </p:cTn>
                        </p:par>
                        <p:par>
                          <p:cTn id="114" fill="hold">
                            <p:stCondLst>
                              <p:cond delay="1000"/>
                            </p:stCondLst>
                            <p:childTnLst>
                              <p:par>
                                <p:cTn id="115" presetID="12" presetClass="entr" presetSubtype="4" fill="hold" grpId="0" nodeType="afterEffect">
                                  <p:stCondLst>
                                    <p:cond delay="0"/>
                                  </p:stCondLst>
                                  <p:childTnLst>
                                    <p:set>
                                      <p:cBhvr>
                                        <p:cTn id="116" dur="1" fill="hold">
                                          <p:stCondLst>
                                            <p:cond delay="0"/>
                                          </p:stCondLst>
                                        </p:cTn>
                                        <p:tgtEl>
                                          <p:spTgt spid="68"/>
                                        </p:tgtEl>
                                        <p:attrNameLst>
                                          <p:attrName>style.visibility</p:attrName>
                                        </p:attrNameLst>
                                      </p:cBhvr>
                                      <p:to>
                                        <p:strVal val="visible"/>
                                      </p:to>
                                    </p:set>
                                    <p:anim calcmode="lin" valueType="num">
                                      <p:cBhvr additive="base">
                                        <p:cTn id="117" dur="500"/>
                                        <p:tgtEl>
                                          <p:spTgt spid="68"/>
                                        </p:tgtEl>
                                        <p:attrNameLst>
                                          <p:attrName>ppt_y</p:attrName>
                                        </p:attrNameLst>
                                      </p:cBhvr>
                                      <p:tavLst>
                                        <p:tav tm="0">
                                          <p:val>
                                            <p:strVal val="#ppt_y+#ppt_h*1.125000"/>
                                          </p:val>
                                        </p:tav>
                                        <p:tav tm="100000">
                                          <p:val>
                                            <p:strVal val="#ppt_y"/>
                                          </p:val>
                                        </p:tav>
                                      </p:tavLst>
                                    </p:anim>
                                    <p:animEffect transition="in" filter="wipe(up)">
                                      <p:cBhvr>
                                        <p:cTn id="118" dur="500"/>
                                        <p:tgtEl>
                                          <p:spTgt spid="68"/>
                                        </p:tgtEl>
                                      </p:cBhvr>
                                    </p:animEffect>
                                  </p:childTnLst>
                                </p:cTn>
                              </p:par>
                              <p:par>
                                <p:cTn id="119" presetID="12" presetClass="entr" presetSubtype="4" fill="hold" grpId="0" nodeType="withEffect">
                                  <p:stCondLst>
                                    <p:cond delay="0"/>
                                  </p:stCondLst>
                                  <p:childTnLst>
                                    <p:set>
                                      <p:cBhvr>
                                        <p:cTn id="120" dur="1" fill="hold">
                                          <p:stCondLst>
                                            <p:cond delay="0"/>
                                          </p:stCondLst>
                                        </p:cTn>
                                        <p:tgtEl>
                                          <p:spTgt spid="69"/>
                                        </p:tgtEl>
                                        <p:attrNameLst>
                                          <p:attrName>style.visibility</p:attrName>
                                        </p:attrNameLst>
                                      </p:cBhvr>
                                      <p:to>
                                        <p:strVal val="visible"/>
                                      </p:to>
                                    </p:set>
                                    <p:anim calcmode="lin" valueType="num">
                                      <p:cBhvr additive="base">
                                        <p:cTn id="121" dur="500"/>
                                        <p:tgtEl>
                                          <p:spTgt spid="69"/>
                                        </p:tgtEl>
                                        <p:attrNameLst>
                                          <p:attrName>ppt_y</p:attrName>
                                        </p:attrNameLst>
                                      </p:cBhvr>
                                      <p:tavLst>
                                        <p:tav tm="0">
                                          <p:val>
                                            <p:strVal val="#ppt_y+#ppt_h*1.125000"/>
                                          </p:val>
                                        </p:tav>
                                        <p:tav tm="100000">
                                          <p:val>
                                            <p:strVal val="#ppt_y"/>
                                          </p:val>
                                        </p:tav>
                                      </p:tavLst>
                                    </p:anim>
                                    <p:animEffect transition="in" filter="wipe(up)">
                                      <p:cBhvr>
                                        <p:cTn id="122" dur="500"/>
                                        <p:tgtEl>
                                          <p:spTgt spid="69"/>
                                        </p:tgtEl>
                                      </p:cBhvr>
                                    </p:animEffect>
                                  </p:childTnLst>
                                </p:cTn>
                              </p:par>
                              <p:par>
                                <p:cTn id="123" presetID="12" presetClass="entr" presetSubtype="4" fill="hold" grpId="0" nodeType="withEffect">
                                  <p:stCondLst>
                                    <p:cond delay="0"/>
                                  </p:stCondLst>
                                  <p:childTnLst>
                                    <p:set>
                                      <p:cBhvr>
                                        <p:cTn id="124" dur="1" fill="hold">
                                          <p:stCondLst>
                                            <p:cond delay="0"/>
                                          </p:stCondLst>
                                        </p:cTn>
                                        <p:tgtEl>
                                          <p:spTgt spid="70"/>
                                        </p:tgtEl>
                                        <p:attrNameLst>
                                          <p:attrName>style.visibility</p:attrName>
                                        </p:attrNameLst>
                                      </p:cBhvr>
                                      <p:to>
                                        <p:strVal val="visible"/>
                                      </p:to>
                                    </p:set>
                                    <p:anim calcmode="lin" valueType="num">
                                      <p:cBhvr additive="base">
                                        <p:cTn id="125" dur="500"/>
                                        <p:tgtEl>
                                          <p:spTgt spid="70"/>
                                        </p:tgtEl>
                                        <p:attrNameLst>
                                          <p:attrName>ppt_y</p:attrName>
                                        </p:attrNameLst>
                                      </p:cBhvr>
                                      <p:tavLst>
                                        <p:tav tm="0">
                                          <p:val>
                                            <p:strVal val="#ppt_y+#ppt_h*1.125000"/>
                                          </p:val>
                                        </p:tav>
                                        <p:tav tm="100000">
                                          <p:val>
                                            <p:strVal val="#ppt_y"/>
                                          </p:val>
                                        </p:tav>
                                      </p:tavLst>
                                    </p:anim>
                                    <p:animEffect transition="in" filter="wipe(up)">
                                      <p:cBhvr>
                                        <p:cTn id="126" dur="500"/>
                                        <p:tgtEl>
                                          <p:spTgt spid="70"/>
                                        </p:tgtEl>
                                      </p:cBhvr>
                                    </p:animEffect>
                                  </p:childTnLst>
                                </p:cTn>
                              </p:par>
                              <p:par>
                                <p:cTn id="127" presetID="12" presetClass="entr" presetSubtype="4" fill="hold" grpId="0" nodeType="withEffect">
                                  <p:stCondLst>
                                    <p:cond delay="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500"/>
                                        <p:tgtEl>
                                          <p:spTgt spid="71"/>
                                        </p:tgtEl>
                                        <p:attrNameLst>
                                          <p:attrName>ppt_y</p:attrName>
                                        </p:attrNameLst>
                                      </p:cBhvr>
                                      <p:tavLst>
                                        <p:tav tm="0">
                                          <p:val>
                                            <p:strVal val="#ppt_y+#ppt_h*1.125000"/>
                                          </p:val>
                                        </p:tav>
                                        <p:tav tm="100000">
                                          <p:val>
                                            <p:strVal val="#ppt_y"/>
                                          </p:val>
                                        </p:tav>
                                      </p:tavLst>
                                    </p:anim>
                                    <p:animEffect transition="in" filter="wipe(up)">
                                      <p:cBhvr>
                                        <p:cTn id="130"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3" grpId="0" animBg="1"/>
      <p:bldP spid="44" grpId="0" animBg="1"/>
      <p:bldP spid="45" grpId="0" animBg="1"/>
      <p:bldP spid="46" grpId="0" animBg="1"/>
      <p:bldP spid="47" grpId="0"/>
      <p:bldP spid="48" grpId="0" animBg="1"/>
      <p:bldP spid="49" grpId="0" animBg="1"/>
      <p:bldP spid="50" grpId="0" animBg="1"/>
      <p:bldP spid="51" grpId="0" animBg="1"/>
      <p:bldP spid="52" grpId="0"/>
      <p:bldP spid="53" grpId="0" animBg="1"/>
      <p:bldP spid="54" grpId="0" animBg="1"/>
      <p:bldP spid="55" grpId="0" animBg="1"/>
      <p:bldP spid="56" grpId="0" animBg="1"/>
      <p:bldP spid="57" grpId="0"/>
      <p:bldP spid="58" grpId="0" animBg="1"/>
      <p:bldP spid="59" grpId="0" animBg="1"/>
      <p:bldP spid="60" grpId="0" animBg="1"/>
      <p:bldP spid="61" grpId="0" animBg="1"/>
      <p:bldP spid="62" grpId="0"/>
      <p:bldP spid="63" grpId="0" animBg="1"/>
      <p:bldP spid="64" grpId="0" animBg="1"/>
      <p:bldP spid="65" grpId="0" animBg="1"/>
      <p:bldP spid="66" grpId="0" animBg="1"/>
      <p:bldP spid="67" grpId="0"/>
      <p:bldP spid="68" grpId="0"/>
      <p:bldP spid="69" grpId="0"/>
      <p:bldP spid="70" grpId="0"/>
      <p:bldP spid="7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可行性分析</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FEASIBILITY</a:t>
            </a:r>
            <a:endParaRPr lang="zh-CN" altLang="en-US" sz="1600" dirty="0">
              <a:solidFill>
                <a:srgbClr val="C00000"/>
              </a:solidFill>
              <a:latin typeface="微软雅黑" pitchFamily="34" charset="-122"/>
              <a:ea typeface="微软雅黑" pitchFamily="34" charset="-122"/>
            </a:endParaRPr>
          </a:p>
        </p:txBody>
      </p:sp>
      <p:grpSp>
        <p:nvGrpSpPr>
          <p:cNvPr id="52" name="原创设计师QQ598969553           _3"/>
          <p:cNvGrpSpPr/>
          <p:nvPr/>
        </p:nvGrpSpPr>
        <p:grpSpPr>
          <a:xfrm>
            <a:off x="1561454" y="1678687"/>
            <a:ext cx="2397834" cy="2060754"/>
            <a:chOff x="1561454" y="1678687"/>
            <a:chExt cx="2397834" cy="2060754"/>
          </a:xfrm>
        </p:grpSpPr>
        <p:sp>
          <p:nvSpPr>
            <p:cNvPr id="4" name="等腰三角形 3"/>
            <p:cNvSpPr/>
            <p:nvPr/>
          </p:nvSpPr>
          <p:spPr>
            <a:xfrm rot="7294826">
              <a:off x="3069042" y="164292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5" name="等腰三角形 4"/>
            <p:cNvSpPr/>
            <p:nvPr/>
          </p:nvSpPr>
          <p:spPr>
            <a:xfrm rot="7601584">
              <a:off x="2059359" y="2599017"/>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 name="菱形 7"/>
            <p:cNvSpPr/>
            <p:nvPr/>
          </p:nvSpPr>
          <p:spPr>
            <a:xfrm>
              <a:off x="1796802" y="1678687"/>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菱形 7"/>
            <p:cNvSpPr/>
            <p:nvPr/>
          </p:nvSpPr>
          <p:spPr>
            <a:xfrm flipV="1">
              <a:off x="1796802" y="2709064"/>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 name="TextBox 20"/>
            <p:cNvSpPr txBox="1"/>
            <p:nvPr/>
          </p:nvSpPr>
          <p:spPr>
            <a:xfrm>
              <a:off x="2450698" y="2193875"/>
              <a:ext cx="719292" cy="461665"/>
            </a:xfrm>
            <a:prstGeom prst="rect">
              <a:avLst/>
            </a:prstGeom>
            <a:noFill/>
          </p:spPr>
          <p:txBody>
            <a:bodyPr wrap="square" rtlCol="0">
              <a:spAutoFit/>
            </a:bodyPr>
            <a:lstStyle/>
            <a:p>
              <a:pPr algn="ctr"/>
              <a:r>
                <a:rPr lang="en-US" altLang="zh-CN" sz="2400" dirty="0">
                  <a:solidFill>
                    <a:srgbClr val="C00000"/>
                  </a:solidFill>
                  <a:latin typeface="微软雅黑" panose="020B0503020204020204" pitchFamily="34" charset="-122"/>
                  <a:ea typeface="微软雅黑" panose="020B0503020204020204" pitchFamily="34" charset="-122"/>
                </a:rPr>
                <a:t>01</a:t>
              </a:r>
              <a:endParaRPr lang="zh-CN" altLang="en-US" sz="2400" dirty="0">
                <a:solidFill>
                  <a:srgbClr val="C00000"/>
                </a:solidFill>
                <a:latin typeface="微软雅黑" panose="020B0503020204020204" pitchFamily="34" charset="-122"/>
                <a:ea typeface="微软雅黑" panose="020B0503020204020204" pitchFamily="34" charset="-122"/>
              </a:endParaRPr>
            </a:p>
          </p:txBody>
        </p:sp>
        <p:sp>
          <p:nvSpPr>
            <p:cNvPr id="9" name="TextBox 21"/>
            <p:cNvSpPr txBox="1"/>
            <p:nvPr/>
          </p:nvSpPr>
          <p:spPr>
            <a:xfrm>
              <a:off x="1796802" y="2613111"/>
              <a:ext cx="2060752" cy="335389"/>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市场需求</a:t>
              </a:r>
            </a:p>
          </p:txBody>
        </p:sp>
      </p:grpSp>
      <p:grpSp>
        <p:nvGrpSpPr>
          <p:cNvPr id="53" name="原创设计师QQ598969553           _4"/>
          <p:cNvGrpSpPr/>
          <p:nvPr/>
        </p:nvGrpSpPr>
        <p:grpSpPr>
          <a:xfrm>
            <a:off x="3624943" y="1678687"/>
            <a:ext cx="2397834" cy="2060754"/>
            <a:chOff x="3624943" y="1678687"/>
            <a:chExt cx="2397834" cy="2060754"/>
          </a:xfrm>
        </p:grpSpPr>
        <p:sp>
          <p:nvSpPr>
            <p:cNvPr id="10" name="等腰三角形 9"/>
            <p:cNvSpPr/>
            <p:nvPr/>
          </p:nvSpPr>
          <p:spPr>
            <a:xfrm rot="7294826">
              <a:off x="5132531" y="164292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11" name="等腰三角形 10"/>
            <p:cNvSpPr/>
            <p:nvPr/>
          </p:nvSpPr>
          <p:spPr>
            <a:xfrm rot="7601584">
              <a:off x="4122848" y="2599017"/>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2" name="菱形 7"/>
            <p:cNvSpPr/>
            <p:nvPr/>
          </p:nvSpPr>
          <p:spPr>
            <a:xfrm>
              <a:off x="3860291" y="1678687"/>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菱形 7"/>
            <p:cNvSpPr/>
            <p:nvPr/>
          </p:nvSpPr>
          <p:spPr>
            <a:xfrm flipV="1">
              <a:off x="3860291" y="2709064"/>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4" name="TextBox 28"/>
            <p:cNvSpPr txBox="1"/>
            <p:nvPr/>
          </p:nvSpPr>
          <p:spPr>
            <a:xfrm>
              <a:off x="4514187" y="2193875"/>
              <a:ext cx="719292" cy="461665"/>
            </a:xfrm>
            <a:prstGeom prst="rect">
              <a:avLst/>
            </a:prstGeom>
            <a:noFill/>
          </p:spPr>
          <p:txBody>
            <a:bodyPr wrap="square" rtlCol="0">
              <a:spAutoFit/>
            </a:bodyPr>
            <a:lstStyle/>
            <a:p>
              <a:pPr algn="ctr"/>
              <a:r>
                <a:rPr lang="en-US" altLang="zh-CN" sz="2400" dirty="0">
                  <a:solidFill>
                    <a:srgbClr val="C00000"/>
                  </a:solidFill>
                  <a:latin typeface="微软雅黑" panose="020B0503020204020204" pitchFamily="34" charset="-122"/>
                  <a:ea typeface="微软雅黑" panose="020B0503020204020204" pitchFamily="34" charset="-122"/>
                </a:rPr>
                <a:t>02</a:t>
              </a:r>
              <a:endParaRPr lang="zh-CN" altLang="en-US" sz="2400" dirty="0">
                <a:solidFill>
                  <a:srgbClr val="C00000"/>
                </a:solidFill>
                <a:latin typeface="微软雅黑" panose="020B0503020204020204" pitchFamily="34" charset="-122"/>
                <a:ea typeface="微软雅黑" panose="020B0503020204020204" pitchFamily="34" charset="-122"/>
              </a:endParaRPr>
            </a:p>
          </p:txBody>
        </p:sp>
        <p:sp>
          <p:nvSpPr>
            <p:cNvPr id="15" name="TextBox 29"/>
            <p:cNvSpPr txBox="1"/>
            <p:nvPr/>
          </p:nvSpPr>
          <p:spPr>
            <a:xfrm>
              <a:off x="3860291" y="2613111"/>
              <a:ext cx="2060752" cy="335389"/>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资源供应</a:t>
              </a:r>
            </a:p>
          </p:txBody>
        </p:sp>
      </p:grpSp>
      <p:grpSp>
        <p:nvGrpSpPr>
          <p:cNvPr id="54" name="原创设计师QQ598969553           _5"/>
          <p:cNvGrpSpPr/>
          <p:nvPr/>
        </p:nvGrpSpPr>
        <p:grpSpPr>
          <a:xfrm>
            <a:off x="5688431" y="1678687"/>
            <a:ext cx="2397834" cy="2060754"/>
            <a:chOff x="5688431" y="1678687"/>
            <a:chExt cx="2397834" cy="2060754"/>
          </a:xfrm>
        </p:grpSpPr>
        <p:sp>
          <p:nvSpPr>
            <p:cNvPr id="16" name="等腰三角形 15"/>
            <p:cNvSpPr/>
            <p:nvPr/>
          </p:nvSpPr>
          <p:spPr>
            <a:xfrm rot="7294826">
              <a:off x="7196019" y="164292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17" name="等腰三角形 16"/>
            <p:cNvSpPr/>
            <p:nvPr/>
          </p:nvSpPr>
          <p:spPr>
            <a:xfrm rot="7601584">
              <a:off x="6186336" y="2599017"/>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8" name="菱形 7"/>
            <p:cNvSpPr/>
            <p:nvPr/>
          </p:nvSpPr>
          <p:spPr>
            <a:xfrm>
              <a:off x="5923779" y="1678687"/>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菱形 7"/>
            <p:cNvSpPr/>
            <p:nvPr/>
          </p:nvSpPr>
          <p:spPr>
            <a:xfrm flipV="1">
              <a:off x="5923779" y="2709064"/>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0" name="TextBox 35"/>
            <p:cNvSpPr txBox="1"/>
            <p:nvPr/>
          </p:nvSpPr>
          <p:spPr>
            <a:xfrm>
              <a:off x="6577675" y="2193875"/>
              <a:ext cx="719292" cy="461665"/>
            </a:xfrm>
            <a:prstGeom prst="rect">
              <a:avLst/>
            </a:prstGeom>
            <a:noFill/>
          </p:spPr>
          <p:txBody>
            <a:bodyPr wrap="square" rtlCol="0">
              <a:spAutoFit/>
            </a:bodyPr>
            <a:lstStyle/>
            <a:p>
              <a:pPr algn="ctr"/>
              <a:r>
                <a:rPr lang="en-US" altLang="zh-CN" sz="2400" dirty="0">
                  <a:solidFill>
                    <a:srgbClr val="C00000"/>
                  </a:solidFill>
                  <a:latin typeface="微软雅黑" panose="020B0503020204020204" pitchFamily="34" charset="-122"/>
                  <a:ea typeface="微软雅黑" panose="020B0503020204020204" pitchFamily="34" charset="-122"/>
                </a:rPr>
                <a:t>03</a:t>
              </a:r>
              <a:endParaRPr lang="zh-CN" altLang="en-US" sz="2400" dirty="0">
                <a:solidFill>
                  <a:srgbClr val="C00000"/>
                </a:solidFill>
                <a:latin typeface="微软雅黑" panose="020B0503020204020204" pitchFamily="34" charset="-122"/>
                <a:ea typeface="微软雅黑" panose="020B0503020204020204" pitchFamily="34" charset="-122"/>
              </a:endParaRPr>
            </a:p>
          </p:txBody>
        </p:sp>
        <p:sp>
          <p:nvSpPr>
            <p:cNvPr id="21" name="TextBox 36"/>
            <p:cNvSpPr txBox="1"/>
            <p:nvPr/>
          </p:nvSpPr>
          <p:spPr>
            <a:xfrm>
              <a:off x="5923779" y="2613111"/>
              <a:ext cx="2060752" cy="335389"/>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建设规模</a:t>
              </a:r>
            </a:p>
          </p:txBody>
        </p:sp>
      </p:grpSp>
      <p:grpSp>
        <p:nvGrpSpPr>
          <p:cNvPr id="60" name="原创设计师QQ598969553           _6"/>
          <p:cNvGrpSpPr/>
          <p:nvPr/>
        </p:nvGrpSpPr>
        <p:grpSpPr>
          <a:xfrm>
            <a:off x="7751919" y="1678687"/>
            <a:ext cx="2397834" cy="2060754"/>
            <a:chOff x="7751919" y="1678687"/>
            <a:chExt cx="2397834" cy="2060754"/>
          </a:xfrm>
        </p:grpSpPr>
        <p:sp>
          <p:nvSpPr>
            <p:cNvPr id="23" name="等腰三角形 22"/>
            <p:cNvSpPr/>
            <p:nvPr/>
          </p:nvSpPr>
          <p:spPr>
            <a:xfrm rot="7601584">
              <a:off x="8249824" y="2599017"/>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grpSp>
          <p:nvGrpSpPr>
            <p:cNvPr id="55" name="组合 54"/>
            <p:cNvGrpSpPr/>
            <p:nvPr/>
          </p:nvGrpSpPr>
          <p:grpSpPr>
            <a:xfrm>
              <a:off x="7987267" y="1678687"/>
              <a:ext cx="2162486" cy="2060754"/>
              <a:chOff x="7987267" y="1678687"/>
              <a:chExt cx="2162486" cy="2060754"/>
            </a:xfrm>
          </p:grpSpPr>
          <p:sp>
            <p:nvSpPr>
              <p:cNvPr id="22" name="等腰三角形 21"/>
              <p:cNvSpPr/>
              <p:nvPr/>
            </p:nvSpPr>
            <p:spPr>
              <a:xfrm rot="7294826">
                <a:off x="9259507" y="164292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24" name="菱形 7"/>
              <p:cNvSpPr/>
              <p:nvPr/>
            </p:nvSpPr>
            <p:spPr>
              <a:xfrm>
                <a:off x="7987267" y="1678687"/>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菱形 7"/>
              <p:cNvSpPr/>
              <p:nvPr/>
            </p:nvSpPr>
            <p:spPr>
              <a:xfrm flipV="1">
                <a:off x="7987267" y="2709064"/>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6" name="TextBox 42"/>
              <p:cNvSpPr txBox="1"/>
              <p:nvPr/>
            </p:nvSpPr>
            <p:spPr>
              <a:xfrm>
                <a:off x="8641163" y="2193875"/>
                <a:ext cx="719292" cy="461665"/>
              </a:xfrm>
              <a:prstGeom prst="rect">
                <a:avLst/>
              </a:prstGeom>
              <a:noFill/>
            </p:spPr>
            <p:txBody>
              <a:bodyPr wrap="square" rtlCol="0">
                <a:spAutoFit/>
              </a:bodyPr>
              <a:lstStyle/>
              <a:p>
                <a:pPr algn="ctr"/>
                <a:r>
                  <a:rPr lang="en-US" altLang="zh-CN" sz="2400" dirty="0">
                    <a:solidFill>
                      <a:srgbClr val="C00000"/>
                    </a:solidFill>
                    <a:latin typeface="微软雅黑" panose="020B0503020204020204" pitchFamily="34" charset="-122"/>
                    <a:ea typeface="微软雅黑" panose="020B0503020204020204" pitchFamily="34" charset="-122"/>
                  </a:rPr>
                  <a:t>04</a:t>
                </a:r>
                <a:endParaRPr lang="zh-CN" altLang="en-US" sz="2400" dirty="0">
                  <a:solidFill>
                    <a:srgbClr val="C00000"/>
                  </a:solidFill>
                  <a:latin typeface="微软雅黑" panose="020B0503020204020204" pitchFamily="34" charset="-122"/>
                  <a:ea typeface="微软雅黑" panose="020B0503020204020204" pitchFamily="34" charset="-122"/>
                </a:endParaRPr>
              </a:p>
            </p:txBody>
          </p:sp>
          <p:sp>
            <p:nvSpPr>
              <p:cNvPr id="27" name="TextBox 43"/>
              <p:cNvSpPr txBox="1"/>
              <p:nvPr/>
            </p:nvSpPr>
            <p:spPr>
              <a:xfrm>
                <a:off x="7987267" y="2613111"/>
                <a:ext cx="2060752" cy="335389"/>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工艺路线</a:t>
                </a:r>
              </a:p>
            </p:txBody>
          </p:sp>
        </p:grpSp>
      </p:grpSp>
      <p:grpSp>
        <p:nvGrpSpPr>
          <p:cNvPr id="56" name="原创设计师QQ598969553           _7"/>
          <p:cNvGrpSpPr/>
          <p:nvPr/>
        </p:nvGrpSpPr>
        <p:grpSpPr>
          <a:xfrm>
            <a:off x="1561454" y="3752801"/>
            <a:ext cx="2397834" cy="2060754"/>
            <a:chOff x="1561454" y="3752801"/>
            <a:chExt cx="2397834" cy="2060754"/>
          </a:xfrm>
        </p:grpSpPr>
        <p:sp>
          <p:nvSpPr>
            <p:cNvPr id="28" name="等腰三角形 27"/>
            <p:cNvSpPr/>
            <p:nvPr/>
          </p:nvSpPr>
          <p:spPr>
            <a:xfrm rot="7294826">
              <a:off x="3069042" y="3717035"/>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9" name="等腰三角形 28"/>
            <p:cNvSpPr/>
            <p:nvPr/>
          </p:nvSpPr>
          <p:spPr>
            <a:xfrm rot="7601584">
              <a:off x="2059359" y="467313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0" name="菱形 7"/>
            <p:cNvSpPr/>
            <p:nvPr/>
          </p:nvSpPr>
          <p:spPr>
            <a:xfrm>
              <a:off x="1796802" y="3752801"/>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1" name="菱形 7"/>
            <p:cNvSpPr/>
            <p:nvPr/>
          </p:nvSpPr>
          <p:spPr>
            <a:xfrm flipV="1">
              <a:off x="1796802" y="4783178"/>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TextBox 72"/>
            <p:cNvSpPr txBox="1"/>
            <p:nvPr/>
          </p:nvSpPr>
          <p:spPr>
            <a:xfrm>
              <a:off x="2450698" y="4267989"/>
              <a:ext cx="719292" cy="461665"/>
            </a:xfrm>
            <a:prstGeom prst="rect">
              <a:avLst/>
            </a:prstGeom>
            <a:noFill/>
          </p:spPr>
          <p:txBody>
            <a:bodyPr wrap="square" rtlCol="0">
              <a:spAutoFit/>
            </a:bodyPr>
            <a:lstStyle/>
            <a:p>
              <a:pPr algn="ctr"/>
              <a:r>
                <a:rPr lang="en-US" altLang="zh-CN" sz="2400" dirty="0">
                  <a:solidFill>
                    <a:srgbClr val="C00000"/>
                  </a:solidFill>
                  <a:latin typeface="微软雅黑" panose="020B0503020204020204" pitchFamily="34" charset="-122"/>
                  <a:ea typeface="微软雅黑" panose="020B0503020204020204" pitchFamily="34" charset="-122"/>
                </a:rPr>
                <a:t>05</a:t>
              </a:r>
              <a:endParaRPr lang="zh-CN" altLang="en-US" sz="2400" dirty="0">
                <a:solidFill>
                  <a:srgbClr val="C00000"/>
                </a:solidFill>
                <a:latin typeface="微软雅黑" panose="020B0503020204020204" pitchFamily="34" charset="-122"/>
                <a:ea typeface="微软雅黑" panose="020B0503020204020204" pitchFamily="34" charset="-122"/>
              </a:endParaRPr>
            </a:p>
          </p:txBody>
        </p:sp>
        <p:sp>
          <p:nvSpPr>
            <p:cNvPr id="33" name="TextBox 73"/>
            <p:cNvSpPr txBox="1"/>
            <p:nvPr/>
          </p:nvSpPr>
          <p:spPr>
            <a:xfrm>
              <a:off x="1796802" y="4687225"/>
              <a:ext cx="2060752" cy="335389"/>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设备选型</a:t>
              </a:r>
            </a:p>
          </p:txBody>
        </p:sp>
      </p:grpSp>
      <p:grpSp>
        <p:nvGrpSpPr>
          <p:cNvPr id="57" name="原创设计师QQ598969553           _8"/>
          <p:cNvGrpSpPr/>
          <p:nvPr/>
        </p:nvGrpSpPr>
        <p:grpSpPr>
          <a:xfrm>
            <a:off x="3624943" y="3752801"/>
            <a:ext cx="2397834" cy="2060754"/>
            <a:chOff x="3624943" y="3752801"/>
            <a:chExt cx="2397834" cy="2060754"/>
          </a:xfrm>
        </p:grpSpPr>
        <p:sp>
          <p:nvSpPr>
            <p:cNvPr id="34" name="等腰三角形 33"/>
            <p:cNvSpPr/>
            <p:nvPr/>
          </p:nvSpPr>
          <p:spPr>
            <a:xfrm rot="7294826">
              <a:off x="5132531" y="3717035"/>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5" name="等腰三角形 34"/>
            <p:cNvSpPr/>
            <p:nvPr/>
          </p:nvSpPr>
          <p:spPr>
            <a:xfrm rot="7601584">
              <a:off x="4122848" y="467313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6" name="菱形 7"/>
            <p:cNvSpPr/>
            <p:nvPr/>
          </p:nvSpPr>
          <p:spPr>
            <a:xfrm>
              <a:off x="3860291" y="3752801"/>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7" name="菱形 7"/>
            <p:cNvSpPr/>
            <p:nvPr/>
          </p:nvSpPr>
          <p:spPr>
            <a:xfrm flipV="1">
              <a:off x="3860291" y="4783178"/>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8" name="TextBox 66"/>
            <p:cNvSpPr txBox="1"/>
            <p:nvPr/>
          </p:nvSpPr>
          <p:spPr>
            <a:xfrm>
              <a:off x="4514187" y="4267989"/>
              <a:ext cx="719292" cy="461665"/>
            </a:xfrm>
            <a:prstGeom prst="rect">
              <a:avLst/>
            </a:prstGeom>
            <a:noFill/>
          </p:spPr>
          <p:txBody>
            <a:bodyPr wrap="square" rtlCol="0">
              <a:spAutoFit/>
            </a:bodyPr>
            <a:lstStyle/>
            <a:p>
              <a:pPr algn="ctr"/>
              <a:r>
                <a:rPr lang="en-US" altLang="zh-CN" sz="2400" dirty="0">
                  <a:solidFill>
                    <a:srgbClr val="C00000"/>
                  </a:solidFill>
                  <a:latin typeface="微软雅黑" panose="020B0503020204020204" pitchFamily="34" charset="-122"/>
                  <a:ea typeface="微软雅黑" panose="020B0503020204020204" pitchFamily="34" charset="-122"/>
                </a:rPr>
                <a:t>06</a:t>
              </a:r>
              <a:endParaRPr lang="zh-CN" altLang="en-US" sz="2400" dirty="0">
                <a:solidFill>
                  <a:srgbClr val="C00000"/>
                </a:solidFill>
                <a:latin typeface="微软雅黑" panose="020B0503020204020204" pitchFamily="34" charset="-122"/>
                <a:ea typeface="微软雅黑" panose="020B0503020204020204" pitchFamily="34" charset="-122"/>
              </a:endParaRPr>
            </a:p>
          </p:txBody>
        </p:sp>
        <p:sp>
          <p:nvSpPr>
            <p:cNvPr id="39" name="TextBox 67"/>
            <p:cNvSpPr txBox="1"/>
            <p:nvPr/>
          </p:nvSpPr>
          <p:spPr>
            <a:xfrm>
              <a:off x="3860291" y="4687225"/>
              <a:ext cx="2060752" cy="335389"/>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环境影响</a:t>
              </a:r>
            </a:p>
          </p:txBody>
        </p:sp>
      </p:grpSp>
      <p:grpSp>
        <p:nvGrpSpPr>
          <p:cNvPr id="58" name="原创设计师QQ598969553           _9"/>
          <p:cNvGrpSpPr/>
          <p:nvPr/>
        </p:nvGrpSpPr>
        <p:grpSpPr>
          <a:xfrm>
            <a:off x="5688431" y="3752801"/>
            <a:ext cx="2397834" cy="2060754"/>
            <a:chOff x="5688431" y="3752801"/>
            <a:chExt cx="2397834" cy="2060754"/>
          </a:xfrm>
        </p:grpSpPr>
        <p:sp>
          <p:nvSpPr>
            <p:cNvPr id="40" name="等腰三角形 39"/>
            <p:cNvSpPr/>
            <p:nvPr/>
          </p:nvSpPr>
          <p:spPr>
            <a:xfrm rot="7294826">
              <a:off x="7196019" y="3717035"/>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1" name="等腰三角形 40"/>
            <p:cNvSpPr/>
            <p:nvPr/>
          </p:nvSpPr>
          <p:spPr>
            <a:xfrm rot="7601584">
              <a:off x="6186336" y="467313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2" name="菱形 7"/>
            <p:cNvSpPr/>
            <p:nvPr/>
          </p:nvSpPr>
          <p:spPr>
            <a:xfrm>
              <a:off x="5923779" y="3752801"/>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3" name="菱形 7"/>
            <p:cNvSpPr/>
            <p:nvPr/>
          </p:nvSpPr>
          <p:spPr>
            <a:xfrm flipV="1">
              <a:off x="5923779" y="4783178"/>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4" name="TextBox 60"/>
            <p:cNvSpPr txBox="1"/>
            <p:nvPr/>
          </p:nvSpPr>
          <p:spPr>
            <a:xfrm>
              <a:off x="6577675" y="4267989"/>
              <a:ext cx="719292" cy="461665"/>
            </a:xfrm>
            <a:prstGeom prst="rect">
              <a:avLst/>
            </a:prstGeom>
            <a:noFill/>
          </p:spPr>
          <p:txBody>
            <a:bodyPr wrap="square" rtlCol="0">
              <a:spAutoFit/>
            </a:bodyPr>
            <a:lstStyle/>
            <a:p>
              <a:pPr algn="ctr"/>
              <a:r>
                <a:rPr lang="en-US" altLang="zh-CN" sz="2400" dirty="0">
                  <a:solidFill>
                    <a:srgbClr val="C00000"/>
                  </a:solidFill>
                  <a:latin typeface="微软雅黑" panose="020B0503020204020204" pitchFamily="34" charset="-122"/>
                  <a:ea typeface="微软雅黑" panose="020B0503020204020204" pitchFamily="34" charset="-122"/>
                </a:rPr>
                <a:t>07</a:t>
              </a:r>
              <a:endParaRPr lang="zh-CN" altLang="en-US" sz="2400" dirty="0">
                <a:solidFill>
                  <a:srgbClr val="C00000"/>
                </a:solidFill>
                <a:latin typeface="微软雅黑" panose="020B0503020204020204" pitchFamily="34" charset="-122"/>
                <a:ea typeface="微软雅黑" panose="020B0503020204020204" pitchFamily="34" charset="-122"/>
              </a:endParaRPr>
            </a:p>
          </p:txBody>
        </p:sp>
        <p:sp>
          <p:nvSpPr>
            <p:cNvPr id="45" name="TextBox 61"/>
            <p:cNvSpPr txBox="1"/>
            <p:nvPr/>
          </p:nvSpPr>
          <p:spPr>
            <a:xfrm>
              <a:off x="5923779" y="4687225"/>
              <a:ext cx="2060752" cy="335389"/>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资金筹措</a:t>
              </a:r>
            </a:p>
          </p:txBody>
        </p:sp>
      </p:grpSp>
      <p:grpSp>
        <p:nvGrpSpPr>
          <p:cNvPr id="59" name="原创设计师QQ598969553           _10"/>
          <p:cNvGrpSpPr/>
          <p:nvPr/>
        </p:nvGrpSpPr>
        <p:grpSpPr>
          <a:xfrm>
            <a:off x="7751919" y="3752801"/>
            <a:ext cx="2397834" cy="2060754"/>
            <a:chOff x="7751919" y="3752801"/>
            <a:chExt cx="2397834" cy="2060754"/>
          </a:xfrm>
        </p:grpSpPr>
        <p:sp>
          <p:nvSpPr>
            <p:cNvPr id="46" name="等腰三角形 45"/>
            <p:cNvSpPr/>
            <p:nvPr/>
          </p:nvSpPr>
          <p:spPr>
            <a:xfrm rot="7294826">
              <a:off x="9259507" y="3717035"/>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7" name="等腰三角形 46"/>
            <p:cNvSpPr/>
            <p:nvPr/>
          </p:nvSpPr>
          <p:spPr>
            <a:xfrm rot="7601584">
              <a:off x="8249824" y="467313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8" name="菱形 7"/>
            <p:cNvSpPr/>
            <p:nvPr/>
          </p:nvSpPr>
          <p:spPr>
            <a:xfrm>
              <a:off x="7987267" y="3752801"/>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9" name="菱形 7"/>
            <p:cNvSpPr/>
            <p:nvPr/>
          </p:nvSpPr>
          <p:spPr>
            <a:xfrm flipV="1">
              <a:off x="7987267" y="4783178"/>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0" name="TextBox 54"/>
            <p:cNvSpPr txBox="1"/>
            <p:nvPr/>
          </p:nvSpPr>
          <p:spPr>
            <a:xfrm>
              <a:off x="8641163" y="4267989"/>
              <a:ext cx="719292" cy="461665"/>
            </a:xfrm>
            <a:prstGeom prst="rect">
              <a:avLst/>
            </a:prstGeom>
            <a:noFill/>
          </p:spPr>
          <p:txBody>
            <a:bodyPr wrap="square" rtlCol="0">
              <a:spAutoFit/>
            </a:bodyPr>
            <a:lstStyle/>
            <a:p>
              <a:pPr algn="ctr"/>
              <a:r>
                <a:rPr lang="en-US" altLang="zh-CN" sz="2400" dirty="0">
                  <a:solidFill>
                    <a:srgbClr val="C00000"/>
                  </a:solidFill>
                  <a:latin typeface="微软雅黑" panose="020B0503020204020204" pitchFamily="34" charset="-122"/>
                  <a:ea typeface="微软雅黑" panose="020B0503020204020204" pitchFamily="34" charset="-122"/>
                </a:rPr>
                <a:t>08</a:t>
              </a:r>
              <a:endParaRPr lang="zh-CN" altLang="en-US" sz="2400" dirty="0">
                <a:solidFill>
                  <a:srgbClr val="C00000"/>
                </a:solidFill>
                <a:latin typeface="微软雅黑" panose="020B0503020204020204" pitchFamily="34" charset="-122"/>
                <a:ea typeface="微软雅黑" panose="020B0503020204020204" pitchFamily="34" charset="-122"/>
              </a:endParaRPr>
            </a:p>
          </p:txBody>
        </p:sp>
        <p:sp>
          <p:nvSpPr>
            <p:cNvPr id="51" name="TextBox 55"/>
            <p:cNvSpPr txBox="1"/>
            <p:nvPr/>
          </p:nvSpPr>
          <p:spPr>
            <a:xfrm>
              <a:off x="7987267" y="4687225"/>
              <a:ext cx="2060752" cy="335389"/>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盈利能力</a:t>
              </a:r>
            </a:p>
          </p:txBody>
        </p:sp>
      </p:grpSp>
      <p:pic>
        <p:nvPicPr>
          <p:cNvPr id="61"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3777726128"/>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 presetClass="entr" presetSubtype="10" fill="hold" nodeType="afterEffect">
                                  <p:stCondLst>
                                    <p:cond delay="0"/>
                                  </p:stCondLst>
                                  <p:childTnLst>
                                    <p:set>
                                      <p:cBhvr>
                                        <p:cTn id="15" dur="1" fill="hold">
                                          <p:stCondLst>
                                            <p:cond delay="0"/>
                                          </p:stCondLst>
                                        </p:cTn>
                                        <p:tgtEl>
                                          <p:spTgt spid="52"/>
                                        </p:tgtEl>
                                        <p:attrNameLst>
                                          <p:attrName>style.visibility</p:attrName>
                                        </p:attrNameLst>
                                      </p:cBhvr>
                                      <p:to>
                                        <p:strVal val="visible"/>
                                      </p:to>
                                    </p:set>
                                    <p:animEffect transition="in" filter="checkerboard(across)">
                                      <p:cBhvr>
                                        <p:cTn id="16" dur="250"/>
                                        <p:tgtEl>
                                          <p:spTgt spid="52"/>
                                        </p:tgtEl>
                                      </p:cBhvr>
                                    </p:animEffect>
                                  </p:childTnLst>
                                </p:cTn>
                              </p:par>
                            </p:childTnLst>
                          </p:cTn>
                        </p:par>
                        <p:par>
                          <p:cTn id="17" fill="hold">
                            <p:stCondLst>
                              <p:cond delay="750"/>
                            </p:stCondLst>
                            <p:childTnLst>
                              <p:par>
                                <p:cTn id="18" presetID="5" presetClass="entr" presetSubtype="10" fill="hold"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checkerboard(across)">
                                      <p:cBhvr>
                                        <p:cTn id="20" dur="250"/>
                                        <p:tgtEl>
                                          <p:spTgt spid="53"/>
                                        </p:tgtEl>
                                      </p:cBhvr>
                                    </p:animEffect>
                                  </p:childTnLst>
                                </p:cTn>
                              </p:par>
                            </p:childTnLst>
                          </p:cTn>
                        </p:par>
                        <p:par>
                          <p:cTn id="21" fill="hold">
                            <p:stCondLst>
                              <p:cond delay="1000"/>
                            </p:stCondLst>
                            <p:childTnLst>
                              <p:par>
                                <p:cTn id="22" presetID="5" presetClass="entr" presetSubtype="10" fill="hold" nodeType="afterEffect">
                                  <p:stCondLst>
                                    <p:cond delay="0"/>
                                  </p:stCondLst>
                                  <p:childTnLst>
                                    <p:set>
                                      <p:cBhvr>
                                        <p:cTn id="23" dur="1" fill="hold">
                                          <p:stCondLst>
                                            <p:cond delay="0"/>
                                          </p:stCondLst>
                                        </p:cTn>
                                        <p:tgtEl>
                                          <p:spTgt spid="54"/>
                                        </p:tgtEl>
                                        <p:attrNameLst>
                                          <p:attrName>style.visibility</p:attrName>
                                        </p:attrNameLst>
                                      </p:cBhvr>
                                      <p:to>
                                        <p:strVal val="visible"/>
                                      </p:to>
                                    </p:set>
                                    <p:animEffect transition="in" filter="checkerboard(across)">
                                      <p:cBhvr>
                                        <p:cTn id="24" dur="250"/>
                                        <p:tgtEl>
                                          <p:spTgt spid="54"/>
                                        </p:tgtEl>
                                      </p:cBhvr>
                                    </p:animEffect>
                                  </p:childTnLst>
                                </p:cTn>
                              </p:par>
                            </p:childTnLst>
                          </p:cTn>
                        </p:par>
                        <p:par>
                          <p:cTn id="25" fill="hold">
                            <p:stCondLst>
                              <p:cond delay="1250"/>
                            </p:stCondLst>
                            <p:childTnLst>
                              <p:par>
                                <p:cTn id="26" presetID="5" presetClass="entr" presetSubtype="10" fill="hold" nodeType="after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checkerboard(across)">
                                      <p:cBhvr>
                                        <p:cTn id="28" dur="250"/>
                                        <p:tgtEl>
                                          <p:spTgt spid="60"/>
                                        </p:tgtEl>
                                      </p:cBhvr>
                                    </p:animEffect>
                                  </p:childTnLst>
                                </p:cTn>
                              </p:par>
                            </p:childTnLst>
                          </p:cTn>
                        </p:par>
                        <p:par>
                          <p:cTn id="29" fill="hold">
                            <p:stCondLst>
                              <p:cond delay="1500"/>
                            </p:stCondLst>
                            <p:childTnLst>
                              <p:par>
                                <p:cTn id="30" presetID="5" presetClass="entr" presetSubtype="10" fill="hold"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checkerboard(across)">
                                      <p:cBhvr>
                                        <p:cTn id="32" dur="250"/>
                                        <p:tgtEl>
                                          <p:spTgt spid="56"/>
                                        </p:tgtEl>
                                      </p:cBhvr>
                                    </p:animEffect>
                                  </p:childTnLst>
                                </p:cTn>
                              </p:par>
                            </p:childTnLst>
                          </p:cTn>
                        </p:par>
                        <p:par>
                          <p:cTn id="33" fill="hold">
                            <p:stCondLst>
                              <p:cond delay="1750"/>
                            </p:stCondLst>
                            <p:childTnLst>
                              <p:par>
                                <p:cTn id="34" presetID="5" presetClass="entr" presetSubtype="10" fill="hold" nodeType="after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checkerboard(across)">
                                      <p:cBhvr>
                                        <p:cTn id="36" dur="250"/>
                                        <p:tgtEl>
                                          <p:spTgt spid="57"/>
                                        </p:tgtEl>
                                      </p:cBhvr>
                                    </p:animEffect>
                                  </p:childTnLst>
                                </p:cTn>
                              </p:par>
                            </p:childTnLst>
                          </p:cTn>
                        </p:par>
                        <p:par>
                          <p:cTn id="37" fill="hold">
                            <p:stCondLst>
                              <p:cond delay="2000"/>
                            </p:stCondLst>
                            <p:childTnLst>
                              <p:par>
                                <p:cTn id="38" presetID="5" presetClass="entr" presetSubtype="10" fill="hold" nodeType="afterEffect">
                                  <p:stCondLst>
                                    <p:cond delay="0"/>
                                  </p:stCondLst>
                                  <p:childTnLst>
                                    <p:set>
                                      <p:cBhvr>
                                        <p:cTn id="39" dur="1" fill="hold">
                                          <p:stCondLst>
                                            <p:cond delay="0"/>
                                          </p:stCondLst>
                                        </p:cTn>
                                        <p:tgtEl>
                                          <p:spTgt spid="58"/>
                                        </p:tgtEl>
                                        <p:attrNameLst>
                                          <p:attrName>style.visibility</p:attrName>
                                        </p:attrNameLst>
                                      </p:cBhvr>
                                      <p:to>
                                        <p:strVal val="visible"/>
                                      </p:to>
                                    </p:set>
                                    <p:animEffect transition="in" filter="checkerboard(across)">
                                      <p:cBhvr>
                                        <p:cTn id="40" dur="250"/>
                                        <p:tgtEl>
                                          <p:spTgt spid="58"/>
                                        </p:tgtEl>
                                      </p:cBhvr>
                                    </p:animEffect>
                                  </p:childTnLst>
                                </p:cTn>
                              </p:par>
                            </p:childTnLst>
                          </p:cTn>
                        </p:par>
                        <p:par>
                          <p:cTn id="41" fill="hold">
                            <p:stCondLst>
                              <p:cond delay="2250"/>
                            </p:stCondLst>
                            <p:childTnLst>
                              <p:par>
                                <p:cTn id="42" presetID="5" presetClass="entr" presetSubtype="10" fill="hold" nodeType="after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checkerboard(across)">
                                      <p:cBhvr>
                                        <p:cTn id="44" dur="25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原创设计师QQ598969553           _1"/>
          <p:cNvGrpSpPr/>
          <p:nvPr/>
        </p:nvGrpSpPr>
        <p:grpSpPr>
          <a:xfrm>
            <a:off x="5077820" y="1459964"/>
            <a:ext cx="1944216" cy="1944216"/>
            <a:chOff x="4840752" y="1682588"/>
            <a:chExt cx="1944216" cy="1944216"/>
          </a:xfrm>
        </p:grpSpPr>
        <p:sp>
          <p:nvSpPr>
            <p:cNvPr id="2" name="圆角矩形 1"/>
            <p:cNvSpPr/>
            <p:nvPr/>
          </p:nvSpPr>
          <p:spPr>
            <a:xfrm rot="19460361">
              <a:off x="4840752" y="1682588"/>
              <a:ext cx="1944216" cy="1944216"/>
            </a:xfrm>
            <a:prstGeom prst="roundRect">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Freeform 15"/>
            <p:cNvSpPr>
              <a:spLocks noEditPoints="1"/>
            </p:cNvSpPr>
            <p:nvPr/>
          </p:nvSpPr>
          <p:spPr bwMode="auto">
            <a:xfrm>
              <a:off x="5272466" y="2111480"/>
              <a:ext cx="1080788" cy="1086432"/>
            </a:xfrm>
            <a:custGeom>
              <a:avLst/>
              <a:gdLst>
                <a:gd name="T0" fmla="*/ 192 w 383"/>
                <a:gd name="T1" fmla="*/ 64 h 385"/>
                <a:gd name="T2" fmla="*/ 336 w 383"/>
                <a:gd name="T3" fmla="*/ 224 h 385"/>
                <a:gd name="T4" fmla="*/ 336 w 383"/>
                <a:gd name="T5" fmla="*/ 385 h 385"/>
                <a:gd name="T6" fmla="*/ 239 w 383"/>
                <a:gd name="T7" fmla="*/ 385 h 385"/>
                <a:gd name="T8" fmla="*/ 239 w 383"/>
                <a:gd name="T9" fmla="*/ 264 h 385"/>
                <a:gd name="T10" fmla="*/ 236 w 383"/>
                <a:gd name="T11" fmla="*/ 253 h 385"/>
                <a:gd name="T12" fmla="*/ 227 w 383"/>
                <a:gd name="T13" fmla="*/ 244 h 385"/>
                <a:gd name="T14" fmla="*/ 215 w 383"/>
                <a:gd name="T15" fmla="*/ 241 h 385"/>
                <a:gd name="T16" fmla="*/ 168 w 383"/>
                <a:gd name="T17" fmla="*/ 241 h 385"/>
                <a:gd name="T18" fmla="*/ 156 w 383"/>
                <a:gd name="T19" fmla="*/ 244 h 385"/>
                <a:gd name="T20" fmla="*/ 146 w 383"/>
                <a:gd name="T21" fmla="*/ 253 h 385"/>
                <a:gd name="T22" fmla="*/ 144 w 383"/>
                <a:gd name="T23" fmla="*/ 264 h 385"/>
                <a:gd name="T24" fmla="*/ 144 w 383"/>
                <a:gd name="T25" fmla="*/ 385 h 385"/>
                <a:gd name="T26" fmla="*/ 48 w 383"/>
                <a:gd name="T27" fmla="*/ 385 h 385"/>
                <a:gd name="T28" fmla="*/ 48 w 383"/>
                <a:gd name="T29" fmla="*/ 224 h 385"/>
                <a:gd name="T30" fmla="*/ 192 w 383"/>
                <a:gd name="T31" fmla="*/ 64 h 385"/>
                <a:gd name="T32" fmla="*/ 312 w 383"/>
                <a:gd name="T33" fmla="*/ 24 h 385"/>
                <a:gd name="T34" fmla="*/ 360 w 383"/>
                <a:gd name="T35" fmla="*/ 24 h 385"/>
                <a:gd name="T36" fmla="*/ 360 w 383"/>
                <a:gd name="T37" fmla="*/ 129 h 385"/>
                <a:gd name="T38" fmla="*/ 312 w 383"/>
                <a:gd name="T39" fmla="*/ 74 h 385"/>
                <a:gd name="T40" fmla="*/ 312 w 383"/>
                <a:gd name="T41" fmla="*/ 24 h 385"/>
                <a:gd name="T42" fmla="*/ 168 w 383"/>
                <a:gd name="T43" fmla="*/ 0 h 385"/>
                <a:gd name="T44" fmla="*/ 215 w 383"/>
                <a:gd name="T45" fmla="*/ 0 h 385"/>
                <a:gd name="T46" fmla="*/ 383 w 383"/>
                <a:gd name="T47" fmla="*/ 193 h 385"/>
                <a:gd name="T48" fmla="*/ 336 w 383"/>
                <a:gd name="T49" fmla="*/ 193 h 385"/>
                <a:gd name="T50" fmla="*/ 192 w 383"/>
                <a:gd name="T51" fmla="*/ 27 h 385"/>
                <a:gd name="T52" fmla="*/ 48 w 383"/>
                <a:gd name="T53" fmla="*/ 193 h 385"/>
                <a:gd name="T54" fmla="*/ 0 w 383"/>
                <a:gd name="T55" fmla="*/ 193 h 385"/>
                <a:gd name="T56" fmla="*/ 168 w 383"/>
                <a:gd name="T57" fmla="*/ 0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3" h="385">
                  <a:moveTo>
                    <a:pt x="192" y="64"/>
                  </a:moveTo>
                  <a:lnTo>
                    <a:pt x="336" y="224"/>
                  </a:lnTo>
                  <a:lnTo>
                    <a:pt x="336" y="385"/>
                  </a:lnTo>
                  <a:lnTo>
                    <a:pt x="239" y="385"/>
                  </a:lnTo>
                  <a:lnTo>
                    <a:pt x="239" y="264"/>
                  </a:lnTo>
                  <a:lnTo>
                    <a:pt x="236" y="253"/>
                  </a:lnTo>
                  <a:lnTo>
                    <a:pt x="227" y="244"/>
                  </a:lnTo>
                  <a:lnTo>
                    <a:pt x="215" y="241"/>
                  </a:lnTo>
                  <a:lnTo>
                    <a:pt x="168" y="241"/>
                  </a:lnTo>
                  <a:lnTo>
                    <a:pt x="156" y="244"/>
                  </a:lnTo>
                  <a:lnTo>
                    <a:pt x="146" y="253"/>
                  </a:lnTo>
                  <a:lnTo>
                    <a:pt x="144" y="264"/>
                  </a:lnTo>
                  <a:lnTo>
                    <a:pt x="144" y="385"/>
                  </a:lnTo>
                  <a:lnTo>
                    <a:pt x="48" y="385"/>
                  </a:lnTo>
                  <a:lnTo>
                    <a:pt x="48" y="224"/>
                  </a:lnTo>
                  <a:lnTo>
                    <a:pt x="192" y="64"/>
                  </a:lnTo>
                  <a:close/>
                  <a:moveTo>
                    <a:pt x="312" y="24"/>
                  </a:moveTo>
                  <a:lnTo>
                    <a:pt x="360" y="24"/>
                  </a:lnTo>
                  <a:lnTo>
                    <a:pt x="360" y="129"/>
                  </a:lnTo>
                  <a:lnTo>
                    <a:pt x="312" y="74"/>
                  </a:lnTo>
                  <a:lnTo>
                    <a:pt x="312" y="24"/>
                  </a:lnTo>
                  <a:close/>
                  <a:moveTo>
                    <a:pt x="168" y="0"/>
                  </a:moveTo>
                  <a:lnTo>
                    <a:pt x="215" y="0"/>
                  </a:lnTo>
                  <a:lnTo>
                    <a:pt x="383" y="193"/>
                  </a:lnTo>
                  <a:lnTo>
                    <a:pt x="336" y="193"/>
                  </a:lnTo>
                  <a:lnTo>
                    <a:pt x="192" y="27"/>
                  </a:lnTo>
                  <a:lnTo>
                    <a:pt x="48" y="193"/>
                  </a:lnTo>
                  <a:lnTo>
                    <a:pt x="0" y="193"/>
                  </a:lnTo>
                  <a:lnTo>
                    <a:pt x="168" y="0"/>
                  </a:lnTo>
                  <a:close/>
                </a:path>
              </a:pathLst>
            </a:custGeom>
            <a:solidFill>
              <a:schemeClr val="tx1"/>
            </a:solidFill>
            <a:ln w="3175">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4" name="原创设计师QQ598969553           _2"/>
          <p:cNvSpPr txBox="1"/>
          <p:nvPr/>
        </p:nvSpPr>
        <p:spPr>
          <a:xfrm>
            <a:off x="1091393" y="4269619"/>
            <a:ext cx="4968552" cy="461665"/>
          </a:xfrm>
          <a:prstGeom prst="rect">
            <a:avLst/>
          </a:prstGeom>
          <a:noFill/>
        </p:spPr>
        <p:txBody>
          <a:bodyPr wrap="square" rtlCol="0">
            <a:spAutoFit/>
          </a:bodyPr>
          <a:lstStyle/>
          <a:p>
            <a:pPr algn="ctr"/>
            <a:r>
              <a:rPr lang="en-US" altLang="zh-CN" sz="2400" b="1" dirty="0">
                <a:solidFill>
                  <a:srgbClr val="C00000"/>
                </a:solidFill>
                <a:latin typeface="微软雅黑" panose="020B0503020204020204" pitchFamily="34" charset="-122"/>
                <a:ea typeface="微软雅黑" panose="020B0503020204020204" pitchFamily="34" charset="-122"/>
              </a:rPr>
              <a:t>02.</a:t>
            </a:r>
            <a:r>
              <a:rPr lang="zh-CN" altLang="en-US" sz="2400" b="1" dirty="0">
                <a:solidFill>
                  <a:srgbClr val="C00000"/>
                </a:solidFill>
                <a:latin typeface="微软雅黑" panose="020B0503020204020204" pitchFamily="34" charset="-122"/>
                <a:ea typeface="微软雅黑" panose="020B0503020204020204" pitchFamily="34" charset="-122"/>
              </a:rPr>
              <a:t>项目介绍</a:t>
            </a:r>
          </a:p>
        </p:txBody>
      </p:sp>
      <p:sp>
        <p:nvSpPr>
          <p:cNvPr id="5" name="原创设计师QQ598969553           _3"/>
          <p:cNvSpPr txBox="1"/>
          <p:nvPr/>
        </p:nvSpPr>
        <p:spPr>
          <a:xfrm>
            <a:off x="5073562" y="4031165"/>
            <a:ext cx="5562389" cy="369332"/>
          </a:xfrm>
          <a:prstGeom prst="rect">
            <a:avLst/>
          </a:prstGeom>
          <a:noFill/>
        </p:spPr>
        <p:txBody>
          <a:bodyPr wrap="square"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项目来源</a:t>
            </a:r>
          </a:p>
        </p:txBody>
      </p:sp>
      <p:sp>
        <p:nvSpPr>
          <p:cNvPr id="7" name="原创设计师QQ598969553           _4"/>
          <p:cNvSpPr txBox="1"/>
          <p:nvPr/>
        </p:nvSpPr>
        <p:spPr>
          <a:xfrm>
            <a:off x="6617216" y="4077331"/>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需求分析</a:t>
            </a:r>
          </a:p>
        </p:txBody>
      </p:sp>
      <p:sp>
        <p:nvSpPr>
          <p:cNvPr id="8" name="原创设计师QQ598969553           _5"/>
          <p:cNvSpPr txBox="1"/>
          <p:nvPr/>
        </p:nvSpPr>
        <p:spPr>
          <a:xfrm>
            <a:off x="7982642" y="4091162"/>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需要解决问题</a:t>
            </a:r>
          </a:p>
        </p:txBody>
      </p:sp>
      <p:sp>
        <p:nvSpPr>
          <p:cNvPr id="9" name="原创设计师QQ598969553           _6"/>
          <p:cNvSpPr txBox="1"/>
          <p:nvPr/>
        </p:nvSpPr>
        <p:spPr>
          <a:xfrm>
            <a:off x="9826681" y="4091363"/>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行业前景</a:t>
            </a:r>
          </a:p>
        </p:txBody>
      </p:sp>
      <p:sp>
        <p:nvSpPr>
          <p:cNvPr id="10" name="原创设计师QQ598969553           _7"/>
          <p:cNvSpPr txBox="1"/>
          <p:nvPr/>
        </p:nvSpPr>
        <p:spPr>
          <a:xfrm>
            <a:off x="5144214" y="4906685"/>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竞争对手分析</a:t>
            </a:r>
          </a:p>
        </p:txBody>
      </p:sp>
      <p:sp>
        <p:nvSpPr>
          <p:cNvPr id="11" name="原创设计师QQ598969553           _8"/>
          <p:cNvSpPr txBox="1"/>
          <p:nvPr/>
        </p:nvSpPr>
        <p:spPr>
          <a:xfrm>
            <a:off x="7069678" y="4915998"/>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我们的优势</a:t>
            </a:r>
          </a:p>
        </p:txBody>
      </p:sp>
      <p:sp>
        <p:nvSpPr>
          <p:cNvPr id="12" name="原创设计师QQ598969553           _9"/>
          <p:cNvSpPr txBox="1"/>
          <p:nvPr/>
        </p:nvSpPr>
        <p:spPr>
          <a:xfrm>
            <a:off x="8822711" y="4915998"/>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可行性分析</a:t>
            </a:r>
          </a:p>
        </p:txBody>
      </p:sp>
      <p:cxnSp>
        <p:nvCxnSpPr>
          <p:cNvPr id="15" name="原创设计师QQ598969553           _10"/>
          <p:cNvCxnSpPr/>
          <p:nvPr/>
        </p:nvCxnSpPr>
        <p:spPr>
          <a:xfrm flipV="1">
            <a:off x="4858129" y="3793888"/>
            <a:ext cx="0" cy="1734943"/>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14"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346426391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down)">
                                      <p:cBhvr>
                                        <p:cTn id="14" dur="500"/>
                                        <p:tgtEl>
                                          <p:spTgt spid="15"/>
                                        </p:tgtEl>
                                      </p:cBhvr>
                                    </p:animEffect>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0-#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0-#ppt_w/2"/>
                                          </p:val>
                                        </p:tav>
                                        <p:tav tm="100000">
                                          <p:val>
                                            <p:strVal val="#ppt_x"/>
                                          </p:val>
                                        </p:tav>
                                      </p:tavLst>
                                    </p:anim>
                                    <p:anim calcmode="lin" valueType="num">
                                      <p:cBhvr additive="base">
                                        <p:cTn id="27" dur="5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0-#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0-#ppt_w/2"/>
                                          </p:val>
                                        </p:tav>
                                        <p:tav tm="100000">
                                          <p:val>
                                            <p:strVal val="#ppt_x"/>
                                          </p:val>
                                        </p:tav>
                                      </p:tavLst>
                                    </p:anim>
                                    <p:anim calcmode="lin" valueType="num">
                                      <p:cBhvr additive="base">
                                        <p:cTn id="35" dur="5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0-#ppt_w/2"/>
                                          </p:val>
                                        </p:tav>
                                        <p:tav tm="100000">
                                          <p:val>
                                            <p:strVal val="#ppt_x"/>
                                          </p:val>
                                        </p:tav>
                                      </p:tavLst>
                                    </p:anim>
                                    <p:anim calcmode="lin" valueType="num">
                                      <p:cBhvr additive="base">
                                        <p:cTn id="39" dur="5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0-#ppt_w/2"/>
                                          </p:val>
                                        </p:tav>
                                        <p:tav tm="100000">
                                          <p:val>
                                            <p:strVal val="#ppt_x"/>
                                          </p:val>
                                        </p:tav>
                                      </p:tavLst>
                                    </p:anim>
                                    <p:anim calcmode="lin" valueType="num">
                                      <p:cBhvr additive="base">
                                        <p:cTn id="43" dur="5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0-#ppt_w/2"/>
                                          </p:val>
                                        </p:tav>
                                        <p:tav tm="100000">
                                          <p:val>
                                            <p:strVal val="#ppt_x"/>
                                          </p:val>
                                        </p:tav>
                                      </p:tavLst>
                                    </p:anim>
                                    <p:anim calcmode="lin" valueType="num">
                                      <p:cBhvr additive="base">
                                        <p:cTn id="4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0"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成本预算</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COST BUDGET</a:t>
            </a:r>
            <a:endParaRPr lang="zh-CN" altLang="en-US" sz="1600" dirty="0">
              <a:solidFill>
                <a:srgbClr val="C00000"/>
              </a:solidFill>
              <a:latin typeface="微软雅黑" pitchFamily="34" charset="-122"/>
              <a:ea typeface="微软雅黑" pitchFamily="34" charset="-122"/>
            </a:endParaRPr>
          </a:p>
        </p:txBody>
      </p:sp>
      <p:grpSp>
        <p:nvGrpSpPr>
          <p:cNvPr id="73" name="原创设计师QQ598969553           _3"/>
          <p:cNvGrpSpPr/>
          <p:nvPr/>
        </p:nvGrpSpPr>
        <p:grpSpPr>
          <a:xfrm>
            <a:off x="6075823" y="1541577"/>
            <a:ext cx="5363496" cy="4484638"/>
            <a:chOff x="6075823" y="1541577"/>
            <a:chExt cx="5363496" cy="4484638"/>
          </a:xfrm>
        </p:grpSpPr>
        <p:pic>
          <p:nvPicPr>
            <p:cNvPr id="33" name="图片 32"/>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6075823" y="1541577"/>
              <a:ext cx="4474094" cy="4474094"/>
            </a:xfrm>
            <a:prstGeom prst="rect">
              <a:avLst/>
            </a:prstGeom>
            <a:effectLst>
              <a:outerShdw blurRad="254000" dist="190500" dir="2700000" sx="102000" sy="102000" algn="tl" rotWithShape="0">
                <a:prstClr val="black">
                  <a:alpha val="28000"/>
                </a:prstClr>
              </a:outerShdw>
            </a:effectLst>
          </p:spPr>
        </p:pic>
        <p:sp>
          <p:nvSpPr>
            <p:cNvPr id="35" name="文本框 34"/>
            <p:cNvSpPr txBox="1"/>
            <p:nvPr/>
          </p:nvSpPr>
          <p:spPr>
            <a:xfrm>
              <a:off x="6115133" y="1556817"/>
              <a:ext cx="1072730" cy="584775"/>
            </a:xfrm>
            <a:prstGeom prst="rect">
              <a:avLst/>
            </a:prstGeom>
            <a:noFill/>
          </p:spPr>
          <p:txBody>
            <a:bodyPr wrap="none" rtlCol="0">
              <a:spAutoFit/>
            </a:bodyPr>
            <a:lstStyle/>
            <a:p>
              <a:r>
                <a:rPr lang="en-US" altLang="zh-CN" sz="3200" b="1" dirty="0">
                  <a:latin typeface="微软雅黑" panose="020B0503020204020204" pitchFamily="34" charset="-122"/>
                  <a:ea typeface="微软雅黑" panose="020B0503020204020204" pitchFamily="34" charset="-122"/>
                </a:rPr>
                <a:t>25%</a:t>
              </a:r>
              <a:endParaRPr lang="zh-CN" altLang="en-US" sz="3200" b="1" dirty="0">
                <a:latin typeface="微软雅黑" panose="020B0503020204020204" pitchFamily="34" charset="-122"/>
                <a:ea typeface="微软雅黑" panose="020B0503020204020204" pitchFamily="34" charset="-122"/>
              </a:endParaRPr>
            </a:p>
          </p:txBody>
        </p:sp>
        <p:sp>
          <p:nvSpPr>
            <p:cNvPr id="39" name="文本框 38"/>
            <p:cNvSpPr txBox="1"/>
            <p:nvPr/>
          </p:nvSpPr>
          <p:spPr>
            <a:xfrm>
              <a:off x="6116856" y="2082674"/>
              <a:ext cx="2006303"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cs typeface="Arial Unicode MS" panose="020B0604020202020204" pitchFamily="34" charset="-122"/>
                </a:rPr>
                <a:t>管理成本</a:t>
              </a:r>
            </a:p>
          </p:txBody>
        </p:sp>
        <p:grpSp>
          <p:nvGrpSpPr>
            <p:cNvPr id="49" name="组合 48"/>
            <p:cNvGrpSpPr/>
            <p:nvPr/>
          </p:nvGrpSpPr>
          <p:grpSpPr>
            <a:xfrm>
              <a:off x="6310754" y="3021462"/>
              <a:ext cx="491305" cy="492297"/>
              <a:chOff x="-1498600" y="1306513"/>
              <a:chExt cx="785813" cy="787400"/>
            </a:xfrm>
            <a:solidFill>
              <a:srgbClr val="C00000"/>
            </a:solidFill>
          </p:grpSpPr>
          <p:sp>
            <p:nvSpPr>
              <p:cNvPr id="50" name="Freeform 10"/>
              <p:cNvSpPr>
                <a:spLocks noEditPoints="1"/>
              </p:cNvSpPr>
              <p:nvPr/>
            </p:nvSpPr>
            <p:spPr bwMode="auto">
              <a:xfrm>
                <a:off x="-1498600" y="1306513"/>
                <a:ext cx="785813" cy="787400"/>
              </a:xfrm>
              <a:custGeom>
                <a:avLst/>
                <a:gdLst>
                  <a:gd name="T0" fmla="*/ 0 w 209"/>
                  <a:gd name="T1" fmla="*/ 104 h 209"/>
                  <a:gd name="T2" fmla="*/ 104 w 209"/>
                  <a:gd name="T3" fmla="*/ 0 h 209"/>
                  <a:gd name="T4" fmla="*/ 104 w 209"/>
                  <a:gd name="T5" fmla="*/ 0 h 209"/>
                  <a:gd name="T6" fmla="*/ 209 w 209"/>
                  <a:gd name="T7" fmla="*/ 104 h 209"/>
                  <a:gd name="T8" fmla="*/ 209 w 209"/>
                  <a:gd name="T9" fmla="*/ 104 h 209"/>
                  <a:gd name="T10" fmla="*/ 104 w 209"/>
                  <a:gd name="T11" fmla="*/ 209 h 209"/>
                  <a:gd name="T12" fmla="*/ 104 w 209"/>
                  <a:gd name="T13" fmla="*/ 209 h 209"/>
                  <a:gd name="T14" fmla="*/ 0 w 209"/>
                  <a:gd name="T15" fmla="*/ 104 h 209"/>
                  <a:gd name="T16" fmla="*/ 34 w 209"/>
                  <a:gd name="T17" fmla="*/ 33 h 209"/>
                  <a:gd name="T18" fmla="*/ 4 w 209"/>
                  <a:gd name="T19" fmla="*/ 104 h 209"/>
                  <a:gd name="T20" fmla="*/ 4 w 209"/>
                  <a:gd name="T21" fmla="*/ 104 h 209"/>
                  <a:gd name="T22" fmla="*/ 34 w 209"/>
                  <a:gd name="T23" fmla="*/ 175 h 209"/>
                  <a:gd name="T24" fmla="*/ 34 w 209"/>
                  <a:gd name="T25" fmla="*/ 175 h 209"/>
                  <a:gd name="T26" fmla="*/ 104 w 209"/>
                  <a:gd name="T27" fmla="*/ 204 h 209"/>
                  <a:gd name="T28" fmla="*/ 104 w 209"/>
                  <a:gd name="T29" fmla="*/ 204 h 209"/>
                  <a:gd name="T30" fmla="*/ 175 w 209"/>
                  <a:gd name="T31" fmla="*/ 175 h 209"/>
                  <a:gd name="T32" fmla="*/ 175 w 209"/>
                  <a:gd name="T33" fmla="*/ 175 h 209"/>
                  <a:gd name="T34" fmla="*/ 204 w 209"/>
                  <a:gd name="T35" fmla="*/ 104 h 209"/>
                  <a:gd name="T36" fmla="*/ 204 w 209"/>
                  <a:gd name="T37" fmla="*/ 104 h 209"/>
                  <a:gd name="T38" fmla="*/ 175 w 209"/>
                  <a:gd name="T39" fmla="*/ 33 h 209"/>
                  <a:gd name="T40" fmla="*/ 175 w 209"/>
                  <a:gd name="T41" fmla="*/ 33 h 209"/>
                  <a:gd name="T42" fmla="*/ 104 w 209"/>
                  <a:gd name="T43" fmla="*/ 4 h 209"/>
                  <a:gd name="T44" fmla="*/ 104 w 209"/>
                  <a:gd name="T45" fmla="*/ 4 h 209"/>
                  <a:gd name="T46" fmla="*/ 34 w 209"/>
                  <a:gd name="T47" fmla="*/ 3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09" h="209">
                    <a:moveTo>
                      <a:pt x="0" y="104"/>
                    </a:moveTo>
                    <a:cubicBezTo>
                      <a:pt x="0" y="46"/>
                      <a:pt x="46" y="0"/>
                      <a:pt x="104" y="0"/>
                    </a:cubicBezTo>
                    <a:cubicBezTo>
                      <a:pt x="104" y="0"/>
                      <a:pt x="104" y="0"/>
                      <a:pt x="104" y="0"/>
                    </a:cubicBezTo>
                    <a:cubicBezTo>
                      <a:pt x="162" y="0"/>
                      <a:pt x="209" y="46"/>
                      <a:pt x="209" y="104"/>
                    </a:cubicBezTo>
                    <a:cubicBezTo>
                      <a:pt x="209" y="104"/>
                      <a:pt x="209" y="104"/>
                      <a:pt x="209" y="104"/>
                    </a:cubicBezTo>
                    <a:cubicBezTo>
                      <a:pt x="209" y="162"/>
                      <a:pt x="162" y="209"/>
                      <a:pt x="104" y="209"/>
                    </a:cubicBezTo>
                    <a:cubicBezTo>
                      <a:pt x="104" y="209"/>
                      <a:pt x="104" y="209"/>
                      <a:pt x="104" y="209"/>
                    </a:cubicBezTo>
                    <a:cubicBezTo>
                      <a:pt x="46" y="209"/>
                      <a:pt x="0" y="162"/>
                      <a:pt x="0" y="104"/>
                    </a:cubicBezTo>
                    <a:close/>
                    <a:moveTo>
                      <a:pt x="34" y="33"/>
                    </a:moveTo>
                    <a:cubicBezTo>
                      <a:pt x="15" y="52"/>
                      <a:pt x="4" y="77"/>
                      <a:pt x="4" y="104"/>
                    </a:cubicBezTo>
                    <a:cubicBezTo>
                      <a:pt x="4" y="104"/>
                      <a:pt x="4" y="104"/>
                      <a:pt x="4" y="104"/>
                    </a:cubicBezTo>
                    <a:cubicBezTo>
                      <a:pt x="4" y="132"/>
                      <a:pt x="15" y="157"/>
                      <a:pt x="34" y="175"/>
                    </a:cubicBezTo>
                    <a:cubicBezTo>
                      <a:pt x="34" y="175"/>
                      <a:pt x="34" y="175"/>
                      <a:pt x="34" y="175"/>
                    </a:cubicBezTo>
                    <a:cubicBezTo>
                      <a:pt x="52" y="193"/>
                      <a:pt x="77" y="204"/>
                      <a:pt x="104" y="204"/>
                    </a:cubicBezTo>
                    <a:cubicBezTo>
                      <a:pt x="104" y="204"/>
                      <a:pt x="104" y="204"/>
                      <a:pt x="104" y="204"/>
                    </a:cubicBezTo>
                    <a:cubicBezTo>
                      <a:pt x="132" y="204"/>
                      <a:pt x="157" y="193"/>
                      <a:pt x="175" y="175"/>
                    </a:cubicBezTo>
                    <a:cubicBezTo>
                      <a:pt x="175" y="175"/>
                      <a:pt x="175" y="175"/>
                      <a:pt x="175" y="175"/>
                    </a:cubicBezTo>
                    <a:cubicBezTo>
                      <a:pt x="193" y="157"/>
                      <a:pt x="204" y="132"/>
                      <a:pt x="204" y="104"/>
                    </a:cubicBezTo>
                    <a:cubicBezTo>
                      <a:pt x="204" y="104"/>
                      <a:pt x="204" y="104"/>
                      <a:pt x="204" y="104"/>
                    </a:cubicBezTo>
                    <a:cubicBezTo>
                      <a:pt x="204" y="77"/>
                      <a:pt x="193" y="52"/>
                      <a:pt x="175" y="33"/>
                    </a:cubicBezTo>
                    <a:cubicBezTo>
                      <a:pt x="175" y="33"/>
                      <a:pt x="175" y="33"/>
                      <a:pt x="175" y="33"/>
                    </a:cubicBezTo>
                    <a:cubicBezTo>
                      <a:pt x="157" y="15"/>
                      <a:pt x="132" y="4"/>
                      <a:pt x="104" y="4"/>
                    </a:cubicBezTo>
                    <a:cubicBezTo>
                      <a:pt x="104" y="4"/>
                      <a:pt x="104" y="4"/>
                      <a:pt x="104" y="4"/>
                    </a:cubicBezTo>
                    <a:cubicBezTo>
                      <a:pt x="77" y="4"/>
                      <a:pt x="52" y="15"/>
                      <a:pt x="34" y="3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11"/>
              <p:cNvSpPr>
                <a:spLocks/>
              </p:cNvSpPr>
              <p:nvPr/>
            </p:nvSpPr>
            <p:spPr bwMode="auto">
              <a:xfrm>
                <a:off x="-1347788" y="1317626"/>
                <a:ext cx="498475" cy="768350"/>
              </a:xfrm>
              <a:custGeom>
                <a:avLst/>
                <a:gdLst>
                  <a:gd name="T0" fmla="*/ 65 w 133"/>
                  <a:gd name="T1" fmla="*/ 131 h 204"/>
                  <a:gd name="T2" fmla="*/ 59 w 133"/>
                  <a:gd name="T3" fmla="*/ 145 h 204"/>
                  <a:gd name="T4" fmla="*/ 67 w 133"/>
                  <a:gd name="T5" fmla="*/ 168 h 204"/>
                  <a:gd name="T6" fmla="*/ 68 w 133"/>
                  <a:gd name="T7" fmla="*/ 167 h 204"/>
                  <a:gd name="T8" fmla="*/ 68 w 133"/>
                  <a:gd name="T9" fmla="*/ 197 h 204"/>
                  <a:gd name="T10" fmla="*/ 77 w 133"/>
                  <a:gd name="T11" fmla="*/ 201 h 204"/>
                  <a:gd name="T12" fmla="*/ 83 w 133"/>
                  <a:gd name="T13" fmla="*/ 193 h 204"/>
                  <a:gd name="T14" fmla="*/ 81 w 133"/>
                  <a:gd name="T15" fmla="*/ 194 h 204"/>
                  <a:gd name="T16" fmla="*/ 91 w 133"/>
                  <a:gd name="T17" fmla="*/ 189 h 204"/>
                  <a:gd name="T18" fmla="*/ 103 w 133"/>
                  <a:gd name="T19" fmla="*/ 183 h 204"/>
                  <a:gd name="T20" fmla="*/ 108 w 133"/>
                  <a:gd name="T21" fmla="*/ 177 h 204"/>
                  <a:gd name="T22" fmla="*/ 110 w 133"/>
                  <a:gd name="T23" fmla="*/ 177 h 204"/>
                  <a:gd name="T24" fmla="*/ 126 w 133"/>
                  <a:gd name="T25" fmla="*/ 162 h 204"/>
                  <a:gd name="T26" fmla="*/ 133 w 133"/>
                  <a:gd name="T27" fmla="*/ 147 h 204"/>
                  <a:gd name="T28" fmla="*/ 115 w 133"/>
                  <a:gd name="T29" fmla="*/ 139 h 204"/>
                  <a:gd name="T30" fmla="*/ 99 w 133"/>
                  <a:gd name="T31" fmla="*/ 129 h 204"/>
                  <a:gd name="T32" fmla="*/ 82 w 133"/>
                  <a:gd name="T33" fmla="*/ 120 h 204"/>
                  <a:gd name="T34" fmla="*/ 65 w 133"/>
                  <a:gd name="T35" fmla="*/ 124 h 204"/>
                  <a:gd name="T36" fmla="*/ 62 w 133"/>
                  <a:gd name="T37" fmla="*/ 123 h 204"/>
                  <a:gd name="T38" fmla="*/ 53 w 133"/>
                  <a:gd name="T39" fmla="*/ 114 h 204"/>
                  <a:gd name="T40" fmla="*/ 48 w 133"/>
                  <a:gd name="T41" fmla="*/ 106 h 204"/>
                  <a:gd name="T42" fmla="*/ 47 w 133"/>
                  <a:gd name="T43" fmla="*/ 98 h 204"/>
                  <a:gd name="T44" fmla="*/ 39 w 133"/>
                  <a:gd name="T45" fmla="*/ 84 h 204"/>
                  <a:gd name="T46" fmla="*/ 55 w 133"/>
                  <a:gd name="T47" fmla="*/ 83 h 204"/>
                  <a:gd name="T48" fmla="*/ 60 w 133"/>
                  <a:gd name="T49" fmla="*/ 93 h 204"/>
                  <a:gd name="T50" fmla="*/ 62 w 133"/>
                  <a:gd name="T51" fmla="*/ 87 h 204"/>
                  <a:gd name="T52" fmla="*/ 69 w 133"/>
                  <a:gd name="T53" fmla="*/ 74 h 204"/>
                  <a:gd name="T54" fmla="*/ 88 w 133"/>
                  <a:gd name="T55" fmla="*/ 55 h 204"/>
                  <a:gd name="T56" fmla="*/ 100 w 133"/>
                  <a:gd name="T57" fmla="*/ 47 h 204"/>
                  <a:gd name="T58" fmla="*/ 69 w 133"/>
                  <a:gd name="T59" fmla="*/ 15 h 204"/>
                  <a:gd name="T60" fmla="*/ 65 w 133"/>
                  <a:gd name="T61" fmla="*/ 17 h 204"/>
                  <a:gd name="T62" fmla="*/ 43 w 133"/>
                  <a:gd name="T63" fmla="*/ 6 h 204"/>
                  <a:gd name="T64" fmla="*/ 22 w 133"/>
                  <a:gd name="T65" fmla="*/ 14 h 204"/>
                  <a:gd name="T66" fmla="*/ 25 w 133"/>
                  <a:gd name="T67" fmla="*/ 18 h 204"/>
                  <a:gd name="T68" fmla="*/ 26 w 133"/>
                  <a:gd name="T69" fmla="*/ 27 h 204"/>
                  <a:gd name="T70" fmla="*/ 23 w 133"/>
                  <a:gd name="T71" fmla="*/ 34 h 204"/>
                  <a:gd name="T72" fmla="*/ 21 w 133"/>
                  <a:gd name="T73" fmla="*/ 40 h 204"/>
                  <a:gd name="T74" fmla="*/ 21 w 133"/>
                  <a:gd name="T75" fmla="*/ 41 h 204"/>
                  <a:gd name="T76" fmla="*/ 13 w 133"/>
                  <a:gd name="T77" fmla="*/ 91 h 204"/>
                  <a:gd name="T78" fmla="*/ 16 w 133"/>
                  <a:gd name="T79" fmla="*/ 90 h 204"/>
                  <a:gd name="T80" fmla="*/ 16 w 133"/>
                  <a:gd name="T81" fmla="*/ 78 h 204"/>
                  <a:gd name="T82" fmla="*/ 36 w 133"/>
                  <a:gd name="T83" fmla="*/ 107 h 204"/>
                  <a:gd name="T84" fmla="*/ 44 w 133"/>
                  <a:gd name="T85" fmla="*/ 114 h 204"/>
                  <a:gd name="T86" fmla="*/ 46 w 133"/>
                  <a:gd name="T87" fmla="*/ 115 h 204"/>
                  <a:gd name="T88" fmla="*/ 60 w 133"/>
                  <a:gd name="T89" fmla="*/ 127 h 204"/>
                  <a:gd name="T90" fmla="*/ 65 w 133"/>
                  <a:gd name="T91" fmla="*/ 129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3" h="204">
                    <a:moveTo>
                      <a:pt x="65" y="131"/>
                    </a:moveTo>
                    <a:cubicBezTo>
                      <a:pt x="53" y="141"/>
                      <a:pt x="59" y="145"/>
                      <a:pt x="59" y="145"/>
                    </a:cubicBezTo>
                    <a:cubicBezTo>
                      <a:pt x="51" y="155"/>
                      <a:pt x="67" y="168"/>
                      <a:pt x="67" y="168"/>
                    </a:cubicBezTo>
                    <a:cubicBezTo>
                      <a:pt x="67" y="168"/>
                      <a:pt x="57" y="166"/>
                      <a:pt x="68" y="167"/>
                    </a:cubicBezTo>
                    <a:cubicBezTo>
                      <a:pt x="80" y="168"/>
                      <a:pt x="71" y="191"/>
                      <a:pt x="68" y="197"/>
                    </a:cubicBezTo>
                    <a:cubicBezTo>
                      <a:pt x="66" y="204"/>
                      <a:pt x="80" y="200"/>
                      <a:pt x="77" y="201"/>
                    </a:cubicBezTo>
                    <a:cubicBezTo>
                      <a:pt x="74" y="202"/>
                      <a:pt x="83" y="193"/>
                      <a:pt x="83" y="193"/>
                    </a:cubicBezTo>
                    <a:cubicBezTo>
                      <a:pt x="83" y="193"/>
                      <a:pt x="78" y="192"/>
                      <a:pt x="81" y="194"/>
                    </a:cubicBezTo>
                    <a:cubicBezTo>
                      <a:pt x="84" y="197"/>
                      <a:pt x="91" y="189"/>
                      <a:pt x="91" y="189"/>
                    </a:cubicBezTo>
                    <a:cubicBezTo>
                      <a:pt x="95" y="191"/>
                      <a:pt x="102" y="187"/>
                      <a:pt x="103" y="183"/>
                    </a:cubicBezTo>
                    <a:cubicBezTo>
                      <a:pt x="104" y="180"/>
                      <a:pt x="108" y="177"/>
                      <a:pt x="108" y="177"/>
                    </a:cubicBezTo>
                    <a:cubicBezTo>
                      <a:pt x="108" y="177"/>
                      <a:pt x="101" y="176"/>
                      <a:pt x="110" y="177"/>
                    </a:cubicBezTo>
                    <a:cubicBezTo>
                      <a:pt x="119" y="178"/>
                      <a:pt x="122" y="167"/>
                      <a:pt x="126" y="162"/>
                    </a:cubicBezTo>
                    <a:cubicBezTo>
                      <a:pt x="131" y="158"/>
                      <a:pt x="133" y="151"/>
                      <a:pt x="133" y="147"/>
                    </a:cubicBezTo>
                    <a:cubicBezTo>
                      <a:pt x="133" y="142"/>
                      <a:pt x="115" y="139"/>
                      <a:pt x="115" y="139"/>
                    </a:cubicBezTo>
                    <a:cubicBezTo>
                      <a:pt x="110" y="127"/>
                      <a:pt x="99" y="129"/>
                      <a:pt x="99" y="129"/>
                    </a:cubicBezTo>
                    <a:cubicBezTo>
                      <a:pt x="92" y="118"/>
                      <a:pt x="82" y="120"/>
                      <a:pt x="82" y="120"/>
                    </a:cubicBezTo>
                    <a:cubicBezTo>
                      <a:pt x="72" y="112"/>
                      <a:pt x="65" y="124"/>
                      <a:pt x="65" y="124"/>
                    </a:cubicBezTo>
                    <a:cubicBezTo>
                      <a:pt x="65" y="122"/>
                      <a:pt x="62" y="123"/>
                      <a:pt x="62" y="123"/>
                    </a:cubicBezTo>
                    <a:cubicBezTo>
                      <a:pt x="52" y="125"/>
                      <a:pt x="53" y="117"/>
                      <a:pt x="53" y="114"/>
                    </a:cubicBezTo>
                    <a:cubicBezTo>
                      <a:pt x="53" y="111"/>
                      <a:pt x="45" y="108"/>
                      <a:pt x="48" y="106"/>
                    </a:cubicBezTo>
                    <a:cubicBezTo>
                      <a:pt x="51" y="104"/>
                      <a:pt x="47" y="98"/>
                      <a:pt x="47" y="98"/>
                    </a:cubicBezTo>
                    <a:cubicBezTo>
                      <a:pt x="28" y="106"/>
                      <a:pt x="35" y="86"/>
                      <a:pt x="39" y="84"/>
                    </a:cubicBezTo>
                    <a:cubicBezTo>
                      <a:pt x="44" y="83"/>
                      <a:pt x="52" y="83"/>
                      <a:pt x="55" y="83"/>
                    </a:cubicBezTo>
                    <a:cubicBezTo>
                      <a:pt x="58" y="82"/>
                      <a:pt x="55" y="89"/>
                      <a:pt x="60" y="93"/>
                    </a:cubicBezTo>
                    <a:cubicBezTo>
                      <a:pt x="64" y="96"/>
                      <a:pt x="62" y="87"/>
                      <a:pt x="62" y="87"/>
                    </a:cubicBezTo>
                    <a:cubicBezTo>
                      <a:pt x="59" y="79"/>
                      <a:pt x="69" y="74"/>
                      <a:pt x="69" y="74"/>
                    </a:cubicBezTo>
                    <a:cubicBezTo>
                      <a:pt x="71" y="69"/>
                      <a:pt x="82" y="54"/>
                      <a:pt x="88" y="55"/>
                    </a:cubicBezTo>
                    <a:cubicBezTo>
                      <a:pt x="94" y="56"/>
                      <a:pt x="102" y="59"/>
                      <a:pt x="100" y="47"/>
                    </a:cubicBezTo>
                    <a:cubicBezTo>
                      <a:pt x="100" y="47"/>
                      <a:pt x="105" y="13"/>
                      <a:pt x="69" y="15"/>
                    </a:cubicBezTo>
                    <a:cubicBezTo>
                      <a:pt x="65" y="17"/>
                      <a:pt x="65" y="17"/>
                      <a:pt x="65" y="17"/>
                    </a:cubicBezTo>
                    <a:cubicBezTo>
                      <a:pt x="55" y="25"/>
                      <a:pt x="46" y="11"/>
                      <a:pt x="43" y="6"/>
                    </a:cubicBezTo>
                    <a:cubicBezTo>
                      <a:pt x="39" y="0"/>
                      <a:pt x="22" y="14"/>
                      <a:pt x="22" y="14"/>
                    </a:cubicBezTo>
                    <a:cubicBezTo>
                      <a:pt x="6" y="20"/>
                      <a:pt x="19" y="19"/>
                      <a:pt x="25" y="18"/>
                    </a:cubicBezTo>
                    <a:cubicBezTo>
                      <a:pt x="31" y="17"/>
                      <a:pt x="26" y="27"/>
                      <a:pt x="26" y="27"/>
                    </a:cubicBezTo>
                    <a:cubicBezTo>
                      <a:pt x="26" y="27"/>
                      <a:pt x="28" y="34"/>
                      <a:pt x="23" y="34"/>
                    </a:cubicBezTo>
                    <a:cubicBezTo>
                      <a:pt x="19" y="34"/>
                      <a:pt x="18" y="39"/>
                      <a:pt x="21" y="40"/>
                    </a:cubicBezTo>
                    <a:cubicBezTo>
                      <a:pt x="23" y="40"/>
                      <a:pt x="21" y="41"/>
                      <a:pt x="21" y="41"/>
                    </a:cubicBezTo>
                    <a:cubicBezTo>
                      <a:pt x="0" y="51"/>
                      <a:pt x="11" y="90"/>
                      <a:pt x="13" y="91"/>
                    </a:cubicBezTo>
                    <a:cubicBezTo>
                      <a:pt x="14" y="92"/>
                      <a:pt x="16" y="90"/>
                      <a:pt x="16" y="90"/>
                    </a:cubicBezTo>
                    <a:cubicBezTo>
                      <a:pt x="15" y="85"/>
                      <a:pt x="16" y="78"/>
                      <a:pt x="16" y="78"/>
                    </a:cubicBezTo>
                    <a:cubicBezTo>
                      <a:pt x="16" y="97"/>
                      <a:pt x="28" y="106"/>
                      <a:pt x="36" y="107"/>
                    </a:cubicBezTo>
                    <a:cubicBezTo>
                      <a:pt x="44" y="107"/>
                      <a:pt x="44" y="114"/>
                      <a:pt x="44" y="114"/>
                    </a:cubicBezTo>
                    <a:cubicBezTo>
                      <a:pt x="44" y="114"/>
                      <a:pt x="38" y="104"/>
                      <a:pt x="46" y="115"/>
                    </a:cubicBezTo>
                    <a:cubicBezTo>
                      <a:pt x="53" y="126"/>
                      <a:pt x="56" y="128"/>
                      <a:pt x="60" y="127"/>
                    </a:cubicBezTo>
                    <a:cubicBezTo>
                      <a:pt x="64" y="125"/>
                      <a:pt x="65" y="129"/>
                      <a:pt x="65" y="129"/>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2" name="组合 51"/>
            <p:cNvGrpSpPr/>
            <p:nvPr/>
          </p:nvGrpSpPr>
          <p:grpSpPr>
            <a:xfrm>
              <a:off x="6248537" y="4220406"/>
              <a:ext cx="766506" cy="424797"/>
              <a:chOff x="5580063" y="3219451"/>
              <a:chExt cx="1039813" cy="576263"/>
            </a:xfrm>
            <a:solidFill>
              <a:srgbClr val="C00000"/>
            </a:solidFill>
          </p:grpSpPr>
          <p:sp>
            <p:nvSpPr>
              <p:cNvPr id="53" name="Freeform 12"/>
              <p:cNvSpPr>
                <a:spLocks noEditPoints="1"/>
              </p:cNvSpPr>
              <p:nvPr/>
            </p:nvSpPr>
            <p:spPr bwMode="auto">
              <a:xfrm>
                <a:off x="5580063" y="3227388"/>
                <a:ext cx="307975" cy="557213"/>
              </a:xfrm>
              <a:custGeom>
                <a:avLst/>
                <a:gdLst>
                  <a:gd name="T0" fmla="*/ 64 w 82"/>
                  <a:gd name="T1" fmla="*/ 0 h 148"/>
                  <a:gd name="T2" fmla="*/ 18 w 82"/>
                  <a:gd name="T3" fmla="*/ 0 h 148"/>
                  <a:gd name="T4" fmla="*/ 0 w 82"/>
                  <a:gd name="T5" fmla="*/ 17 h 148"/>
                  <a:gd name="T6" fmla="*/ 0 w 82"/>
                  <a:gd name="T7" fmla="*/ 131 h 148"/>
                  <a:gd name="T8" fmla="*/ 18 w 82"/>
                  <a:gd name="T9" fmla="*/ 148 h 148"/>
                  <a:gd name="T10" fmla="*/ 64 w 82"/>
                  <a:gd name="T11" fmla="*/ 148 h 148"/>
                  <a:gd name="T12" fmla="*/ 82 w 82"/>
                  <a:gd name="T13" fmla="*/ 131 h 148"/>
                  <a:gd name="T14" fmla="*/ 82 w 82"/>
                  <a:gd name="T15" fmla="*/ 17 h 148"/>
                  <a:gd name="T16" fmla="*/ 64 w 82"/>
                  <a:gd name="T17" fmla="*/ 0 h 148"/>
                  <a:gd name="T18" fmla="*/ 43 w 82"/>
                  <a:gd name="T19" fmla="*/ 128 h 148"/>
                  <a:gd name="T20" fmla="*/ 41 w 82"/>
                  <a:gd name="T21" fmla="*/ 128 h 148"/>
                  <a:gd name="T22" fmla="*/ 33 w 82"/>
                  <a:gd name="T23" fmla="*/ 121 h 148"/>
                  <a:gd name="T24" fmla="*/ 41 w 82"/>
                  <a:gd name="T25" fmla="*/ 113 h 148"/>
                  <a:gd name="T26" fmla="*/ 43 w 82"/>
                  <a:gd name="T27" fmla="*/ 113 h 148"/>
                  <a:gd name="T28" fmla="*/ 51 w 82"/>
                  <a:gd name="T29" fmla="*/ 121 h 148"/>
                  <a:gd name="T30" fmla="*/ 43 w 82"/>
                  <a:gd name="T31" fmla="*/ 128 h 148"/>
                  <a:gd name="T32" fmla="*/ 64 w 82"/>
                  <a:gd name="T33" fmla="*/ 47 h 148"/>
                  <a:gd name="T34" fmla="*/ 18 w 82"/>
                  <a:gd name="T35" fmla="*/ 47 h 148"/>
                  <a:gd name="T36" fmla="*/ 12 w 82"/>
                  <a:gd name="T37" fmla="*/ 41 h 148"/>
                  <a:gd name="T38" fmla="*/ 18 w 82"/>
                  <a:gd name="T39" fmla="*/ 36 h 148"/>
                  <a:gd name="T40" fmla="*/ 64 w 82"/>
                  <a:gd name="T41" fmla="*/ 36 h 148"/>
                  <a:gd name="T42" fmla="*/ 70 w 82"/>
                  <a:gd name="T43" fmla="*/ 41 h 148"/>
                  <a:gd name="T44" fmla="*/ 64 w 82"/>
                  <a:gd name="T45" fmla="*/ 47 h 148"/>
                  <a:gd name="T46" fmla="*/ 64 w 82"/>
                  <a:gd name="T47" fmla="*/ 29 h 148"/>
                  <a:gd name="T48" fmla="*/ 18 w 82"/>
                  <a:gd name="T49" fmla="*/ 29 h 148"/>
                  <a:gd name="T50" fmla="*/ 12 w 82"/>
                  <a:gd name="T51" fmla="*/ 23 h 148"/>
                  <a:gd name="T52" fmla="*/ 18 w 82"/>
                  <a:gd name="T53" fmla="*/ 18 h 148"/>
                  <a:gd name="T54" fmla="*/ 64 w 82"/>
                  <a:gd name="T55" fmla="*/ 18 h 148"/>
                  <a:gd name="T56" fmla="*/ 70 w 82"/>
                  <a:gd name="T57" fmla="*/ 23 h 148"/>
                  <a:gd name="T58" fmla="*/ 64 w 82"/>
                  <a:gd name="T59" fmla="*/ 2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2" h="148">
                    <a:moveTo>
                      <a:pt x="64" y="0"/>
                    </a:moveTo>
                    <a:cubicBezTo>
                      <a:pt x="18" y="0"/>
                      <a:pt x="18" y="0"/>
                      <a:pt x="18" y="0"/>
                    </a:cubicBezTo>
                    <a:cubicBezTo>
                      <a:pt x="8" y="0"/>
                      <a:pt x="0" y="7"/>
                      <a:pt x="0" y="17"/>
                    </a:cubicBezTo>
                    <a:cubicBezTo>
                      <a:pt x="0" y="131"/>
                      <a:pt x="0" y="131"/>
                      <a:pt x="0" y="131"/>
                    </a:cubicBezTo>
                    <a:cubicBezTo>
                      <a:pt x="0" y="140"/>
                      <a:pt x="8" y="148"/>
                      <a:pt x="18" y="148"/>
                    </a:cubicBezTo>
                    <a:cubicBezTo>
                      <a:pt x="64" y="148"/>
                      <a:pt x="64" y="148"/>
                      <a:pt x="64" y="148"/>
                    </a:cubicBezTo>
                    <a:cubicBezTo>
                      <a:pt x="74" y="148"/>
                      <a:pt x="82" y="140"/>
                      <a:pt x="82" y="131"/>
                    </a:cubicBezTo>
                    <a:cubicBezTo>
                      <a:pt x="82" y="17"/>
                      <a:pt x="82" y="17"/>
                      <a:pt x="82" y="17"/>
                    </a:cubicBezTo>
                    <a:cubicBezTo>
                      <a:pt x="82" y="7"/>
                      <a:pt x="74" y="0"/>
                      <a:pt x="64" y="0"/>
                    </a:cubicBezTo>
                    <a:close/>
                    <a:moveTo>
                      <a:pt x="43" y="128"/>
                    </a:moveTo>
                    <a:cubicBezTo>
                      <a:pt x="41" y="128"/>
                      <a:pt x="41" y="128"/>
                      <a:pt x="41" y="128"/>
                    </a:cubicBezTo>
                    <a:cubicBezTo>
                      <a:pt x="37" y="128"/>
                      <a:pt x="33" y="125"/>
                      <a:pt x="33" y="121"/>
                    </a:cubicBezTo>
                    <a:cubicBezTo>
                      <a:pt x="33" y="116"/>
                      <a:pt x="37" y="113"/>
                      <a:pt x="41" y="113"/>
                    </a:cubicBezTo>
                    <a:cubicBezTo>
                      <a:pt x="43" y="113"/>
                      <a:pt x="43" y="113"/>
                      <a:pt x="43" y="113"/>
                    </a:cubicBezTo>
                    <a:cubicBezTo>
                      <a:pt x="47" y="113"/>
                      <a:pt x="51" y="116"/>
                      <a:pt x="51" y="121"/>
                    </a:cubicBezTo>
                    <a:cubicBezTo>
                      <a:pt x="51" y="125"/>
                      <a:pt x="47" y="128"/>
                      <a:pt x="43" y="128"/>
                    </a:cubicBezTo>
                    <a:close/>
                    <a:moveTo>
                      <a:pt x="64" y="47"/>
                    </a:moveTo>
                    <a:cubicBezTo>
                      <a:pt x="18" y="47"/>
                      <a:pt x="18" y="47"/>
                      <a:pt x="18" y="47"/>
                    </a:cubicBezTo>
                    <a:cubicBezTo>
                      <a:pt x="15" y="47"/>
                      <a:pt x="12" y="44"/>
                      <a:pt x="12" y="41"/>
                    </a:cubicBezTo>
                    <a:cubicBezTo>
                      <a:pt x="12" y="38"/>
                      <a:pt x="15" y="36"/>
                      <a:pt x="18" y="36"/>
                    </a:cubicBezTo>
                    <a:cubicBezTo>
                      <a:pt x="64" y="36"/>
                      <a:pt x="64" y="36"/>
                      <a:pt x="64" y="36"/>
                    </a:cubicBezTo>
                    <a:cubicBezTo>
                      <a:pt x="67" y="36"/>
                      <a:pt x="70" y="38"/>
                      <a:pt x="70" y="41"/>
                    </a:cubicBezTo>
                    <a:cubicBezTo>
                      <a:pt x="70" y="44"/>
                      <a:pt x="67" y="47"/>
                      <a:pt x="64" y="47"/>
                    </a:cubicBezTo>
                    <a:close/>
                    <a:moveTo>
                      <a:pt x="64" y="29"/>
                    </a:moveTo>
                    <a:cubicBezTo>
                      <a:pt x="18" y="29"/>
                      <a:pt x="18" y="29"/>
                      <a:pt x="18" y="29"/>
                    </a:cubicBezTo>
                    <a:cubicBezTo>
                      <a:pt x="15" y="29"/>
                      <a:pt x="12" y="26"/>
                      <a:pt x="12" y="23"/>
                    </a:cubicBezTo>
                    <a:cubicBezTo>
                      <a:pt x="12" y="20"/>
                      <a:pt x="15" y="18"/>
                      <a:pt x="18" y="18"/>
                    </a:cubicBezTo>
                    <a:cubicBezTo>
                      <a:pt x="64" y="18"/>
                      <a:pt x="64" y="18"/>
                      <a:pt x="64" y="18"/>
                    </a:cubicBezTo>
                    <a:cubicBezTo>
                      <a:pt x="67" y="18"/>
                      <a:pt x="70" y="20"/>
                      <a:pt x="70" y="23"/>
                    </a:cubicBezTo>
                    <a:cubicBezTo>
                      <a:pt x="70" y="26"/>
                      <a:pt x="67" y="29"/>
                      <a:pt x="64" y="2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13"/>
              <p:cNvSpPr>
                <a:spLocks noEditPoints="1"/>
              </p:cNvSpPr>
              <p:nvPr/>
            </p:nvSpPr>
            <p:spPr bwMode="auto">
              <a:xfrm>
                <a:off x="5929313" y="3219451"/>
                <a:ext cx="690563" cy="463550"/>
              </a:xfrm>
              <a:custGeom>
                <a:avLst/>
                <a:gdLst>
                  <a:gd name="T0" fmla="*/ 162 w 184"/>
                  <a:gd name="T1" fmla="*/ 0 h 123"/>
                  <a:gd name="T2" fmla="*/ 21 w 184"/>
                  <a:gd name="T3" fmla="*/ 0 h 123"/>
                  <a:gd name="T4" fmla="*/ 0 w 184"/>
                  <a:gd name="T5" fmla="*/ 22 h 123"/>
                  <a:gd name="T6" fmla="*/ 0 w 184"/>
                  <a:gd name="T7" fmla="*/ 102 h 123"/>
                  <a:gd name="T8" fmla="*/ 21 w 184"/>
                  <a:gd name="T9" fmla="*/ 123 h 123"/>
                  <a:gd name="T10" fmla="*/ 162 w 184"/>
                  <a:gd name="T11" fmla="*/ 123 h 123"/>
                  <a:gd name="T12" fmla="*/ 184 w 184"/>
                  <a:gd name="T13" fmla="*/ 102 h 123"/>
                  <a:gd name="T14" fmla="*/ 184 w 184"/>
                  <a:gd name="T15" fmla="*/ 22 h 123"/>
                  <a:gd name="T16" fmla="*/ 162 w 184"/>
                  <a:gd name="T17" fmla="*/ 0 h 123"/>
                  <a:gd name="T18" fmla="*/ 176 w 184"/>
                  <a:gd name="T19" fmla="*/ 102 h 123"/>
                  <a:gd name="T20" fmla="*/ 162 w 184"/>
                  <a:gd name="T21" fmla="*/ 115 h 123"/>
                  <a:gd name="T22" fmla="*/ 21 w 184"/>
                  <a:gd name="T23" fmla="*/ 115 h 123"/>
                  <a:gd name="T24" fmla="*/ 8 w 184"/>
                  <a:gd name="T25" fmla="*/ 102 h 123"/>
                  <a:gd name="T26" fmla="*/ 8 w 184"/>
                  <a:gd name="T27" fmla="*/ 22 h 123"/>
                  <a:gd name="T28" fmla="*/ 21 w 184"/>
                  <a:gd name="T29" fmla="*/ 9 h 123"/>
                  <a:gd name="T30" fmla="*/ 162 w 184"/>
                  <a:gd name="T31" fmla="*/ 9 h 123"/>
                  <a:gd name="T32" fmla="*/ 176 w 184"/>
                  <a:gd name="T33" fmla="*/ 22 h 123"/>
                  <a:gd name="T34" fmla="*/ 176 w 184"/>
                  <a:gd name="T35" fmla="*/ 10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4" h="123">
                    <a:moveTo>
                      <a:pt x="162" y="0"/>
                    </a:moveTo>
                    <a:cubicBezTo>
                      <a:pt x="21" y="0"/>
                      <a:pt x="21" y="0"/>
                      <a:pt x="21" y="0"/>
                    </a:cubicBezTo>
                    <a:cubicBezTo>
                      <a:pt x="9" y="0"/>
                      <a:pt x="0" y="10"/>
                      <a:pt x="0" y="22"/>
                    </a:cubicBezTo>
                    <a:cubicBezTo>
                      <a:pt x="0" y="102"/>
                      <a:pt x="0" y="102"/>
                      <a:pt x="0" y="102"/>
                    </a:cubicBezTo>
                    <a:cubicBezTo>
                      <a:pt x="0" y="114"/>
                      <a:pt x="9" y="123"/>
                      <a:pt x="21" y="123"/>
                    </a:cubicBezTo>
                    <a:cubicBezTo>
                      <a:pt x="162" y="123"/>
                      <a:pt x="162" y="123"/>
                      <a:pt x="162" y="123"/>
                    </a:cubicBezTo>
                    <a:cubicBezTo>
                      <a:pt x="175" y="123"/>
                      <a:pt x="184" y="114"/>
                      <a:pt x="184" y="102"/>
                    </a:cubicBezTo>
                    <a:cubicBezTo>
                      <a:pt x="184" y="22"/>
                      <a:pt x="184" y="22"/>
                      <a:pt x="184" y="22"/>
                    </a:cubicBezTo>
                    <a:cubicBezTo>
                      <a:pt x="184" y="10"/>
                      <a:pt x="175" y="0"/>
                      <a:pt x="162" y="0"/>
                    </a:cubicBezTo>
                    <a:close/>
                    <a:moveTo>
                      <a:pt x="176" y="102"/>
                    </a:moveTo>
                    <a:cubicBezTo>
                      <a:pt x="176" y="109"/>
                      <a:pt x="170" y="115"/>
                      <a:pt x="162" y="115"/>
                    </a:cubicBezTo>
                    <a:cubicBezTo>
                      <a:pt x="21" y="115"/>
                      <a:pt x="21" y="115"/>
                      <a:pt x="21" y="115"/>
                    </a:cubicBezTo>
                    <a:cubicBezTo>
                      <a:pt x="14" y="115"/>
                      <a:pt x="8" y="109"/>
                      <a:pt x="8" y="102"/>
                    </a:cubicBezTo>
                    <a:cubicBezTo>
                      <a:pt x="8" y="22"/>
                      <a:pt x="8" y="22"/>
                      <a:pt x="8" y="22"/>
                    </a:cubicBezTo>
                    <a:cubicBezTo>
                      <a:pt x="8" y="15"/>
                      <a:pt x="14" y="9"/>
                      <a:pt x="21" y="9"/>
                    </a:cubicBezTo>
                    <a:cubicBezTo>
                      <a:pt x="162" y="9"/>
                      <a:pt x="162" y="9"/>
                      <a:pt x="162" y="9"/>
                    </a:cubicBezTo>
                    <a:cubicBezTo>
                      <a:pt x="170" y="9"/>
                      <a:pt x="176" y="15"/>
                      <a:pt x="176" y="22"/>
                    </a:cubicBezTo>
                    <a:lnTo>
                      <a:pt x="176" y="1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4"/>
              <p:cNvSpPr>
                <a:spLocks/>
              </p:cNvSpPr>
              <p:nvPr/>
            </p:nvSpPr>
            <p:spPr bwMode="auto">
              <a:xfrm>
                <a:off x="6207125" y="3708401"/>
                <a:ext cx="123825" cy="87313"/>
              </a:xfrm>
              <a:custGeom>
                <a:avLst/>
                <a:gdLst>
                  <a:gd name="T0" fmla="*/ 33 w 33"/>
                  <a:gd name="T1" fmla="*/ 12 h 23"/>
                  <a:gd name="T2" fmla="*/ 21 w 33"/>
                  <a:gd name="T3" fmla="*/ 23 h 23"/>
                  <a:gd name="T4" fmla="*/ 12 w 33"/>
                  <a:gd name="T5" fmla="*/ 23 h 23"/>
                  <a:gd name="T6" fmla="*/ 0 w 33"/>
                  <a:gd name="T7" fmla="*/ 12 h 23"/>
                  <a:gd name="T8" fmla="*/ 0 w 33"/>
                  <a:gd name="T9" fmla="*/ 12 h 23"/>
                  <a:gd name="T10" fmla="*/ 12 w 33"/>
                  <a:gd name="T11" fmla="*/ 0 h 23"/>
                  <a:gd name="T12" fmla="*/ 21 w 33"/>
                  <a:gd name="T13" fmla="*/ 0 h 23"/>
                  <a:gd name="T14" fmla="*/ 33 w 33"/>
                  <a:gd name="T15" fmla="*/ 12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3">
                    <a:moveTo>
                      <a:pt x="33" y="12"/>
                    </a:moveTo>
                    <a:cubicBezTo>
                      <a:pt x="33" y="18"/>
                      <a:pt x="27" y="23"/>
                      <a:pt x="21" y="23"/>
                    </a:cubicBezTo>
                    <a:cubicBezTo>
                      <a:pt x="12" y="23"/>
                      <a:pt x="12" y="23"/>
                      <a:pt x="12" y="23"/>
                    </a:cubicBezTo>
                    <a:cubicBezTo>
                      <a:pt x="5" y="23"/>
                      <a:pt x="0" y="18"/>
                      <a:pt x="0" y="12"/>
                    </a:cubicBezTo>
                    <a:cubicBezTo>
                      <a:pt x="0" y="12"/>
                      <a:pt x="0" y="12"/>
                      <a:pt x="0" y="12"/>
                    </a:cubicBezTo>
                    <a:cubicBezTo>
                      <a:pt x="0" y="6"/>
                      <a:pt x="5" y="0"/>
                      <a:pt x="12" y="0"/>
                    </a:cubicBezTo>
                    <a:cubicBezTo>
                      <a:pt x="21" y="0"/>
                      <a:pt x="21" y="0"/>
                      <a:pt x="21" y="0"/>
                    </a:cubicBezTo>
                    <a:cubicBezTo>
                      <a:pt x="27" y="0"/>
                      <a:pt x="33" y="6"/>
                      <a:pt x="33" y="1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组合 55"/>
            <p:cNvGrpSpPr/>
            <p:nvPr/>
          </p:nvGrpSpPr>
          <p:grpSpPr>
            <a:xfrm>
              <a:off x="9915320" y="3987534"/>
              <a:ext cx="390526" cy="391328"/>
              <a:chOff x="-1355725" y="3125788"/>
              <a:chExt cx="773113" cy="774700"/>
            </a:xfrm>
            <a:solidFill>
              <a:srgbClr val="C00000"/>
            </a:solidFill>
          </p:grpSpPr>
          <p:sp>
            <p:nvSpPr>
              <p:cNvPr id="57" name="Freeform 15"/>
              <p:cNvSpPr>
                <a:spLocks noEditPoints="1"/>
              </p:cNvSpPr>
              <p:nvPr/>
            </p:nvSpPr>
            <p:spPr bwMode="auto">
              <a:xfrm>
                <a:off x="-1066800" y="3235326"/>
                <a:ext cx="165100" cy="552450"/>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6"/>
              <p:cNvSpPr>
                <a:spLocks noEditPoints="1"/>
              </p:cNvSpPr>
              <p:nvPr/>
            </p:nvSpPr>
            <p:spPr bwMode="auto">
              <a:xfrm>
                <a:off x="-1355725" y="3125788"/>
                <a:ext cx="773113" cy="774700"/>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Oval 17"/>
              <p:cNvSpPr>
                <a:spLocks noChangeArrowheads="1"/>
              </p:cNvSpPr>
              <p:nvPr/>
            </p:nvSpPr>
            <p:spPr bwMode="auto">
              <a:xfrm>
                <a:off x="-973138" y="3505201"/>
                <a:ext cx="7938" cy="7938"/>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0" name="组合 59"/>
            <p:cNvGrpSpPr/>
            <p:nvPr/>
          </p:nvGrpSpPr>
          <p:grpSpPr>
            <a:xfrm>
              <a:off x="9915320" y="3121698"/>
              <a:ext cx="407432" cy="269253"/>
              <a:chOff x="5726113" y="1431926"/>
              <a:chExt cx="819150" cy="541338"/>
            </a:xfrm>
            <a:solidFill>
              <a:srgbClr val="C00000"/>
            </a:solidFill>
          </p:grpSpPr>
          <p:sp>
            <p:nvSpPr>
              <p:cNvPr id="61" name="Freeform 18"/>
              <p:cNvSpPr>
                <a:spLocks noEditPoints="1"/>
              </p:cNvSpPr>
              <p:nvPr/>
            </p:nvSpPr>
            <p:spPr bwMode="auto">
              <a:xfrm>
                <a:off x="5726113" y="1431926"/>
                <a:ext cx="819150" cy="541338"/>
              </a:xfrm>
              <a:custGeom>
                <a:avLst/>
                <a:gdLst>
                  <a:gd name="T0" fmla="*/ 13 w 218"/>
                  <a:gd name="T1" fmla="*/ 144 h 144"/>
                  <a:gd name="T2" fmla="*/ 0 w 218"/>
                  <a:gd name="T3" fmla="*/ 131 h 144"/>
                  <a:gd name="T4" fmla="*/ 0 w 218"/>
                  <a:gd name="T5" fmla="*/ 131 h 144"/>
                  <a:gd name="T6" fmla="*/ 0 w 218"/>
                  <a:gd name="T7" fmla="*/ 13 h 144"/>
                  <a:gd name="T8" fmla="*/ 13 w 218"/>
                  <a:gd name="T9" fmla="*/ 0 h 144"/>
                  <a:gd name="T10" fmla="*/ 13 w 218"/>
                  <a:gd name="T11" fmla="*/ 0 h 144"/>
                  <a:gd name="T12" fmla="*/ 205 w 218"/>
                  <a:gd name="T13" fmla="*/ 0 h 144"/>
                  <a:gd name="T14" fmla="*/ 218 w 218"/>
                  <a:gd name="T15" fmla="*/ 13 h 144"/>
                  <a:gd name="T16" fmla="*/ 218 w 218"/>
                  <a:gd name="T17" fmla="*/ 13 h 144"/>
                  <a:gd name="T18" fmla="*/ 218 w 218"/>
                  <a:gd name="T19" fmla="*/ 131 h 144"/>
                  <a:gd name="T20" fmla="*/ 205 w 218"/>
                  <a:gd name="T21" fmla="*/ 144 h 144"/>
                  <a:gd name="T22" fmla="*/ 205 w 218"/>
                  <a:gd name="T23" fmla="*/ 144 h 144"/>
                  <a:gd name="T24" fmla="*/ 13 w 218"/>
                  <a:gd name="T25" fmla="*/ 144 h 144"/>
                  <a:gd name="T26" fmla="*/ 12 w 218"/>
                  <a:gd name="T27" fmla="*/ 13 h 144"/>
                  <a:gd name="T28" fmla="*/ 12 w 218"/>
                  <a:gd name="T29" fmla="*/ 131 h 144"/>
                  <a:gd name="T30" fmla="*/ 13 w 218"/>
                  <a:gd name="T31" fmla="*/ 132 h 144"/>
                  <a:gd name="T32" fmla="*/ 13 w 218"/>
                  <a:gd name="T33" fmla="*/ 132 h 144"/>
                  <a:gd name="T34" fmla="*/ 205 w 218"/>
                  <a:gd name="T35" fmla="*/ 132 h 144"/>
                  <a:gd name="T36" fmla="*/ 207 w 218"/>
                  <a:gd name="T37" fmla="*/ 131 h 144"/>
                  <a:gd name="T38" fmla="*/ 207 w 218"/>
                  <a:gd name="T39" fmla="*/ 131 h 144"/>
                  <a:gd name="T40" fmla="*/ 207 w 218"/>
                  <a:gd name="T41" fmla="*/ 13 h 144"/>
                  <a:gd name="T42" fmla="*/ 205 w 218"/>
                  <a:gd name="T43" fmla="*/ 12 h 144"/>
                  <a:gd name="T44" fmla="*/ 205 w 218"/>
                  <a:gd name="T45" fmla="*/ 12 h 144"/>
                  <a:gd name="T46" fmla="*/ 13 w 218"/>
                  <a:gd name="T47" fmla="*/ 12 h 144"/>
                  <a:gd name="T48" fmla="*/ 12 w 218"/>
                  <a:gd name="T49" fmla="*/ 1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8" h="144">
                    <a:moveTo>
                      <a:pt x="13" y="144"/>
                    </a:moveTo>
                    <a:cubicBezTo>
                      <a:pt x="6" y="144"/>
                      <a:pt x="0" y="138"/>
                      <a:pt x="0" y="131"/>
                    </a:cubicBezTo>
                    <a:cubicBezTo>
                      <a:pt x="0" y="131"/>
                      <a:pt x="0" y="131"/>
                      <a:pt x="0" y="131"/>
                    </a:cubicBezTo>
                    <a:cubicBezTo>
                      <a:pt x="0" y="13"/>
                      <a:pt x="0" y="13"/>
                      <a:pt x="0" y="13"/>
                    </a:cubicBezTo>
                    <a:cubicBezTo>
                      <a:pt x="0" y="6"/>
                      <a:pt x="6" y="0"/>
                      <a:pt x="13" y="0"/>
                    </a:cubicBezTo>
                    <a:cubicBezTo>
                      <a:pt x="13" y="0"/>
                      <a:pt x="13" y="0"/>
                      <a:pt x="13" y="0"/>
                    </a:cubicBezTo>
                    <a:cubicBezTo>
                      <a:pt x="205" y="0"/>
                      <a:pt x="205" y="0"/>
                      <a:pt x="205" y="0"/>
                    </a:cubicBezTo>
                    <a:cubicBezTo>
                      <a:pt x="212" y="0"/>
                      <a:pt x="218" y="6"/>
                      <a:pt x="218" y="13"/>
                    </a:cubicBezTo>
                    <a:cubicBezTo>
                      <a:pt x="218" y="13"/>
                      <a:pt x="218" y="13"/>
                      <a:pt x="218" y="13"/>
                    </a:cubicBezTo>
                    <a:cubicBezTo>
                      <a:pt x="218" y="131"/>
                      <a:pt x="218" y="131"/>
                      <a:pt x="218" y="131"/>
                    </a:cubicBezTo>
                    <a:cubicBezTo>
                      <a:pt x="218" y="138"/>
                      <a:pt x="212" y="144"/>
                      <a:pt x="205" y="144"/>
                    </a:cubicBezTo>
                    <a:cubicBezTo>
                      <a:pt x="205" y="144"/>
                      <a:pt x="205" y="144"/>
                      <a:pt x="205" y="144"/>
                    </a:cubicBezTo>
                    <a:cubicBezTo>
                      <a:pt x="13" y="144"/>
                      <a:pt x="13" y="144"/>
                      <a:pt x="13" y="144"/>
                    </a:cubicBezTo>
                    <a:close/>
                    <a:moveTo>
                      <a:pt x="12" y="13"/>
                    </a:moveTo>
                    <a:cubicBezTo>
                      <a:pt x="12" y="131"/>
                      <a:pt x="12" y="131"/>
                      <a:pt x="12" y="131"/>
                    </a:cubicBezTo>
                    <a:cubicBezTo>
                      <a:pt x="12" y="132"/>
                      <a:pt x="12" y="132"/>
                      <a:pt x="13" y="132"/>
                    </a:cubicBezTo>
                    <a:cubicBezTo>
                      <a:pt x="13" y="132"/>
                      <a:pt x="13" y="132"/>
                      <a:pt x="13" y="132"/>
                    </a:cubicBezTo>
                    <a:cubicBezTo>
                      <a:pt x="205" y="132"/>
                      <a:pt x="205" y="132"/>
                      <a:pt x="205" y="132"/>
                    </a:cubicBezTo>
                    <a:cubicBezTo>
                      <a:pt x="206" y="132"/>
                      <a:pt x="207" y="132"/>
                      <a:pt x="207" y="131"/>
                    </a:cubicBezTo>
                    <a:cubicBezTo>
                      <a:pt x="207" y="131"/>
                      <a:pt x="207" y="131"/>
                      <a:pt x="207" y="131"/>
                    </a:cubicBezTo>
                    <a:cubicBezTo>
                      <a:pt x="207" y="13"/>
                      <a:pt x="207" y="13"/>
                      <a:pt x="207" y="13"/>
                    </a:cubicBezTo>
                    <a:cubicBezTo>
                      <a:pt x="207" y="12"/>
                      <a:pt x="206" y="12"/>
                      <a:pt x="205" y="12"/>
                    </a:cubicBezTo>
                    <a:cubicBezTo>
                      <a:pt x="205" y="12"/>
                      <a:pt x="205" y="12"/>
                      <a:pt x="205" y="12"/>
                    </a:cubicBezTo>
                    <a:cubicBezTo>
                      <a:pt x="13" y="12"/>
                      <a:pt x="13" y="12"/>
                      <a:pt x="13" y="12"/>
                    </a:cubicBezTo>
                    <a:cubicBezTo>
                      <a:pt x="12" y="12"/>
                      <a:pt x="12" y="12"/>
                      <a:pt x="12" y="1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9"/>
              <p:cNvSpPr>
                <a:spLocks noEditPoints="1"/>
              </p:cNvSpPr>
              <p:nvPr/>
            </p:nvSpPr>
            <p:spPr bwMode="auto">
              <a:xfrm>
                <a:off x="5729288" y="1435101"/>
                <a:ext cx="815975" cy="327025"/>
              </a:xfrm>
              <a:custGeom>
                <a:avLst/>
                <a:gdLst>
                  <a:gd name="T0" fmla="*/ 111 w 217"/>
                  <a:gd name="T1" fmla="*/ 87 h 87"/>
                  <a:gd name="T2" fmla="*/ 105 w 217"/>
                  <a:gd name="T3" fmla="*/ 86 h 87"/>
                  <a:gd name="T4" fmla="*/ 105 w 217"/>
                  <a:gd name="T5" fmla="*/ 86 h 87"/>
                  <a:gd name="T6" fmla="*/ 103 w 217"/>
                  <a:gd name="T7" fmla="*/ 85 h 87"/>
                  <a:gd name="T8" fmla="*/ 103 w 217"/>
                  <a:gd name="T9" fmla="*/ 85 h 87"/>
                  <a:gd name="T10" fmla="*/ 101 w 217"/>
                  <a:gd name="T11" fmla="*/ 84 h 87"/>
                  <a:gd name="T12" fmla="*/ 101 w 217"/>
                  <a:gd name="T13" fmla="*/ 84 h 87"/>
                  <a:gd name="T14" fmla="*/ 97 w 217"/>
                  <a:gd name="T15" fmla="*/ 82 h 87"/>
                  <a:gd name="T16" fmla="*/ 97 w 217"/>
                  <a:gd name="T17" fmla="*/ 82 h 87"/>
                  <a:gd name="T18" fmla="*/ 85 w 217"/>
                  <a:gd name="T19" fmla="*/ 74 h 87"/>
                  <a:gd name="T20" fmla="*/ 85 w 217"/>
                  <a:gd name="T21" fmla="*/ 74 h 87"/>
                  <a:gd name="T22" fmla="*/ 51 w 217"/>
                  <a:gd name="T23" fmla="*/ 51 h 87"/>
                  <a:gd name="T24" fmla="*/ 51 w 217"/>
                  <a:gd name="T25" fmla="*/ 51 h 87"/>
                  <a:gd name="T26" fmla="*/ 2 w 217"/>
                  <a:gd name="T27" fmla="*/ 17 h 87"/>
                  <a:gd name="T28" fmla="*/ 2 w 217"/>
                  <a:gd name="T29" fmla="*/ 17 h 87"/>
                  <a:gd name="T30" fmla="*/ 0 w 217"/>
                  <a:gd name="T31" fmla="*/ 15 h 87"/>
                  <a:gd name="T32" fmla="*/ 0 w 217"/>
                  <a:gd name="T33" fmla="*/ 12 h 87"/>
                  <a:gd name="T34" fmla="*/ 12 w 217"/>
                  <a:gd name="T35" fmla="*/ 0 h 87"/>
                  <a:gd name="T36" fmla="*/ 12 w 217"/>
                  <a:gd name="T37" fmla="*/ 0 h 87"/>
                  <a:gd name="T38" fmla="*/ 204 w 217"/>
                  <a:gd name="T39" fmla="*/ 0 h 87"/>
                  <a:gd name="T40" fmla="*/ 217 w 217"/>
                  <a:gd name="T41" fmla="*/ 12 h 87"/>
                  <a:gd name="T42" fmla="*/ 217 w 217"/>
                  <a:gd name="T43" fmla="*/ 12 h 87"/>
                  <a:gd name="T44" fmla="*/ 217 w 217"/>
                  <a:gd name="T45" fmla="*/ 15 h 87"/>
                  <a:gd name="T46" fmla="*/ 214 w 217"/>
                  <a:gd name="T47" fmla="*/ 17 h 87"/>
                  <a:gd name="T48" fmla="*/ 133 w 217"/>
                  <a:gd name="T49" fmla="*/ 77 h 87"/>
                  <a:gd name="T50" fmla="*/ 133 w 217"/>
                  <a:gd name="T51" fmla="*/ 77 h 87"/>
                  <a:gd name="T52" fmla="*/ 126 w 217"/>
                  <a:gd name="T53" fmla="*/ 81 h 87"/>
                  <a:gd name="T54" fmla="*/ 126 w 217"/>
                  <a:gd name="T55" fmla="*/ 81 h 87"/>
                  <a:gd name="T56" fmla="*/ 118 w 217"/>
                  <a:gd name="T57" fmla="*/ 85 h 87"/>
                  <a:gd name="T58" fmla="*/ 118 w 217"/>
                  <a:gd name="T59" fmla="*/ 85 h 87"/>
                  <a:gd name="T60" fmla="*/ 111 w 217"/>
                  <a:gd name="T61" fmla="*/ 87 h 87"/>
                  <a:gd name="T62" fmla="*/ 111 w 217"/>
                  <a:gd name="T63" fmla="*/ 87 h 87"/>
                  <a:gd name="T64" fmla="*/ 111 w 217"/>
                  <a:gd name="T65" fmla="*/ 87 h 87"/>
                  <a:gd name="T66" fmla="*/ 111 w 217"/>
                  <a:gd name="T67" fmla="*/ 75 h 87"/>
                  <a:gd name="T68" fmla="*/ 115 w 217"/>
                  <a:gd name="T69" fmla="*/ 75 h 87"/>
                  <a:gd name="T70" fmla="*/ 115 w 217"/>
                  <a:gd name="T71" fmla="*/ 75 h 87"/>
                  <a:gd name="T72" fmla="*/ 120 w 217"/>
                  <a:gd name="T73" fmla="*/ 72 h 87"/>
                  <a:gd name="T74" fmla="*/ 120 w 217"/>
                  <a:gd name="T75" fmla="*/ 72 h 87"/>
                  <a:gd name="T76" fmla="*/ 131 w 217"/>
                  <a:gd name="T77" fmla="*/ 64 h 87"/>
                  <a:gd name="T78" fmla="*/ 131 w 217"/>
                  <a:gd name="T79" fmla="*/ 64 h 87"/>
                  <a:gd name="T80" fmla="*/ 151 w 217"/>
                  <a:gd name="T81" fmla="*/ 49 h 87"/>
                  <a:gd name="T82" fmla="*/ 151 w 217"/>
                  <a:gd name="T83" fmla="*/ 49 h 87"/>
                  <a:gd name="T84" fmla="*/ 195 w 217"/>
                  <a:gd name="T85" fmla="*/ 17 h 87"/>
                  <a:gd name="T86" fmla="*/ 195 w 217"/>
                  <a:gd name="T87" fmla="*/ 17 h 87"/>
                  <a:gd name="T88" fmla="*/ 203 w 217"/>
                  <a:gd name="T89" fmla="*/ 11 h 87"/>
                  <a:gd name="T90" fmla="*/ 203 w 217"/>
                  <a:gd name="T91" fmla="*/ 11 h 87"/>
                  <a:gd name="T92" fmla="*/ 13 w 217"/>
                  <a:gd name="T93" fmla="*/ 11 h 87"/>
                  <a:gd name="T94" fmla="*/ 16 w 217"/>
                  <a:gd name="T95" fmla="*/ 13 h 87"/>
                  <a:gd name="T96" fmla="*/ 16 w 217"/>
                  <a:gd name="T97" fmla="*/ 13 h 87"/>
                  <a:gd name="T98" fmla="*/ 35 w 217"/>
                  <a:gd name="T99" fmla="*/ 26 h 87"/>
                  <a:gd name="T100" fmla="*/ 35 w 217"/>
                  <a:gd name="T101" fmla="*/ 26 h 87"/>
                  <a:gd name="T102" fmla="*/ 84 w 217"/>
                  <a:gd name="T103" fmla="*/ 59 h 87"/>
                  <a:gd name="T104" fmla="*/ 84 w 217"/>
                  <a:gd name="T105" fmla="*/ 59 h 87"/>
                  <a:gd name="T106" fmla="*/ 106 w 217"/>
                  <a:gd name="T107" fmla="*/ 74 h 87"/>
                  <a:gd name="T108" fmla="*/ 106 w 217"/>
                  <a:gd name="T109" fmla="*/ 74 h 87"/>
                  <a:gd name="T110" fmla="*/ 107 w 217"/>
                  <a:gd name="T111" fmla="*/ 75 h 87"/>
                  <a:gd name="T112" fmla="*/ 107 w 217"/>
                  <a:gd name="T113" fmla="*/ 75 h 87"/>
                  <a:gd name="T114" fmla="*/ 111 w 217"/>
                  <a:gd name="T115" fmla="*/ 7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7" h="87">
                    <a:moveTo>
                      <a:pt x="111" y="87"/>
                    </a:moveTo>
                    <a:cubicBezTo>
                      <a:pt x="109" y="87"/>
                      <a:pt x="106" y="86"/>
                      <a:pt x="105" y="86"/>
                    </a:cubicBezTo>
                    <a:cubicBezTo>
                      <a:pt x="105" y="86"/>
                      <a:pt x="105" y="86"/>
                      <a:pt x="105" y="86"/>
                    </a:cubicBezTo>
                    <a:cubicBezTo>
                      <a:pt x="103" y="85"/>
                      <a:pt x="103" y="85"/>
                      <a:pt x="103" y="85"/>
                    </a:cubicBezTo>
                    <a:cubicBezTo>
                      <a:pt x="103" y="85"/>
                      <a:pt x="103" y="85"/>
                      <a:pt x="103" y="85"/>
                    </a:cubicBezTo>
                    <a:cubicBezTo>
                      <a:pt x="102" y="85"/>
                      <a:pt x="102" y="85"/>
                      <a:pt x="101" y="84"/>
                    </a:cubicBezTo>
                    <a:cubicBezTo>
                      <a:pt x="101" y="84"/>
                      <a:pt x="101" y="84"/>
                      <a:pt x="101" y="84"/>
                    </a:cubicBezTo>
                    <a:cubicBezTo>
                      <a:pt x="100" y="84"/>
                      <a:pt x="99" y="83"/>
                      <a:pt x="97" y="82"/>
                    </a:cubicBezTo>
                    <a:cubicBezTo>
                      <a:pt x="97" y="82"/>
                      <a:pt x="97" y="82"/>
                      <a:pt x="97" y="82"/>
                    </a:cubicBezTo>
                    <a:cubicBezTo>
                      <a:pt x="94" y="80"/>
                      <a:pt x="90" y="77"/>
                      <a:pt x="85" y="74"/>
                    </a:cubicBezTo>
                    <a:cubicBezTo>
                      <a:pt x="85" y="74"/>
                      <a:pt x="85" y="74"/>
                      <a:pt x="85" y="74"/>
                    </a:cubicBezTo>
                    <a:cubicBezTo>
                      <a:pt x="75" y="67"/>
                      <a:pt x="63" y="59"/>
                      <a:pt x="51" y="51"/>
                    </a:cubicBezTo>
                    <a:cubicBezTo>
                      <a:pt x="51" y="51"/>
                      <a:pt x="51" y="51"/>
                      <a:pt x="51" y="51"/>
                    </a:cubicBezTo>
                    <a:cubicBezTo>
                      <a:pt x="26" y="34"/>
                      <a:pt x="2" y="17"/>
                      <a:pt x="2" y="17"/>
                    </a:cubicBezTo>
                    <a:cubicBezTo>
                      <a:pt x="2" y="17"/>
                      <a:pt x="2" y="17"/>
                      <a:pt x="2" y="17"/>
                    </a:cubicBezTo>
                    <a:cubicBezTo>
                      <a:pt x="0" y="15"/>
                      <a:pt x="0" y="15"/>
                      <a:pt x="0" y="15"/>
                    </a:cubicBezTo>
                    <a:cubicBezTo>
                      <a:pt x="0" y="12"/>
                      <a:pt x="0" y="12"/>
                      <a:pt x="0" y="12"/>
                    </a:cubicBezTo>
                    <a:cubicBezTo>
                      <a:pt x="0" y="5"/>
                      <a:pt x="5" y="0"/>
                      <a:pt x="12" y="0"/>
                    </a:cubicBezTo>
                    <a:cubicBezTo>
                      <a:pt x="12" y="0"/>
                      <a:pt x="12" y="0"/>
                      <a:pt x="12" y="0"/>
                    </a:cubicBezTo>
                    <a:cubicBezTo>
                      <a:pt x="204" y="0"/>
                      <a:pt x="204" y="0"/>
                      <a:pt x="204" y="0"/>
                    </a:cubicBezTo>
                    <a:cubicBezTo>
                      <a:pt x="211" y="0"/>
                      <a:pt x="217" y="5"/>
                      <a:pt x="217" y="12"/>
                    </a:cubicBezTo>
                    <a:cubicBezTo>
                      <a:pt x="217" y="12"/>
                      <a:pt x="217" y="12"/>
                      <a:pt x="217" y="12"/>
                    </a:cubicBezTo>
                    <a:cubicBezTo>
                      <a:pt x="217" y="15"/>
                      <a:pt x="217" y="15"/>
                      <a:pt x="217" y="15"/>
                    </a:cubicBezTo>
                    <a:cubicBezTo>
                      <a:pt x="214" y="17"/>
                      <a:pt x="214" y="17"/>
                      <a:pt x="214" y="17"/>
                    </a:cubicBezTo>
                    <a:cubicBezTo>
                      <a:pt x="214" y="17"/>
                      <a:pt x="153" y="62"/>
                      <a:pt x="133" y="77"/>
                    </a:cubicBezTo>
                    <a:cubicBezTo>
                      <a:pt x="133" y="77"/>
                      <a:pt x="133" y="77"/>
                      <a:pt x="133" y="77"/>
                    </a:cubicBezTo>
                    <a:cubicBezTo>
                      <a:pt x="130" y="79"/>
                      <a:pt x="127" y="80"/>
                      <a:pt x="126" y="81"/>
                    </a:cubicBezTo>
                    <a:cubicBezTo>
                      <a:pt x="126" y="81"/>
                      <a:pt x="126" y="81"/>
                      <a:pt x="126" y="81"/>
                    </a:cubicBezTo>
                    <a:cubicBezTo>
                      <a:pt x="123" y="83"/>
                      <a:pt x="121" y="85"/>
                      <a:pt x="118" y="85"/>
                    </a:cubicBezTo>
                    <a:cubicBezTo>
                      <a:pt x="118" y="85"/>
                      <a:pt x="118" y="85"/>
                      <a:pt x="118" y="85"/>
                    </a:cubicBezTo>
                    <a:cubicBezTo>
                      <a:pt x="116" y="86"/>
                      <a:pt x="113" y="87"/>
                      <a:pt x="111" y="87"/>
                    </a:cubicBezTo>
                    <a:cubicBezTo>
                      <a:pt x="111" y="87"/>
                      <a:pt x="111" y="87"/>
                      <a:pt x="111" y="87"/>
                    </a:cubicBezTo>
                    <a:cubicBezTo>
                      <a:pt x="111" y="87"/>
                      <a:pt x="111" y="87"/>
                      <a:pt x="111" y="87"/>
                    </a:cubicBezTo>
                    <a:close/>
                    <a:moveTo>
                      <a:pt x="111" y="75"/>
                    </a:moveTo>
                    <a:cubicBezTo>
                      <a:pt x="112" y="75"/>
                      <a:pt x="113" y="75"/>
                      <a:pt x="115" y="75"/>
                    </a:cubicBezTo>
                    <a:cubicBezTo>
                      <a:pt x="115" y="75"/>
                      <a:pt x="115" y="75"/>
                      <a:pt x="115" y="75"/>
                    </a:cubicBezTo>
                    <a:cubicBezTo>
                      <a:pt x="116" y="74"/>
                      <a:pt x="118" y="73"/>
                      <a:pt x="120" y="72"/>
                    </a:cubicBezTo>
                    <a:cubicBezTo>
                      <a:pt x="120" y="72"/>
                      <a:pt x="120" y="72"/>
                      <a:pt x="120" y="72"/>
                    </a:cubicBezTo>
                    <a:cubicBezTo>
                      <a:pt x="121" y="71"/>
                      <a:pt x="125" y="68"/>
                      <a:pt x="131" y="64"/>
                    </a:cubicBezTo>
                    <a:cubicBezTo>
                      <a:pt x="131" y="64"/>
                      <a:pt x="131" y="64"/>
                      <a:pt x="131" y="64"/>
                    </a:cubicBezTo>
                    <a:cubicBezTo>
                      <a:pt x="137" y="60"/>
                      <a:pt x="144" y="55"/>
                      <a:pt x="151" y="49"/>
                    </a:cubicBezTo>
                    <a:cubicBezTo>
                      <a:pt x="151" y="49"/>
                      <a:pt x="151" y="49"/>
                      <a:pt x="151" y="49"/>
                    </a:cubicBezTo>
                    <a:cubicBezTo>
                      <a:pt x="166" y="38"/>
                      <a:pt x="184" y="25"/>
                      <a:pt x="195" y="17"/>
                    </a:cubicBezTo>
                    <a:cubicBezTo>
                      <a:pt x="195" y="17"/>
                      <a:pt x="195" y="17"/>
                      <a:pt x="195" y="17"/>
                    </a:cubicBezTo>
                    <a:cubicBezTo>
                      <a:pt x="198" y="15"/>
                      <a:pt x="201" y="12"/>
                      <a:pt x="203" y="11"/>
                    </a:cubicBezTo>
                    <a:cubicBezTo>
                      <a:pt x="203" y="11"/>
                      <a:pt x="203" y="11"/>
                      <a:pt x="203" y="11"/>
                    </a:cubicBezTo>
                    <a:cubicBezTo>
                      <a:pt x="13" y="11"/>
                      <a:pt x="13" y="11"/>
                      <a:pt x="13" y="11"/>
                    </a:cubicBezTo>
                    <a:cubicBezTo>
                      <a:pt x="14" y="12"/>
                      <a:pt x="15" y="12"/>
                      <a:pt x="16" y="13"/>
                    </a:cubicBezTo>
                    <a:cubicBezTo>
                      <a:pt x="16" y="13"/>
                      <a:pt x="16" y="13"/>
                      <a:pt x="16" y="13"/>
                    </a:cubicBezTo>
                    <a:cubicBezTo>
                      <a:pt x="21" y="16"/>
                      <a:pt x="27" y="21"/>
                      <a:pt x="35" y="26"/>
                    </a:cubicBezTo>
                    <a:cubicBezTo>
                      <a:pt x="35" y="26"/>
                      <a:pt x="35" y="26"/>
                      <a:pt x="35" y="26"/>
                    </a:cubicBezTo>
                    <a:cubicBezTo>
                      <a:pt x="50" y="36"/>
                      <a:pt x="69" y="49"/>
                      <a:pt x="84" y="59"/>
                    </a:cubicBezTo>
                    <a:cubicBezTo>
                      <a:pt x="84" y="59"/>
                      <a:pt x="84" y="59"/>
                      <a:pt x="84" y="59"/>
                    </a:cubicBezTo>
                    <a:cubicBezTo>
                      <a:pt x="93" y="66"/>
                      <a:pt x="102" y="71"/>
                      <a:pt x="106" y="74"/>
                    </a:cubicBezTo>
                    <a:cubicBezTo>
                      <a:pt x="106" y="74"/>
                      <a:pt x="106" y="74"/>
                      <a:pt x="106" y="74"/>
                    </a:cubicBezTo>
                    <a:cubicBezTo>
                      <a:pt x="106" y="74"/>
                      <a:pt x="107" y="75"/>
                      <a:pt x="107" y="75"/>
                    </a:cubicBezTo>
                    <a:cubicBezTo>
                      <a:pt x="107" y="75"/>
                      <a:pt x="107" y="75"/>
                      <a:pt x="107" y="75"/>
                    </a:cubicBezTo>
                    <a:cubicBezTo>
                      <a:pt x="109" y="75"/>
                      <a:pt x="110" y="75"/>
                      <a:pt x="111" y="7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5" name="文本框 64"/>
            <p:cNvSpPr txBox="1"/>
            <p:nvPr/>
          </p:nvSpPr>
          <p:spPr>
            <a:xfrm>
              <a:off x="9431293" y="1599024"/>
              <a:ext cx="1072730" cy="584775"/>
            </a:xfrm>
            <a:prstGeom prst="rect">
              <a:avLst/>
            </a:prstGeom>
            <a:noFill/>
          </p:spPr>
          <p:txBody>
            <a:bodyPr wrap="none" rtlCol="0">
              <a:spAutoFit/>
            </a:bodyPr>
            <a:lstStyle/>
            <a:p>
              <a:r>
                <a:rPr lang="en-US" altLang="zh-CN" sz="3200" b="1" dirty="0">
                  <a:latin typeface="微软雅黑" panose="020B0503020204020204" pitchFamily="34" charset="-122"/>
                  <a:ea typeface="微软雅黑" panose="020B0503020204020204" pitchFamily="34" charset="-122"/>
                </a:rPr>
                <a:t>35%</a:t>
              </a:r>
              <a:endParaRPr lang="zh-CN" altLang="en-US" sz="3200" b="1" dirty="0">
                <a:latin typeface="微软雅黑" panose="020B0503020204020204" pitchFamily="34" charset="-122"/>
                <a:ea typeface="微软雅黑" panose="020B0503020204020204" pitchFamily="34" charset="-122"/>
              </a:endParaRPr>
            </a:p>
          </p:txBody>
        </p:sp>
        <p:sp>
          <p:nvSpPr>
            <p:cNvPr id="66" name="文本框 65"/>
            <p:cNvSpPr txBox="1"/>
            <p:nvPr/>
          </p:nvSpPr>
          <p:spPr>
            <a:xfrm>
              <a:off x="9433016" y="2124881"/>
              <a:ext cx="2006303"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cs typeface="Arial Unicode MS" panose="020B0604020202020204" pitchFamily="34" charset="-122"/>
                </a:rPr>
                <a:t>营销成本</a:t>
              </a:r>
            </a:p>
          </p:txBody>
        </p:sp>
        <p:sp>
          <p:nvSpPr>
            <p:cNvPr id="69" name="文本框 68"/>
            <p:cNvSpPr txBox="1"/>
            <p:nvPr/>
          </p:nvSpPr>
          <p:spPr>
            <a:xfrm>
              <a:off x="6128803" y="5441440"/>
              <a:ext cx="1072730" cy="584775"/>
            </a:xfrm>
            <a:prstGeom prst="rect">
              <a:avLst/>
            </a:prstGeom>
            <a:noFill/>
          </p:spPr>
          <p:txBody>
            <a:bodyPr wrap="none" rtlCol="0">
              <a:spAutoFit/>
            </a:bodyPr>
            <a:lstStyle/>
            <a:p>
              <a:r>
                <a:rPr lang="en-US" altLang="zh-CN" sz="3200" b="1" dirty="0">
                  <a:latin typeface="微软雅黑" panose="020B0503020204020204" pitchFamily="34" charset="-122"/>
                  <a:ea typeface="微软雅黑" panose="020B0503020204020204" pitchFamily="34" charset="-122"/>
                </a:rPr>
                <a:t>25%</a:t>
              </a:r>
              <a:endParaRPr lang="zh-CN" altLang="en-US" sz="3200" b="1" dirty="0">
                <a:latin typeface="微软雅黑" panose="020B0503020204020204" pitchFamily="34" charset="-122"/>
                <a:ea typeface="微软雅黑" panose="020B0503020204020204" pitchFamily="34" charset="-122"/>
              </a:endParaRPr>
            </a:p>
          </p:txBody>
        </p:sp>
        <p:sp>
          <p:nvSpPr>
            <p:cNvPr id="70" name="文本框 69"/>
            <p:cNvSpPr txBox="1"/>
            <p:nvPr/>
          </p:nvSpPr>
          <p:spPr>
            <a:xfrm>
              <a:off x="6101603" y="5145771"/>
              <a:ext cx="2006303"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cs typeface="Arial Unicode MS" panose="020B0604020202020204" pitchFamily="34" charset="-122"/>
                </a:rPr>
                <a:t>人员成本</a:t>
              </a:r>
            </a:p>
          </p:txBody>
        </p:sp>
        <p:sp>
          <p:nvSpPr>
            <p:cNvPr id="71" name="文本框 70"/>
            <p:cNvSpPr txBox="1"/>
            <p:nvPr/>
          </p:nvSpPr>
          <p:spPr>
            <a:xfrm>
              <a:off x="9460216" y="5441440"/>
              <a:ext cx="1072730" cy="584775"/>
            </a:xfrm>
            <a:prstGeom prst="rect">
              <a:avLst/>
            </a:prstGeom>
            <a:noFill/>
          </p:spPr>
          <p:txBody>
            <a:bodyPr wrap="none" rtlCol="0">
              <a:spAutoFit/>
            </a:bodyPr>
            <a:lstStyle/>
            <a:p>
              <a:r>
                <a:rPr lang="en-US" altLang="zh-CN" sz="3200" b="1" dirty="0">
                  <a:latin typeface="微软雅黑" panose="020B0503020204020204" pitchFamily="34" charset="-122"/>
                  <a:ea typeface="微软雅黑" panose="020B0503020204020204" pitchFamily="34" charset="-122"/>
                </a:rPr>
                <a:t>15%</a:t>
              </a:r>
              <a:endParaRPr lang="zh-CN" altLang="en-US" sz="3200" b="1" dirty="0">
                <a:latin typeface="微软雅黑" panose="020B0503020204020204" pitchFamily="34" charset="-122"/>
                <a:ea typeface="微软雅黑" panose="020B0503020204020204" pitchFamily="34" charset="-122"/>
              </a:endParaRPr>
            </a:p>
          </p:txBody>
        </p:sp>
        <p:sp>
          <p:nvSpPr>
            <p:cNvPr id="72" name="文本框 71"/>
            <p:cNvSpPr txBox="1"/>
            <p:nvPr/>
          </p:nvSpPr>
          <p:spPr>
            <a:xfrm>
              <a:off x="9433016" y="5145771"/>
              <a:ext cx="2006303"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cs typeface="Arial Unicode MS" panose="020B0604020202020204" pitchFamily="34" charset="-122"/>
                </a:rPr>
                <a:t>其它成本</a:t>
              </a:r>
            </a:p>
          </p:txBody>
        </p:sp>
      </p:grpSp>
      <p:grpSp>
        <p:nvGrpSpPr>
          <p:cNvPr id="64" name="原创设计师QQ598969553           _4"/>
          <p:cNvGrpSpPr/>
          <p:nvPr/>
        </p:nvGrpSpPr>
        <p:grpSpPr>
          <a:xfrm>
            <a:off x="7381970" y="2821262"/>
            <a:ext cx="1962750" cy="1962750"/>
            <a:chOff x="7331495" y="2797249"/>
            <a:chExt cx="1962750" cy="1962750"/>
          </a:xfrm>
        </p:grpSpPr>
        <p:pic>
          <p:nvPicPr>
            <p:cNvPr id="34" name="图片 33"/>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7331495" y="2797249"/>
              <a:ext cx="1962750" cy="1962750"/>
            </a:xfrm>
            <a:prstGeom prst="rect">
              <a:avLst/>
            </a:prstGeom>
            <a:effectLst>
              <a:outerShdw blurRad="254000" dist="25400" dir="2700000" sx="102000" sy="102000" algn="tl" rotWithShape="0">
                <a:prstClr val="black">
                  <a:alpha val="28000"/>
                </a:prstClr>
              </a:outerShdw>
            </a:effectLst>
          </p:spPr>
        </p:pic>
        <p:sp>
          <p:nvSpPr>
            <p:cNvPr id="63" name="TextBox 4"/>
            <p:cNvSpPr txBox="1"/>
            <p:nvPr/>
          </p:nvSpPr>
          <p:spPr>
            <a:xfrm>
              <a:off x="7827569" y="3266298"/>
              <a:ext cx="902811" cy="954107"/>
            </a:xfrm>
            <a:prstGeom prst="rect">
              <a:avLst/>
            </a:prstGeom>
            <a:noFill/>
          </p:spPr>
          <p:txBody>
            <a:bodyPr wrap="none" rtlCol="0">
              <a:spAutoFit/>
            </a:bodyPr>
            <a:lstStyle/>
            <a:p>
              <a:pPr algn="ctr"/>
              <a:r>
                <a:rPr lang="zh-CN" altLang="en-US" sz="2800" b="1" dirty="0">
                  <a:solidFill>
                    <a:schemeClr val="tx1">
                      <a:lumMod val="95000"/>
                      <a:lumOff val="5000"/>
                    </a:schemeClr>
                  </a:solidFill>
                  <a:latin typeface="微软雅黑" pitchFamily="34" charset="-122"/>
                  <a:ea typeface="微软雅黑" pitchFamily="34" charset="-122"/>
                </a:rPr>
                <a:t>支出</a:t>
              </a:r>
              <a:endParaRPr lang="en-US" altLang="zh-CN" sz="2800" b="1" dirty="0">
                <a:solidFill>
                  <a:schemeClr val="tx1">
                    <a:lumMod val="95000"/>
                    <a:lumOff val="5000"/>
                  </a:schemeClr>
                </a:solidFill>
                <a:latin typeface="微软雅黑" pitchFamily="34" charset="-122"/>
                <a:ea typeface="微软雅黑" pitchFamily="34" charset="-122"/>
              </a:endParaRPr>
            </a:p>
            <a:p>
              <a:pPr algn="ctr"/>
              <a:r>
                <a:rPr lang="zh-CN" altLang="en-US" sz="2800" b="1" dirty="0">
                  <a:solidFill>
                    <a:schemeClr val="tx1">
                      <a:lumMod val="95000"/>
                      <a:lumOff val="5000"/>
                    </a:schemeClr>
                  </a:solidFill>
                  <a:latin typeface="微软雅黑" pitchFamily="34" charset="-122"/>
                  <a:ea typeface="微软雅黑" pitchFamily="34" charset="-122"/>
                </a:rPr>
                <a:t>成本</a:t>
              </a:r>
              <a:endParaRPr lang="en-US" altLang="zh-CN" sz="2800" b="1" dirty="0">
                <a:solidFill>
                  <a:schemeClr val="tx1">
                    <a:lumMod val="95000"/>
                    <a:lumOff val="5000"/>
                  </a:schemeClr>
                </a:solidFill>
                <a:latin typeface="微软雅黑" pitchFamily="34" charset="-122"/>
                <a:ea typeface="微软雅黑" pitchFamily="34" charset="-122"/>
              </a:endParaRPr>
            </a:p>
          </p:txBody>
        </p:sp>
      </p:grpSp>
      <p:sp>
        <p:nvSpPr>
          <p:cNvPr id="74" name="原创设计师QQ598969553           _5"/>
          <p:cNvSpPr/>
          <p:nvPr/>
        </p:nvSpPr>
        <p:spPr>
          <a:xfrm>
            <a:off x="1257489" y="2106326"/>
            <a:ext cx="643208" cy="663127"/>
          </a:xfrm>
          <a:prstGeom prst="roundRect">
            <a:avLst>
              <a:gd name="adj" fmla="val 7822"/>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原创设计师QQ598969553           _6"/>
          <p:cNvSpPr/>
          <p:nvPr/>
        </p:nvSpPr>
        <p:spPr>
          <a:xfrm>
            <a:off x="2038815" y="2036432"/>
            <a:ext cx="3113368" cy="1569660"/>
          </a:xfrm>
          <a:prstGeom prst="rect">
            <a:avLst/>
          </a:prstGeom>
        </p:spPr>
        <p:txBody>
          <a:bodyPr wrap="square">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a:t>
            </a:r>
            <a:endParaRPr lang="en-US" altLang="zh-CN" sz="1600" cap="all" dirty="0">
              <a:latin typeface="微软雅黑" pitchFamily="34" charset="-122"/>
              <a:ea typeface="微软雅黑" pitchFamily="34" charset="-122"/>
            </a:endParaRPr>
          </a:p>
        </p:txBody>
      </p:sp>
      <p:sp>
        <p:nvSpPr>
          <p:cNvPr id="76" name="原创设计师QQ598969553           _7"/>
          <p:cNvSpPr/>
          <p:nvPr/>
        </p:nvSpPr>
        <p:spPr>
          <a:xfrm>
            <a:off x="1265249" y="3590453"/>
            <a:ext cx="643208" cy="663127"/>
          </a:xfrm>
          <a:prstGeom prst="roundRect">
            <a:avLst>
              <a:gd name="adj" fmla="val 7822"/>
            </a:avLst>
          </a:prstGeom>
          <a:solidFill>
            <a:schemeClr val="tx1"/>
          </a:solidFill>
          <a:ln>
            <a:solidFill>
              <a:schemeClr val="tx1"/>
            </a:soli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原创设计师QQ598969553           _8"/>
          <p:cNvSpPr/>
          <p:nvPr/>
        </p:nvSpPr>
        <p:spPr>
          <a:xfrm>
            <a:off x="2046575" y="3520559"/>
            <a:ext cx="3113368" cy="1569660"/>
          </a:xfrm>
          <a:prstGeom prst="rect">
            <a:avLst/>
          </a:prstGeom>
        </p:spPr>
        <p:txBody>
          <a:bodyPr wrap="square">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a:t>
            </a:r>
            <a:endParaRPr lang="en-US" altLang="zh-CN" sz="1600" cap="all" dirty="0">
              <a:latin typeface="微软雅黑" pitchFamily="34" charset="-122"/>
              <a:ea typeface="微软雅黑" pitchFamily="34" charset="-122"/>
            </a:endParaRPr>
          </a:p>
        </p:txBody>
      </p:sp>
      <p:pic>
        <p:nvPicPr>
          <p:cNvPr id="36" name="Picture 64"/>
          <p:cNvPicPr>
            <a:picLocks noGrp="1" noSelect="1" noRot="1" noChangeAspect="1" noMove="1" noResize="1" noChangeShapeType="1"/>
          </p:cNvPicPr>
          <p:nvPr/>
        </p:nvPicPr>
        <p:blipFill>
          <a:blip r:embed="rId5"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1448578825"/>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3" presetClass="entr" presetSubtype="16" fill="hold" nodeType="afterEffect">
                                  <p:stCondLst>
                                    <p:cond delay="0"/>
                                  </p:stCondLst>
                                  <p:childTnLst>
                                    <p:set>
                                      <p:cBhvr>
                                        <p:cTn id="15" dur="1" fill="hold">
                                          <p:stCondLst>
                                            <p:cond delay="0"/>
                                          </p:stCondLst>
                                        </p:cTn>
                                        <p:tgtEl>
                                          <p:spTgt spid="64"/>
                                        </p:tgtEl>
                                        <p:attrNameLst>
                                          <p:attrName>style.visibility</p:attrName>
                                        </p:attrNameLst>
                                      </p:cBhvr>
                                      <p:to>
                                        <p:strVal val="visible"/>
                                      </p:to>
                                    </p:set>
                                    <p:anim calcmode="lin" valueType="num">
                                      <p:cBhvr>
                                        <p:cTn id="16" dur="500" fill="hold"/>
                                        <p:tgtEl>
                                          <p:spTgt spid="64"/>
                                        </p:tgtEl>
                                        <p:attrNameLst>
                                          <p:attrName>ppt_w</p:attrName>
                                        </p:attrNameLst>
                                      </p:cBhvr>
                                      <p:tavLst>
                                        <p:tav tm="0">
                                          <p:val>
                                            <p:fltVal val="0"/>
                                          </p:val>
                                        </p:tav>
                                        <p:tav tm="100000">
                                          <p:val>
                                            <p:strVal val="#ppt_w"/>
                                          </p:val>
                                        </p:tav>
                                      </p:tavLst>
                                    </p:anim>
                                    <p:anim calcmode="lin" valueType="num">
                                      <p:cBhvr>
                                        <p:cTn id="17" dur="500" fill="hold"/>
                                        <p:tgtEl>
                                          <p:spTgt spid="64"/>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21" presetClass="entr" presetSubtype="1" fill="hold" nodeType="afterEffect">
                                  <p:stCondLst>
                                    <p:cond delay="0"/>
                                  </p:stCondLst>
                                  <p:childTnLst>
                                    <p:set>
                                      <p:cBhvr>
                                        <p:cTn id="20" dur="1" fill="hold">
                                          <p:stCondLst>
                                            <p:cond delay="0"/>
                                          </p:stCondLst>
                                        </p:cTn>
                                        <p:tgtEl>
                                          <p:spTgt spid="73"/>
                                        </p:tgtEl>
                                        <p:attrNameLst>
                                          <p:attrName>style.visibility</p:attrName>
                                        </p:attrNameLst>
                                      </p:cBhvr>
                                      <p:to>
                                        <p:strVal val="visible"/>
                                      </p:to>
                                    </p:set>
                                    <p:animEffect transition="in" filter="wheel(1)">
                                      <p:cBhvr>
                                        <p:cTn id="21" dur="750"/>
                                        <p:tgtEl>
                                          <p:spTgt spid="73"/>
                                        </p:tgtEl>
                                      </p:cBhvr>
                                    </p:animEffect>
                                  </p:childTnLst>
                                </p:cTn>
                              </p:par>
                            </p:childTnLst>
                          </p:cTn>
                        </p:par>
                        <p:par>
                          <p:cTn id="22" fill="hold">
                            <p:stCondLst>
                              <p:cond delay="1750"/>
                            </p:stCondLst>
                            <p:childTnLst>
                              <p:par>
                                <p:cTn id="23" presetID="2" presetClass="entr" presetSubtype="4" fill="hold" grpId="0" nodeType="afterEffect">
                                  <p:stCondLst>
                                    <p:cond delay="0"/>
                                  </p:stCondLst>
                                  <p:childTnLst>
                                    <p:set>
                                      <p:cBhvr>
                                        <p:cTn id="24" dur="1" fill="hold">
                                          <p:stCondLst>
                                            <p:cond delay="0"/>
                                          </p:stCondLst>
                                        </p:cTn>
                                        <p:tgtEl>
                                          <p:spTgt spid="74"/>
                                        </p:tgtEl>
                                        <p:attrNameLst>
                                          <p:attrName>style.visibility</p:attrName>
                                        </p:attrNameLst>
                                      </p:cBhvr>
                                      <p:to>
                                        <p:strVal val="visible"/>
                                      </p:to>
                                    </p:set>
                                    <p:anim calcmode="lin" valueType="num">
                                      <p:cBhvr additive="base">
                                        <p:cTn id="25" dur="250" fill="hold"/>
                                        <p:tgtEl>
                                          <p:spTgt spid="74"/>
                                        </p:tgtEl>
                                        <p:attrNameLst>
                                          <p:attrName>ppt_x</p:attrName>
                                        </p:attrNameLst>
                                      </p:cBhvr>
                                      <p:tavLst>
                                        <p:tav tm="0">
                                          <p:val>
                                            <p:strVal val="#ppt_x"/>
                                          </p:val>
                                        </p:tav>
                                        <p:tav tm="100000">
                                          <p:val>
                                            <p:strVal val="#ppt_x"/>
                                          </p:val>
                                        </p:tav>
                                      </p:tavLst>
                                    </p:anim>
                                    <p:anim calcmode="lin" valueType="num">
                                      <p:cBhvr additive="base">
                                        <p:cTn id="26" dur="250" fill="hold"/>
                                        <p:tgtEl>
                                          <p:spTgt spid="74"/>
                                        </p:tgtEl>
                                        <p:attrNameLst>
                                          <p:attrName>ppt_y</p:attrName>
                                        </p:attrNameLst>
                                      </p:cBhvr>
                                      <p:tavLst>
                                        <p:tav tm="0">
                                          <p:val>
                                            <p:strVal val="1+#ppt_h/2"/>
                                          </p:val>
                                        </p:tav>
                                        <p:tav tm="100000">
                                          <p:val>
                                            <p:strVal val="#ppt_y"/>
                                          </p:val>
                                        </p:tav>
                                      </p:tavLst>
                                    </p:anim>
                                  </p:childTnLst>
                                </p:cTn>
                              </p:par>
                            </p:childTnLst>
                          </p:cTn>
                        </p:par>
                        <p:par>
                          <p:cTn id="27" fill="hold">
                            <p:stCondLst>
                              <p:cond delay="2000"/>
                            </p:stCondLst>
                            <p:childTnLst>
                              <p:par>
                                <p:cTn id="28" presetID="17" presetClass="entr" presetSubtype="1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 calcmode="lin" valueType="num">
                                      <p:cBhvr>
                                        <p:cTn id="30" dur="250" fill="hold"/>
                                        <p:tgtEl>
                                          <p:spTgt spid="75"/>
                                        </p:tgtEl>
                                        <p:attrNameLst>
                                          <p:attrName>ppt_w</p:attrName>
                                        </p:attrNameLst>
                                      </p:cBhvr>
                                      <p:tavLst>
                                        <p:tav tm="0">
                                          <p:val>
                                            <p:fltVal val="0"/>
                                          </p:val>
                                        </p:tav>
                                        <p:tav tm="100000">
                                          <p:val>
                                            <p:strVal val="#ppt_w"/>
                                          </p:val>
                                        </p:tav>
                                      </p:tavLst>
                                    </p:anim>
                                    <p:anim calcmode="lin" valueType="num">
                                      <p:cBhvr>
                                        <p:cTn id="31" dur="250" fill="hold"/>
                                        <p:tgtEl>
                                          <p:spTgt spid="75"/>
                                        </p:tgtEl>
                                        <p:attrNameLst>
                                          <p:attrName>ppt_h</p:attrName>
                                        </p:attrNameLst>
                                      </p:cBhvr>
                                      <p:tavLst>
                                        <p:tav tm="0">
                                          <p:val>
                                            <p:strVal val="#ppt_h"/>
                                          </p:val>
                                        </p:tav>
                                        <p:tav tm="100000">
                                          <p:val>
                                            <p:strVal val="#ppt_h"/>
                                          </p:val>
                                        </p:tav>
                                      </p:tavLst>
                                    </p:anim>
                                  </p:childTnLst>
                                </p:cTn>
                              </p:par>
                            </p:childTnLst>
                          </p:cTn>
                        </p:par>
                        <p:par>
                          <p:cTn id="32" fill="hold">
                            <p:stCondLst>
                              <p:cond delay="2250"/>
                            </p:stCondLst>
                            <p:childTnLst>
                              <p:par>
                                <p:cTn id="33" presetID="2" presetClass="entr" presetSubtype="4" fill="hold" grpId="0" nodeType="afterEffect">
                                  <p:stCondLst>
                                    <p:cond delay="0"/>
                                  </p:stCondLst>
                                  <p:childTnLst>
                                    <p:set>
                                      <p:cBhvr>
                                        <p:cTn id="34" dur="1" fill="hold">
                                          <p:stCondLst>
                                            <p:cond delay="0"/>
                                          </p:stCondLst>
                                        </p:cTn>
                                        <p:tgtEl>
                                          <p:spTgt spid="76"/>
                                        </p:tgtEl>
                                        <p:attrNameLst>
                                          <p:attrName>style.visibility</p:attrName>
                                        </p:attrNameLst>
                                      </p:cBhvr>
                                      <p:to>
                                        <p:strVal val="visible"/>
                                      </p:to>
                                    </p:set>
                                    <p:anim calcmode="lin" valueType="num">
                                      <p:cBhvr additive="base">
                                        <p:cTn id="35" dur="250" fill="hold"/>
                                        <p:tgtEl>
                                          <p:spTgt spid="76"/>
                                        </p:tgtEl>
                                        <p:attrNameLst>
                                          <p:attrName>ppt_x</p:attrName>
                                        </p:attrNameLst>
                                      </p:cBhvr>
                                      <p:tavLst>
                                        <p:tav tm="0">
                                          <p:val>
                                            <p:strVal val="#ppt_x"/>
                                          </p:val>
                                        </p:tav>
                                        <p:tav tm="100000">
                                          <p:val>
                                            <p:strVal val="#ppt_x"/>
                                          </p:val>
                                        </p:tav>
                                      </p:tavLst>
                                    </p:anim>
                                    <p:anim calcmode="lin" valueType="num">
                                      <p:cBhvr additive="base">
                                        <p:cTn id="36" dur="250" fill="hold"/>
                                        <p:tgtEl>
                                          <p:spTgt spid="76"/>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17" presetClass="entr" presetSubtype="10" fill="hold" grpId="0" nodeType="afterEffect">
                                  <p:stCondLst>
                                    <p:cond delay="0"/>
                                  </p:stCondLst>
                                  <p:childTnLst>
                                    <p:set>
                                      <p:cBhvr>
                                        <p:cTn id="39" dur="1" fill="hold">
                                          <p:stCondLst>
                                            <p:cond delay="0"/>
                                          </p:stCondLst>
                                        </p:cTn>
                                        <p:tgtEl>
                                          <p:spTgt spid="77"/>
                                        </p:tgtEl>
                                        <p:attrNameLst>
                                          <p:attrName>style.visibility</p:attrName>
                                        </p:attrNameLst>
                                      </p:cBhvr>
                                      <p:to>
                                        <p:strVal val="visible"/>
                                      </p:to>
                                    </p:set>
                                    <p:anim calcmode="lin" valueType="num">
                                      <p:cBhvr>
                                        <p:cTn id="40" dur="250" fill="hold"/>
                                        <p:tgtEl>
                                          <p:spTgt spid="77"/>
                                        </p:tgtEl>
                                        <p:attrNameLst>
                                          <p:attrName>ppt_w</p:attrName>
                                        </p:attrNameLst>
                                      </p:cBhvr>
                                      <p:tavLst>
                                        <p:tav tm="0">
                                          <p:val>
                                            <p:fltVal val="0"/>
                                          </p:val>
                                        </p:tav>
                                        <p:tav tm="100000">
                                          <p:val>
                                            <p:strVal val="#ppt_w"/>
                                          </p:val>
                                        </p:tav>
                                      </p:tavLst>
                                    </p:anim>
                                    <p:anim calcmode="lin" valueType="num">
                                      <p:cBhvr>
                                        <p:cTn id="41" dur="250" fill="hold"/>
                                        <p:tgtEl>
                                          <p:spTgt spid="7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4" grpId="0" animBg="1"/>
      <p:bldP spid="75" grpId="0"/>
      <p:bldP spid="76" grpId="0" animBg="1"/>
      <p:bldP spid="7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资金预算</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CAPITAL BUDGET</a:t>
            </a:r>
            <a:endParaRPr lang="zh-CN" altLang="en-US" sz="1600" dirty="0">
              <a:solidFill>
                <a:srgbClr val="C00000"/>
              </a:solidFill>
              <a:latin typeface="微软雅黑" pitchFamily="34" charset="-122"/>
              <a:ea typeface="微软雅黑" pitchFamily="34" charset="-122"/>
            </a:endParaRPr>
          </a:p>
        </p:txBody>
      </p:sp>
      <p:sp>
        <p:nvSpPr>
          <p:cNvPr id="5" name="原创设计师QQ598969553           _3"/>
          <p:cNvSpPr/>
          <p:nvPr/>
        </p:nvSpPr>
        <p:spPr>
          <a:xfrm>
            <a:off x="875011" y="3651905"/>
            <a:ext cx="1857612" cy="1589546"/>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noFill/>
          <a:ln w="12700">
            <a:solidFill>
              <a:schemeClr val="bg1">
                <a:lumMod val="50000"/>
              </a:schemeClr>
            </a:soli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原创设计师QQ598969553           _4"/>
          <p:cNvSpPr/>
          <p:nvPr/>
        </p:nvSpPr>
        <p:spPr>
          <a:xfrm>
            <a:off x="2376732" y="2829402"/>
            <a:ext cx="1808436" cy="1547466"/>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noFill/>
          <a:ln w="12700">
            <a:solidFill>
              <a:schemeClr val="bg1">
                <a:lumMod val="50000"/>
              </a:schemeClr>
            </a:soli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原创设计师QQ598969553           _5"/>
          <p:cNvSpPr/>
          <p:nvPr/>
        </p:nvSpPr>
        <p:spPr>
          <a:xfrm>
            <a:off x="1715946" y="3760777"/>
            <a:ext cx="2428365" cy="2077936"/>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solidFill>
                  <a:schemeClr val="tx1"/>
                </a:solidFill>
                <a:latin typeface="微软雅黑" pitchFamily="34" charset="-122"/>
                <a:ea typeface="微软雅黑" pitchFamily="34" charset="-122"/>
              </a:rPr>
              <a:t>所需</a:t>
            </a:r>
            <a:endParaRPr lang="en-US" altLang="zh-CN" sz="3200" b="1" dirty="0">
              <a:solidFill>
                <a:schemeClr val="tx1"/>
              </a:solidFill>
              <a:latin typeface="微软雅黑" pitchFamily="34" charset="-122"/>
              <a:ea typeface="微软雅黑" pitchFamily="34" charset="-122"/>
            </a:endParaRPr>
          </a:p>
          <a:p>
            <a:pPr algn="ctr"/>
            <a:r>
              <a:rPr lang="zh-CN" altLang="en-US" sz="3200" b="1" dirty="0">
                <a:solidFill>
                  <a:schemeClr val="tx1"/>
                </a:solidFill>
                <a:latin typeface="微软雅黑" pitchFamily="34" charset="-122"/>
                <a:ea typeface="微软雅黑" pitchFamily="34" charset="-122"/>
              </a:rPr>
              <a:t>资金</a:t>
            </a:r>
          </a:p>
        </p:txBody>
      </p:sp>
      <p:sp>
        <p:nvSpPr>
          <p:cNvPr id="17" name="原创设计师QQ598969553           _6"/>
          <p:cNvSpPr/>
          <p:nvPr/>
        </p:nvSpPr>
        <p:spPr>
          <a:xfrm>
            <a:off x="3990280" y="4002871"/>
            <a:ext cx="656938" cy="562137"/>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noFill/>
          <a:ln w="12700">
            <a:solidFill>
              <a:schemeClr val="bg1">
                <a:lumMod val="50000"/>
              </a:schemeClr>
            </a:soli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原创设计师QQ598969553           _7"/>
          <p:cNvSpPr/>
          <p:nvPr/>
        </p:nvSpPr>
        <p:spPr>
          <a:xfrm>
            <a:off x="1654178" y="2373235"/>
            <a:ext cx="1061017" cy="907905"/>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noFill/>
          <a:ln w="12700">
            <a:solidFill>
              <a:schemeClr val="bg1">
                <a:lumMod val="50000"/>
              </a:schemeClr>
            </a:soli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原创设计师QQ598969553           _8"/>
          <p:cNvSpPr/>
          <p:nvPr/>
        </p:nvSpPr>
        <p:spPr>
          <a:xfrm>
            <a:off x="5442825" y="3078650"/>
            <a:ext cx="1080084" cy="924221"/>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noFill/>
          <a:ln w="12700">
            <a:solidFill>
              <a:schemeClr val="bg1">
                <a:lumMod val="50000"/>
              </a:schemeClr>
            </a:soli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原创设计师QQ598969553           _9"/>
          <p:cNvCxnSpPr/>
          <p:nvPr/>
        </p:nvCxnSpPr>
        <p:spPr>
          <a:xfrm flipH="1" flipV="1">
            <a:off x="3573558" y="4835454"/>
            <a:ext cx="3055842" cy="701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2" name="原创设计师QQ598969553           _10"/>
          <p:cNvSpPr/>
          <p:nvPr/>
        </p:nvSpPr>
        <p:spPr>
          <a:xfrm>
            <a:off x="6671620" y="4346846"/>
            <a:ext cx="1369722" cy="1172063"/>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原创设计师QQ598969553           _11"/>
          <p:cNvSpPr txBox="1"/>
          <p:nvPr/>
        </p:nvSpPr>
        <p:spPr>
          <a:xfrm>
            <a:off x="6731951" y="4732822"/>
            <a:ext cx="1249061" cy="461665"/>
          </a:xfrm>
          <a:prstGeom prst="rect">
            <a:avLst/>
          </a:prstGeom>
          <a:noFill/>
        </p:spPr>
        <p:txBody>
          <a:bodyPr wrap="none">
            <a:spAutoFit/>
          </a:bodyPr>
          <a:lstStyle/>
          <a:p>
            <a:pPr algn="ctr" fontAlgn="auto">
              <a:spcBef>
                <a:spcPts val="0"/>
              </a:spcBef>
              <a:spcAft>
                <a:spcPts val="0"/>
              </a:spcAft>
              <a:defRPr/>
            </a:pPr>
            <a:r>
              <a:rPr lang="en-US" altLang="zh-CN" sz="2400" b="1" dirty="0">
                <a:solidFill>
                  <a:srgbClr val="C00000"/>
                </a:solidFill>
                <a:latin typeface="微软雅黑" pitchFamily="34" charset="-122"/>
                <a:ea typeface="微软雅黑" pitchFamily="34" charset="-122"/>
              </a:rPr>
              <a:t>2000</a:t>
            </a:r>
            <a:r>
              <a:rPr lang="zh-CN" altLang="en-US" sz="2400" b="1" dirty="0">
                <a:solidFill>
                  <a:srgbClr val="C00000"/>
                </a:solidFill>
                <a:latin typeface="微软雅黑" pitchFamily="34" charset="-122"/>
                <a:ea typeface="微软雅黑" pitchFamily="34" charset="-122"/>
              </a:rPr>
              <a:t>万</a:t>
            </a:r>
          </a:p>
        </p:txBody>
      </p:sp>
      <p:cxnSp>
        <p:nvCxnSpPr>
          <p:cNvPr id="24" name="原创设计师QQ598969553           _12"/>
          <p:cNvCxnSpPr/>
          <p:nvPr/>
        </p:nvCxnSpPr>
        <p:spPr>
          <a:xfrm flipH="1" flipV="1">
            <a:off x="5143699" y="2864971"/>
            <a:ext cx="3055842" cy="701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6" name="原创设计师QQ598969553           _13"/>
          <p:cNvSpPr/>
          <p:nvPr/>
        </p:nvSpPr>
        <p:spPr>
          <a:xfrm>
            <a:off x="7894449" y="2206368"/>
            <a:ext cx="1562749" cy="1337235"/>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rgbClr val="C00000"/>
                </a:solidFill>
                <a:latin typeface="微软雅黑" pitchFamily="34" charset="-122"/>
                <a:ea typeface="微软雅黑" pitchFamily="34" charset="-122"/>
              </a:rPr>
              <a:t>800</a:t>
            </a:r>
            <a:r>
              <a:rPr lang="zh-CN" altLang="en-US" sz="3200" b="1" dirty="0">
                <a:solidFill>
                  <a:srgbClr val="C00000"/>
                </a:solidFill>
                <a:latin typeface="微软雅黑" pitchFamily="34" charset="-122"/>
                <a:ea typeface="微软雅黑" pitchFamily="34" charset="-122"/>
              </a:rPr>
              <a:t>万</a:t>
            </a:r>
          </a:p>
        </p:txBody>
      </p:sp>
      <p:grpSp>
        <p:nvGrpSpPr>
          <p:cNvPr id="28" name="原创设计师QQ598969553           _14"/>
          <p:cNvGrpSpPr/>
          <p:nvPr/>
        </p:nvGrpSpPr>
        <p:grpSpPr>
          <a:xfrm>
            <a:off x="4168776" y="2145946"/>
            <a:ext cx="1597431" cy="1366912"/>
            <a:chOff x="5271435" y="2132499"/>
            <a:chExt cx="1597431" cy="1366912"/>
          </a:xfrm>
        </p:grpSpPr>
        <p:sp>
          <p:nvSpPr>
            <p:cNvPr id="9" name="矩形 2"/>
            <p:cNvSpPr/>
            <p:nvPr/>
          </p:nvSpPr>
          <p:spPr>
            <a:xfrm>
              <a:off x="5271435" y="2132499"/>
              <a:ext cx="1597431" cy="1366912"/>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5570405" y="2328971"/>
              <a:ext cx="991628" cy="954107"/>
            </a:xfrm>
            <a:prstGeom prst="rect">
              <a:avLst/>
            </a:prstGeom>
          </p:spPr>
          <p:txBody>
            <a:bodyPr wrap="square">
              <a:spAutoFit/>
            </a:bodyPr>
            <a:lstStyle/>
            <a:p>
              <a:pPr algn="ctr"/>
              <a:r>
                <a:rPr lang="zh-CN" altLang="en-US" sz="2800" b="1" dirty="0">
                  <a:solidFill>
                    <a:schemeClr val="bg1"/>
                  </a:solidFill>
                  <a:latin typeface="微软雅黑" pitchFamily="34" charset="-122"/>
                  <a:ea typeface="微软雅黑" pitchFamily="34" charset="-122"/>
                </a:rPr>
                <a:t>现有</a:t>
              </a:r>
              <a:endParaRPr lang="en-US" altLang="zh-CN" sz="2800" b="1" dirty="0">
                <a:solidFill>
                  <a:schemeClr val="bg1"/>
                </a:solidFill>
                <a:latin typeface="微软雅黑" pitchFamily="34" charset="-122"/>
                <a:ea typeface="微软雅黑" pitchFamily="34" charset="-122"/>
              </a:endParaRPr>
            </a:p>
            <a:p>
              <a:pPr algn="ctr"/>
              <a:r>
                <a:rPr lang="zh-CN" altLang="en-US" sz="2800" b="1" dirty="0">
                  <a:solidFill>
                    <a:schemeClr val="bg1"/>
                  </a:solidFill>
                  <a:latin typeface="微软雅黑" pitchFamily="34" charset="-122"/>
                  <a:ea typeface="微软雅黑" pitchFamily="34" charset="-122"/>
                </a:rPr>
                <a:t>资金</a:t>
              </a:r>
            </a:p>
          </p:txBody>
        </p:sp>
      </p:grpSp>
      <p:sp>
        <p:nvSpPr>
          <p:cNvPr id="29" name="原创设计师QQ598969553           _15"/>
          <p:cNvSpPr/>
          <p:nvPr/>
        </p:nvSpPr>
        <p:spPr>
          <a:xfrm>
            <a:off x="4775242" y="1308654"/>
            <a:ext cx="6532199" cy="1200329"/>
          </a:xfrm>
          <a:prstGeom prst="rect">
            <a:avLst/>
          </a:prstGeom>
        </p:spPr>
        <p:txBody>
          <a:bodyPr wrap="square">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endParaRPr lang="en-US" altLang="zh-CN" sz="1600" cap="all" dirty="0">
              <a:latin typeface="微软雅黑" pitchFamily="34" charset="-122"/>
              <a:ea typeface="微软雅黑" pitchFamily="34" charset="-122"/>
            </a:endParaRPr>
          </a:p>
        </p:txBody>
      </p:sp>
      <p:sp>
        <p:nvSpPr>
          <p:cNvPr id="30" name="原创设计师QQ598969553           _16"/>
          <p:cNvSpPr/>
          <p:nvPr/>
        </p:nvSpPr>
        <p:spPr>
          <a:xfrm>
            <a:off x="3666152" y="5524161"/>
            <a:ext cx="6532199" cy="1200329"/>
          </a:xfrm>
          <a:prstGeom prst="rect">
            <a:avLst/>
          </a:prstGeom>
        </p:spPr>
        <p:txBody>
          <a:bodyPr wrap="square">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endParaRPr lang="en-US" altLang="zh-CN" sz="1600" cap="all" dirty="0">
              <a:latin typeface="微软雅黑" pitchFamily="34" charset="-122"/>
              <a:ea typeface="微软雅黑" pitchFamily="34" charset="-122"/>
            </a:endParaRPr>
          </a:p>
        </p:txBody>
      </p:sp>
      <p:pic>
        <p:nvPicPr>
          <p:cNvPr id="20"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1933089313"/>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4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40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par>
                                <p:cTn id="23" presetID="53" presetClass="entr" presetSubtype="16" fill="hold" grpId="0" nodeType="withEffect">
                                  <p:stCondLst>
                                    <p:cond delay="4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par>
                          <p:cTn id="28" fill="hold">
                            <p:stCondLst>
                              <p:cond delay="900"/>
                            </p:stCondLst>
                            <p:childTnLst>
                              <p:par>
                                <p:cTn id="29" presetID="53" presetClass="entr" presetSubtype="16"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250" fill="hold"/>
                                        <p:tgtEl>
                                          <p:spTgt spid="17"/>
                                        </p:tgtEl>
                                        <p:attrNameLst>
                                          <p:attrName>ppt_w</p:attrName>
                                        </p:attrNameLst>
                                      </p:cBhvr>
                                      <p:tavLst>
                                        <p:tav tm="0">
                                          <p:val>
                                            <p:fltVal val="0"/>
                                          </p:val>
                                        </p:tav>
                                        <p:tav tm="100000">
                                          <p:val>
                                            <p:strVal val="#ppt_w"/>
                                          </p:val>
                                        </p:tav>
                                      </p:tavLst>
                                    </p:anim>
                                    <p:anim calcmode="lin" valueType="num">
                                      <p:cBhvr>
                                        <p:cTn id="32" dur="250" fill="hold"/>
                                        <p:tgtEl>
                                          <p:spTgt spid="17"/>
                                        </p:tgtEl>
                                        <p:attrNameLst>
                                          <p:attrName>ppt_h</p:attrName>
                                        </p:attrNameLst>
                                      </p:cBhvr>
                                      <p:tavLst>
                                        <p:tav tm="0">
                                          <p:val>
                                            <p:fltVal val="0"/>
                                          </p:val>
                                        </p:tav>
                                        <p:tav tm="100000">
                                          <p:val>
                                            <p:strVal val="#ppt_h"/>
                                          </p:val>
                                        </p:tav>
                                      </p:tavLst>
                                    </p:anim>
                                    <p:animEffect transition="in" filter="fade">
                                      <p:cBhvr>
                                        <p:cTn id="33" dur="250"/>
                                        <p:tgtEl>
                                          <p:spTgt spid="17"/>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Effect transition="in" filter="fade">
                                      <p:cBhvr>
                                        <p:cTn id="43" dur="500"/>
                                        <p:tgtEl>
                                          <p:spTgt spid="8"/>
                                        </p:tgtEl>
                                      </p:cBhvr>
                                    </p:animEffect>
                                  </p:childTnLst>
                                </p:cTn>
                              </p:par>
                            </p:childTnLst>
                          </p:cTn>
                        </p:par>
                        <p:par>
                          <p:cTn id="44" fill="hold">
                            <p:stCondLst>
                              <p:cond delay="1400"/>
                            </p:stCondLst>
                            <p:childTnLst>
                              <p:par>
                                <p:cTn id="45" presetID="22" presetClass="entr" presetSubtype="4"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down)">
                                      <p:cBhvr>
                                        <p:cTn id="47" dur="500"/>
                                        <p:tgtEl>
                                          <p:spTgt spid="19"/>
                                        </p:tgtEl>
                                      </p:cBhvr>
                                    </p:animEffect>
                                  </p:childTnLst>
                                </p:cTn>
                              </p:par>
                            </p:childTnLst>
                          </p:cTn>
                        </p:par>
                        <p:par>
                          <p:cTn id="48" fill="hold">
                            <p:stCondLst>
                              <p:cond delay="1900"/>
                            </p:stCondLst>
                            <p:childTnLst>
                              <p:par>
                                <p:cTn id="49" presetID="53" presetClass="entr" presetSubtype="16"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ppt_w</p:attrName>
                                        </p:attrNameLst>
                                      </p:cBhvr>
                                      <p:tavLst>
                                        <p:tav tm="0">
                                          <p:val>
                                            <p:fltVal val="0"/>
                                          </p:val>
                                        </p:tav>
                                        <p:tav tm="100000">
                                          <p:val>
                                            <p:strVal val="#ppt_w"/>
                                          </p:val>
                                        </p:tav>
                                      </p:tavLst>
                                    </p:anim>
                                    <p:anim calcmode="lin" valueType="num">
                                      <p:cBhvr>
                                        <p:cTn id="52" dur="500" fill="hold"/>
                                        <p:tgtEl>
                                          <p:spTgt spid="22"/>
                                        </p:tgtEl>
                                        <p:attrNameLst>
                                          <p:attrName>ppt_h</p:attrName>
                                        </p:attrNameLst>
                                      </p:cBhvr>
                                      <p:tavLst>
                                        <p:tav tm="0">
                                          <p:val>
                                            <p:fltVal val="0"/>
                                          </p:val>
                                        </p:tav>
                                        <p:tav tm="100000">
                                          <p:val>
                                            <p:strVal val="#ppt_h"/>
                                          </p:val>
                                        </p:tav>
                                      </p:tavLst>
                                    </p:anim>
                                    <p:animEffect transition="in" filter="fade">
                                      <p:cBhvr>
                                        <p:cTn id="53" dur="500"/>
                                        <p:tgtEl>
                                          <p:spTgt spid="22"/>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p:cTn id="56" dur="500" fill="hold"/>
                                        <p:tgtEl>
                                          <p:spTgt spid="23"/>
                                        </p:tgtEl>
                                        <p:attrNameLst>
                                          <p:attrName>ppt_w</p:attrName>
                                        </p:attrNameLst>
                                      </p:cBhvr>
                                      <p:tavLst>
                                        <p:tav tm="0">
                                          <p:val>
                                            <p:fltVal val="0"/>
                                          </p:val>
                                        </p:tav>
                                        <p:tav tm="100000">
                                          <p:val>
                                            <p:strVal val="#ppt_w"/>
                                          </p:val>
                                        </p:tav>
                                      </p:tavLst>
                                    </p:anim>
                                    <p:anim calcmode="lin" valueType="num">
                                      <p:cBhvr>
                                        <p:cTn id="57" dur="500" fill="hold"/>
                                        <p:tgtEl>
                                          <p:spTgt spid="23"/>
                                        </p:tgtEl>
                                        <p:attrNameLst>
                                          <p:attrName>ppt_h</p:attrName>
                                        </p:attrNameLst>
                                      </p:cBhvr>
                                      <p:tavLst>
                                        <p:tav tm="0">
                                          <p:val>
                                            <p:fltVal val="0"/>
                                          </p:val>
                                        </p:tav>
                                        <p:tav tm="100000">
                                          <p:val>
                                            <p:strVal val="#ppt_h"/>
                                          </p:val>
                                        </p:tav>
                                      </p:tavLst>
                                    </p:anim>
                                    <p:animEffect transition="in" filter="fade">
                                      <p:cBhvr>
                                        <p:cTn id="58" dur="500"/>
                                        <p:tgtEl>
                                          <p:spTgt spid="23"/>
                                        </p:tgtEl>
                                      </p:cBhvr>
                                    </p:animEffect>
                                  </p:childTnLst>
                                </p:cTn>
                              </p:par>
                            </p:childTnLst>
                          </p:cTn>
                        </p:par>
                        <p:par>
                          <p:cTn id="59" fill="hold">
                            <p:stCondLst>
                              <p:cond delay="2400"/>
                            </p:stCondLst>
                            <p:childTnLst>
                              <p:par>
                                <p:cTn id="60" presetID="53" presetClass="entr" presetSubtype="16" fill="hold" nodeType="after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childTnLst>
                          </p:cTn>
                        </p:par>
                        <p:par>
                          <p:cTn id="65" fill="hold">
                            <p:stCondLst>
                              <p:cond delay="2900"/>
                            </p:stCondLst>
                            <p:childTnLst>
                              <p:par>
                                <p:cTn id="66" presetID="22" presetClass="entr" presetSubtype="4" fill="hold" nodeType="after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wipe(down)">
                                      <p:cBhvr>
                                        <p:cTn id="68" dur="500"/>
                                        <p:tgtEl>
                                          <p:spTgt spid="24"/>
                                        </p:tgtEl>
                                      </p:cBhvr>
                                    </p:animEffect>
                                  </p:childTnLst>
                                </p:cTn>
                              </p:par>
                              <p:par>
                                <p:cTn id="69" presetID="53" presetClass="entr" presetSubtype="16" fill="hold" grpId="0" nodeType="withEffect">
                                  <p:stCondLst>
                                    <p:cond delay="400"/>
                                  </p:stCondLst>
                                  <p:childTnLst>
                                    <p:set>
                                      <p:cBhvr>
                                        <p:cTn id="70" dur="1" fill="hold">
                                          <p:stCondLst>
                                            <p:cond delay="0"/>
                                          </p:stCondLst>
                                        </p:cTn>
                                        <p:tgtEl>
                                          <p:spTgt spid="26"/>
                                        </p:tgtEl>
                                        <p:attrNameLst>
                                          <p:attrName>style.visibility</p:attrName>
                                        </p:attrNameLst>
                                      </p:cBhvr>
                                      <p:to>
                                        <p:strVal val="visible"/>
                                      </p:to>
                                    </p:set>
                                    <p:anim calcmode="lin" valueType="num">
                                      <p:cBhvr>
                                        <p:cTn id="71" dur="500" fill="hold"/>
                                        <p:tgtEl>
                                          <p:spTgt spid="26"/>
                                        </p:tgtEl>
                                        <p:attrNameLst>
                                          <p:attrName>ppt_w</p:attrName>
                                        </p:attrNameLst>
                                      </p:cBhvr>
                                      <p:tavLst>
                                        <p:tav tm="0">
                                          <p:val>
                                            <p:fltVal val="0"/>
                                          </p:val>
                                        </p:tav>
                                        <p:tav tm="100000">
                                          <p:val>
                                            <p:strVal val="#ppt_w"/>
                                          </p:val>
                                        </p:tav>
                                      </p:tavLst>
                                    </p:anim>
                                    <p:anim calcmode="lin" valueType="num">
                                      <p:cBhvr>
                                        <p:cTn id="72" dur="500" fill="hold"/>
                                        <p:tgtEl>
                                          <p:spTgt spid="26"/>
                                        </p:tgtEl>
                                        <p:attrNameLst>
                                          <p:attrName>ppt_h</p:attrName>
                                        </p:attrNameLst>
                                      </p:cBhvr>
                                      <p:tavLst>
                                        <p:tav tm="0">
                                          <p:val>
                                            <p:fltVal val="0"/>
                                          </p:val>
                                        </p:tav>
                                        <p:tav tm="100000">
                                          <p:val>
                                            <p:strVal val="#ppt_h"/>
                                          </p:val>
                                        </p:tav>
                                      </p:tavLst>
                                    </p:anim>
                                    <p:animEffect transition="in" filter="fade">
                                      <p:cBhvr>
                                        <p:cTn id="73" dur="500"/>
                                        <p:tgtEl>
                                          <p:spTgt spid="26"/>
                                        </p:tgtEl>
                                      </p:cBhvr>
                                    </p:animEffect>
                                  </p:childTnLst>
                                </p:cTn>
                              </p:par>
                            </p:childTnLst>
                          </p:cTn>
                        </p:par>
                        <p:par>
                          <p:cTn id="74" fill="hold">
                            <p:stCondLst>
                              <p:cond delay="3800"/>
                            </p:stCondLst>
                            <p:childTnLst>
                              <p:par>
                                <p:cTn id="75" presetID="22" presetClass="entr" presetSubtype="8" fill="hold" grpId="0" nodeType="afterEffect">
                                  <p:stCondLst>
                                    <p:cond delay="0"/>
                                  </p:stCondLst>
                                  <p:iterate type="lt">
                                    <p:tmPct val="30000"/>
                                  </p:iterate>
                                  <p:childTnLst>
                                    <p:set>
                                      <p:cBhvr>
                                        <p:cTn id="76" dur="1" fill="hold">
                                          <p:stCondLst>
                                            <p:cond delay="0"/>
                                          </p:stCondLst>
                                        </p:cTn>
                                        <p:tgtEl>
                                          <p:spTgt spid="29"/>
                                        </p:tgtEl>
                                        <p:attrNameLst>
                                          <p:attrName>style.visibility</p:attrName>
                                        </p:attrNameLst>
                                      </p:cBhvr>
                                      <p:to>
                                        <p:strVal val="visible"/>
                                      </p:to>
                                    </p:set>
                                    <p:animEffect transition="in" filter="wipe(left)">
                                      <p:cBhvr>
                                        <p:cTn id="77" dur="50"/>
                                        <p:tgtEl>
                                          <p:spTgt spid="29"/>
                                        </p:tgtEl>
                                      </p:cBhvr>
                                    </p:animEffect>
                                  </p:childTnLst>
                                </p:cTn>
                              </p:par>
                              <p:par>
                                <p:cTn id="78" presetID="36" presetClass="emph" presetSubtype="0" fill="hold" grpId="1" nodeType="withEffect">
                                  <p:stCondLst>
                                    <p:cond delay="0"/>
                                  </p:stCondLst>
                                  <p:iterate type="lt">
                                    <p:tmPct val="30000"/>
                                  </p:iterate>
                                  <p:childTnLst>
                                    <p:animScale>
                                      <p:cBhvr>
                                        <p:cTn id="79" dur="25" autoRev="1" fill="hold">
                                          <p:stCondLst>
                                            <p:cond delay="0"/>
                                          </p:stCondLst>
                                        </p:cTn>
                                        <p:tgtEl>
                                          <p:spTgt spid="29"/>
                                        </p:tgtEl>
                                      </p:cBhvr>
                                      <p:to x="80000" y="100000"/>
                                    </p:animScale>
                                    <p:anim by="(#ppt_w*0.10)" calcmode="lin" valueType="num">
                                      <p:cBhvr>
                                        <p:cTn id="80" dur="25" autoRev="1" fill="hold">
                                          <p:stCondLst>
                                            <p:cond delay="0"/>
                                          </p:stCondLst>
                                        </p:cTn>
                                        <p:tgtEl>
                                          <p:spTgt spid="29"/>
                                        </p:tgtEl>
                                        <p:attrNameLst>
                                          <p:attrName>ppt_x</p:attrName>
                                        </p:attrNameLst>
                                      </p:cBhvr>
                                    </p:anim>
                                    <p:anim by="(-#ppt_w*0.10)" calcmode="lin" valueType="num">
                                      <p:cBhvr>
                                        <p:cTn id="81" dur="25" autoRev="1" fill="hold">
                                          <p:stCondLst>
                                            <p:cond delay="0"/>
                                          </p:stCondLst>
                                        </p:cTn>
                                        <p:tgtEl>
                                          <p:spTgt spid="29"/>
                                        </p:tgtEl>
                                        <p:attrNameLst>
                                          <p:attrName>ppt_y</p:attrName>
                                        </p:attrNameLst>
                                      </p:cBhvr>
                                    </p:anim>
                                    <p:animRot by="-480000">
                                      <p:cBhvr>
                                        <p:cTn id="82" dur="25" autoRev="1" fill="hold">
                                          <p:stCondLst>
                                            <p:cond delay="0"/>
                                          </p:stCondLst>
                                        </p:cTn>
                                        <p:tgtEl>
                                          <p:spTgt spid="29"/>
                                        </p:tgtEl>
                                        <p:attrNameLst>
                                          <p:attrName>r</p:attrName>
                                        </p:attrNameLst>
                                      </p:cBhvr>
                                    </p:animRot>
                                  </p:childTnLst>
                                </p:cTn>
                              </p:par>
                            </p:childTnLst>
                          </p:cTn>
                        </p:par>
                        <p:par>
                          <p:cTn id="83" fill="hold">
                            <p:stCondLst>
                              <p:cond delay="4735"/>
                            </p:stCondLst>
                            <p:childTnLst>
                              <p:par>
                                <p:cTn id="84" presetID="22" presetClass="entr" presetSubtype="8" fill="hold" grpId="0" nodeType="afterEffect">
                                  <p:stCondLst>
                                    <p:cond delay="0"/>
                                  </p:stCondLst>
                                  <p:iterate type="lt">
                                    <p:tmPct val="30000"/>
                                  </p:iterate>
                                  <p:childTnLst>
                                    <p:set>
                                      <p:cBhvr>
                                        <p:cTn id="85" dur="1" fill="hold">
                                          <p:stCondLst>
                                            <p:cond delay="0"/>
                                          </p:stCondLst>
                                        </p:cTn>
                                        <p:tgtEl>
                                          <p:spTgt spid="30"/>
                                        </p:tgtEl>
                                        <p:attrNameLst>
                                          <p:attrName>style.visibility</p:attrName>
                                        </p:attrNameLst>
                                      </p:cBhvr>
                                      <p:to>
                                        <p:strVal val="visible"/>
                                      </p:to>
                                    </p:set>
                                    <p:animEffect transition="in" filter="wipe(left)">
                                      <p:cBhvr>
                                        <p:cTn id="86" dur="50"/>
                                        <p:tgtEl>
                                          <p:spTgt spid="30"/>
                                        </p:tgtEl>
                                      </p:cBhvr>
                                    </p:animEffect>
                                  </p:childTnLst>
                                </p:cTn>
                              </p:par>
                              <p:par>
                                <p:cTn id="87" presetID="36" presetClass="emph" presetSubtype="0" fill="hold" grpId="1" nodeType="withEffect">
                                  <p:stCondLst>
                                    <p:cond delay="0"/>
                                  </p:stCondLst>
                                  <p:iterate type="lt">
                                    <p:tmPct val="30000"/>
                                  </p:iterate>
                                  <p:childTnLst>
                                    <p:animScale>
                                      <p:cBhvr>
                                        <p:cTn id="88" dur="25" autoRev="1" fill="hold">
                                          <p:stCondLst>
                                            <p:cond delay="0"/>
                                          </p:stCondLst>
                                        </p:cTn>
                                        <p:tgtEl>
                                          <p:spTgt spid="30"/>
                                        </p:tgtEl>
                                      </p:cBhvr>
                                      <p:to x="80000" y="100000"/>
                                    </p:animScale>
                                    <p:anim by="(#ppt_w*0.10)" calcmode="lin" valueType="num">
                                      <p:cBhvr>
                                        <p:cTn id="89" dur="25" autoRev="1" fill="hold">
                                          <p:stCondLst>
                                            <p:cond delay="0"/>
                                          </p:stCondLst>
                                        </p:cTn>
                                        <p:tgtEl>
                                          <p:spTgt spid="30"/>
                                        </p:tgtEl>
                                        <p:attrNameLst>
                                          <p:attrName>ppt_x</p:attrName>
                                        </p:attrNameLst>
                                      </p:cBhvr>
                                    </p:anim>
                                    <p:anim by="(-#ppt_w*0.10)" calcmode="lin" valueType="num">
                                      <p:cBhvr>
                                        <p:cTn id="90" dur="25" autoRev="1" fill="hold">
                                          <p:stCondLst>
                                            <p:cond delay="0"/>
                                          </p:stCondLst>
                                        </p:cTn>
                                        <p:tgtEl>
                                          <p:spTgt spid="30"/>
                                        </p:tgtEl>
                                        <p:attrNameLst>
                                          <p:attrName>ppt_y</p:attrName>
                                        </p:attrNameLst>
                                      </p:cBhvr>
                                    </p:anim>
                                    <p:animRot by="-480000">
                                      <p:cBhvr>
                                        <p:cTn id="91" dur="25" autoRev="1" fill="hold">
                                          <p:stCondLst>
                                            <p:cond delay="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animBg="1"/>
      <p:bldP spid="8" grpId="0" animBg="1"/>
      <p:bldP spid="17" grpId="0" animBg="1"/>
      <p:bldP spid="18" grpId="0" animBg="1"/>
      <p:bldP spid="4" grpId="0" animBg="1"/>
      <p:bldP spid="22" grpId="0" animBg="1"/>
      <p:bldP spid="23" grpId="0"/>
      <p:bldP spid="26" grpId="0" animBg="1"/>
      <p:bldP spid="29" grpId="0"/>
      <p:bldP spid="29" grpId="1"/>
      <p:bldP spid="30" grpId="0"/>
      <p:bldP spid="30"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融资计划</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FINANCING PLAN</a:t>
            </a:r>
            <a:endParaRPr lang="zh-CN" altLang="en-US" sz="1600" dirty="0">
              <a:solidFill>
                <a:srgbClr val="C00000"/>
              </a:solidFill>
              <a:latin typeface="微软雅黑" pitchFamily="34" charset="-122"/>
              <a:ea typeface="微软雅黑" pitchFamily="34" charset="-122"/>
            </a:endParaRPr>
          </a:p>
        </p:txBody>
      </p:sp>
      <p:grpSp>
        <p:nvGrpSpPr>
          <p:cNvPr id="43" name="原创设计师QQ598969553           _3"/>
          <p:cNvGrpSpPr/>
          <p:nvPr/>
        </p:nvGrpSpPr>
        <p:grpSpPr>
          <a:xfrm>
            <a:off x="1660898" y="5190011"/>
            <a:ext cx="770893" cy="662523"/>
            <a:chOff x="1561454" y="1678687"/>
            <a:chExt cx="2397834" cy="2060754"/>
          </a:xfrm>
        </p:grpSpPr>
        <p:sp>
          <p:nvSpPr>
            <p:cNvPr id="44" name="等腰三角形 43"/>
            <p:cNvSpPr/>
            <p:nvPr/>
          </p:nvSpPr>
          <p:spPr>
            <a:xfrm rot="7294826">
              <a:off x="3069042" y="164292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45" name="等腰三角形 44"/>
            <p:cNvSpPr/>
            <p:nvPr/>
          </p:nvSpPr>
          <p:spPr>
            <a:xfrm rot="7601584">
              <a:off x="2059359" y="2599017"/>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6" name="菱形 7"/>
            <p:cNvSpPr/>
            <p:nvPr/>
          </p:nvSpPr>
          <p:spPr>
            <a:xfrm>
              <a:off x="1796802" y="1678687"/>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7"/>
            <p:cNvSpPr/>
            <p:nvPr/>
          </p:nvSpPr>
          <p:spPr>
            <a:xfrm flipV="1">
              <a:off x="1796802" y="2709064"/>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8" name="TextBox 20"/>
            <p:cNvSpPr txBox="1"/>
            <p:nvPr/>
          </p:nvSpPr>
          <p:spPr>
            <a:xfrm>
              <a:off x="1957258" y="2339000"/>
              <a:ext cx="1744784" cy="400110"/>
            </a:xfrm>
            <a:prstGeom prst="rect">
              <a:avLst/>
            </a:prstGeom>
            <a:noFill/>
          </p:spPr>
          <p:txBody>
            <a:bodyPr wrap="square" rtlCol="0">
              <a:spAutoFit/>
            </a:bodyPr>
            <a:lstStyle/>
            <a:p>
              <a:pPr algn="ctr"/>
              <a:endParaRPr lang="zh-CN" altLang="en-US" sz="2000" b="1" dirty="0">
                <a:solidFill>
                  <a:srgbClr val="C00000"/>
                </a:solidFill>
                <a:latin typeface="微软雅黑" panose="020B0503020204020204" pitchFamily="34" charset="-122"/>
                <a:ea typeface="微软雅黑" panose="020B0503020204020204" pitchFamily="34" charset="-122"/>
              </a:endParaRPr>
            </a:p>
          </p:txBody>
        </p:sp>
      </p:grpSp>
      <p:grpSp>
        <p:nvGrpSpPr>
          <p:cNvPr id="72" name="原创设计师QQ598969553           _4"/>
          <p:cNvGrpSpPr/>
          <p:nvPr/>
        </p:nvGrpSpPr>
        <p:grpSpPr>
          <a:xfrm>
            <a:off x="3632638" y="1595331"/>
            <a:ext cx="2397834" cy="2060754"/>
            <a:chOff x="1561454" y="1678687"/>
            <a:chExt cx="2397834" cy="2060754"/>
          </a:xfrm>
        </p:grpSpPr>
        <p:sp>
          <p:nvSpPr>
            <p:cNvPr id="73" name="等腰三角形 72"/>
            <p:cNvSpPr/>
            <p:nvPr/>
          </p:nvSpPr>
          <p:spPr>
            <a:xfrm rot="7294826">
              <a:off x="3069042" y="164292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74" name="等腰三角形 73"/>
            <p:cNvSpPr/>
            <p:nvPr/>
          </p:nvSpPr>
          <p:spPr>
            <a:xfrm rot="7601584">
              <a:off x="2059359" y="2599017"/>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5" name="菱形 7"/>
            <p:cNvSpPr/>
            <p:nvPr/>
          </p:nvSpPr>
          <p:spPr>
            <a:xfrm>
              <a:off x="1796802" y="1678687"/>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菱形 7"/>
            <p:cNvSpPr/>
            <p:nvPr/>
          </p:nvSpPr>
          <p:spPr>
            <a:xfrm flipV="1">
              <a:off x="1796802" y="2709064"/>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7" name="TextBox 20"/>
            <p:cNvSpPr txBox="1"/>
            <p:nvPr/>
          </p:nvSpPr>
          <p:spPr>
            <a:xfrm>
              <a:off x="1957258" y="2339000"/>
              <a:ext cx="1744784" cy="707886"/>
            </a:xfrm>
            <a:prstGeom prst="rect">
              <a:avLst/>
            </a:prstGeom>
            <a:noFill/>
          </p:spPr>
          <p:txBody>
            <a:bodyPr wrap="square" rtlCol="0">
              <a:spAutoFit/>
            </a:bodyPr>
            <a:lstStyle/>
            <a:p>
              <a:pPr algn="ctr"/>
              <a:r>
                <a:rPr lang="zh-CN" altLang="en-US" sz="2000" b="1" dirty="0">
                  <a:solidFill>
                    <a:srgbClr val="C00000"/>
                  </a:solidFill>
                  <a:latin typeface="微软雅黑" panose="020B0503020204020204" pitchFamily="34" charset="-122"/>
                  <a:ea typeface="微软雅黑" panose="020B0503020204020204" pitchFamily="34" charset="-122"/>
                </a:rPr>
                <a:t>点击输入</a:t>
              </a:r>
            </a:p>
            <a:p>
              <a:pPr algn="ctr"/>
              <a:r>
                <a:rPr lang="zh-CN" altLang="en-US" sz="2000" b="1" dirty="0">
                  <a:solidFill>
                    <a:srgbClr val="C00000"/>
                  </a:solidFill>
                  <a:latin typeface="微软雅黑" panose="020B0503020204020204" pitchFamily="34" charset="-122"/>
                  <a:ea typeface="微软雅黑" panose="020B0503020204020204" pitchFamily="34" charset="-122"/>
                </a:rPr>
                <a:t>标题文本</a:t>
              </a:r>
            </a:p>
          </p:txBody>
        </p:sp>
      </p:grpSp>
      <p:grpSp>
        <p:nvGrpSpPr>
          <p:cNvPr id="78" name="原创设计师QQ598969553           _5"/>
          <p:cNvGrpSpPr/>
          <p:nvPr/>
        </p:nvGrpSpPr>
        <p:grpSpPr>
          <a:xfrm>
            <a:off x="5724137" y="1595331"/>
            <a:ext cx="2397834" cy="2060754"/>
            <a:chOff x="1561454" y="1678687"/>
            <a:chExt cx="2397834" cy="2060754"/>
          </a:xfrm>
        </p:grpSpPr>
        <p:sp>
          <p:nvSpPr>
            <p:cNvPr id="79" name="等腰三角形 78"/>
            <p:cNvSpPr/>
            <p:nvPr/>
          </p:nvSpPr>
          <p:spPr>
            <a:xfrm rot="7294826">
              <a:off x="3069042" y="164292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80" name="等腰三角形 79"/>
            <p:cNvSpPr/>
            <p:nvPr/>
          </p:nvSpPr>
          <p:spPr>
            <a:xfrm rot="7601584">
              <a:off x="2059359" y="2599017"/>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1" name="菱形 7"/>
            <p:cNvSpPr/>
            <p:nvPr/>
          </p:nvSpPr>
          <p:spPr>
            <a:xfrm>
              <a:off x="1796802" y="1678687"/>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菱形 7"/>
            <p:cNvSpPr/>
            <p:nvPr/>
          </p:nvSpPr>
          <p:spPr>
            <a:xfrm flipV="1">
              <a:off x="1796802" y="2709064"/>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3" name="TextBox 20"/>
            <p:cNvSpPr txBox="1"/>
            <p:nvPr/>
          </p:nvSpPr>
          <p:spPr>
            <a:xfrm>
              <a:off x="1957258" y="2339000"/>
              <a:ext cx="1744784" cy="707886"/>
            </a:xfrm>
            <a:prstGeom prst="rect">
              <a:avLst/>
            </a:prstGeom>
            <a:noFill/>
          </p:spPr>
          <p:txBody>
            <a:bodyPr wrap="square" rtlCol="0">
              <a:spAutoFit/>
            </a:bodyPr>
            <a:lstStyle/>
            <a:p>
              <a:pPr algn="ctr"/>
              <a:r>
                <a:rPr lang="zh-CN" altLang="en-US" sz="2000" b="1" dirty="0">
                  <a:solidFill>
                    <a:srgbClr val="C00000"/>
                  </a:solidFill>
                  <a:latin typeface="微软雅黑" panose="020B0503020204020204" pitchFamily="34" charset="-122"/>
                  <a:ea typeface="微软雅黑" panose="020B0503020204020204" pitchFamily="34" charset="-122"/>
                </a:rPr>
                <a:t>点击输入</a:t>
              </a:r>
            </a:p>
            <a:p>
              <a:pPr algn="ctr"/>
              <a:r>
                <a:rPr lang="zh-CN" altLang="en-US" sz="2000" b="1" dirty="0">
                  <a:solidFill>
                    <a:srgbClr val="C00000"/>
                  </a:solidFill>
                  <a:latin typeface="微软雅黑" panose="020B0503020204020204" pitchFamily="34" charset="-122"/>
                  <a:ea typeface="微软雅黑" panose="020B0503020204020204" pitchFamily="34" charset="-122"/>
                </a:rPr>
                <a:t>标题文本</a:t>
              </a:r>
            </a:p>
          </p:txBody>
        </p:sp>
      </p:grpSp>
      <p:grpSp>
        <p:nvGrpSpPr>
          <p:cNvPr id="84" name="原创设计师QQ598969553           _6"/>
          <p:cNvGrpSpPr/>
          <p:nvPr/>
        </p:nvGrpSpPr>
        <p:grpSpPr>
          <a:xfrm>
            <a:off x="7795321" y="1579210"/>
            <a:ext cx="2397834" cy="2060754"/>
            <a:chOff x="1561454" y="1678687"/>
            <a:chExt cx="2397834" cy="2060754"/>
          </a:xfrm>
        </p:grpSpPr>
        <p:sp>
          <p:nvSpPr>
            <p:cNvPr id="85" name="等腰三角形 84"/>
            <p:cNvSpPr/>
            <p:nvPr/>
          </p:nvSpPr>
          <p:spPr>
            <a:xfrm rot="7294826">
              <a:off x="3069042" y="164292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86" name="等腰三角形 85"/>
            <p:cNvSpPr/>
            <p:nvPr/>
          </p:nvSpPr>
          <p:spPr>
            <a:xfrm rot="7601584">
              <a:off x="2059359" y="2599017"/>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7" name="菱形 7"/>
            <p:cNvSpPr/>
            <p:nvPr/>
          </p:nvSpPr>
          <p:spPr>
            <a:xfrm>
              <a:off x="1796802" y="1678687"/>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菱形 7"/>
            <p:cNvSpPr/>
            <p:nvPr/>
          </p:nvSpPr>
          <p:spPr>
            <a:xfrm flipV="1">
              <a:off x="1796802" y="2709064"/>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9" name="TextBox 20"/>
            <p:cNvSpPr txBox="1"/>
            <p:nvPr/>
          </p:nvSpPr>
          <p:spPr>
            <a:xfrm>
              <a:off x="1957258" y="2339000"/>
              <a:ext cx="1744784" cy="707886"/>
            </a:xfrm>
            <a:prstGeom prst="rect">
              <a:avLst/>
            </a:prstGeom>
            <a:noFill/>
          </p:spPr>
          <p:txBody>
            <a:bodyPr wrap="square" rtlCol="0">
              <a:spAutoFit/>
            </a:bodyPr>
            <a:lstStyle/>
            <a:p>
              <a:pPr algn="ctr"/>
              <a:r>
                <a:rPr lang="zh-CN" altLang="en-US" sz="2000" b="1" dirty="0">
                  <a:solidFill>
                    <a:srgbClr val="C00000"/>
                  </a:solidFill>
                  <a:latin typeface="微软雅黑" panose="020B0503020204020204" pitchFamily="34" charset="-122"/>
                  <a:ea typeface="微软雅黑" panose="020B0503020204020204" pitchFamily="34" charset="-122"/>
                </a:rPr>
                <a:t>点击输入</a:t>
              </a:r>
            </a:p>
            <a:p>
              <a:pPr algn="ctr"/>
              <a:r>
                <a:rPr lang="zh-CN" altLang="en-US" sz="2000" b="1" dirty="0">
                  <a:solidFill>
                    <a:srgbClr val="C00000"/>
                  </a:solidFill>
                  <a:latin typeface="微软雅黑" panose="020B0503020204020204" pitchFamily="34" charset="-122"/>
                  <a:ea typeface="微软雅黑" panose="020B0503020204020204" pitchFamily="34" charset="-122"/>
                </a:rPr>
                <a:t>标题文本</a:t>
              </a:r>
            </a:p>
          </p:txBody>
        </p:sp>
      </p:grpSp>
      <p:sp>
        <p:nvSpPr>
          <p:cNvPr id="90" name="原创设计师QQ598969553           _7"/>
          <p:cNvSpPr/>
          <p:nvPr/>
        </p:nvSpPr>
        <p:spPr>
          <a:xfrm>
            <a:off x="2431791" y="5135232"/>
            <a:ext cx="8336869" cy="1200329"/>
          </a:xfrm>
          <a:prstGeom prst="rect">
            <a:avLst/>
          </a:prstGeom>
        </p:spPr>
        <p:txBody>
          <a:bodyPr wrap="square">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endParaRPr lang="en-US" altLang="zh-CN" sz="1600" cap="all" dirty="0">
              <a:latin typeface="微软雅黑" pitchFamily="34" charset="-122"/>
              <a:ea typeface="微软雅黑" pitchFamily="34" charset="-122"/>
            </a:endParaRPr>
          </a:p>
        </p:txBody>
      </p:sp>
      <p:grpSp>
        <p:nvGrpSpPr>
          <p:cNvPr id="91" name="原创设计师QQ598969553           _8"/>
          <p:cNvGrpSpPr/>
          <p:nvPr/>
        </p:nvGrpSpPr>
        <p:grpSpPr>
          <a:xfrm>
            <a:off x="1713854" y="1763852"/>
            <a:ext cx="2397834" cy="2060754"/>
            <a:chOff x="1561454" y="1678687"/>
            <a:chExt cx="2397834" cy="2060754"/>
          </a:xfrm>
        </p:grpSpPr>
        <p:sp>
          <p:nvSpPr>
            <p:cNvPr id="92" name="等腰三角形 91"/>
            <p:cNvSpPr/>
            <p:nvPr/>
          </p:nvSpPr>
          <p:spPr>
            <a:xfrm rot="7294826">
              <a:off x="3069042" y="164292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93" name="等腰三角形 92"/>
            <p:cNvSpPr/>
            <p:nvPr/>
          </p:nvSpPr>
          <p:spPr>
            <a:xfrm rot="7601584">
              <a:off x="2059359" y="2599017"/>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94" name="菱形 7"/>
            <p:cNvSpPr/>
            <p:nvPr/>
          </p:nvSpPr>
          <p:spPr>
            <a:xfrm>
              <a:off x="1796802" y="1678687"/>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菱形 7"/>
            <p:cNvSpPr/>
            <p:nvPr/>
          </p:nvSpPr>
          <p:spPr>
            <a:xfrm flipV="1">
              <a:off x="1796802" y="2709064"/>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6" name="TextBox 20"/>
            <p:cNvSpPr txBox="1"/>
            <p:nvPr/>
          </p:nvSpPr>
          <p:spPr>
            <a:xfrm>
              <a:off x="1957258" y="2339000"/>
              <a:ext cx="1744784" cy="707886"/>
            </a:xfrm>
            <a:prstGeom prst="rect">
              <a:avLst/>
            </a:prstGeom>
            <a:noFill/>
          </p:spPr>
          <p:txBody>
            <a:bodyPr wrap="square" rtlCol="0">
              <a:spAutoFit/>
            </a:bodyPr>
            <a:lstStyle/>
            <a:p>
              <a:pPr algn="ctr"/>
              <a:r>
                <a:rPr lang="zh-CN" altLang="en-US" sz="2000" b="1" dirty="0">
                  <a:solidFill>
                    <a:srgbClr val="C00000"/>
                  </a:solidFill>
                  <a:latin typeface="微软雅黑" panose="020B0503020204020204" pitchFamily="34" charset="-122"/>
                  <a:ea typeface="微软雅黑" panose="020B0503020204020204" pitchFamily="34" charset="-122"/>
                </a:rPr>
                <a:t>点击输入</a:t>
              </a:r>
            </a:p>
            <a:p>
              <a:pPr algn="ctr"/>
              <a:r>
                <a:rPr lang="zh-CN" altLang="en-US" sz="2000" b="1" dirty="0">
                  <a:solidFill>
                    <a:srgbClr val="C00000"/>
                  </a:solidFill>
                  <a:latin typeface="微软雅黑" panose="020B0503020204020204" pitchFamily="34" charset="-122"/>
                  <a:ea typeface="微软雅黑" panose="020B0503020204020204" pitchFamily="34" charset="-122"/>
                </a:rPr>
                <a:t>标题文本</a:t>
              </a:r>
            </a:p>
          </p:txBody>
        </p:sp>
      </p:grpSp>
      <p:grpSp>
        <p:nvGrpSpPr>
          <p:cNvPr id="97" name="原创设计师QQ598969553           _9"/>
          <p:cNvGrpSpPr/>
          <p:nvPr/>
        </p:nvGrpSpPr>
        <p:grpSpPr>
          <a:xfrm>
            <a:off x="1654367" y="4133528"/>
            <a:ext cx="770893" cy="662523"/>
            <a:chOff x="1561454" y="1678687"/>
            <a:chExt cx="2397834" cy="2060754"/>
          </a:xfrm>
        </p:grpSpPr>
        <p:sp>
          <p:nvSpPr>
            <p:cNvPr id="98" name="等腰三角形 97"/>
            <p:cNvSpPr/>
            <p:nvPr/>
          </p:nvSpPr>
          <p:spPr>
            <a:xfrm rot="7294826">
              <a:off x="3069042" y="1642921"/>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ea typeface="华文细黑" pitchFamily="2" charset="-122"/>
              </a:endParaRPr>
            </a:p>
          </p:txBody>
        </p:sp>
        <p:sp>
          <p:nvSpPr>
            <p:cNvPr id="99" name="等腰三角形 98"/>
            <p:cNvSpPr/>
            <p:nvPr/>
          </p:nvSpPr>
          <p:spPr>
            <a:xfrm rot="7601584">
              <a:off x="2059359" y="2599017"/>
              <a:ext cx="392341" cy="1388151"/>
            </a:xfrm>
            <a:prstGeom prst="triangle">
              <a:avLst/>
            </a:prstGeom>
            <a:gradFill flip="none" rotWithShape="1">
              <a:gsLst>
                <a:gs pos="0">
                  <a:schemeClr val="tx1">
                    <a:alpha val="31000"/>
                  </a:schemeClr>
                </a:gs>
                <a:gs pos="100000">
                  <a:schemeClr val="tx1">
                    <a:alpha val="0"/>
                  </a:schemeClr>
                </a:gs>
              </a:gsLst>
              <a:lin ang="2700000" scaled="1"/>
              <a:tileRect/>
            </a:gradFill>
            <a:ln>
              <a:noFill/>
            </a:ln>
          </p:spPr>
          <p:txBody>
            <a:bodyPr wrap="none" anchor="ct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00" name="菱形 7"/>
            <p:cNvSpPr/>
            <p:nvPr/>
          </p:nvSpPr>
          <p:spPr>
            <a:xfrm>
              <a:off x="1796802" y="1678687"/>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tx1">
                    <a:lumMod val="65000"/>
                    <a:lumOff val="35000"/>
                  </a:schemeClr>
                </a:gs>
                <a:gs pos="51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菱形 7"/>
            <p:cNvSpPr/>
            <p:nvPr/>
          </p:nvSpPr>
          <p:spPr>
            <a:xfrm flipV="1">
              <a:off x="1796802" y="2709064"/>
              <a:ext cx="2060752" cy="1030377"/>
            </a:xfrm>
            <a:custGeom>
              <a:avLst/>
              <a:gdLst/>
              <a:ahLst/>
              <a:cxnLst/>
              <a:rect l="l" t="t" r="r" b="b"/>
              <a:pathLst>
                <a:path w="2269311" h="1134656">
                  <a:moveTo>
                    <a:pt x="1134656" y="0"/>
                  </a:moveTo>
                  <a:lnTo>
                    <a:pt x="2269311" y="1134656"/>
                  </a:lnTo>
                  <a:lnTo>
                    <a:pt x="1134656" y="186566"/>
                  </a:lnTo>
                  <a:lnTo>
                    <a:pt x="0" y="1134656"/>
                  </a:lnTo>
                  <a:close/>
                </a:path>
              </a:pathLst>
            </a:custGeom>
            <a:gradFill>
              <a:gsLst>
                <a:gs pos="50000">
                  <a:schemeClr val="bg1">
                    <a:lumMod val="65000"/>
                  </a:schemeClr>
                </a:gs>
                <a:gs pos="51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2" name="TextBox 20"/>
            <p:cNvSpPr txBox="1"/>
            <p:nvPr/>
          </p:nvSpPr>
          <p:spPr>
            <a:xfrm>
              <a:off x="1957258" y="2339000"/>
              <a:ext cx="1744784" cy="400110"/>
            </a:xfrm>
            <a:prstGeom prst="rect">
              <a:avLst/>
            </a:prstGeom>
            <a:noFill/>
          </p:spPr>
          <p:txBody>
            <a:bodyPr wrap="square" rtlCol="0">
              <a:spAutoFit/>
            </a:bodyPr>
            <a:lstStyle/>
            <a:p>
              <a:pPr algn="ctr"/>
              <a:endParaRPr lang="zh-CN" altLang="en-US" sz="2000" b="1" dirty="0">
                <a:solidFill>
                  <a:srgbClr val="C00000"/>
                </a:solidFill>
                <a:latin typeface="微软雅黑" panose="020B0503020204020204" pitchFamily="34" charset="-122"/>
                <a:ea typeface="微软雅黑" panose="020B0503020204020204" pitchFamily="34" charset="-122"/>
              </a:endParaRPr>
            </a:p>
          </p:txBody>
        </p:sp>
      </p:grpSp>
      <p:sp>
        <p:nvSpPr>
          <p:cNvPr id="103" name="原创设计师QQ598969553           _10"/>
          <p:cNvSpPr/>
          <p:nvPr/>
        </p:nvSpPr>
        <p:spPr>
          <a:xfrm>
            <a:off x="2425260" y="4078749"/>
            <a:ext cx="8336869" cy="1200329"/>
          </a:xfrm>
          <a:prstGeom prst="rect">
            <a:avLst/>
          </a:prstGeom>
        </p:spPr>
        <p:txBody>
          <a:bodyPr wrap="square">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endParaRPr lang="en-US" altLang="zh-CN" sz="1600" cap="all" dirty="0">
              <a:latin typeface="微软雅黑" pitchFamily="34" charset="-122"/>
              <a:ea typeface="微软雅黑" pitchFamily="34" charset="-122"/>
            </a:endParaRPr>
          </a:p>
        </p:txBody>
      </p:sp>
      <p:pic>
        <p:nvPicPr>
          <p:cNvPr id="42"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382021143"/>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 presetClass="entr" presetSubtype="10" fill="hold" nodeType="afterEffect">
                                  <p:stCondLst>
                                    <p:cond delay="0"/>
                                  </p:stCondLst>
                                  <p:childTnLst>
                                    <p:set>
                                      <p:cBhvr>
                                        <p:cTn id="15" dur="1" fill="hold">
                                          <p:stCondLst>
                                            <p:cond delay="0"/>
                                          </p:stCondLst>
                                        </p:cTn>
                                        <p:tgtEl>
                                          <p:spTgt spid="91"/>
                                        </p:tgtEl>
                                        <p:attrNameLst>
                                          <p:attrName>style.visibility</p:attrName>
                                        </p:attrNameLst>
                                      </p:cBhvr>
                                      <p:to>
                                        <p:strVal val="visible"/>
                                      </p:to>
                                    </p:set>
                                    <p:animEffect transition="in" filter="checkerboard(across)">
                                      <p:cBhvr>
                                        <p:cTn id="16" dur="250"/>
                                        <p:tgtEl>
                                          <p:spTgt spid="91"/>
                                        </p:tgtEl>
                                      </p:cBhvr>
                                    </p:animEffect>
                                  </p:childTnLst>
                                </p:cTn>
                              </p:par>
                            </p:childTnLst>
                          </p:cTn>
                        </p:par>
                        <p:par>
                          <p:cTn id="17" fill="hold">
                            <p:stCondLst>
                              <p:cond delay="750"/>
                            </p:stCondLst>
                            <p:childTnLst>
                              <p:par>
                                <p:cTn id="18" presetID="5" presetClass="entr" presetSubtype="10" fill="hold" nodeType="afterEffect">
                                  <p:stCondLst>
                                    <p:cond delay="0"/>
                                  </p:stCondLst>
                                  <p:childTnLst>
                                    <p:set>
                                      <p:cBhvr>
                                        <p:cTn id="19" dur="1" fill="hold">
                                          <p:stCondLst>
                                            <p:cond delay="0"/>
                                          </p:stCondLst>
                                        </p:cTn>
                                        <p:tgtEl>
                                          <p:spTgt spid="72"/>
                                        </p:tgtEl>
                                        <p:attrNameLst>
                                          <p:attrName>style.visibility</p:attrName>
                                        </p:attrNameLst>
                                      </p:cBhvr>
                                      <p:to>
                                        <p:strVal val="visible"/>
                                      </p:to>
                                    </p:set>
                                    <p:animEffect transition="in" filter="checkerboard(across)">
                                      <p:cBhvr>
                                        <p:cTn id="20" dur="250"/>
                                        <p:tgtEl>
                                          <p:spTgt spid="72"/>
                                        </p:tgtEl>
                                      </p:cBhvr>
                                    </p:animEffect>
                                  </p:childTnLst>
                                </p:cTn>
                              </p:par>
                            </p:childTnLst>
                          </p:cTn>
                        </p:par>
                        <p:par>
                          <p:cTn id="21" fill="hold">
                            <p:stCondLst>
                              <p:cond delay="1000"/>
                            </p:stCondLst>
                            <p:childTnLst>
                              <p:par>
                                <p:cTn id="22" presetID="5" presetClass="entr" presetSubtype="10" fill="hold" nodeType="afterEffect">
                                  <p:stCondLst>
                                    <p:cond delay="0"/>
                                  </p:stCondLst>
                                  <p:childTnLst>
                                    <p:set>
                                      <p:cBhvr>
                                        <p:cTn id="23" dur="1" fill="hold">
                                          <p:stCondLst>
                                            <p:cond delay="0"/>
                                          </p:stCondLst>
                                        </p:cTn>
                                        <p:tgtEl>
                                          <p:spTgt spid="78"/>
                                        </p:tgtEl>
                                        <p:attrNameLst>
                                          <p:attrName>style.visibility</p:attrName>
                                        </p:attrNameLst>
                                      </p:cBhvr>
                                      <p:to>
                                        <p:strVal val="visible"/>
                                      </p:to>
                                    </p:set>
                                    <p:animEffect transition="in" filter="checkerboard(across)">
                                      <p:cBhvr>
                                        <p:cTn id="24" dur="250"/>
                                        <p:tgtEl>
                                          <p:spTgt spid="78"/>
                                        </p:tgtEl>
                                      </p:cBhvr>
                                    </p:animEffect>
                                  </p:childTnLst>
                                </p:cTn>
                              </p:par>
                            </p:childTnLst>
                          </p:cTn>
                        </p:par>
                        <p:par>
                          <p:cTn id="25" fill="hold">
                            <p:stCondLst>
                              <p:cond delay="1250"/>
                            </p:stCondLst>
                            <p:childTnLst>
                              <p:par>
                                <p:cTn id="26" presetID="5" presetClass="entr" presetSubtype="10" fill="hold" nodeType="afterEffect">
                                  <p:stCondLst>
                                    <p:cond delay="0"/>
                                  </p:stCondLst>
                                  <p:childTnLst>
                                    <p:set>
                                      <p:cBhvr>
                                        <p:cTn id="27" dur="1" fill="hold">
                                          <p:stCondLst>
                                            <p:cond delay="0"/>
                                          </p:stCondLst>
                                        </p:cTn>
                                        <p:tgtEl>
                                          <p:spTgt spid="84"/>
                                        </p:tgtEl>
                                        <p:attrNameLst>
                                          <p:attrName>style.visibility</p:attrName>
                                        </p:attrNameLst>
                                      </p:cBhvr>
                                      <p:to>
                                        <p:strVal val="visible"/>
                                      </p:to>
                                    </p:set>
                                    <p:animEffect transition="in" filter="checkerboard(across)">
                                      <p:cBhvr>
                                        <p:cTn id="28" dur="250"/>
                                        <p:tgtEl>
                                          <p:spTgt spid="84"/>
                                        </p:tgtEl>
                                      </p:cBhvr>
                                    </p:animEffect>
                                  </p:childTnLst>
                                </p:cTn>
                              </p:par>
                            </p:childTnLst>
                          </p:cTn>
                        </p:par>
                        <p:par>
                          <p:cTn id="29" fill="hold">
                            <p:stCondLst>
                              <p:cond delay="1500"/>
                            </p:stCondLst>
                            <p:childTnLst>
                              <p:par>
                                <p:cTn id="30" presetID="5" presetClass="entr" presetSubtype="10" fill="hold" nodeType="afterEffect">
                                  <p:stCondLst>
                                    <p:cond delay="0"/>
                                  </p:stCondLst>
                                  <p:childTnLst>
                                    <p:set>
                                      <p:cBhvr>
                                        <p:cTn id="31" dur="1" fill="hold">
                                          <p:stCondLst>
                                            <p:cond delay="0"/>
                                          </p:stCondLst>
                                        </p:cTn>
                                        <p:tgtEl>
                                          <p:spTgt spid="97"/>
                                        </p:tgtEl>
                                        <p:attrNameLst>
                                          <p:attrName>style.visibility</p:attrName>
                                        </p:attrNameLst>
                                      </p:cBhvr>
                                      <p:to>
                                        <p:strVal val="visible"/>
                                      </p:to>
                                    </p:set>
                                    <p:animEffect transition="in" filter="checkerboard(across)">
                                      <p:cBhvr>
                                        <p:cTn id="32" dur="250"/>
                                        <p:tgtEl>
                                          <p:spTgt spid="97"/>
                                        </p:tgtEl>
                                      </p:cBhvr>
                                    </p:animEffect>
                                  </p:childTnLst>
                                </p:cTn>
                              </p:par>
                            </p:childTnLst>
                          </p:cTn>
                        </p:par>
                        <p:par>
                          <p:cTn id="33" fill="hold">
                            <p:stCondLst>
                              <p:cond delay="1750"/>
                            </p:stCondLst>
                            <p:childTnLst>
                              <p:par>
                                <p:cTn id="34" presetID="22" presetClass="entr" presetSubtype="8" fill="hold" grpId="0" nodeType="afterEffect">
                                  <p:stCondLst>
                                    <p:cond delay="0"/>
                                  </p:stCondLst>
                                  <p:iterate type="lt">
                                    <p:tmPct val="30000"/>
                                  </p:iterate>
                                  <p:childTnLst>
                                    <p:set>
                                      <p:cBhvr>
                                        <p:cTn id="35" dur="1" fill="hold">
                                          <p:stCondLst>
                                            <p:cond delay="0"/>
                                          </p:stCondLst>
                                        </p:cTn>
                                        <p:tgtEl>
                                          <p:spTgt spid="103"/>
                                        </p:tgtEl>
                                        <p:attrNameLst>
                                          <p:attrName>style.visibility</p:attrName>
                                        </p:attrNameLst>
                                      </p:cBhvr>
                                      <p:to>
                                        <p:strVal val="visible"/>
                                      </p:to>
                                    </p:set>
                                    <p:animEffect transition="in" filter="wipe(left)">
                                      <p:cBhvr>
                                        <p:cTn id="36" dur="50"/>
                                        <p:tgtEl>
                                          <p:spTgt spid="103"/>
                                        </p:tgtEl>
                                      </p:cBhvr>
                                    </p:animEffect>
                                  </p:childTnLst>
                                </p:cTn>
                              </p:par>
                              <p:par>
                                <p:cTn id="37" presetID="36" presetClass="emph" presetSubtype="0" fill="hold" grpId="1" nodeType="withEffect">
                                  <p:stCondLst>
                                    <p:cond delay="0"/>
                                  </p:stCondLst>
                                  <p:iterate type="lt">
                                    <p:tmPct val="30000"/>
                                  </p:iterate>
                                  <p:childTnLst>
                                    <p:animScale>
                                      <p:cBhvr>
                                        <p:cTn id="38" dur="25" autoRev="1" fill="hold">
                                          <p:stCondLst>
                                            <p:cond delay="0"/>
                                          </p:stCondLst>
                                        </p:cTn>
                                        <p:tgtEl>
                                          <p:spTgt spid="103"/>
                                        </p:tgtEl>
                                      </p:cBhvr>
                                      <p:to x="80000" y="100000"/>
                                    </p:animScale>
                                    <p:anim by="(#ppt_w*0.10)" calcmode="lin" valueType="num">
                                      <p:cBhvr>
                                        <p:cTn id="39" dur="25" autoRev="1" fill="hold">
                                          <p:stCondLst>
                                            <p:cond delay="0"/>
                                          </p:stCondLst>
                                        </p:cTn>
                                        <p:tgtEl>
                                          <p:spTgt spid="103"/>
                                        </p:tgtEl>
                                        <p:attrNameLst>
                                          <p:attrName>ppt_x</p:attrName>
                                        </p:attrNameLst>
                                      </p:cBhvr>
                                    </p:anim>
                                    <p:anim by="(-#ppt_w*0.10)" calcmode="lin" valueType="num">
                                      <p:cBhvr>
                                        <p:cTn id="40" dur="25" autoRev="1" fill="hold">
                                          <p:stCondLst>
                                            <p:cond delay="0"/>
                                          </p:stCondLst>
                                        </p:cTn>
                                        <p:tgtEl>
                                          <p:spTgt spid="103"/>
                                        </p:tgtEl>
                                        <p:attrNameLst>
                                          <p:attrName>ppt_y</p:attrName>
                                        </p:attrNameLst>
                                      </p:cBhvr>
                                    </p:anim>
                                    <p:animRot by="-480000">
                                      <p:cBhvr>
                                        <p:cTn id="41" dur="25" autoRev="1" fill="hold">
                                          <p:stCondLst>
                                            <p:cond delay="0"/>
                                          </p:stCondLst>
                                        </p:cTn>
                                        <p:tgtEl>
                                          <p:spTgt spid="103"/>
                                        </p:tgtEl>
                                        <p:attrNameLst>
                                          <p:attrName>r</p:attrName>
                                        </p:attrNameLst>
                                      </p:cBhvr>
                                    </p:animRot>
                                  </p:childTnLst>
                                </p:cTn>
                              </p:par>
                            </p:childTnLst>
                          </p:cTn>
                        </p:par>
                        <p:par>
                          <p:cTn id="42" fill="hold">
                            <p:stCondLst>
                              <p:cond delay="2685"/>
                            </p:stCondLst>
                            <p:childTnLst>
                              <p:par>
                                <p:cTn id="43" presetID="5" presetClass="entr" presetSubtype="10" fill="hold"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checkerboard(across)">
                                      <p:cBhvr>
                                        <p:cTn id="45" dur="250"/>
                                        <p:tgtEl>
                                          <p:spTgt spid="43"/>
                                        </p:tgtEl>
                                      </p:cBhvr>
                                    </p:animEffect>
                                  </p:childTnLst>
                                </p:cTn>
                              </p:par>
                            </p:childTnLst>
                          </p:cTn>
                        </p:par>
                        <p:par>
                          <p:cTn id="46" fill="hold">
                            <p:stCondLst>
                              <p:cond delay="2935"/>
                            </p:stCondLst>
                            <p:childTnLst>
                              <p:par>
                                <p:cTn id="47" presetID="22" presetClass="entr" presetSubtype="8" fill="hold" grpId="0" nodeType="afterEffect">
                                  <p:stCondLst>
                                    <p:cond delay="0"/>
                                  </p:stCondLst>
                                  <p:iterate type="lt">
                                    <p:tmPct val="30000"/>
                                  </p:iterate>
                                  <p:childTnLst>
                                    <p:set>
                                      <p:cBhvr>
                                        <p:cTn id="48" dur="1" fill="hold">
                                          <p:stCondLst>
                                            <p:cond delay="0"/>
                                          </p:stCondLst>
                                        </p:cTn>
                                        <p:tgtEl>
                                          <p:spTgt spid="90"/>
                                        </p:tgtEl>
                                        <p:attrNameLst>
                                          <p:attrName>style.visibility</p:attrName>
                                        </p:attrNameLst>
                                      </p:cBhvr>
                                      <p:to>
                                        <p:strVal val="visible"/>
                                      </p:to>
                                    </p:set>
                                    <p:animEffect transition="in" filter="wipe(left)">
                                      <p:cBhvr>
                                        <p:cTn id="49" dur="50"/>
                                        <p:tgtEl>
                                          <p:spTgt spid="90"/>
                                        </p:tgtEl>
                                      </p:cBhvr>
                                    </p:animEffect>
                                  </p:childTnLst>
                                </p:cTn>
                              </p:par>
                              <p:par>
                                <p:cTn id="50" presetID="36" presetClass="emph" presetSubtype="0" fill="hold" grpId="1" nodeType="withEffect">
                                  <p:stCondLst>
                                    <p:cond delay="0"/>
                                  </p:stCondLst>
                                  <p:iterate type="lt">
                                    <p:tmPct val="30000"/>
                                  </p:iterate>
                                  <p:childTnLst>
                                    <p:animScale>
                                      <p:cBhvr>
                                        <p:cTn id="51" dur="25" autoRev="1" fill="hold">
                                          <p:stCondLst>
                                            <p:cond delay="0"/>
                                          </p:stCondLst>
                                        </p:cTn>
                                        <p:tgtEl>
                                          <p:spTgt spid="90"/>
                                        </p:tgtEl>
                                      </p:cBhvr>
                                      <p:to x="80000" y="100000"/>
                                    </p:animScale>
                                    <p:anim by="(#ppt_w*0.10)" calcmode="lin" valueType="num">
                                      <p:cBhvr>
                                        <p:cTn id="52" dur="25" autoRev="1" fill="hold">
                                          <p:stCondLst>
                                            <p:cond delay="0"/>
                                          </p:stCondLst>
                                        </p:cTn>
                                        <p:tgtEl>
                                          <p:spTgt spid="90"/>
                                        </p:tgtEl>
                                        <p:attrNameLst>
                                          <p:attrName>ppt_x</p:attrName>
                                        </p:attrNameLst>
                                      </p:cBhvr>
                                    </p:anim>
                                    <p:anim by="(-#ppt_w*0.10)" calcmode="lin" valueType="num">
                                      <p:cBhvr>
                                        <p:cTn id="53" dur="25" autoRev="1" fill="hold">
                                          <p:stCondLst>
                                            <p:cond delay="0"/>
                                          </p:stCondLst>
                                        </p:cTn>
                                        <p:tgtEl>
                                          <p:spTgt spid="90"/>
                                        </p:tgtEl>
                                        <p:attrNameLst>
                                          <p:attrName>ppt_y</p:attrName>
                                        </p:attrNameLst>
                                      </p:cBhvr>
                                    </p:anim>
                                    <p:animRot by="-480000">
                                      <p:cBhvr>
                                        <p:cTn id="54" dur="25" autoRev="1" fill="hold">
                                          <p:stCondLst>
                                            <p:cond delay="0"/>
                                          </p:stCondLst>
                                        </p:cTn>
                                        <p:tgtEl>
                                          <p:spTgt spid="9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0" grpId="0"/>
      <p:bldP spid="90" grpId="1"/>
      <p:bldP spid="103" grpId="0"/>
      <p:bldP spid="103"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资金主要用途</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MONEY USE</a:t>
            </a:r>
            <a:endParaRPr lang="zh-CN" altLang="en-US" sz="1600" dirty="0">
              <a:solidFill>
                <a:srgbClr val="C00000"/>
              </a:solidFill>
              <a:latin typeface="微软雅黑" pitchFamily="34" charset="-122"/>
              <a:ea typeface="微软雅黑" pitchFamily="34" charset="-122"/>
            </a:endParaRPr>
          </a:p>
        </p:txBody>
      </p:sp>
      <p:grpSp>
        <p:nvGrpSpPr>
          <p:cNvPr id="25" name="原创设计师QQ598969553           _3"/>
          <p:cNvGrpSpPr/>
          <p:nvPr/>
        </p:nvGrpSpPr>
        <p:grpSpPr>
          <a:xfrm>
            <a:off x="1096651" y="2570095"/>
            <a:ext cx="1825845" cy="2203611"/>
            <a:chOff x="2068614" y="1696036"/>
            <a:chExt cx="2376265" cy="2867914"/>
          </a:xfrm>
        </p:grpSpPr>
        <p:sp>
          <p:nvSpPr>
            <p:cNvPr id="26" name="圆角矩形 25"/>
            <p:cNvSpPr/>
            <p:nvPr/>
          </p:nvSpPr>
          <p:spPr>
            <a:xfrm>
              <a:off x="2068614" y="1696036"/>
              <a:ext cx="2376264" cy="2867914"/>
            </a:xfrm>
            <a:prstGeom prst="roundRect">
              <a:avLst>
                <a:gd name="adj" fmla="val 7822"/>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6"/>
            <p:cNvSpPr/>
            <p:nvPr/>
          </p:nvSpPr>
          <p:spPr>
            <a:xfrm>
              <a:off x="2068615" y="2043296"/>
              <a:ext cx="792088" cy="876875"/>
            </a:xfrm>
            <a:custGeom>
              <a:avLst/>
              <a:gdLst/>
              <a:ahLst/>
              <a:cxnLst/>
              <a:rect l="l" t="t" r="r" b="b"/>
              <a:pathLst>
                <a:path w="792088" h="876875">
                  <a:moveTo>
                    <a:pt x="0" y="0"/>
                  </a:moveTo>
                  <a:lnTo>
                    <a:pt x="723499" y="0"/>
                  </a:lnTo>
                  <a:cubicBezTo>
                    <a:pt x="761380" y="0"/>
                    <a:pt x="792088" y="30708"/>
                    <a:pt x="792088" y="68589"/>
                  </a:cubicBezTo>
                  <a:lnTo>
                    <a:pt x="792088" y="808286"/>
                  </a:lnTo>
                  <a:cubicBezTo>
                    <a:pt x="792088" y="846167"/>
                    <a:pt x="761380" y="876875"/>
                    <a:pt x="723499" y="876875"/>
                  </a:cubicBezTo>
                  <a:lnTo>
                    <a:pt x="0" y="876875"/>
                  </a:ln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7"/>
            <p:cNvSpPr txBox="1"/>
            <p:nvPr/>
          </p:nvSpPr>
          <p:spPr>
            <a:xfrm>
              <a:off x="2165202" y="2220123"/>
              <a:ext cx="598911" cy="523220"/>
            </a:xfrm>
            <a:prstGeom prst="rect">
              <a:avLst/>
            </a:prstGeom>
            <a:noFill/>
          </p:spPr>
          <p:txBody>
            <a:bodyPr wrap="square" rtlCol="0">
              <a:spAutoFit/>
            </a:bodyPr>
            <a:lstStyle/>
            <a:p>
              <a:pPr algn="ctr"/>
              <a:r>
                <a:rPr lang="en-US" altLang="zh-CN" sz="2000" dirty="0">
                  <a:solidFill>
                    <a:schemeClr val="bg1"/>
                  </a:solidFill>
                  <a:latin typeface="Impact" panose="020B0806030902050204" pitchFamily="34" charset="0"/>
                </a:rPr>
                <a:t>01</a:t>
              </a:r>
              <a:endParaRPr lang="zh-CN" altLang="en-US" sz="2000" dirty="0">
                <a:solidFill>
                  <a:schemeClr val="bg1"/>
                </a:solidFill>
                <a:latin typeface="Impact" panose="020B0806030902050204" pitchFamily="34" charset="0"/>
              </a:endParaRPr>
            </a:p>
          </p:txBody>
        </p:sp>
        <p:sp>
          <p:nvSpPr>
            <p:cNvPr id="29" name="TextBox 8"/>
            <p:cNvSpPr txBox="1"/>
            <p:nvPr/>
          </p:nvSpPr>
          <p:spPr>
            <a:xfrm>
              <a:off x="2117143" y="3256391"/>
              <a:ext cx="2327736" cy="1081511"/>
            </a:xfrm>
            <a:prstGeom prst="rect">
              <a:avLst/>
            </a:prstGeom>
            <a:noFill/>
          </p:spPr>
          <p:txBody>
            <a:bodyPr wrap="square" rtlCol="0">
              <a:spAutoFit/>
            </a:bodyPr>
            <a:lstStyle/>
            <a:p>
              <a:pPr algn="ctr"/>
              <a:r>
                <a:rPr lang="zh-CN" altLang="en-US" sz="2400" b="1" dirty="0">
                  <a:solidFill>
                    <a:srgbClr val="C00000"/>
                  </a:solidFill>
                  <a:latin typeface="微软雅黑" panose="020B0503020204020204" pitchFamily="34" charset="-122"/>
                  <a:ea typeface="微软雅黑" panose="020B0503020204020204" pitchFamily="34" charset="-122"/>
                </a:rPr>
                <a:t>资金主要</a:t>
              </a:r>
              <a:endParaRPr lang="en-US" altLang="zh-CN" sz="2400" b="1" dirty="0">
                <a:solidFill>
                  <a:srgbClr val="C00000"/>
                </a:solidFill>
                <a:latin typeface="微软雅黑" panose="020B0503020204020204" pitchFamily="34" charset="-122"/>
                <a:ea typeface="微软雅黑" panose="020B0503020204020204" pitchFamily="34" charset="-122"/>
              </a:endParaRPr>
            </a:p>
            <a:p>
              <a:pPr algn="ctr"/>
              <a:r>
                <a:rPr lang="zh-CN" altLang="en-US" sz="2400" b="1" dirty="0">
                  <a:solidFill>
                    <a:srgbClr val="C00000"/>
                  </a:solidFill>
                  <a:latin typeface="微软雅黑" panose="020B0503020204020204" pitchFamily="34" charset="-122"/>
                  <a:ea typeface="微软雅黑" panose="020B0503020204020204" pitchFamily="34" charset="-122"/>
                </a:rPr>
                <a:t>用途</a:t>
              </a:r>
            </a:p>
          </p:txBody>
        </p:sp>
        <p:sp>
          <p:nvSpPr>
            <p:cNvPr id="32" name="Freeform 11"/>
            <p:cNvSpPr>
              <a:spLocks noEditPoints="1"/>
            </p:cNvSpPr>
            <p:nvPr/>
          </p:nvSpPr>
          <p:spPr bwMode="auto">
            <a:xfrm>
              <a:off x="3213617" y="2164211"/>
              <a:ext cx="609600" cy="608013"/>
            </a:xfrm>
            <a:custGeom>
              <a:avLst/>
              <a:gdLst>
                <a:gd name="T0" fmla="*/ 292 w 384"/>
                <a:gd name="T1" fmla="*/ 325 h 383"/>
                <a:gd name="T2" fmla="*/ 336 w 384"/>
                <a:gd name="T3" fmla="*/ 360 h 383"/>
                <a:gd name="T4" fmla="*/ 359 w 384"/>
                <a:gd name="T5" fmla="*/ 344 h 383"/>
                <a:gd name="T6" fmla="*/ 354 w 384"/>
                <a:gd name="T7" fmla="*/ 318 h 383"/>
                <a:gd name="T8" fmla="*/ 31 w 384"/>
                <a:gd name="T9" fmla="*/ 318 h 383"/>
                <a:gd name="T10" fmla="*/ 25 w 384"/>
                <a:gd name="T11" fmla="*/ 344 h 383"/>
                <a:gd name="T12" fmla="*/ 48 w 384"/>
                <a:gd name="T13" fmla="*/ 360 h 383"/>
                <a:gd name="T14" fmla="*/ 92 w 384"/>
                <a:gd name="T15" fmla="*/ 325 h 383"/>
                <a:gd name="T16" fmla="*/ 285 w 384"/>
                <a:gd name="T17" fmla="*/ 216 h 383"/>
                <a:gd name="T18" fmla="*/ 339 w 384"/>
                <a:gd name="T19" fmla="*/ 271 h 383"/>
                <a:gd name="T20" fmla="*/ 384 w 384"/>
                <a:gd name="T21" fmla="*/ 328 h 383"/>
                <a:gd name="T22" fmla="*/ 370 w 384"/>
                <a:gd name="T23" fmla="*/ 369 h 383"/>
                <a:gd name="T24" fmla="*/ 329 w 384"/>
                <a:gd name="T25" fmla="*/ 383 h 383"/>
                <a:gd name="T26" fmla="*/ 272 w 384"/>
                <a:gd name="T27" fmla="*/ 338 h 383"/>
                <a:gd name="T28" fmla="*/ 216 w 384"/>
                <a:gd name="T29" fmla="*/ 284 h 383"/>
                <a:gd name="T30" fmla="*/ 275 w 384"/>
                <a:gd name="T31" fmla="*/ 240 h 383"/>
                <a:gd name="T32" fmla="*/ 99 w 384"/>
                <a:gd name="T33" fmla="*/ 216 h 383"/>
                <a:gd name="T34" fmla="*/ 144 w 384"/>
                <a:gd name="T35" fmla="*/ 274 h 383"/>
                <a:gd name="T36" fmla="*/ 139 w 384"/>
                <a:gd name="T37" fmla="*/ 350 h 383"/>
                <a:gd name="T38" fmla="*/ 69 w 384"/>
                <a:gd name="T39" fmla="*/ 379 h 383"/>
                <a:gd name="T40" fmla="*/ 26 w 384"/>
                <a:gd name="T41" fmla="*/ 379 h 383"/>
                <a:gd name="T42" fmla="*/ 0 w 384"/>
                <a:gd name="T43" fmla="*/ 343 h 383"/>
                <a:gd name="T44" fmla="*/ 13 w 384"/>
                <a:gd name="T45" fmla="*/ 302 h 383"/>
                <a:gd name="T46" fmla="*/ 26 w 384"/>
                <a:gd name="T47" fmla="*/ 216 h 383"/>
                <a:gd name="T48" fmla="*/ 319 w 384"/>
                <a:gd name="T49" fmla="*/ 30 h 383"/>
                <a:gd name="T50" fmla="*/ 326 w 384"/>
                <a:gd name="T51" fmla="*/ 91 h 383"/>
                <a:gd name="T52" fmla="*/ 360 w 384"/>
                <a:gd name="T53" fmla="*/ 48 h 383"/>
                <a:gd name="T54" fmla="*/ 345 w 384"/>
                <a:gd name="T55" fmla="*/ 25 h 383"/>
                <a:gd name="T56" fmla="*/ 38 w 384"/>
                <a:gd name="T57" fmla="*/ 25 h 383"/>
                <a:gd name="T58" fmla="*/ 24 w 384"/>
                <a:gd name="T59" fmla="*/ 48 h 383"/>
                <a:gd name="T60" fmla="*/ 57 w 384"/>
                <a:gd name="T61" fmla="*/ 91 h 383"/>
                <a:gd name="T62" fmla="*/ 64 w 384"/>
                <a:gd name="T63" fmla="*/ 30 h 383"/>
                <a:gd name="T64" fmla="*/ 329 w 384"/>
                <a:gd name="T65" fmla="*/ 0 h 383"/>
                <a:gd name="T66" fmla="*/ 370 w 384"/>
                <a:gd name="T67" fmla="*/ 13 h 383"/>
                <a:gd name="T68" fmla="*/ 384 w 384"/>
                <a:gd name="T69" fmla="*/ 55 h 383"/>
                <a:gd name="T70" fmla="*/ 339 w 384"/>
                <a:gd name="T71" fmla="*/ 112 h 383"/>
                <a:gd name="T72" fmla="*/ 285 w 384"/>
                <a:gd name="T73" fmla="*/ 167 h 383"/>
                <a:gd name="T74" fmla="*/ 239 w 384"/>
                <a:gd name="T75" fmla="*/ 109 h 383"/>
                <a:gd name="T76" fmla="*/ 244 w 384"/>
                <a:gd name="T77" fmla="*/ 32 h 383"/>
                <a:gd name="T78" fmla="*/ 314 w 384"/>
                <a:gd name="T79" fmla="*/ 5 h 383"/>
                <a:gd name="T80" fmla="*/ 55 w 384"/>
                <a:gd name="T81" fmla="*/ 0 h 383"/>
                <a:gd name="T82" fmla="*/ 112 w 384"/>
                <a:gd name="T83" fmla="*/ 44 h 383"/>
                <a:gd name="T84" fmla="*/ 168 w 384"/>
                <a:gd name="T85" fmla="*/ 99 h 383"/>
                <a:gd name="T86" fmla="*/ 108 w 384"/>
                <a:gd name="T87" fmla="*/ 144 h 383"/>
                <a:gd name="T88" fmla="*/ 33 w 384"/>
                <a:gd name="T89" fmla="*/ 138 h 383"/>
                <a:gd name="T90" fmla="*/ 5 w 384"/>
                <a:gd name="T91" fmla="*/ 69 h 383"/>
                <a:gd name="T92" fmla="*/ 5 w 384"/>
                <a:gd name="T93" fmla="*/ 26 h 383"/>
                <a:gd name="T94" fmla="*/ 41 w 384"/>
                <a:gd name="T9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headEnd/>
              <a:tailEnd/>
            </a:ln>
            <a:effectLst>
              <a:outerShdw blurRad="50800" dist="38100" dir="8100000" algn="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sp>
        <p:nvSpPr>
          <p:cNvPr id="33" name="原创设计师QQ598969553           _4"/>
          <p:cNvSpPr>
            <a:spLocks/>
          </p:cNvSpPr>
          <p:nvPr/>
        </p:nvSpPr>
        <p:spPr bwMode="auto">
          <a:xfrm>
            <a:off x="3193662" y="1055632"/>
            <a:ext cx="858385" cy="5650644"/>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itchFamily="34" charset="-122"/>
            </a:endParaRPr>
          </a:p>
        </p:txBody>
      </p:sp>
      <p:sp>
        <p:nvSpPr>
          <p:cNvPr id="34" name="原创设计师QQ598969553           _5"/>
          <p:cNvSpPr/>
          <p:nvPr/>
        </p:nvSpPr>
        <p:spPr>
          <a:xfrm>
            <a:off x="3944470" y="1180674"/>
            <a:ext cx="7128623" cy="1277273"/>
          </a:xfrm>
          <a:prstGeom prst="rect">
            <a:avLst/>
          </a:prstGeom>
        </p:spPr>
        <p:txBody>
          <a:bodyPr wrap="square">
            <a:spAutoFit/>
          </a:bodyPr>
          <a:lstStyle/>
          <a:p>
            <a:pPr>
              <a:lnSpc>
                <a:spcPct val="150000"/>
              </a:lnSpc>
              <a:spcBef>
                <a:spcPct val="0"/>
              </a:spcBef>
            </a:pPr>
            <a:r>
              <a:rPr lang="zh-CN" altLang="en-US" sz="2200" b="1" cap="all" dirty="0">
                <a:solidFill>
                  <a:srgbClr val="C00000"/>
                </a:solidFill>
                <a:latin typeface="微软雅黑" pitchFamily="34" charset="-122"/>
                <a:ea typeface="微软雅黑" pitchFamily="34" charset="-122"/>
              </a:rPr>
              <a:t>用途一</a:t>
            </a:r>
            <a:endParaRPr lang="en-US" altLang="zh-CN" sz="2200" b="1" cap="all" dirty="0">
              <a:solidFill>
                <a:srgbClr val="C00000"/>
              </a:solidFill>
              <a:latin typeface="微软雅黑" pitchFamily="34" charset="-122"/>
              <a:ea typeface="微软雅黑" pitchFamily="34" charset="-122"/>
            </a:endParaRPr>
          </a:p>
          <a:p>
            <a:pPr>
              <a:spcBef>
                <a:spcPct val="0"/>
              </a:spcBef>
            </a:pPr>
            <a:r>
              <a:rPr lang="zh-CN" altLang="en-US" sz="14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a:t>
            </a:r>
            <a:endParaRPr lang="en-US" altLang="zh-CN" sz="1400" cap="all" dirty="0">
              <a:latin typeface="微软雅黑" pitchFamily="34" charset="-122"/>
              <a:ea typeface="微软雅黑" pitchFamily="34" charset="-122"/>
            </a:endParaRPr>
          </a:p>
          <a:p>
            <a:pPr>
              <a:spcBef>
                <a:spcPct val="0"/>
              </a:spcBef>
            </a:pPr>
            <a:endParaRPr lang="en-US" altLang="zh-CN" sz="1600" cap="all" dirty="0">
              <a:latin typeface="微软雅黑" pitchFamily="34" charset="-122"/>
              <a:ea typeface="微软雅黑" pitchFamily="34" charset="-122"/>
            </a:endParaRPr>
          </a:p>
        </p:txBody>
      </p:sp>
      <p:sp>
        <p:nvSpPr>
          <p:cNvPr id="38" name="原创设计师QQ598969553           _6"/>
          <p:cNvSpPr/>
          <p:nvPr/>
        </p:nvSpPr>
        <p:spPr>
          <a:xfrm>
            <a:off x="3944470" y="2209818"/>
            <a:ext cx="7128623" cy="1246495"/>
          </a:xfrm>
          <a:prstGeom prst="rect">
            <a:avLst/>
          </a:prstGeom>
        </p:spPr>
        <p:txBody>
          <a:bodyPr wrap="square">
            <a:spAutoFit/>
          </a:bodyPr>
          <a:lstStyle/>
          <a:p>
            <a:pPr>
              <a:lnSpc>
                <a:spcPct val="150000"/>
              </a:lnSpc>
              <a:spcBef>
                <a:spcPct val="0"/>
              </a:spcBef>
            </a:pPr>
            <a:r>
              <a:rPr lang="zh-CN" altLang="en-US" sz="2200" b="1" cap="all" dirty="0">
                <a:solidFill>
                  <a:srgbClr val="C00000"/>
                </a:solidFill>
                <a:latin typeface="微软雅黑" pitchFamily="34" charset="-122"/>
                <a:ea typeface="微软雅黑" pitchFamily="34" charset="-122"/>
              </a:rPr>
              <a:t>用途二</a:t>
            </a:r>
            <a:endParaRPr lang="en-US" altLang="zh-CN" sz="2200" b="1" cap="all" dirty="0">
              <a:solidFill>
                <a:srgbClr val="C00000"/>
              </a:solidFill>
              <a:latin typeface="微软雅黑" pitchFamily="34" charset="-122"/>
              <a:ea typeface="微软雅黑" pitchFamily="34" charset="-122"/>
            </a:endParaRPr>
          </a:p>
          <a:p>
            <a:pPr>
              <a:spcBef>
                <a:spcPct val="0"/>
              </a:spcBef>
            </a:pPr>
            <a:r>
              <a:rPr lang="zh-CN" altLang="en-US" sz="14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a:t>
            </a:r>
            <a:endParaRPr lang="en-US" altLang="zh-CN" sz="1400" cap="all" dirty="0">
              <a:latin typeface="微软雅黑" pitchFamily="34" charset="-122"/>
              <a:ea typeface="微软雅黑" pitchFamily="34" charset="-122"/>
            </a:endParaRPr>
          </a:p>
          <a:p>
            <a:pPr>
              <a:spcBef>
                <a:spcPct val="0"/>
              </a:spcBef>
            </a:pPr>
            <a:endParaRPr lang="en-US" altLang="zh-CN" sz="1400" cap="all" dirty="0">
              <a:latin typeface="微软雅黑" pitchFamily="34" charset="-122"/>
              <a:ea typeface="微软雅黑" pitchFamily="34" charset="-122"/>
            </a:endParaRPr>
          </a:p>
        </p:txBody>
      </p:sp>
      <p:sp>
        <p:nvSpPr>
          <p:cNvPr id="39" name="原创设计师QQ598969553           _7"/>
          <p:cNvSpPr/>
          <p:nvPr/>
        </p:nvSpPr>
        <p:spPr>
          <a:xfrm>
            <a:off x="4043082" y="3238962"/>
            <a:ext cx="7128623" cy="1461939"/>
          </a:xfrm>
          <a:prstGeom prst="rect">
            <a:avLst/>
          </a:prstGeom>
        </p:spPr>
        <p:txBody>
          <a:bodyPr wrap="square">
            <a:spAutoFit/>
          </a:bodyPr>
          <a:lstStyle/>
          <a:p>
            <a:pPr>
              <a:lnSpc>
                <a:spcPct val="150000"/>
              </a:lnSpc>
              <a:spcBef>
                <a:spcPct val="0"/>
              </a:spcBef>
            </a:pPr>
            <a:r>
              <a:rPr lang="zh-CN" altLang="en-US" sz="2200" b="1" cap="all" dirty="0">
                <a:solidFill>
                  <a:srgbClr val="C00000"/>
                </a:solidFill>
                <a:latin typeface="微软雅黑" pitchFamily="34" charset="-122"/>
                <a:ea typeface="微软雅黑" pitchFamily="34" charset="-122"/>
              </a:rPr>
              <a:t>用途三</a:t>
            </a:r>
            <a:endParaRPr lang="en-US" altLang="zh-CN" sz="2200" b="1" cap="all" dirty="0">
              <a:solidFill>
                <a:srgbClr val="C00000"/>
              </a:solidFill>
              <a:latin typeface="微软雅黑" pitchFamily="34" charset="-122"/>
              <a:ea typeface="微软雅黑" pitchFamily="34" charset="-122"/>
            </a:endParaRPr>
          </a:p>
          <a:p>
            <a:pPr>
              <a:lnSpc>
                <a:spcPct val="150000"/>
              </a:lnSpc>
              <a:spcBef>
                <a:spcPct val="0"/>
              </a:spcBef>
            </a:pPr>
            <a:r>
              <a:rPr lang="zh-CN" altLang="en-US" sz="14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a:t>
            </a:r>
            <a:endParaRPr lang="en-US" altLang="zh-CN" sz="1400" cap="all" dirty="0">
              <a:latin typeface="微软雅黑" pitchFamily="34" charset="-122"/>
              <a:ea typeface="微软雅黑" pitchFamily="34" charset="-122"/>
            </a:endParaRPr>
          </a:p>
          <a:p>
            <a:pPr>
              <a:spcBef>
                <a:spcPct val="0"/>
              </a:spcBef>
            </a:pPr>
            <a:endParaRPr lang="en-US" altLang="zh-CN" sz="1400" cap="all" dirty="0">
              <a:latin typeface="微软雅黑" pitchFamily="34" charset="-122"/>
              <a:ea typeface="微软雅黑" pitchFamily="34" charset="-122"/>
            </a:endParaRPr>
          </a:p>
        </p:txBody>
      </p:sp>
      <p:sp>
        <p:nvSpPr>
          <p:cNvPr id="40" name="原创设计师QQ598969553           _8"/>
          <p:cNvSpPr/>
          <p:nvPr/>
        </p:nvSpPr>
        <p:spPr>
          <a:xfrm>
            <a:off x="4043081" y="4497831"/>
            <a:ext cx="7128623" cy="1246495"/>
          </a:xfrm>
          <a:prstGeom prst="rect">
            <a:avLst/>
          </a:prstGeom>
        </p:spPr>
        <p:txBody>
          <a:bodyPr wrap="square">
            <a:spAutoFit/>
          </a:bodyPr>
          <a:lstStyle/>
          <a:p>
            <a:pPr>
              <a:lnSpc>
                <a:spcPct val="150000"/>
              </a:lnSpc>
              <a:spcBef>
                <a:spcPct val="0"/>
              </a:spcBef>
            </a:pPr>
            <a:r>
              <a:rPr lang="zh-CN" altLang="en-US" sz="2200" b="1" cap="all" dirty="0">
                <a:solidFill>
                  <a:srgbClr val="C00000"/>
                </a:solidFill>
                <a:latin typeface="微软雅黑" pitchFamily="34" charset="-122"/>
                <a:ea typeface="微软雅黑" pitchFamily="34" charset="-122"/>
              </a:rPr>
              <a:t>用途四</a:t>
            </a:r>
            <a:endParaRPr lang="en-US" altLang="zh-CN" sz="2200" b="1" cap="all" dirty="0">
              <a:solidFill>
                <a:srgbClr val="C00000"/>
              </a:solidFill>
              <a:latin typeface="微软雅黑" pitchFamily="34" charset="-122"/>
              <a:ea typeface="微软雅黑" pitchFamily="34" charset="-122"/>
            </a:endParaRPr>
          </a:p>
          <a:p>
            <a:pPr>
              <a:spcBef>
                <a:spcPct val="0"/>
              </a:spcBef>
            </a:pPr>
            <a:r>
              <a:rPr lang="zh-CN" altLang="en-US" sz="14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a:t>
            </a:r>
            <a:endParaRPr lang="en-US" altLang="zh-CN" sz="1400" cap="all" dirty="0">
              <a:latin typeface="微软雅黑" pitchFamily="34" charset="-122"/>
              <a:ea typeface="微软雅黑" pitchFamily="34" charset="-122"/>
            </a:endParaRPr>
          </a:p>
          <a:p>
            <a:pPr>
              <a:spcBef>
                <a:spcPct val="0"/>
              </a:spcBef>
            </a:pPr>
            <a:endParaRPr lang="en-US" altLang="zh-CN" sz="1400" cap="all" dirty="0">
              <a:latin typeface="微软雅黑" pitchFamily="34" charset="-122"/>
              <a:ea typeface="微软雅黑" pitchFamily="34" charset="-122"/>
            </a:endParaRPr>
          </a:p>
        </p:txBody>
      </p:sp>
      <p:sp>
        <p:nvSpPr>
          <p:cNvPr id="41" name="原创设计师QQ598969553           _9"/>
          <p:cNvSpPr/>
          <p:nvPr/>
        </p:nvSpPr>
        <p:spPr>
          <a:xfrm>
            <a:off x="4043081" y="5519172"/>
            <a:ext cx="7128623" cy="1246495"/>
          </a:xfrm>
          <a:prstGeom prst="rect">
            <a:avLst/>
          </a:prstGeom>
        </p:spPr>
        <p:txBody>
          <a:bodyPr wrap="square">
            <a:spAutoFit/>
          </a:bodyPr>
          <a:lstStyle/>
          <a:p>
            <a:pPr>
              <a:lnSpc>
                <a:spcPct val="150000"/>
              </a:lnSpc>
              <a:spcBef>
                <a:spcPct val="0"/>
              </a:spcBef>
            </a:pPr>
            <a:r>
              <a:rPr lang="zh-CN" altLang="en-US" sz="2200" b="1" cap="all" dirty="0">
                <a:solidFill>
                  <a:srgbClr val="C00000"/>
                </a:solidFill>
                <a:latin typeface="微软雅黑" pitchFamily="34" charset="-122"/>
                <a:ea typeface="微软雅黑" pitchFamily="34" charset="-122"/>
              </a:rPr>
              <a:t>用途五</a:t>
            </a:r>
            <a:endParaRPr lang="en-US" altLang="zh-CN" sz="2200" b="1" cap="all" dirty="0">
              <a:solidFill>
                <a:srgbClr val="C00000"/>
              </a:solidFill>
              <a:latin typeface="微软雅黑" pitchFamily="34" charset="-122"/>
              <a:ea typeface="微软雅黑" pitchFamily="34" charset="-122"/>
            </a:endParaRPr>
          </a:p>
          <a:p>
            <a:pPr>
              <a:spcBef>
                <a:spcPct val="0"/>
              </a:spcBef>
            </a:pPr>
            <a:r>
              <a:rPr lang="zh-CN" altLang="en-US" sz="14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a:t>
            </a:r>
            <a:endParaRPr lang="en-US" altLang="zh-CN" sz="1400" cap="all" dirty="0">
              <a:latin typeface="微软雅黑" pitchFamily="34" charset="-122"/>
              <a:ea typeface="微软雅黑" pitchFamily="34" charset="-122"/>
            </a:endParaRPr>
          </a:p>
          <a:p>
            <a:pPr>
              <a:spcBef>
                <a:spcPct val="0"/>
              </a:spcBef>
            </a:pPr>
            <a:endParaRPr lang="en-US" altLang="zh-CN" sz="1400" cap="all" dirty="0">
              <a:latin typeface="微软雅黑" pitchFamily="34" charset="-122"/>
              <a:ea typeface="微软雅黑" pitchFamily="34" charset="-122"/>
            </a:endParaRPr>
          </a:p>
        </p:txBody>
      </p:sp>
      <p:pic>
        <p:nvPicPr>
          <p:cNvPr id="16"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1652146386"/>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down)">
                                      <p:cBhvr>
                                        <p:cTn id="16" dur="500"/>
                                        <p:tgtEl>
                                          <p:spTgt spid="25"/>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wipe(left)">
                                      <p:cBhvr>
                                        <p:cTn id="20" dur="500"/>
                                        <p:tgtEl>
                                          <p:spTgt spid="33"/>
                                        </p:tgtEl>
                                      </p:cBhvr>
                                    </p:animEffect>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34"/>
                                        </p:tgtEl>
                                        <p:attrNameLst>
                                          <p:attrName>style.visibility</p:attrName>
                                        </p:attrNameLst>
                                      </p:cBhvr>
                                      <p:to>
                                        <p:strVal val="visible"/>
                                      </p:to>
                                    </p:set>
                                    <p:animEffect transition="in" filter="wipe(left)">
                                      <p:cBhvr>
                                        <p:cTn id="24" dur="50"/>
                                        <p:tgtEl>
                                          <p:spTgt spid="34"/>
                                        </p:tgtEl>
                                      </p:cBhvr>
                                    </p:animEffect>
                                  </p:childTnLst>
                                </p:cTn>
                              </p:par>
                              <p:par>
                                <p:cTn id="25" presetID="36" presetClass="emph" presetSubtype="0" fill="hold" grpId="1" nodeType="withEffect">
                                  <p:stCondLst>
                                    <p:cond delay="0"/>
                                  </p:stCondLst>
                                  <p:iterate type="lt">
                                    <p:tmPct val="30000"/>
                                  </p:iterate>
                                  <p:childTnLst>
                                    <p:animScale>
                                      <p:cBhvr>
                                        <p:cTn id="26" dur="25" autoRev="1" fill="hold">
                                          <p:stCondLst>
                                            <p:cond delay="0"/>
                                          </p:stCondLst>
                                        </p:cTn>
                                        <p:tgtEl>
                                          <p:spTgt spid="34"/>
                                        </p:tgtEl>
                                      </p:cBhvr>
                                      <p:to x="80000" y="100000"/>
                                    </p:animScale>
                                    <p:anim by="(#ppt_w*0.10)" calcmode="lin" valueType="num">
                                      <p:cBhvr>
                                        <p:cTn id="27" dur="25" autoRev="1" fill="hold">
                                          <p:stCondLst>
                                            <p:cond delay="0"/>
                                          </p:stCondLst>
                                        </p:cTn>
                                        <p:tgtEl>
                                          <p:spTgt spid="34"/>
                                        </p:tgtEl>
                                        <p:attrNameLst>
                                          <p:attrName>ppt_x</p:attrName>
                                        </p:attrNameLst>
                                      </p:cBhvr>
                                    </p:anim>
                                    <p:anim by="(-#ppt_w*0.10)" calcmode="lin" valueType="num">
                                      <p:cBhvr>
                                        <p:cTn id="28" dur="25" autoRev="1" fill="hold">
                                          <p:stCondLst>
                                            <p:cond delay="0"/>
                                          </p:stCondLst>
                                        </p:cTn>
                                        <p:tgtEl>
                                          <p:spTgt spid="34"/>
                                        </p:tgtEl>
                                        <p:attrNameLst>
                                          <p:attrName>ppt_y</p:attrName>
                                        </p:attrNameLst>
                                      </p:cBhvr>
                                    </p:anim>
                                    <p:animRot by="-480000">
                                      <p:cBhvr>
                                        <p:cTn id="29" dur="25" autoRev="1" fill="hold">
                                          <p:stCondLst>
                                            <p:cond delay="0"/>
                                          </p:stCondLst>
                                        </p:cTn>
                                        <p:tgtEl>
                                          <p:spTgt spid="34"/>
                                        </p:tgtEl>
                                        <p:attrNameLst>
                                          <p:attrName>r</p:attrName>
                                        </p:attrNameLst>
                                      </p:cBhvr>
                                    </p:animRot>
                                  </p:childTnLst>
                                </p:cTn>
                              </p:par>
                            </p:childTnLst>
                          </p:cTn>
                        </p:par>
                        <p:par>
                          <p:cTn id="30" fill="hold">
                            <p:stCondLst>
                              <p:cond delay="2480"/>
                            </p:stCondLst>
                            <p:childTnLst>
                              <p:par>
                                <p:cTn id="31" presetID="22" presetClass="entr" presetSubtype="8" fill="hold" grpId="0" nodeType="afterEffect">
                                  <p:stCondLst>
                                    <p:cond delay="0"/>
                                  </p:stCondLst>
                                  <p:iterate type="lt">
                                    <p:tmPct val="30000"/>
                                  </p:iterate>
                                  <p:childTnLst>
                                    <p:set>
                                      <p:cBhvr>
                                        <p:cTn id="32" dur="1" fill="hold">
                                          <p:stCondLst>
                                            <p:cond delay="0"/>
                                          </p:stCondLst>
                                        </p:cTn>
                                        <p:tgtEl>
                                          <p:spTgt spid="38"/>
                                        </p:tgtEl>
                                        <p:attrNameLst>
                                          <p:attrName>style.visibility</p:attrName>
                                        </p:attrNameLst>
                                      </p:cBhvr>
                                      <p:to>
                                        <p:strVal val="visible"/>
                                      </p:to>
                                    </p:set>
                                    <p:animEffect transition="in" filter="wipe(left)">
                                      <p:cBhvr>
                                        <p:cTn id="33" dur="50"/>
                                        <p:tgtEl>
                                          <p:spTgt spid="38"/>
                                        </p:tgtEl>
                                      </p:cBhvr>
                                    </p:animEffect>
                                  </p:childTnLst>
                                </p:cTn>
                              </p:par>
                              <p:par>
                                <p:cTn id="34" presetID="36" presetClass="emph" presetSubtype="0" fill="hold" grpId="1" nodeType="withEffect">
                                  <p:stCondLst>
                                    <p:cond delay="0"/>
                                  </p:stCondLst>
                                  <p:iterate type="lt">
                                    <p:tmPct val="30000"/>
                                  </p:iterate>
                                  <p:childTnLst>
                                    <p:animScale>
                                      <p:cBhvr>
                                        <p:cTn id="35" dur="25" autoRev="1" fill="hold">
                                          <p:stCondLst>
                                            <p:cond delay="0"/>
                                          </p:stCondLst>
                                        </p:cTn>
                                        <p:tgtEl>
                                          <p:spTgt spid="38"/>
                                        </p:tgtEl>
                                      </p:cBhvr>
                                      <p:to x="80000" y="100000"/>
                                    </p:animScale>
                                    <p:anim by="(#ppt_w*0.10)" calcmode="lin" valueType="num">
                                      <p:cBhvr>
                                        <p:cTn id="36" dur="25" autoRev="1" fill="hold">
                                          <p:stCondLst>
                                            <p:cond delay="0"/>
                                          </p:stCondLst>
                                        </p:cTn>
                                        <p:tgtEl>
                                          <p:spTgt spid="38"/>
                                        </p:tgtEl>
                                        <p:attrNameLst>
                                          <p:attrName>ppt_x</p:attrName>
                                        </p:attrNameLst>
                                      </p:cBhvr>
                                    </p:anim>
                                    <p:anim by="(-#ppt_w*0.10)" calcmode="lin" valueType="num">
                                      <p:cBhvr>
                                        <p:cTn id="37" dur="25" autoRev="1" fill="hold">
                                          <p:stCondLst>
                                            <p:cond delay="0"/>
                                          </p:stCondLst>
                                        </p:cTn>
                                        <p:tgtEl>
                                          <p:spTgt spid="38"/>
                                        </p:tgtEl>
                                        <p:attrNameLst>
                                          <p:attrName>ppt_y</p:attrName>
                                        </p:attrNameLst>
                                      </p:cBhvr>
                                    </p:anim>
                                    <p:animRot by="-480000">
                                      <p:cBhvr>
                                        <p:cTn id="38" dur="25" autoRev="1" fill="hold">
                                          <p:stCondLst>
                                            <p:cond delay="0"/>
                                          </p:stCondLst>
                                        </p:cTn>
                                        <p:tgtEl>
                                          <p:spTgt spid="38"/>
                                        </p:tgtEl>
                                        <p:attrNameLst>
                                          <p:attrName>r</p:attrName>
                                        </p:attrNameLst>
                                      </p:cBhvr>
                                    </p:animRot>
                                  </p:childTnLst>
                                </p:cTn>
                              </p:par>
                            </p:childTnLst>
                          </p:cTn>
                        </p:par>
                        <p:par>
                          <p:cTn id="39" fill="hold">
                            <p:stCondLst>
                              <p:cond delay="3460"/>
                            </p:stCondLst>
                            <p:childTnLst>
                              <p:par>
                                <p:cTn id="40" presetID="22" presetClass="entr" presetSubtype="8" fill="hold" grpId="0" nodeType="afterEffect">
                                  <p:stCondLst>
                                    <p:cond delay="0"/>
                                  </p:stCondLst>
                                  <p:iterate type="lt">
                                    <p:tmPct val="30000"/>
                                  </p:iterate>
                                  <p:childTnLst>
                                    <p:set>
                                      <p:cBhvr>
                                        <p:cTn id="41" dur="1" fill="hold">
                                          <p:stCondLst>
                                            <p:cond delay="0"/>
                                          </p:stCondLst>
                                        </p:cTn>
                                        <p:tgtEl>
                                          <p:spTgt spid="39"/>
                                        </p:tgtEl>
                                        <p:attrNameLst>
                                          <p:attrName>style.visibility</p:attrName>
                                        </p:attrNameLst>
                                      </p:cBhvr>
                                      <p:to>
                                        <p:strVal val="visible"/>
                                      </p:to>
                                    </p:set>
                                    <p:animEffect transition="in" filter="wipe(left)">
                                      <p:cBhvr>
                                        <p:cTn id="42" dur="50"/>
                                        <p:tgtEl>
                                          <p:spTgt spid="39"/>
                                        </p:tgtEl>
                                      </p:cBhvr>
                                    </p:animEffect>
                                  </p:childTnLst>
                                </p:cTn>
                              </p:par>
                              <p:par>
                                <p:cTn id="43" presetID="36" presetClass="emph" presetSubtype="0" fill="hold" grpId="1" nodeType="withEffect">
                                  <p:stCondLst>
                                    <p:cond delay="0"/>
                                  </p:stCondLst>
                                  <p:iterate type="lt">
                                    <p:tmPct val="30000"/>
                                  </p:iterate>
                                  <p:childTnLst>
                                    <p:animScale>
                                      <p:cBhvr>
                                        <p:cTn id="44" dur="25" autoRev="1" fill="hold">
                                          <p:stCondLst>
                                            <p:cond delay="0"/>
                                          </p:stCondLst>
                                        </p:cTn>
                                        <p:tgtEl>
                                          <p:spTgt spid="39"/>
                                        </p:tgtEl>
                                      </p:cBhvr>
                                      <p:to x="80000" y="100000"/>
                                    </p:animScale>
                                    <p:anim by="(#ppt_w*0.10)" calcmode="lin" valueType="num">
                                      <p:cBhvr>
                                        <p:cTn id="45" dur="25" autoRev="1" fill="hold">
                                          <p:stCondLst>
                                            <p:cond delay="0"/>
                                          </p:stCondLst>
                                        </p:cTn>
                                        <p:tgtEl>
                                          <p:spTgt spid="39"/>
                                        </p:tgtEl>
                                        <p:attrNameLst>
                                          <p:attrName>ppt_x</p:attrName>
                                        </p:attrNameLst>
                                      </p:cBhvr>
                                    </p:anim>
                                    <p:anim by="(-#ppt_w*0.10)" calcmode="lin" valueType="num">
                                      <p:cBhvr>
                                        <p:cTn id="46" dur="25" autoRev="1" fill="hold">
                                          <p:stCondLst>
                                            <p:cond delay="0"/>
                                          </p:stCondLst>
                                        </p:cTn>
                                        <p:tgtEl>
                                          <p:spTgt spid="39"/>
                                        </p:tgtEl>
                                        <p:attrNameLst>
                                          <p:attrName>ppt_y</p:attrName>
                                        </p:attrNameLst>
                                      </p:cBhvr>
                                    </p:anim>
                                    <p:animRot by="-480000">
                                      <p:cBhvr>
                                        <p:cTn id="47" dur="25" autoRev="1" fill="hold">
                                          <p:stCondLst>
                                            <p:cond delay="0"/>
                                          </p:stCondLst>
                                        </p:cTn>
                                        <p:tgtEl>
                                          <p:spTgt spid="39"/>
                                        </p:tgtEl>
                                        <p:attrNameLst>
                                          <p:attrName>r</p:attrName>
                                        </p:attrNameLst>
                                      </p:cBhvr>
                                    </p:animRot>
                                  </p:childTnLst>
                                </p:cTn>
                              </p:par>
                            </p:childTnLst>
                          </p:cTn>
                        </p:par>
                        <p:par>
                          <p:cTn id="48" fill="hold">
                            <p:stCondLst>
                              <p:cond delay="4440"/>
                            </p:stCondLst>
                            <p:childTnLst>
                              <p:par>
                                <p:cTn id="49" presetID="22" presetClass="entr" presetSubtype="8" fill="hold" grpId="0" nodeType="afterEffect">
                                  <p:stCondLst>
                                    <p:cond delay="0"/>
                                  </p:stCondLst>
                                  <p:iterate type="lt">
                                    <p:tmPct val="30000"/>
                                  </p:iterate>
                                  <p:childTnLst>
                                    <p:set>
                                      <p:cBhvr>
                                        <p:cTn id="50" dur="1" fill="hold">
                                          <p:stCondLst>
                                            <p:cond delay="0"/>
                                          </p:stCondLst>
                                        </p:cTn>
                                        <p:tgtEl>
                                          <p:spTgt spid="40"/>
                                        </p:tgtEl>
                                        <p:attrNameLst>
                                          <p:attrName>style.visibility</p:attrName>
                                        </p:attrNameLst>
                                      </p:cBhvr>
                                      <p:to>
                                        <p:strVal val="visible"/>
                                      </p:to>
                                    </p:set>
                                    <p:animEffect transition="in" filter="wipe(left)">
                                      <p:cBhvr>
                                        <p:cTn id="51" dur="50"/>
                                        <p:tgtEl>
                                          <p:spTgt spid="40"/>
                                        </p:tgtEl>
                                      </p:cBhvr>
                                    </p:animEffect>
                                  </p:childTnLst>
                                </p:cTn>
                              </p:par>
                              <p:par>
                                <p:cTn id="52" presetID="36" presetClass="emph" presetSubtype="0" fill="hold" grpId="1" nodeType="withEffect">
                                  <p:stCondLst>
                                    <p:cond delay="0"/>
                                  </p:stCondLst>
                                  <p:iterate type="lt">
                                    <p:tmPct val="30000"/>
                                  </p:iterate>
                                  <p:childTnLst>
                                    <p:animScale>
                                      <p:cBhvr>
                                        <p:cTn id="53" dur="25" autoRev="1" fill="hold">
                                          <p:stCondLst>
                                            <p:cond delay="0"/>
                                          </p:stCondLst>
                                        </p:cTn>
                                        <p:tgtEl>
                                          <p:spTgt spid="40"/>
                                        </p:tgtEl>
                                      </p:cBhvr>
                                      <p:to x="80000" y="100000"/>
                                    </p:animScale>
                                    <p:anim by="(#ppt_w*0.10)" calcmode="lin" valueType="num">
                                      <p:cBhvr>
                                        <p:cTn id="54" dur="25" autoRev="1" fill="hold">
                                          <p:stCondLst>
                                            <p:cond delay="0"/>
                                          </p:stCondLst>
                                        </p:cTn>
                                        <p:tgtEl>
                                          <p:spTgt spid="40"/>
                                        </p:tgtEl>
                                        <p:attrNameLst>
                                          <p:attrName>ppt_x</p:attrName>
                                        </p:attrNameLst>
                                      </p:cBhvr>
                                    </p:anim>
                                    <p:anim by="(-#ppt_w*0.10)" calcmode="lin" valueType="num">
                                      <p:cBhvr>
                                        <p:cTn id="55" dur="25" autoRev="1" fill="hold">
                                          <p:stCondLst>
                                            <p:cond delay="0"/>
                                          </p:stCondLst>
                                        </p:cTn>
                                        <p:tgtEl>
                                          <p:spTgt spid="40"/>
                                        </p:tgtEl>
                                        <p:attrNameLst>
                                          <p:attrName>ppt_y</p:attrName>
                                        </p:attrNameLst>
                                      </p:cBhvr>
                                    </p:anim>
                                    <p:animRot by="-480000">
                                      <p:cBhvr>
                                        <p:cTn id="56" dur="25" autoRev="1" fill="hold">
                                          <p:stCondLst>
                                            <p:cond delay="0"/>
                                          </p:stCondLst>
                                        </p:cTn>
                                        <p:tgtEl>
                                          <p:spTgt spid="40"/>
                                        </p:tgtEl>
                                        <p:attrNameLst>
                                          <p:attrName>r</p:attrName>
                                        </p:attrNameLst>
                                      </p:cBhvr>
                                    </p:animRot>
                                  </p:childTnLst>
                                </p:cTn>
                              </p:par>
                            </p:childTnLst>
                          </p:cTn>
                        </p:par>
                        <p:par>
                          <p:cTn id="57" fill="hold">
                            <p:stCondLst>
                              <p:cond delay="5420"/>
                            </p:stCondLst>
                            <p:childTnLst>
                              <p:par>
                                <p:cTn id="58" presetID="22" presetClass="entr" presetSubtype="8" fill="hold" grpId="0" nodeType="afterEffect">
                                  <p:stCondLst>
                                    <p:cond delay="0"/>
                                  </p:stCondLst>
                                  <p:iterate type="lt">
                                    <p:tmPct val="30000"/>
                                  </p:iterate>
                                  <p:childTnLst>
                                    <p:set>
                                      <p:cBhvr>
                                        <p:cTn id="59" dur="1" fill="hold">
                                          <p:stCondLst>
                                            <p:cond delay="0"/>
                                          </p:stCondLst>
                                        </p:cTn>
                                        <p:tgtEl>
                                          <p:spTgt spid="41"/>
                                        </p:tgtEl>
                                        <p:attrNameLst>
                                          <p:attrName>style.visibility</p:attrName>
                                        </p:attrNameLst>
                                      </p:cBhvr>
                                      <p:to>
                                        <p:strVal val="visible"/>
                                      </p:to>
                                    </p:set>
                                    <p:animEffect transition="in" filter="wipe(left)">
                                      <p:cBhvr>
                                        <p:cTn id="60" dur="50"/>
                                        <p:tgtEl>
                                          <p:spTgt spid="41"/>
                                        </p:tgtEl>
                                      </p:cBhvr>
                                    </p:animEffect>
                                  </p:childTnLst>
                                </p:cTn>
                              </p:par>
                              <p:par>
                                <p:cTn id="61" presetID="36" presetClass="emph" presetSubtype="0" fill="hold" grpId="1" nodeType="withEffect">
                                  <p:stCondLst>
                                    <p:cond delay="0"/>
                                  </p:stCondLst>
                                  <p:iterate type="lt">
                                    <p:tmPct val="30000"/>
                                  </p:iterate>
                                  <p:childTnLst>
                                    <p:animScale>
                                      <p:cBhvr>
                                        <p:cTn id="62" dur="25" autoRev="1" fill="hold">
                                          <p:stCondLst>
                                            <p:cond delay="0"/>
                                          </p:stCondLst>
                                        </p:cTn>
                                        <p:tgtEl>
                                          <p:spTgt spid="41"/>
                                        </p:tgtEl>
                                      </p:cBhvr>
                                      <p:to x="80000" y="100000"/>
                                    </p:animScale>
                                    <p:anim by="(#ppt_w*0.10)" calcmode="lin" valueType="num">
                                      <p:cBhvr>
                                        <p:cTn id="63" dur="25" autoRev="1" fill="hold">
                                          <p:stCondLst>
                                            <p:cond delay="0"/>
                                          </p:stCondLst>
                                        </p:cTn>
                                        <p:tgtEl>
                                          <p:spTgt spid="41"/>
                                        </p:tgtEl>
                                        <p:attrNameLst>
                                          <p:attrName>ppt_x</p:attrName>
                                        </p:attrNameLst>
                                      </p:cBhvr>
                                    </p:anim>
                                    <p:anim by="(-#ppt_w*0.10)" calcmode="lin" valueType="num">
                                      <p:cBhvr>
                                        <p:cTn id="64" dur="25" autoRev="1" fill="hold">
                                          <p:stCondLst>
                                            <p:cond delay="0"/>
                                          </p:stCondLst>
                                        </p:cTn>
                                        <p:tgtEl>
                                          <p:spTgt spid="41"/>
                                        </p:tgtEl>
                                        <p:attrNameLst>
                                          <p:attrName>ppt_y</p:attrName>
                                        </p:attrNameLst>
                                      </p:cBhvr>
                                    </p:anim>
                                    <p:animRot by="-480000">
                                      <p:cBhvr>
                                        <p:cTn id="65" dur="25" autoRev="1" fill="hold">
                                          <p:stCondLst>
                                            <p:cond delay="0"/>
                                          </p:stCondLst>
                                        </p:cTn>
                                        <p:tgtEl>
                                          <p:spTgt spid="4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3" grpId="0" animBg="1"/>
      <p:bldP spid="34" grpId="0"/>
      <p:bldP spid="34" grpId="1"/>
      <p:bldP spid="38" grpId="0"/>
      <p:bldP spid="38" grpId="1"/>
      <p:bldP spid="39" grpId="0"/>
      <p:bldP spid="39" grpId="1"/>
      <p:bldP spid="40" grpId="0"/>
      <p:bldP spid="40" grpId="1"/>
      <p:bldP spid="41" grpId="0"/>
      <p:bldP spid="41"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公司简介</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COMPANY PROFILE</a:t>
            </a:r>
            <a:endParaRPr lang="zh-CN" altLang="en-US" sz="1600" dirty="0">
              <a:solidFill>
                <a:srgbClr val="C00000"/>
              </a:solidFill>
              <a:latin typeface="微软雅黑" pitchFamily="34" charset="-122"/>
              <a:ea typeface="微软雅黑" pitchFamily="34" charset="-122"/>
            </a:endParaRPr>
          </a:p>
        </p:txBody>
      </p:sp>
      <p:sp>
        <p:nvSpPr>
          <p:cNvPr id="5" name="原创设计师QQ598969553           _3"/>
          <p:cNvSpPr txBox="1"/>
          <p:nvPr/>
        </p:nvSpPr>
        <p:spPr>
          <a:xfrm>
            <a:off x="1341616" y="4928856"/>
            <a:ext cx="9305365" cy="1477328"/>
          </a:xfrm>
          <a:prstGeom prst="rect">
            <a:avLst/>
          </a:prstGeom>
          <a:noFill/>
        </p:spPr>
        <p:txBody>
          <a:bodyPr wrap="square" rtlCol="0">
            <a:spAutoFit/>
          </a:bodyPr>
          <a:lstStyle/>
          <a:p>
            <a:pPr>
              <a:lnSpc>
                <a:spcPct val="150000"/>
              </a:lnSpc>
            </a:pPr>
            <a:r>
              <a:rPr lang="zh-CN" altLang="en-US" b="0" baseline="-25000" dirty="0">
                <a:solidFill>
                  <a:srgbClr val="000000"/>
                </a:solidFill>
                <a:latin typeface="微软雅黑" panose="020B0503020204020204" pitchFamily="34" charset="-122"/>
                <a:ea typeface="微软雅黑" panose="020B0503020204020204" pitchFamily="34" charset="-122"/>
              </a:rPr>
              <a:t>       某某公司是由某某在</a:t>
            </a:r>
            <a:r>
              <a:rPr lang="en-US" altLang="zh-CN" b="0" baseline="-25000" dirty="0">
                <a:solidFill>
                  <a:srgbClr val="000000"/>
                </a:solidFill>
                <a:latin typeface="微软雅黑" panose="020B0503020204020204" pitchFamily="34" charset="-122"/>
                <a:ea typeface="微软雅黑" panose="020B0503020204020204" pitchFamily="34" charset="-122"/>
              </a:rPr>
              <a:t>1999</a:t>
            </a:r>
            <a:r>
              <a:rPr lang="zh-CN" altLang="en-US" b="0" baseline="-25000" dirty="0">
                <a:solidFill>
                  <a:srgbClr val="000000"/>
                </a:solidFill>
                <a:latin typeface="微软雅黑" panose="020B0503020204020204" pitchFamily="34" charset="-122"/>
                <a:ea typeface="微软雅黑" panose="020B0503020204020204" pitchFamily="34" charset="-122"/>
              </a:rPr>
              <a:t>年一手创立企业对企业的网上贸易市场平台。</a:t>
            </a:r>
            <a:r>
              <a:rPr lang="en-US" altLang="zh-CN" b="0" baseline="-25000" dirty="0">
                <a:solidFill>
                  <a:srgbClr val="000000"/>
                </a:solidFill>
                <a:latin typeface="微软雅黑" panose="020B0503020204020204" pitchFamily="34" charset="-122"/>
                <a:ea typeface="微软雅黑" panose="020B0503020204020204" pitchFamily="34" charset="-122"/>
              </a:rPr>
              <a:t>2003</a:t>
            </a:r>
            <a:r>
              <a:rPr lang="zh-CN" altLang="en-US" b="0" baseline="-25000" dirty="0">
                <a:solidFill>
                  <a:srgbClr val="000000"/>
                </a:solidFill>
                <a:latin typeface="微软雅黑" panose="020B0503020204020204" pitchFamily="34" charset="-122"/>
                <a:ea typeface="微软雅黑" panose="020B0503020204020204" pitchFamily="34" charset="-122"/>
              </a:rPr>
              <a:t>年</a:t>
            </a:r>
            <a:r>
              <a:rPr lang="en-US" altLang="zh-CN" b="0" baseline="-25000" dirty="0">
                <a:solidFill>
                  <a:srgbClr val="000000"/>
                </a:solidFill>
                <a:latin typeface="微软雅黑" panose="020B0503020204020204" pitchFamily="34" charset="-122"/>
                <a:ea typeface="微软雅黑" panose="020B0503020204020204" pitchFamily="34" charset="-122"/>
              </a:rPr>
              <a:t>5</a:t>
            </a:r>
            <a:r>
              <a:rPr lang="zh-CN" altLang="en-US" b="0" baseline="-25000" dirty="0">
                <a:solidFill>
                  <a:srgbClr val="000000"/>
                </a:solidFill>
                <a:latin typeface="微软雅黑" panose="020B0503020204020204" pitchFamily="34" charset="-122"/>
                <a:ea typeface="微软雅黑" panose="020B0503020204020204" pitchFamily="34" charset="-122"/>
              </a:rPr>
              <a:t>月，某某投资一亿元人民币建立个人网上贸易市场平台。</a:t>
            </a:r>
            <a:r>
              <a:rPr lang="en-US" altLang="zh-CN" b="0" baseline="-25000" dirty="0">
                <a:solidFill>
                  <a:srgbClr val="000000"/>
                </a:solidFill>
                <a:latin typeface="微软雅黑" panose="020B0503020204020204" pitchFamily="34" charset="-122"/>
                <a:ea typeface="微软雅黑" panose="020B0503020204020204" pitchFamily="34" charset="-122"/>
              </a:rPr>
              <a:t>2004</a:t>
            </a:r>
            <a:r>
              <a:rPr lang="zh-CN" altLang="en-US" b="0" baseline="-25000" dirty="0">
                <a:solidFill>
                  <a:srgbClr val="000000"/>
                </a:solidFill>
                <a:latin typeface="微软雅黑" panose="020B0503020204020204" pitchFamily="34" charset="-122"/>
                <a:ea typeface="微软雅黑" panose="020B0503020204020204" pitchFamily="34" charset="-122"/>
              </a:rPr>
              <a:t>年</a:t>
            </a:r>
            <a:r>
              <a:rPr lang="en-US" altLang="zh-CN" b="0" baseline="-25000" dirty="0">
                <a:solidFill>
                  <a:srgbClr val="000000"/>
                </a:solidFill>
                <a:latin typeface="微软雅黑" panose="020B0503020204020204" pitchFamily="34" charset="-122"/>
                <a:ea typeface="微软雅黑" panose="020B0503020204020204" pitchFamily="34" charset="-122"/>
              </a:rPr>
              <a:t>10</a:t>
            </a:r>
            <a:r>
              <a:rPr lang="zh-CN" altLang="en-US" b="0" baseline="-25000" dirty="0">
                <a:solidFill>
                  <a:srgbClr val="000000"/>
                </a:solidFill>
                <a:latin typeface="微软雅黑" panose="020B0503020204020204" pitchFamily="34" charset="-122"/>
                <a:ea typeface="微软雅黑" panose="020B0503020204020204" pitchFamily="34" charset="-122"/>
              </a:rPr>
              <a:t>月，某某投资成立支付宝公司，面向中国电子商务市场推出基于中介的安全交易服务。</a:t>
            </a:r>
            <a:r>
              <a:rPr lang="en-US" altLang="zh-CN" b="0" baseline="-25000" dirty="0">
                <a:latin typeface="微软雅黑" panose="020B0503020204020204" pitchFamily="34" charset="-122"/>
                <a:ea typeface="微软雅黑" panose="020B0503020204020204" pitchFamily="34" charset="-122"/>
              </a:rPr>
              <a:t>    </a:t>
            </a:r>
          </a:p>
          <a:p>
            <a:pPr>
              <a:lnSpc>
                <a:spcPct val="150000"/>
              </a:lnSpc>
            </a:pPr>
            <a:r>
              <a:rPr lang="en-US" altLang="zh-CN" b="0" baseline="-25000" dirty="0">
                <a:latin typeface="微软雅黑" panose="020B0503020204020204" pitchFamily="34" charset="-122"/>
                <a:ea typeface="微软雅黑" panose="020B0503020204020204" pitchFamily="34" charset="-122"/>
              </a:rPr>
              <a:t>       </a:t>
            </a:r>
            <a:r>
              <a:rPr lang="zh-CN" altLang="en-US" b="0" baseline="-25000" dirty="0">
                <a:latin typeface="微软雅黑" panose="020B0503020204020204" pitchFamily="34" charset="-122"/>
                <a:ea typeface="微软雅黑" panose="020B0503020204020204" pitchFamily="34" charset="-122"/>
              </a:rPr>
              <a:t>三个网上交易市场包括：集中服务全球进出口商的国际交易市场、集中国内贸易的中国交易市场，以及透过一家联营公司经营、促进日本外销及内销的日本交易市场。此外，也在国际交易市场上设有一个全球批发交易平台，为规模较小、需要小批量货物快速付运的买家提供服务。</a:t>
            </a:r>
          </a:p>
        </p:txBody>
      </p:sp>
      <p:pic>
        <p:nvPicPr>
          <p:cNvPr id="7" name="原创设计师QQ598969553           _4"/>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341616" y="1299955"/>
            <a:ext cx="9305365" cy="3407208"/>
          </a:xfrm>
          <a:prstGeom prst="rect">
            <a:avLst/>
          </a:prstGeom>
          <a:effectLst>
            <a:outerShdw blurRad="50800" dist="38100" dir="5400000" algn="t" rotWithShape="0">
              <a:prstClr val="black">
                <a:alpha val="40000"/>
              </a:prstClr>
            </a:outerShdw>
          </a:effectLst>
        </p:spPr>
      </p:pic>
      <p:pic>
        <p:nvPicPr>
          <p:cNvPr id="6" name="Picture 64"/>
          <p:cNvPicPr>
            <a:picLocks noGrp="1" noSelect="1" noRot="1" noChangeAspect="1" noMove="1" noResize="1" noChangeShapeType="1"/>
          </p:cNvPicPr>
          <p:nvPr/>
        </p:nvPicPr>
        <p:blipFill>
          <a:blip r:embed="rId4"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4162127589"/>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4" presetClass="entr" presetSubtype="1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500"/>
                                        <p:tgtEl>
                                          <p:spTgt spid="7"/>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3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300" fill="hold"/>
                                        <p:tgtEl>
                                          <p:spTgt spid="5"/>
                                        </p:tgtEl>
                                        <p:attrNameLst>
                                          <p:attrName>ppt_y</p:attrName>
                                        </p:attrNameLst>
                                      </p:cBhvr>
                                      <p:tavLst>
                                        <p:tav tm="0">
                                          <p:val>
                                            <p:strVal val="#ppt_y"/>
                                          </p:val>
                                        </p:tav>
                                        <p:tav tm="100000">
                                          <p:val>
                                            <p:strVal val="#ppt_y"/>
                                          </p:val>
                                        </p:tav>
                                      </p:tavLst>
                                    </p:anim>
                                    <p:anim calcmode="lin" valueType="num">
                                      <p:cBhvr>
                                        <p:cTn id="22" dur="3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3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3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原创设计师QQ598969553           _1"/>
          <p:cNvGrpSpPr/>
          <p:nvPr/>
        </p:nvGrpSpPr>
        <p:grpSpPr>
          <a:xfrm>
            <a:off x="5077820" y="1459964"/>
            <a:ext cx="1944216" cy="1944216"/>
            <a:chOff x="4840752" y="1682588"/>
            <a:chExt cx="1944216" cy="1944216"/>
          </a:xfrm>
        </p:grpSpPr>
        <p:sp>
          <p:nvSpPr>
            <p:cNvPr id="2" name="圆角矩形 1"/>
            <p:cNvSpPr/>
            <p:nvPr/>
          </p:nvSpPr>
          <p:spPr>
            <a:xfrm rot="19460361">
              <a:off x="4840752" y="1682588"/>
              <a:ext cx="1944216" cy="1944216"/>
            </a:xfrm>
            <a:prstGeom prst="roundRect">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Freeform 15"/>
            <p:cNvSpPr>
              <a:spLocks noEditPoints="1"/>
            </p:cNvSpPr>
            <p:nvPr/>
          </p:nvSpPr>
          <p:spPr bwMode="auto">
            <a:xfrm>
              <a:off x="5272466" y="2111480"/>
              <a:ext cx="1080788" cy="1086432"/>
            </a:xfrm>
            <a:custGeom>
              <a:avLst/>
              <a:gdLst>
                <a:gd name="T0" fmla="*/ 192 w 383"/>
                <a:gd name="T1" fmla="*/ 64 h 385"/>
                <a:gd name="T2" fmla="*/ 336 w 383"/>
                <a:gd name="T3" fmla="*/ 224 h 385"/>
                <a:gd name="T4" fmla="*/ 336 w 383"/>
                <a:gd name="T5" fmla="*/ 385 h 385"/>
                <a:gd name="T6" fmla="*/ 239 w 383"/>
                <a:gd name="T7" fmla="*/ 385 h 385"/>
                <a:gd name="T8" fmla="*/ 239 w 383"/>
                <a:gd name="T9" fmla="*/ 264 h 385"/>
                <a:gd name="T10" fmla="*/ 236 w 383"/>
                <a:gd name="T11" fmla="*/ 253 h 385"/>
                <a:gd name="T12" fmla="*/ 227 w 383"/>
                <a:gd name="T13" fmla="*/ 244 h 385"/>
                <a:gd name="T14" fmla="*/ 215 w 383"/>
                <a:gd name="T15" fmla="*/ 241 h 385"/>
                <a:gd name="T16" fmla="*/ 168 w 383"/>
                <a:gd name="T17" fmla="*/ 241 h 385"/>
                <a:gd name="T18" fmla="*/ 156 w 383"/>
                <a:gd name="T19" fmla="*/ 244 h 385"/>
                <a:gd name="T20" fmla="*/ 146 w 383"/>
                <a:gd name="T21" fmla="*/ 253 h 385"/>
                <a:gd name="T22" fmla="*/ 144 w 383"/>
                <a:gd name="T23" fmla="*/ 264 h 385"/>
                <a:gd name="T24" fmla="*/ 144 w 383"/>
                <a:gd name="T25" fmla="*/ 385 h 385"/>
                <a:gd name="T26" fmla="*/ 48 w 383"/>
                <a:gd name="T27" fmla="*/ 385 h 385"/>
                <a:gd name="T28" fmla="*/ 48 w 383"/>
                <a:gd name="T29" fmla="*/ 224 h 385"/>
                <a:gd name="T30" fmla="*/ 192 w 383"/>
                <a:gd name="T31" fmla="*/ 64 h 385"/>
                <a:gd name="T32" fmla="*/ 312 w 383"/>
                <a:gd name="T33" fmla="*/ 24 h 385"/>
                <a:gd name="T34" fmla="*/ 360 w 383"/>
                <a:gd name="T35" fmla="*/ 24 h 385"/>
                <a:gd name="T36" fmla="*/ 360 w 383"/>
                <a:gd name="T37" fmla="*/ 129 h 385"/>
                <a:gd name="T38" fmla="*/ 312 w 383"/>
                <a:gd name="T39" fmla="*/ 74 h 385"/>
                <a:gd name="T40" fmla="*/ 312 w 383"/>
                <a:gd name="T41" fmla="*/ 24 h 385"/>
                <a:gd name="T42" fmla="*/ 168 w 383"/>
                <a:gd name="T43" fmla="*/ 0 h 385"/>
                <a:gd name="T44" fmla="*/ 215 w 383"/>
                <a:gd name="T45" fmla="*/ 0 h 385"/>
                <a:gd name="T46" fmla="*/ 383 w 383"/>
                <a:gd name="T47" fmla="*/ 193 h 385"/>
                <a:gd name="T48" fmla="*/ 336 w 383"/>
                <a:gd name="T49" fmla="*/ 193 h 385"/>
                <a:gd name="T50" fmla="*/ 192 w 383"/>
                <a:gd name="T51" fmla="*/ 27 h 385"/>
                <a:gd name="T52" fmla="*/ 48 w 383"/>
                <a:gd name="T53" fmla="*/ 193 h 385"/>
                <a:gd name="T54" fmla="*/ 0 w 383"/>
                <a:gd name="T55" fmla="*/ 193 h 385"/>
                <a:gd name="T56" fmla="*/ 168 w 383"/>
                <a:gd name="T57" fmla="*/ 0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3" h="385">
                  <a:moveTo>
                    <a:pt x="192" y="64"/>
                  </a:moveTo>
                  <a:lnTo>
                    <a:pt x="336" y="224"/>
                  </a:lnTo>
                  <a:lnTo>
                    <a:pt x="336" y="385"/>
                  </a:lnTo>
                  <a:lnTo>
                    <a:pt x="239" y="385"/>
                  </a:lnTo>
                  <a:lnTo>
                    <a:pt x="239" y="264"/>
                  </a:lnTo>
                  <a:lnTo>
                    <a:pt x="236" y="253"/>
                  </a:lnTo>
                  <a:lnTo>
                    <a:pt x="227" y="244"/>
                  </a:lnTo>
                  <a:lnTo>
                    <a:pt x="215" y="241"/>
                  </a:lnTo>
                  <a:lnTo>
                    <a:pt x="168" y="241"/>
                  </a:lnTo>
                  <a:lnTo>
                    <a:pt x="156" y="244"/>
                  </a:lnTo>
                  <a:lnTo>
                    <a:pt x="146" y="253"/>
                  </a:lnTo>
                  <a:lnTo>
                    <a:pt x="144" y="264"/>
                  </a:lnTo>
                  <a:lnTo>
                    <a:pt x="144" y="385"/>
                  </a:lnTo>
                  <a:lnTo>
                    <a:pt x="48" y="385"/>
                  </a:lnTo>
                  <a:lnTo>
                    <a:pt x="48" y="224"/>
                  </a:lnTo>
                  <a:lnTo>
                    <a:pt x="192" y="64"/>
                  </a:lnTo>
                  <a:close/>
                  <a:moveTo>
                    <a:pt x="312" y="24"/>
                  </a:moveTo>
                  <a:lnTo>
                    <a:pt x="360" y="24"/>
                  </a:lnTo>
                  <a:lnTo>
                    <a:pt x="360" y="129"/>
                  </a:lnTo>
                  <a:lnTo>
                    <a:pt x="312" y="74"/>
                  </a:lnTo>
                  <a:lnTo>
                    <a:pt x="312" y="24"/>
                  </a:lnTo>
                  <a:close/>
                  <a:moveTo>
                    <a:pt x="168" y="0"/>
                  </a:moveTo>
                  <a:lnTo>
                    <a:pt x="215" y="0"/>
                  </a:lnTo>
                  <a:lnTo>
                    <a:pt x="383" y="193"/>
                  </a:lnTo>
                  <a:lnTo>
                    <a:pt x="336" y="193"/>
                  </a:lnTo>
                  <a:lnTo>
                    <a:pt x="192" y="27"/>
                  </a:lnTo>
                  <a:lnTo>
                    <a:pt x="48" y="193"/>
                  </a:lnTo>
                  <a:lnTo>
                    <a:pt x="0" y="193"/>
                  </a:lnTo>
                  <a:lnTo>
                    <a:pt x="168" y="0"/>
                  </a:lnTo>
                  <a:close/>
                </a:path>
              </a:pathLst>
            </a:custGeom>
            <a:solidFill>
              <a:schemeClr val="tx1"/>
            </a:solidFill>
            <a:ln w="3175">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4" name="原创设计师QQ598969553           _2"/>
          <p:cNvSpPr txBox="1"/>
          <p:nvPr/>
        </p:nvSpPr>
        <p:spPr>
          <a:xfrm>
            <a:off x="1091393" y="4269619"/>
            <a:ext cx="4968552" cy="461665"/>
          </a:xfrm>
          <a:prstGeom prst="rect">
            <a:avLst/>
          </a:prstGeom>
          <a:noFill/>
        </p:spPr>
        <p:txBody>
          <a:bodyPr wrap="square" rtlCol="0">
            <a:spAutoFit/>
          </a:bodyPr>
          <a:lstStyle/>
          <a:p>
            <a:pPr algn="ctr"/>
            <a:r>
              <a:rPr lang="en-US" altLang="zh-CN" sz="2400" b="1" dirty="0">
                <a:solidFill>
                  <a:srgbClr val="C00000"/>
                </a:solidFill>
                <a:latin typeface="微软雅黑" panose="020B0503020204020204" pitchFamily="34" charset="-122"/>
                <a:ea typeface="微软雅黑" panose="020B0503020204020204" pitchFamily="34" charset="-122"/>
              </a:rPr>
              <a:t>03.</a:t>
            </a:r>
            <a:r>
              <a:rPr lang="zh-CN" altLang="en-US" sz="2400" b="1" dirty="0">
                <a:solidFill>
                  <a:srgbClr val="C00000"/>
                </a:solidFill>
                <a:latin typeface="微软雅黑" panose="020B0503020204020204" pitchFamily="34" charset="-122"/>
                <a:ea typeface="微软雅黑" panose="020B0503020204020204" pitchFamily="34" charset="-122"/>
              </a:rPr>
              <a:t>产品与运营</a:t>
            </a:r>
          </a:p>
        </p:txBody>
      </p:sp>
      <p:sp>
        <p:nvSpPr>
          <p:cNvPr id="5" name="原创设计师QQ598969553           _3"/>
          <p:cNvSpPr txBox="1"/>
          <p:nvPr/>
        </p:nvSpPr>
        <p:spPr>
          <a:xfrm>
            <a:off x="5073562" y="4031165"/>
            <a:ext cx="5562389" cy="369332"/>
          </a:xfrm>
          <a:prstGeom prst="rect">
            <a:avLst/>
          </a:prstGeom>
          <a:noFill/>
        </p:spPr>
        <p:txBody>
          <a:bodyPr wrap="square"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产品概述</a:t>
            </a:r>
          </a:p>
        </p:txBody>
      </p:sp>
      <p:sp>
        <p:nvSpPr>
          <p:cNvPr id="7" name="原创设计师QQ598969553           _4"/>
          <p:cNvSpPr txBox="1"/>
          <p:nvPr/>
        </p:nvSpPr>
        <p:spPr>
          <a:xfrm>
            <a:off x="6617216" y="4077331"/>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产品形式</a:t>
            </a:r>
          </a:p>
        </p:txBody>
      </p:sp>
      <p:sp>
        <p:nvSpPr>
          <p:cNvPr id="8" name="原创设计师QQ598969553           _5"/>
          <p:cNvSpPr txBox="1"/>
          <p:nvPr/>
        </p:nvSpPr>
        <p:spPr>
          <a:xfrm>
            <a:off x="7982642" y="4091162"/>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网络营销方案</a:t>
            </a:r>
          </a:p>
        </p:txBody>
      </p:sp>
      <p:sp>
        <p:nvSpPr>
          <p:cNvPr id="10" name="原创设计师QQ598969553           _6"/>
          <p:cNvSpPr txBox="1"/>
          <p:nvPr/>
        </p:nvSpPr>
        <p:spPr>
          <a:xfrm>
            <a:off x="5144214" y="4906685"/>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线下推广方案</a:t>
            </a:r>
          </a:p>
        </p:txBody>
      </p:sp>
      <p:sp>
        <p:nvSpPr>
          <p:cNvPr id="11" name="原创设计师QQ598969553           _7"/>
          <p:cNvSpPr txBox="1"/>
          <p:nvPr/>
        </p:nvSpPr>
        <p:spPr>
          <a:xfrm>
            <a:off x="7069678" y="4915998"/>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利润来源分析</a:t>
            </a:r>
          </a:p>
        </p:txBody>
      </p:sp>
      <p:cxnSp>
        <p:nvCxnSpPr>
          <p:cNvPr id="15" name="原创设计师QQ598969553           _8"/>
          <p:cNvCxnSpPr/>
          <p:nvPr/>
        </p:nvCxnSpPr>
        <p:spPr>
          <a:xfrm flipV="1">
            <a:off x="4858129" y="3793888"/>
            <a:ext cx="0" cy="1734943"/>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12"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4072536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down)">
                                      <p:cBhvr>
                                        <p:cTn id="14" dur="500"/>
                                        <p:tgtEl>
                                          <p:spTgt spid="15"/>
                                        </p:tgtEl>
                                      </p:cBhvr>
                                    </p:animEffect>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0-#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0-#ppt_w/2"/>
                                          </p:val>
                                        </p:tav>
                                        <p:tav tm="100000">
                                          <p:val>
                                            <p:strVal val="#ppt_x"/>
                                          </p:val>
                                        </p:tav>
                                      </p:tavLst>
                                    </p:anim>
                                    <p:anim calcmode="lin" valueType="num">
                                      <p:cBhvr additive="base">
                                        <p:cTn id="27" dur="5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0-#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0-#ppt_w/2"/>
                                          </p:val>
                                        </p:tav>
                                        <p:tav tm="100000">
                                          <p:val>
                                            <p:strVal val="#ppt_x"/>
                                          </p:val>
                                        </p:tav>
                                      </p:tavLst>
                                    </p:anim>
                                    <p:anim calcmode="lin" valueType="num">
                                      <p:cBhvr additive="base">
                                        <p:cTn id="35" dur="5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500" fill="hold"/>
                                        <p:tgtEl>
                                          <p:spTgt spid="5"/>
                                        </p:tgtEl>
                                        <p:attrNameLst>
                                          <p:attrName>ppt_x</p:attrName>
                                        </p:attrNameLst>
                                      </p:cBhvr>
                                      <p:tavLst>
                                        <p:tav tm="0">
                                          <p:val>
                                            <p:strVal val="0-#ppt_w/2"/>
                                          </p:val>
                                        </p:tav>
                                        <p:tav tm="100000">
                                          <p:val>
                                            <p:strVal val="#ppt_x"/>
                                          </p:val>
                                        </p:tav>
                                      </p:tavLst>
                                    </p:anim>
                                    <p:anim calcmode="lin" valueType="num">
                                      <p:cBhvr additive="base">
                                        <p:cTn id="39"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1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团队介绍</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TEAM</a:t>
            </a:r>
            <a:endParaRPr lang="zh-CN" altLang="en-US" sz="1600" dirty="0">
              <a:solidFill>
                <a:srgbClr val="C00000"/>
              </a:solidFill>
              <a:latin typeface="微软雅黑" pitchFamily="34" charset="-122"/>
              <a:ea typeface="微软雅黑" pitchFamily="34" charset="-122"/>
            </a:endParaRPr>
          </a:p>
        </p:txBody>
      </p:sp>
      <p:pic>
        <p:nvPicPr>
          <p:cNvPr id="6" name="原创设计师QQ598969553           _3" descr="C:\Users\Administrator\Desktop\0.png"/>
          <p:cNvPicPr>
            <a:picLocks noChangeAspect="1"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693934" y="2057400"/>
            <a:ext cx="4432619" cy="3997947"/>
          </a:xfrm>
          <a:prstGeom prst="rect">
            <a:avLst/>
          </a:prstGeom>
          <a:noFill/>
          <a:effectLst/>
          <a:extLst>
            <a:ext uri="{909E8E84-426E-40DD-AFC4-6F175D3DCCD1}">
              <a14:hiddenFill xmlns:a14="http://schemas.microsoft.com/office/drawing/2010/main" xmlns="">
                <a:solidFill>
                  <a:srgbClr val="FFFFFF"/>
                </a:solidFill>
              </a14:hiddenFill>
            </a:ext>
          </a:extLst>
        </p:spPr>
      </p:pic>
      <p:sp>
        <p:nvSpPr>
          <p:cNvPr id="29" name="原创设计师QQ598969553           _4"/>
          <p:cNvSpPr txBox="1"/>
          <p:nvPr/>
        </p:nvSpPr>
        <p:spPr>
          <a:xfrm>
            <a:off x="5562997" y="2935786"/>
            <a:ext cx="5600751" cy="3323987"/>
          </a:xfrm>
          <a:prstGeom prst="rect">
            <a:avLst/>
          </a:prstGeom>
          <a:noFill/>
        </p:spPr>
        <p:txBody>
          <a:bodyPr wrap="square" lIns="0" tIns="0" rIns="0" bIns="0" rtlCol="0">
            <a:spAutoFit/>
          </a:bodyPr>
          <a:lstStyle/>
          <a:p>
            <a:pPr algn="just" fontAlgn="base">
              <a:lnSpc>
                <a:spcPct val="150000"/>
              </a:lnSpc>
              <a:spcBef>
                <a:spcPct val="0"/>
              </a:spcBef>
              <a:spcAft>
                <a:spcPct val="0"/>
              </a:spcAft>
            </a:pPr>
            <a:r>
              <a:rPr lang="zh-CN" altLang="en-US" dirty="0">
                <a:solidFill>
                  <a:prstClr val="black">
                    <a:lumMod val="75000"/>
                    <a:lumOff val="25000"/>
                  </a:prstClr>
                </a:solidFill>
                <a:latin typeface="微软雅黑" pitchFamily="34" charset="-122"/>
                <a:ea typeface="微软雅黑" pitchFamily="34" charset="-122"/>
              </a:rPr>
              <a:t>团队（</a:t>
            </a:r>
            <a:r>
              <a:rPr lang="en-US" altLang="zh-CN" dirty="0">
                <a:solidFill>
                  <a:prstClr val="black">
                    <a:lumMod val="75000"/>
                    <a:lumOff val="25000"/>
                  </a:prstClr>
                </a:solidFill>
                <a:latin typeface="微软雅黑" pitchFamily="34" charset="-122"/>
                <a:ea typeface="微软雅黑" pitchFamily="34" charset="-122"/>
              </a:rPr>
              <a:t>Team</a:t>
            </a:r>
            <a:r>
              <a:rPr lang="zh-CN" altLang="en-US" dirty="0">
                <a:solidFill>
                  <a:prstClr val="black">
                    <a:lumMod val="75000"/>
                    <a:lumOff val="25000"/>
                  </a:prstClr>
                </a:solidFill>
                <a:latin typeface="微软雅黑" pitchFamily="34" charset="-122"/>
                <a:ea typeface="微软雅黑" pitchFamily="34" charset="-122"/>
              </a:rPr>
              <a:t>）是由员工和管理层组成的一个共同体，它合理利用每一个成员的知识和技能协同工作，解决问题，达到共同的目标。</a:t>
            </a:r>
            <a:endParaRPr lang="en-US" altLang="zh-CN" dirty="0">
              <a:solidFill>
                <a:prstClr val="black">
                  <a:lumMod val="75000"/>
                  <a:lumOff val="25000"/>
                </a:prstClr>
              </a:solidFill>
              <a:latin typeface="微软雅黑" pitchFamily="34" charset="-122"/>
              <a:ea typeface="微软雅黑" pitchFamily="34" charset="-122"/>
            </a:endParaRPr>
          </a:p>
          <a:p>
            <a:pPr algn="just" fontAlgn="base">
              <a:lnSpc>
                <a:spcPct val="150000"/>
              </a:lnSpc>
              <a:spcBef>
                <a:spcPct val="0"/>
              </a:spcBef>
              <a:spcAft>
                <a:spcPct val="0"/>
              </a:spcAft>
            </a:pPr>
            <a:r>
              <a:rPr lang="zh-CN" altLang="en-US" dirty="0">
                <a:solidFill>
                  <a:prstClr val="black">
                    <a:lumMod val="75000"/>
                    <a:lumOff val="25000"/>
                  </a:prstClr>
                </a:solidFill>
                <a:latin typeface="微软雅黑" pitchFamily="34" charset="-122"/>
                <a:ea typeface="微软雅黑" pitchFamily="34" charset="-122"/>
              </a:rPr>
              <a:t>团队精神的培养，使企业员工齐心协力，拧成一股绳，</a:t>
            </a:r>
          </a:p>
          <a:p>
            <a:pPr algn="just" fontAlgn="base">
              <a:lnSpc>
                <a:spcPct val="150000"/>
              </a:lnSpc>
              <a:spcBef>
                <a:spcPct val="0"/>
              </a:spcBef>
              <a:spcAft>
                <a:spcPct val="0"/>
              </a:spcAft>
            </a:pPr>
            <a:r>
              <a:rPr lang="zh-CN" altLang="en-US" dirty="0">
                <a:solidFill>
                  <a:prstClr val="black">
                    <a:lumMod val="75000"/>
                    <a:lumOff val="25000"/>
                  </a:prstClr>
                </a:solidFill>
                <a:latin typeface="微软雅黑" pitchFamily="34" charset="-122"/>
                <a:ea typeface="微软雅黑" pitchFamily="34" charset="-122"/>
              </a:rPr>
              <a:t>朝着一个目标努力。</a:t>
            </a:r>
          </a:p>
          <a:p>
            <a:pPr algn="just" fontAlgn="base">
              <a:lnSpc>
                <a:spcPct val="150000"/>
              </a:lnSpc>
              <a:spcBef>
                <a:spcPct val="0"/>
              </a:spcBef>
              <a:spcAft>
                <a:spcPct val="0"/>
              </a:spcAft>
            </a:pPr>
            <a:r>
              <a:rPr lang="zh-CN" altLang="en-US" b="1" dirty="0">
                <a:solidFill>
                  <a:prstClr val="black">
                    <a:lumMod val="75000"/>
                    <a:lumOff val="25000"/>
                  </a:prstClr>
                </a:solidFill>
                <a:latin typeface="微软雅黑" pitchFamily="34" charset="-122"/>
                <a:ea typeface="微软雅黑" pitchFamily="34" charset="-122"/>
              </a:rPr>
              <a:t>我们是一支专业的团队。</a:t>
            </a:r>
            <a:r>
              <a:rPr lang="zh-CN" altLang="en-US" dirty="0">
                <a:solidFill>
                  <a:prstClr val="black">
                    <a:lumMod val="75000"/>
                    <a:lumOff val="25000"/>
                  </a:prstClr>
                </a:solidFill>
                <a:latin typeface="微软雅黑" pitchFamily="34" charset="-122"/>
                <a:ea typeface="微软雅黑" pitchFamily="34" charset="-122"/>
              </a:rPr>
              <a:t>
              </a:t>
            </a:r>
            <a:endParaRPr lang="en-US" altLang="zh-CN" dirty="0">
              <a:solidFill>
                <a:prstClr val="black">
                  <a:lumMod val="75000"/>
                  <a:lumOff val="25000"/>
                </a:prstClr>
              </a:solidFill>
              <a:latin typeface="微软雅黑" pitchFamily="34" charset="-122"/>
              <a:ea typeface="微软雅黑" pitchFamily="34" charset="-122"/>
            </a:endParaRPr>
          </a:p>
          <a:p>
            <a:pPr algn="just" fontAlgn="base">
              <a:lnSpc>
                <a:spcPct val="150000"/>
              </a:lnSpc>
              <a:spcBef>
                <a:spcPct val="0"/>
              </a:spcBef>
              <a:spcAft>
                <a:spcPct val="0"/>
              </a:spcAft>
            </a:pPr>
            <a:r>
              <a:rPr lang="zh-CN" altLang="en-US" b="1" dirty="0">
                <a:solidFill>
                  <a:prstClr val="black">
                    <a:lumMod val="75000"/>
                    <a:lumOff val="25000"/>
                  </a:prstClr>
                </a:solidFill>
                <a:latin typeface="微软雅黑" pitchFamily="34" charset="-122"/>
                <a:ea typeface="微软雅黑" pitchFamily="34" charset="-122"/>
              </a:rPr>
              <a:t>我们是一支年轻的团队</a:t>
            </a:r>
            <a:r>
              <a:rPr lang="zh-CN" altLang="en-US" dirty="0">
                <a:solidFill>
                  <a:prstClr val="black">
                    <a:lumMod val="75000"/>
                    <a:lumOff val="25000"/>
                  </a:prstClr>
                </a:solidFill>
                <a:latin typeface="微软雅黑" pitchFamily="34" charset="-122"/>
                <a:ea typeface="微软雅黑" pitchFamily="34" charset="-122"/>
              </a:rPr>
              <a:t>。       </a:t>
            </a:r>
            <a:endParaRPr lang="en-US" altLang="zh-CN" dirty="0">
              <a:solidFill>
                <a:prstClr val="black">
                  <a:lumMod val="75000"/>
                  <a:lumOff val="25000"/>
                </a:prstClr>
              </a:solidFill>
              <a:latin typeface="微软雅黑" pitchFamily="34" charset="-122"/>
              <a:ea typeface="微软雅黑" pitchFamily="34" charset="-122"/>
            </a:endParaRPr>
          </a:p>
          <a:p>
            <a:pPr algn="just" fontAlgn="base">
              <a:lnSpc>
                <a:spcPct val="150000"/>
              </a:lnSpc>
              <a:spcBef>
                <a:spcPct val="0"/>
              </a:spcBef>
              <a:spcAft>
                <a:spcPct val="0"/>
              </a:spcAft>
            </a:pPr>
            <a:r>
              <a:rPr lang="zh-CN" altLang="en-US" b="1" dirty="0">
                <a:solidFill>
                  <a:prstClr val="black">
                    <a:lumMod val="75000"/>
                    <a:lumOff val="25000"/>
                  </a:prstClr>
                </a:solidFill>
                <a:latin typeface="微软雅黑" pitchFamily="34" charset="-122"/>
                <a:ea typeface="微软雅黑" pitchFamily="34" charset="-122"/>
              </a:rPr>
              <a:t>我们是一支有梦想的团队</a:t>
            </a:r>
            <a:r>
              <a:rPr lang="zh-CN" altLang="en-US" dirty="0">
                <a:solidFill>
                  <a:prstClr val="black">
                    <a:lumMod val="75000"/>
                    <a:lumOff val="25000"/>
                  </a:prstClr>
                </a:solidFill>
                <a:latin typeface="微软雅黑" pitchFamily="34" charset="-122"/>
                <a:ea typeface="微软雅黑" pitchFamily="34" charset="-122"/>
              </a:rPr>
              <a:t>。</a:t>
            </a:r>
          </a:p>
        </p:txBody>
      </p:sp>
      <p:grpSp>
        <p:nvGrpSpPr>
          <p:cNvPr id="30" name="原创设计师QQ598969553           _5"/>
          <p:cNvGrpSpPr/>
          <p:nvPr/>
        </p:nvGrpSpPr>
        <p:grpSpPr>
          <a:xfrm>
            <a:off x="5331097" y="1295899"/>
            <a:ext cx="1677906" cy="1291458"/>
            <a:chOff x="5027106" y="2345386"/>
            <a:chExt cx="1172844" cy="902720"/>
          </a:xfrm>
        </p:grpSpPr>
        <p:grpSp>
          <p:nvGrpSpPr>
            <p:cNvPr id="31" name="组合 30"/>
            <p:cNvGrpSpPr/>
            <p:nvPr/>
          </p:nvGrpSpPr>
          <p:grpSpPr>
            <a:xfrm rot="5400000">
              <a:off x="5162168" y="2210324"/>
              <a:ext cx="902720" cy="1172844"/>
              <a:chOff x="4020870" y="2194485"/>
              <a:chExt cx="1102258" cy="1432090"/>
            </a:xfrm>
            <a:effectLst>
              <a:outerShdw blurRad="444500" dist="254000" dir="8100000" algn="tr" rotWithShape="0">
                <a:prstClr val="black">
                  <a:alpha val="50000"/>
                </a:prstClr>
              </a:outerShdw>
            </a:effectLst>
          </p:grpSpPr>
          <p:sp>
            <p:nvSpPr>
              <p:cNvPr id="3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ysClr val="window" lastClr="FFFFFF"/>
                  </a:gs>
                  <a:gs pos="55000">
                    <a:sysClr val="window" lastClr="FFFFFF">
                      <a:lumMod val="95000"/>
                    </a:sysClr>
                  </a:gs>
                  <a:gs pos="100000">
                    <a:sysClr val="window" lastClr="FFFFFF">
                      <a:lumMod val="65000"/>
                    </a:sysClr>
                  </a:gs>
                </a:gsLst>
                <a:lin ang="27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34" name="等腰三角形 42"/>
              <p:cNvSpPr/>
              <p:nvPr/>
            </p:nvSpPr>
            <p:spPr>
              <a:xfrm>
                <a:off x="4044925" y="2251925"/>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ysClr val="window" lastClr="FFFFFF"/>
                  </a:gs>
                  <a:gs pos="43000">
                    <a:sysClr val="window" lastClr="FFFFFF">
                      <a:lumMod val="95000"/>
                    </a:sysClr>
                  </a:gs>
                  <a:gs pos="100000">
                    <a:sysClr val="window" lastClr="FFFFFF">
                      <a:lumMod val="75000"/>
                    </a:sysClr>
                  </a:gs>
                </a:gsLst>
                <a:lin ang="14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grpSp>
        <p:sp>
          <p:nvSpPr>
            <p:cNvPr id="32" name="TextBox 33"/>
            <p:cNvSpPr>
              <a:spLocks noChangeArrowheads="1"/>
            </p:cNvSpPr>
            <p:nvPr/>
          </p:nvSpPr>
          <p:spPr bwMode="auto">
            <a:xfrm>
              <a:off x="5141166" y="2640365"/>
              <a:ext cx="678823" cy="2581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400" b="1" i="0" u="none" strike="noStrike" kern="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rPr>
                <a:t>专业</a:t>
              </a:r>
            </a:p>
          </p:txBody>
        </p:sp>
      </p:grpSp>
      <p:grpSp>
        <p:nvGrpSpPr>
          <p:cNvPr id="35" name="原创设计师QQ598969553           _6"/>
          <p:cNvGrpSpPr/>
          <p:nvPr/>
        </p:nvGrpSpPr>
        <p:grpSpPr>
          <a:xfrm>
            <a:off x="6833142" y="1278698"/>
            <a:ext cx="1677906" cy="1291458"/>
            <a:chOff x="5027106" y="2345385"/>
            <a:chExt cx="1172844" cy="902720"/>
          </a:xfrm>
        </p:grpSpPr>
        <p:grpSp>
          <p:nvGrpSpPr>
            <p:cNvPr id="36" name="组合 35"/>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ysClr val="window" lastClr="FFFFFF"/>
                  </a:gs>
                  <a:gs pos="55000">
                    <a:sysClr val="window" lastClr="FFFFFF">
                      <a:lumMod val="95000"/>
                    </a:sysClr>
                  </a:gs>
                  <a:gs pos="100000">
                    <a:sysClr val="window" lastClr="FFFFFF">
                      <a:lumMod val="65000"/>
                    </a:sysClr>
                  </a:gs>
                </a:gsLst>
                <a:lin ang="27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39"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ysClr val="window" lastClr="FFFFFF"/>
                  </a:gs>
                  <a:gs pos="43000">
                    <a:sysClr val="window" lastClr="FFFFFF">
                      <a:lumMod val="95000"/>
                    </a:sysClr>
                  </a:gs>
                  <a:gs pos="100000">
                    <a:sysClr val="window" lastClr="FFFFFF">
                      <a:lumMod val="75000"/>
                    </a:sysClr>
                  </a:gs>
                </a:gsLst>
                <a:lin ang="14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grpSp>
        <p:sp>
          <p:nvSpPr>
            <p:cNvPr id="37" name="TextBox 33"/>
            <p:cNvSpPr>
              <a:spLocks noChangeArrowheads="1"/>
            </p:cNvSpPr>
            <p:nvPr/>
          </p:nvSpPr>
          <p:spPr bwMode="auto">
            <a:xfrm>
              <a:off x="5141166" y="2640364"/>
              <a:ext cx="678823" cy="2581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400" b="1" i="0" u="none" strike="noStrike" kern="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rPr>
                <a:t>年轻</a:t>
              </a:r>
            </a:p>
          </p:txBody>
        </p:sp>
      </p:grpSp>
      <p:grpSp>
        <p:nvGrpSpPr>
          <p:cNvPr id="40" name="原创设计师QQ598969553           _7"/>
          <p:cNvGrpSpPr/>
          <p:nvPr/>
        </p:nvGrpSpPr>
        <p:grpSpPr>
          <a:xfrm>
            <a:off x="8335187" y="1308794"/>
            <a:ext cx="1677906" cy="1291458"/>
            <a:chOff x="5027106" y="2345385"/>
            <a:chExt cx="1172844" cy="902720"/>
          </a:xfrm>
        </p:grpSpPr>
        <p:grpSp>
          <p:nvGrpSpPr>
            <p:cNvPr id="41" name="组合 40"/>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ysClr val="window" lastClr="FFFFFF"/>
                  </a:gs>
                  <a:gs pos="55000">
                    <a:sysClr val="window" lastClr="FFFFFF">
                      <a:lumMod val="95000"/>
                    </a:sysClr>
                  </a:gs>
                  <a:gs pos="100000">
                    <a:sysClr val="window" lastClr="FFFFFF">
                      <a:lumMod val="65000"/>
                    </a:sysClr>
                  </a:gs>
                </a:gsLst>
                <a:lin ang="27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44"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ysClr val="window" lastClr="FFFFFF"/>
                  </a:gs>
                  <a:gs pos="43000">
                    <a:sysClr val="window" lastClr="FFFFFF">
                      <a:lumMod val="95000"/>
                    </a:sysClr>
                  </a:gs>
                  <a:gs pos="100000">
                    <a:sysClr val="window" lastClr="FFFFFF">
                      <a:lumMod val="75000"/>
                    </a:sysClr>
                  </a:gs>
                </a:gsLst>
                <a:lin ang="14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grpSp>
        <p:sp>
          <p:nvSpPr>
            <p:cNvPr id="42" name="TextBox 33"/>
            <p:cNvSpPr>
              <a:spLocks noChangeArrowheads="1"/>
            </p:cNvSpPr>
            <p:nvPr/>
          </p:nvSpPr>
          <p:spPr bwMode="auto">
            <a:xfrm>
              <a:off x="5046808" y="2656266"/>
              <a:ext cx="842495" cy="2581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400" b="1" i="0" u="none" strike="noStrike" kern="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rPr>
                <a:t>有梦想</a:t>
              </a:r>
            </a:p>
          </p:txBody>
        </p:sp>
      </p:grpSp>
      <p:grpSp>
        <p:nvGrpSpPr>
          <p:cNvPr id="45" name="原创设计师QQ598969553           _8"/>
          <p:cNvGrpSpPr/>
          <p:nvPr/>
        </p:nvGrpSpPr>
        <p:grpSpPr>
          <a:xfrm>
            <a:off x="9872543" y="1320357"/>
            <a:ext cx="1677906" cy="1291458"/>
            <a:chOff x="5027106" y="2345385"/>
            <a:chExt cx="1172844" cy="902720"/>
          </a:xfrm>
        </p:grpSpPr>
        <p:grpSp>
          <p:nvGrpSpPr>
            <p:cNvPr id="46" name="组合 45"/>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ysClr val="window" lastClr="FFFFFF"/>
                  </a:gs>
                  <a:gs pos="55000">
                    <a:sysClr val="window" lastClr="FFFFFF">
                      <a:lumMod val="95000"/>
                    </a:sysClr>
                  </a:gs>
                  <a:gs pos="100000">
                    <a:sysClr val="window" lastClr="FFFFFF">
                      <a:lumMod val="65000"/>
                    </a:sysClr>
                  </a:gs>
                </a:gsLst>
                <a:lin ang="27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49"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ysClr val="window" lastClr="FFFFFF"/>
                  </a:gs>
                  <a:gs pos="43000">
                    <a:sysClr val="window" lastClr="FFFFFF">
                      <a:lumMod val="95000"/>
                    </a:sysClr>
                  </a:gs>
                  <a:gs pos="100000">
                    <a:sysClr val="window" lastClr="FFFFFF">
                      <a:lumMod val="75000"/>
                    </a:sysClr>
                  </a:gs>
                </a:gsLst>
                <a:lin ang="14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grpSp>
        <p:sp>
          <p:nvSpPr>
            <p:cNvPr id="47" name="TextBox 33"/>
            <p:cNvSpPr>
              <a:spLocks noChangeArrowheads="1"/>
            </p:cNvSpPr>
            <p:nvPr/>
          </p:nvSpPr>
          <p:spPr bwMode="auto">
            <a:xfrm>
              <a:off x="5125264" y="2525067"/>
              <a:ext cx="678823" cy="5163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400" b="1" i="0" u="none" strike="noStrike" kern="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rPr>
                <a:t>行动力强</a:t>
              </a:r>
            </a:p>
          </p:txBody>
        </p:sp>
      </p:grpSp>
      <p:pic>
        <p:nvPicPr>
          <p:cNvPr id="26" name="Picture 64"/>
          <p:cNvPicPr>
            <a:picLocks noGrp="1" noSelect="1" noRot="1" noChangeAspect="1" noMove="1" noResize="1" noChangeShapeType="1"/>
          </p:cNvPicPr>
          <p:nvPr/>
        </p:nvPicPr>
        <p:blipFill>
          <a:blip r:embed="rId4"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2331447089"/>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childTnLst>
                          </p:cTn>
                        </p:par>
                        <p:par>
                          <p:cTn id="19" fill="hold">
                            <p:stCondLst>
                              <p:cond delay="1000"/>
                            </p:stCondLst>
                            <p:childTnLst>
                              <p:par>
                                <p:cTn id="20" presetID="12" presetClass="entr" presetSubtype="2"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p:tgtEl>
                                          <p:spTgt spid="30"/>
                                        </p:tgtEl>
                                        <p:attrNameLst>
                                          <p:attrName>ppt_x</p:attrName>
                                        </p:attrNameLst>
                                      </p:cBhvr>
                                      <p:tavLst>
                                        <p:tav tm="0">
                                          <p:val>
                                            <p:strVal val="#ppt_x+#ppt_w*1.125000"/>
                                          </p:val>
                                        </p:tav>
                                        <p:tav tm="100000">
                                          <p:val>
                                            <p:strVal val="#ppt_x"/>
                                          </p:val>
                                        </p:tav>
                                      </p:tavLst>
                                    </p:anim>
                                    <p:animEffect transition="in" filter="wipe(left)">
                                      <p:cBhvr>
                                        <p:cTn id="23" dur="500"/>
                                        <p:tgtEl>
                                          <p:spTgt spid="30"/>
                                        </p:tgtEl>
                                      </p:cBhvr>
                                    </p:animEffect>
                                  </p:childTnLst>
                                </p:cTn>
                              </p:par>
                              <p:par>
                                <p:cTn id="24" presetID="12" presetClass="entr" presetSubtype="2" fill="hold" nodeType="withEffect">
                                  <p:stCondLst>
                                    <p:cond delay="20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500"/>
                                        <p:tgtEl>
                                          <p:spTgt spid="35"/>
                                        </p:tgtEl>
                                        <p:attrNameLst>
                                          <p:attrName>ppt_x</p:attrName>
                                        </p:attrNameLst>
                                      </p:cBhvr>
                                      <p:tavLst>
                                        <p:tav tm="0">
                                          <p:val>
                                            <p:strVal val="#ppt_x+#ppt_w*1.125000"/>
                                          </p:val>
                                        </p:tav>
                                        <p:tav tm="100000">
                                          <p:val>
                                            <p:strVal val="#ppt_x"/>
                                          </p:val>
                                        </p:tav>
                                      </p:tavLst>
                                    </p:anim>
                                    <p:animEffect transition="in" filter="wipe(left)">
                                      <p:cBhvr>
                                        <p:cTn id="27" dur="500"/>
                                        <p:tgtEl>
                                          <p:spTgt spid="35"/>
                                        </p:tgtEl>
                                      </p:cBhvr>
                                    </p:animEffect>
                                  </p:childTnLst>
                                </p:cTn>
                              </p:par>
                              <p:par>
                                <p:cTn id="28" presetID="12" presetClass="entr" presetSubtype="2" fill="hold" nodeType="withEffect">
                                  <p:stCondLst>
                                    <p:cond delay="400"/>
                                  </p:stCondLst>
                                  <p:childTnLst>
                                    <p:set>
                                      <p:cBhvr>
                                        <p:cTn id="29" dur="1" fill="hold">
                                          <p:stCondLst>
                                            <p:cond delay="0"/>
                                          </p:stCondLst>
                                        </p:cTn>
                                        <p:tgtEl>
                                          <p:spTgt spid="40"/>
                                        </p:tgtEl>
                                        <p:attrNameLst>
                                          <p:attrName>style.visibility</p:attrName>
                                        </p:attrNameLst>
                                      </p:cBhvr>
                                      <p:to>
                                        <p:strVal val="visible"/>
                                      </p:to>
                                    </p:set>
                                    <p:anim calcmode="lin" valueType="num">
                                      <p:cBhvr additive="base">
                                        <p:cTn id="30" dur="500"/>
                                        <p:tgtEl>
                                          <p:spTgt spid="40"/>
                                        </p:tgtEl>
                                        <p:attrNameLst>
                                          <p:attrName>ppt_x</p:attrName>
                                        </p:attrNameLst>
                                      </p:cBhvr>
                                      <p:tavLst>
                                        <p:tav tm="0">
                                          <p:val>
                                            <p:strVal val="#ppt_x+#ppt_w*1.125000"/>
                                          </p:val>
                                        </p:tav>
                                        <p:tav tm="100000">
                                          <p:val>
                                            <p:strVal val="#ppt_x"/>
                                          </p:val>
                                        </p:tav>
                                      </p:tavLst>
                                    </p:anim>
                                    <p:animEffect transition="in" filter="wipe(left)">
                                      <p:cBhvr>
                                        <p:cTn id="31" dur="500"/>
                                        <p:tgtEl>
                                          <p:spTgt spid="40"/>
                                        </p:tgtEl>
                                      </p:cBhvr>
                                    </p:animEffect>
                                  </p:childTnLst>
                                </p:cTn>
                              </p:par>
                              <p:par>
                                <p:cTn id="32" presetID="12" presetClass="entr" presetSubtype="2" fill="hold" nodeType="withEffect">
                                  <p:stCondLst>
                                    <p:cond delay="60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p:tgtEl>
                                          <p:spTgt spid="45"/>
                                        </p:tgtEl>
                                        <p:attrNameLst>
                                          <p:attrName>ppt_x</p:attrName>
                                        </p:attrNameLst>
                                      </p:cBhvr>
                                      <p:tavLst>
                                        <p:tav tm="0">
                                          <p:val>
                                            <p:strVal val="#ppt_x+#ppt_w*1.125000"/>
                                          </p:val>
                                        </p:tav>
                                        <p:tav tm="100000">
                                          <p:val>
                                            <p:strVal val="#ppt_x"/>
                                          </p:val>
                                        </p:tav>
                                      </p:tavLst>
                                    </p:anim>
                                    <p:animEffect transition="in" filter="wipe(left)">
                                      <p:cBhvr>
                                        <p:cTn id="35" dur="500"/>
                                        <p:tgtEl>
                                          <p:spTgt spid="45"/>
                                        </p:tgtEl>
                                      </p:cBhvr>
                                    </p:animEffect>
                                  </p:childTnLst>
                                </p:cTn>
                              </p:par>
                            </p:childTnLst>
                          </p:cTn>
                        </p:par>
                        <p:par>
                          <p:cTn id="36" fill="hold">
                            <p:stCondLst>
                              <p:cond delay="2100"/>
                            </p:stCondLst>
                            <p:childTnLst>
                              <p:par>
                                <p:cTn id="37" presetID="2" presetClass="entr" presetSubtype="2" fill="hold" grpId="0" nodeType="afterEffect">
                                  <p:stCondLst>
                                    <p:cond delay="100"/>
                                  </p:stCondLst>
                                  <p:childTnLst>
                                    <p:set>
                                      <p:cBhvr>
                                        <p:cTn id="38" dur="1" fill="hold">
                                          <p:stCondLst>
                                            <p:cond delay="0"/>
                                          </p:stCondLst>
                                        </p:cTn>
                                        <p:tgtEl>
                                          <p:spTgt spid="29">
                                            <p:txEl>
                                              <p:pRg st="0" end="0"/>
                                            </p:txEl>
                                          </p:spTgt>
                                        </p:tgtEl>
                                        <p:attrNameLst>
                                          <p:attrName>style.visibility</p:attrName>
                                        </p:attrNameLst>
                                      </p:cBhvr>
                                      <p:to>
                                        <p:strVal val="visible"/>
                                      </p:to>
                                    </p:set>
                                    <p:anim calcmode="lin" valueType="num">
                                      <p:cBhvr additive="base">
                                        <p:cTn id="39" dur="500" fill="hold"/>
                                        <p:tgtEl>
                                          <p:spTgt spid="29">
                                            <p:txEl>
                                              <p:pRg st="0" end="0"/>
                                            </p:txEl>
                                          </p:spTgt>
                                        </p:tgtEl>
                                        <p:attrNameLst>
                                          <p:attrName>ppt_x</p:attrName>
                                        </p:attrNameLst>
                                      </p:cBhvr>
                                      <p:tavLst>
                                        <p:tav tm="0">
                                          <p:val>
                                            <p:strVal val="1+#ppt_w/2"/>
                                          </p:val>
                                        </p:tav>
                                        <p:tav tm="100000">
                                          <p:val>
                                            <p:strVal val="#ppt_x"/>
                                          </p:val>
                                        </p:tav>
                                      </p:tavLst>
                                    </p:anim>
                                    <p:anim calcmode="lin" valueType="num">
                                      <p:cBhvr additive="base">
                                        <p:cTn id="40" dur="500" fill="hold"/>
                                        <p:tgtEl>
                                          <p:spTgt spid="29">
                                            <p:txEl>
                                              <p:pRg st="0" end="0"/>
                                            </p:txEl>
                                          </p:spTgt>
                                        </p:tgtEl>
                                        <p:attrNameLst>
                                          <p:attrName>ppt_y</p:attrName>
                                        </p:attrNameLst>
                                      </p:cBhvr>
                                      <p:tavLst>
                                        <p:tav tm="0">
                                          <p:val>
                                            <p:strVal val="#ppt_y"/>
                                          </p:val>
                                        </p:tav>
                                        <p:tav tm="100000">
                                          <p:val>
                                            <p:strVal val="#ppt_y"/>
                                          </p:val>
                                        </p:tav>
                                      </p:tavLst>
                                    </p:anim>
                                  </p:childTnLst>
                                </p:cTn>
                              </p:par>
                            </p:childTnLst>
                          </p:cTn>
                        </p:par>
                        <p:par>
                          <p:cTn id="41" fill="hold">
                            <p:stCondLst>
                              <p:cond delay="2700"/>
                            </p:stCondLst>
                            <p:childTnLst>
                              <p:par>
                                <p:cTn id="42" presetID="2" presetClass="entr" presetSubtype="2" fill="hold" grpId="0" nodeType="afterEffect">
                                  <p:stCondLst>
                                    <p:cond delay="100"/>
                                  </p:stCondLst>
                                  <p:childTnLst>
                                    <p:set>
                                      <p:cBhvr>
                                        <p:cTn id="43" dur="1" fill="hold">
                                          <p:stCondLst>
                                            <p:cond delay="0"/>
                                          </p:stCondLst>
                                        </p:cTn>
                                        <p:tgtEl>
                                          <p:spTgt spid="29">
                                            <p:txEl>
                                              <p:pRg st="1" end="1"/>
                                            </p:txEl>
                                          </p:spTgt>
                                        </p:tgtEl>
                                        <p:attrNameLst>
                                          <p:attrName>style.visibility</p:attrName>
                                        </p:attrNameLst>
                                      </p:cBhvr>
                                      <p:to>
                                        <p:strVal val="visible"/>
                                      </p:to>
                                    </p:set>
                                    <p:anim calcmode="lin" valueType="num">
                                      <p:cBhvr additive="base">
                                        <p:cTn id="44" dur="500" fill="hold"/>
                                        <p:tgtEl>
                                          <p:spTgt spid="29">
                                            <p:txEl>
                                              <p:pRg st="1" end="1"/>
                                            </p:txEl>
                                          </p:spTgt>
                                        </p:tgtEl>
                                        <p:attrNameLst>
                                          <p:attrName>ppt_x</p:attrName>
                                        </p:attrNameLst>
                                      </p:cBhvr>
                                      <p:tavLst>
                                        <p:tav tm="0">
                                          <p:val>
                                            <p:strVal val="1+#ppt_w/2"/>
                                          </p:val>
                                        </p:tav>
                                        <p:tav tm="100000">
                                          <p:val>
                                            <p:strVal val="#ppt_x"/>
                                          </p:val>
                                        </p:tav>
                                      </p:tavLst>
                                    </p:anim>
                                    <p:anim calcmode="lin" valueType="num">
                                      <p:cBhvr additive="base">
                                        <p:cTn id="45" dur="500" fill="hold"/>
                                        <p:tgtEl>
                                          <p:spTgt spid="29">
                                            <p:txEl>
                                              <p:pRg st="1" end="1"/>
                                            </p:txEl>
                                          </p:spTgt>
                                        </p:tgtEl>
                                        <p:attrNameLst>
                                          <p:attrName>ppt_y</p:attrName>
                                        </p:attrNameLst>
                                      </p:cBhvr>
                                      <p:tavLst>
                                        <p:tav tm="0">
                                          <p:val>
                                            <p:strVal val="#ppt_y"/>
                                          </p:val>
                                        </p:tav>
                                        <p:tav tm="100000">
                                          <p:val>
                                            <p:strVal val="#ppt_y"/>
                                          </p:val>
                                        </p:tav>
                                      </p:tavLst>
                                    </p:anim>
                                  </p:childTnLst>
                                </p:cTn>
                              </p:par>
                            </p:childTnLst>
                          </p:cTn>
                        </p:par>
                        <p:par>
                          <p:cTn id="46" fill="hold">
                            <p:stCondLst>
                              <p:cond delay="3300"/>
                            </p:stCondLst>
                            <p:childTnLst>
                              <p:par>
                                <p:cTn id="47" presetID="2" presetClass="entr" presetSubtype="2" fill="hold" grpId="0" nodeType="afterEffect">
                                  <p:stCondLst>
                                    <p:cond delay="100"/>
                                  </p:stCondLst>
                                  <p:childTnLst>
                                    <p:set>
                                      <p:cBhvr>
                                        <p:cTn id="48" dur="1" fill="hold">
                                          <p:stCondLst>
                                            <p:cond delay="0"/>
                                          </p:stCondLst>
                                        </p:cTn>
                                        <p:tgtEl>
                                          <p:spTgt spid="29">
                                            <p:txEl>
                                              <p:pRg st="2" end="2"/>
                                            </p:txEl>
                                          </p:spTgt>
                                        </p:tgtEl>
                                        <p:attrNameLst>
                                          <p:attrName>style.visibility</p:attrName>
                                        </p:attrNameLst>
                                      </p:cBhvr>
                                      <p:to>
                                        <p:strVal val="visible"/>
                                      </p:to>
                                    </p:set>
                                    <p:anim calcmode="lin" valueType="num">
                                      <p:cBhvr additive="base">
                                        <p:cTn id="49" dur="500" fill="hold"/>
                                        <p:tgtEl>
                                          <p:spTgt spid="29">
                                            <p:txEl>
                                              <p:pRg st="2" end="2"/>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29">
                                            <p:txEl>
                                              <p:pRg st="2" end="2"/>
                                            </p:txEl>
                                          </p:spTgt>
                                        </p:tgtEl>
                                        <p:attrNameLst>
                                          <p:attrName>ppt_y</p:attrName>
                                        </p:attrNameLst>
                                      </p:cBhvr>
                                      <p:tavLst>
                                        <p:tav tm="0">
                                          <p:val>
                                            <p:strVal val="#ppt_y"/>
                                          </p:val>
                                        </p:tav>
                                        <p:tav tm="100000">
                                          <p:val>
                                            <p:strVal val="#ppt_y"/>
                                          </p:val>
                                        </p:tav>
                                      </p:tavLst>
                                    </p:anim>
                                  </p:childTnLst>
                                </p:cTn>
                              </p:par>
                            </p:childTnLst>
                          </p:cTn>
                        </p:par>
                        <p:par>
                          <p:cTn id="51" fill="hold">
                            <p:stCondLst>
                              <p:cond delay="3900"/>
                            </p:stCondLst>
                            <p:childTnLst>
                              <p:par>
                                <p:cTn id="52" presetID="2" presetClass="entr" presetSubtype="2" fill="hold" grpId="0" nodeType="afterEffect">
                                  <p:stCondLst>
                                    <p:cond delay="100"/>
                                  </p:stCondLst>
                                  <p:childTnLst>
                                    <p:set>
                                      <p:cBhvr>
                                        <p:cTn id="53" dur="1" fill="hold">
                                          <p:stCondLst>
                                            <p:cond delay="0"/>
                                          </p:stCondLst>
                                        </p:cTn>
                                        <p:tgtEl>
                                          <p:spTgt spid="29">
                                            <p:txEl>
                                              <p:pRg st="3" end="3"/>
                                            </p:txEl>
                                          </p:spTgt>
                                        </p:tgtEl>
                                        <p:attrNameLst>
                                          <p:attrName>style.visibility</p:attrName>
                                        </p:attrNameLst>
                                      </p:cBhvr>
                                      <p:to>
                                        <p:strVal val="visible"/>
                                      </p:to>
                                    </p:set>
                                    <p:anim calcmode="lin" valueType="num">
                                      <p:cBhvr additive="base">
                                        <p:cTn id="54" dur="500" fill="hold"/>
                                        <p:tgtEl>
                                          <p:spTgt spid="29">
                                            <p:txEl>
                                              <p:pRg st="3" end="3"/>
                                            </p:txEl>
                                          </p:spTgt>
                                        </p:tgtEl>
                                        <p:attrNameLst>
                                          <p:attrName>ppt_x</p:attrName>
                                        </p:attrNameLst>
                                      </p:cBhvr>
                                      <p:tavLst>
                                        <p:tav tm="0">
                                          <p:val>
                                            <p:strVal val="1+#ppt_w/2"/>
                                          </p:val>
                                        </p:tav>
                                        <p:tav tm="100000">
                                          <p:val>
                                            <p:strVal val="#ppt_x"/>
                                          </p:val>
                                        </p:tav>
                                      </p:tavLst>
                                    </p:anim>
                                    <p:anim calcmode="lin" valueType="num">
                                      <p:cBhvr additive="base">
                                        <p:cTn id="55" dur="500" fill="hold"/>
                                        <p:tgtEl>
                                          <p:spTgt spid="29">
                                            <p:txEl>
                                              <p:pRg st="3" end="3"/>
                                            </p:txEl>
                                          </p:spTgt>
                                        </p:tgtEl>
                                        <p:attrNameLst>
                                          <p:attrName>ppt_y</p:attrName>
                                        </p:attrNameLst>
                                      </p:cBhvr>
                                      <p:tavLst>
                                        <p:tav tm="0">
                                          <p:val>
                                            <p:strVal val="#ppt_y"/>
                                          </p:val>
                                        </p:tav>
                                        <p:tav tm="100000">
                                          <p:val>
                                            <p:strVal val="#ppt_y"/>
                                          </p:val>
                                        </p:tav>
                                      </p:tavLst>
                                    </p:anim>
                                  </p:childTnLst>
                                </p:cTn>
                              </p:par>
                            </p:childTnLst>
                          </p:cTn>
                        </p:par>
                        <p:par>
                          <p:cTn id="56" fill="hold">
                            <p:stCondLst>
                              <p:cond delay="4500"/>
                            </p:stCondLst>
                            <p:childTnLst>
                              <p:par>
                                <p:cTn id="57" presetID="2" presetClass="entr" presetSubtype="2" fill="hold" grpId="0" nodeType="afterEffect">
                                  <p:stCondLst>
                                    <p:cond delay="100"/>
                                  </p:stCondLst>
                                  <p:childTnLst>
                                    <p:set>
                                      <p:cBhvr>
                                        <p:cTn id="58" dur="1" fill="hold">
                                          <p:stCondLst>
                                            <p:cond delay="0"/>
                                          </p:stCondLst>
                                        </p:cTn>
                                        <p:tgtEl>
                                          <p:spTgt spid="29">
                                            <p:txEl>
                                              <p:pRg st="4" end="4"/>
                                            </p:txEl>
                                          </p:spTgt>
                                        </p:tgtEl>
                                        <p:attrNameLst>
                                          <p:attrName>style.visibility</p:attrName>
                                        </p:attrNameLst>
                                      </p:cBhvr>
                                      <p:to>
                                        <p:strVal val="visible"/>
                                      </p:to>
                                    </p:set>
                                    <p:anim calcmode="lin" valueType="num">
                                      <p:cBhvr additive="base">
                                        <p:cTn id="59" dur="500" fill="hold"/>
                                        <p:tgtEl>
                                          <p:spTgt spid="29">
                                            <p:txEl>
                                              <p:pRg st="4" end="4"/>
                                            </p:txEl>
                                          </p:spTgt>
                                        </p:tgtEl>
                                        <p:attrNameLst>
                                          <p:attrName>ppt_x</p:attrName>
                                        </p:attrNameLst>
                                      </p:cBhvr>
                                      <p:tavLst>
                                        <p:tav tm="0">
                                          <p:val>
                                            <p:strVal val="1+#ppt_w/2"/>
                                          </p:val>
                                        </p:tav>
                                        <p:tav tm="100000">
                                          <p:val>
                                            <p:strVal val="#ppt_x"/>
                                          </p:val>
                                        </p:tav>
                                      </p:tavLst>
                                    </p:anim>
                                    <p:anim calcmode="lin" valueType="num">
                                      <p:cBhvr additive="base">
                                        <p:cTn id="60" dur="500" fill="hold"/>
                                        <p:tgtEl>
                                          <p:spTgt spid="29">
                                            <p:txEl>
                                              <p:pRg st="4" end="4"/>
                                            </p:txEl>
                                          </p:spTgt>
                                        </p:tgtEl>
                                        <p:attrNameLst>
                                          <p:attrName>ppt_y</p:attrName>
                                        </p:attrNameLst>
                                      </p:cBhvr>
                                      <p:tavLst>
                                        <p:tav tm="0">
                                          <p:val>
                                            <p:strVal val="#ppt_y"/>
                                          </p:val>
                                        </p:tav>
                                        <p:tav tm="100000">
                                          <p:val>
                                            <p:strVal val="#ppt_y"/>
                                          </p:val>
                                        </p:tav>
                                      </p:tavLst>
                                    </p:anim>
                                  </p:childTnLst>
                                </p:cTn>
                              </p:par>
                            </p:childTnLst>
                          </p:cTn>
                        </p:par>
                        <p:par>
                          <p:cTn id="61" fill="hold">
                            <p:stCondLst>
                              <p:cond delay="5100"/>
                            </p:stCondLst>
                            <p:childTnLst>
                              <p:par>
                                <p:cTn id="62" presetID="2" presetClass="entr" presetSubtype="2" fill="hold" grpId="0" nodeType="afterEffect">
                                  <p:stCondLst>
                                    <p:cond delay="100"/>
                                  </p:stCondLst>
                                  <p:childTnLst>
                                    <p:set>
                                      <p:cBhvr>
                                        <p:cTn id="63" dur="1" fill="hold">
                                          <p:stCondLst>
                                            <p:cond delay="0"/>
                                          </p:stCondLst>
                                        </p:cTn>
                                        <p:tgtEl>
                                          <p:spTgt spid="29">
                                            <p:txEl>
                                              <p:pRg st="5" end="5"/>
                                            </p:txEl>
                                          </p:spTgt>
                                        </p:tgtEl>
                                        <p:attrNameLst>
                                          <p:attrName>style.visibility</p:attrName>
                                        </p:attrNameLst>
                                      </p:cBhvr>
                                      <p:to>
                                        <p:strVal val="visible"/>
                                      </p:to>
                                    </p:set>
                                    <p:anim calcmode="lin" valueType="num">
                                      <p:cBhvr additive="base">
                                        <p:cTn id="64" dur="500" fill="hold"/>
                                        <p:tgtEl>
                                          <p:spTgt spid="29">
                                            <p:txEl>
                                              <p:pRg st="5" end="5"/>
                                            </p:txEl>
                                          </p:spTgt>
                                        </p:tgtEl>
                                        <p:attrNameLst>
                                          <p:attrName>ppt_x</p:attrName>
                                        </p:attrNameLst>
                                      </p:cBhvr>
                                      <p:tavLst>
                                        <p:tav tm="0">
                                          <p:val>
                                            <p:strVal val="1+#ppt_w/2"/>
                                          </p:val>
                                        </p:tav>
                                        <p:tav tm="100000">
                                          <p:val>
                                            <p:strVal val="#ppt_x"/>
                                          </p:val>
                                        </p:tav>
                                      </p:tavLst>
                                    </p:anim>
                                    <p:anim calcmode="lin" valueType="num">
                                      <p:cBhvr additive="base">
                                        <p:cTn id="65" dur="500" fill="hold"/>
                                        <p:tgtEl>
                                          <p:spTgt spid="29">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9"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项目成员</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PROJECT MEMBER</a:t>
            </a:r>
            <a:endParaRPr lang="zh-CN" altLang="en-US" sz="1600" dirty="0">
              <a:solidFill>
                <a:srgbClr val="C00000"/>
              </a:solidFill>
              <a:latin typeface="微软雅黑" pitchFamily="34" charset="-122"/>
              <a:ea typeface="微软雅黑" pitchFamily="34" charset="-122"/>
            </a:endParaRPr>
          </a:p>
        </p:txBody>
      </p:sp>
      <p:sp>
        <p:nvSpPr>
          <p:cNvPr id="27" name="原创设计师QQ598969553           _3"/>
          <p:cNvSpPr/>
          <p:nvPr/>
        </p:nvSpPr>
        <p:spPr>
          <a:xfrm>
            <a:off x="585663" y="1580999"/>
            <a:ext cx="2608701" cy="223224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blipFill dpi="0" rotWithShape="1">
            <a:blip r:embed="rId3" cstate="screen">
              <a:extLst>
                <a:ext uri="{28A0092B-C50C-407E-A947-70E740481C1C}">
                  <a14:useLocalDpi xmlns:a14="http://schemas.microsoft.com/office/drawing/2010/main" xmlns=""/>
                </a:ext>
              </a:extLst>
            </a:blip>
            <a:srcRect/>
            <a:stretch>
              <a:fillRect/>
            </a:stretch>
          </a:blip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原创设计师QQ598969553           _4"/>
          <p:cNvSpPr>
            <a:spLocks noChangeArrowheads="1"/>
          </p:cNvSpPr>
          <p:nvPr/>
        </p:nvSpPr>
        <p:spPr bwMode="auto">
          <a:xfrm>
            <a:off x="941683" y="5315723"/>
            <a:ext cx="1923554" cy="1126383"/>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sz="1400" cap="all" dirty="0">
                <a:latin typeface="微软雅黑" pitchFamily="34" charset="-122"/>
                <a:ea typeface="微软雅黑" pitchFamily="34" charset="-122"/>
                <a:cs typeface="+mj-cs"/>
              </a:rPr>
              <a:t>点击输入您想要的文字内容</a:t>
            </a:r>
            <a:r>
              <a:rPr lang="zh-CN" altLang="en-US" sz="1400" cap="all" dirty="0">
                <a:latin typeface="微软雅黑" pitchFamily="34" charset="-122"/>
                <a:ea typeface="微软雅黑" pitchFamily="34" charset="-122"/>
              </a:rPr>
              <a:t>点击输入您想要的文字内容点击输入您想要的文字内容</a:t>
            </a:r>
            <a:endParaRPr lang="en-US" altLang="zh-CN" sz="1400" cap="all" dirty="0">
              <a:latin typeface="微软雅黑" pitchFamily="34" charset="-122"/>
              <a:ea typeface="微软雅黑" pitchFamily="34" charset="-122"/>
            </a:endParaRPr>
          </a:p>
          <a:p>
            <a:pPr algn="ctr">
              <a:spcBef>
                <a:spcPct val="0"/>
              </a:spcBef>
            </a:pPr>
            <a:endParaRPr lang="en-US" altLang="zh-CN" sz="1400" cap="all" dirty="0">
              <a:latin typeface="微软雅黑" pitchFamily="34" charset="-122"/>
              <a:ea typeface="微软雅黑" pitchFamily="34" charset="-122"/>
              <a:cs typeface="+mj-cs"/>
            </a:endParaRPr>
          </a:p>
        </p:txBody>
      </p:sp>
      <p:grpSp>
        <p:nvGrpSpPr>
          <p:cNvPr id="8" name="原创设计师QQ598969553           _5"/>
          <p:cNvGrpSpPr/>
          <p:nvPr/>
        </p:nvGrpSpPr>
        <p:grpSpPr>
          <a:xfrm>
            <a:off x="1304992" y="4054644"/>
            <a:ext cx="1111429" cy="307777"/>
            <a:chOff x="1815980" y="4041197"/>
            <a:chExt cx="1111429" cy="307777"/>
          </a:xfrm>
        </p:grpSpPr>
        <p:sp>
          <p:nvSpPr>
            <p:cNvPr id="57" name="矩形 56"/>
            <p:cNvSpPr>
              <a:spLocks noChangeArrowheads="1"/>
            </p:cNvSpPr>
            <p:nvPr/>
          </p:nvSpPr>
          <p:spPr bwMode="auto">
            <a:xfrm>
              <a:off x="1901487" y="4041197"/>
              <a:ext cx="1025922" cy="30777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b="1" cap="all" dirty="0">
                  <a:latin typeface="微软雅黑" pitchFamily="34" charset="-122"/>
                  <a:ea typeface="微软雅黑" pitchFamily="34" charset="-122"/>
                  <a:cs typeface="+mj-cs"/>
                </a:rPr>
                <a:t>吴某某</a:t>
              </a:r>
              <a:endParaRPr lang="en-US" altLang="zh-CN" b="1" cap="all" dirty="0">
                <a:latin typeface="微软雅黑" pitchFamily="34" charset="-122"/>
                <a:ea typeface="微软雅黑" pitchFamily="34" charset="-122"/>
                <a:cs typeface="+mj-cs"/>
              </a:endParaRPr>
            </a:p>
          </p:txBody>
        </p:sp>
        <p:sp>
          <p:nvSpPr>
            <p:cNvPr id="69" name="圆角矩形 68"/>
            <p:cNvSpPr/>
            <p:nvPr/>
          </p:nvSpPr>
          <p:spPr>
            <a:xfrm rot="18926425">
              <a:off x="1815980" y="4109579"/>
              <a:ext cx="171015" cy="171015"/>
            </a:xfrm>
            <a:prstGeom prst="roundRect">
              <a:avLst/>
            </a:prstGeom>
            <a:solidFill>
              <a:schemeClr val="tx1"/>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grpSp>
      <p:grpSp>
        <p:nvGrpSpPr>
          <p:cNvPr id="11" name="原创设计师QQ598969553           _6"/>
          <p:cNvGrpSpPr/>
          <p:nvPr/>
        </p:nvGrpSpPr>
        <p:grpSpPr>
          <a:xfrm>
            <a:off x="1144481" y="4562672"/>
            <a:ext cx="1449122" cy="560657"/>
            <a:chOff x="1655469" y="4549225"/>
            <a:chExt cx="1449122" cy="560657"/>
          </a:xfrm>
        </p:grpSpPr>
        <p:sp>
          <p:nvSpPr>
            <p:cNvPr id="59" name="矩形 58"/>
            <p:cNvSpPr>
              <a:spLocks noChangeArrowheads="1"/>
            </p:cNvSpPr>
            <p:nvPr/>
          </p:nvSpPr>
          <p:spPr bwMode="auto">
            <a:xfrm>
              <a:off x="1962646" y="4671737"/>
              <a:ext cx="1025922" cy="30777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sz="2000" b="1" cap="all" dirty="0">
                  <a:solidFill>
                    <a:srgbClr val="C00000"/>
                  </a:solidFill>
                  <a:latin typeface="微软雅黑" pitchFamily="34" charset="-122"/>
                  <a:ea typeface="微软雅黑" pitchFamily="34" charset="-122"/>
                  <a:cs typeface="+mj-cs"/>
                </a:rPr>
                <a:t>设计总监</a:t>
              </a:r>
              <a:endParaRPr lang="en-US" altLang="zh-CN" sz="2000" b="1" cap="all" dirty="0">
                <a:solidFill>
                  <a:srgbClr val="C00000"/>
                </a:solidFill>
                <a:latin typeface="微软雅黑" pitchFamily="34" charset="-122"/>
                <a:ea typeface="微软雅黑" pitchFamily="34" charset="-122"/>
                <a:cs typeface="+mj-cs"/>
              </a:endParaRPr>
            </a:p>
          </p:txBody>
        </p:sp>
        <p:grpSp>
          <p:nvGrpSpPr>
            <p:cNvPr id="10" name="组合 9"/>
            <p:cNvGrpSpPr/>
            <p:nvPr/>
          </p:nvGrpSpPr>
          <p:grpSpPr>
            <a:xfrm>
              <a:off x="1655469" y="4549225"/>
              <a:ext cx="1449122" cy="560657"/>
              <a:chOff x="1655469" y="4549225"/>
              <a:chExt cx="1449122" cy="560657"/>
            </a:xfrm>
          </p:grpSpPr>
          <p:sp>
            <p:nvSpPr>
              <p:cNvPr id="58" name="圆角矩形 57"/>
              <p:cNvSpPr/>
              <p:nvPr/>
            </p:nvSpPr>
            <p:spPr>
              <a:xfrm rot="18926425">
                <a:off x="1655469" y="4704901"/>
                <a:ext cx="254478" cy="254478"/>
              </a:xfrm>
              <a:prstGeom prst="roundRect">
                <a:avLst/>
              </a:prstGeom>
              <a:solidFill>
                <a:srgbClr val="C00000"/>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sp>
            <p:nvSpPr>
              <p:cNvPr id="9" name="圆角矩形 8"/>
              <p:cNvSpPr/>
              <p:nvPr/>
            </p:nvSpPr>
            <p:spPr>
              <a:xfrm>
                <a:off x="1780163" y="4549225"/>
                <a:ext cx="1324428" cy="56065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0" name="原创设计师QQ598969553           _7"/>
          <p:cNvSpPr/>
          <p:nvPr/>
        </p:nvSpPr>
        <p:spPr>
          <a:xfrm>
            <a:off x="3371757" y="1580999"/>
            <a:ext cx="2608701" cy="223224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blipFill dpi="0" rotWithShape="1">
            <a:blip r:embed="rId4">
              <a:extLst>
                <a:ext uri="{28A0092B-C50C-407E-A947-70E740481C1C}">
                  <a14:useLocalDpi xmlns:a14="http://schemas.microsoft.com/office/drawing/2010/main" xmlns=""/>
                </a:ext>
              </a:extLst>
            </a:blip>
            <a:srcRect/>
            <a:stretch>
              <a:fillRect/>
            </a:stretch>
          </a:blip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原创设计师QQ598969553           _8"/>
          <p:cNvSpPr>
            <a:spLocks noChangeArrowheads="1"/>
          </p:cNvSpPr>
          <p:nvPr/>
        </p:nvSpPr>
        <p:spPr bwMode="auto">
          <a:xfrm>
            <a:off x="3727777" y="5315723"/>
            <a:ext cx="1923554" cy="1126383"/>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sz="1400" cap="all" dirty="0">
                <a:latin typeface="微软雅黑" pitchFamily="34" charset="-122"/>
                <a:ea typeface="微软雅黑" pitchFamily="34" charset="-122"/>
                <a:cs typeface="+mj-cs"/>
              </a:rPr>
              <a:t>点击输入您想要的文字内容</a:t>
            </a:r>
            <a:r>
              <a:rPr lang="zh-CN" altLang="en-US" sz="1400" cap="all" dirty="0">
                <a:latin typeface="微软雅黑" pitchFamily="34" charset="-122"/>
                <a:ea typeface="微软雅黑" pitchFamily="34" charset="-122"/>
              </a:rPr>
              <a:t>点击输入您想要的文字内容点击输入您想要的文字内容</a:t>
            </a:r>
            <a:endParaRPr lang="en-US" altLang="zh-CN" sz="1400" cap="all" dirty="0">
              <a:latin typeface="微软雅黑" pitchFamily="34" charset="-122"/>
              <a:ea typeface="微软雅黑" pitchFamily="34" charset="-122"/>
            </a:endParaRPr>
          </a:p>
          <a:p>
            <a:pPr algn="ctr">
              <a:spcBef>
                <a:spcPct val="0"/>
              </a:spcBef>
            </a:pPr>
            <a:endParaRPr lang="en-US" altLang="zh-CN" sz="1400" cap="all" dirty="0">
              <a:latin typeface="微软雅黑" pitchFamily="34" charset="-122"/>
              <a:ea typeface="微软雅黑" pitchFamily="34" charset="-122"/>
              <a:cs typeface="+mj-cs"/>
            </a:endParaRPr>
          </a:p>
        </p:txBody>
      </p:sp>
      <p:grpSp>
        <p:nvGrpSpPr>
          <p:cNvPr id="72" name="原创设计师QQ598969553           _9"/>
          <p:cNvGrpSpPr/>
          <p:nvPr/>
        </p:nvGrpSpPr>
        <p:grpSpPr>
          <a:xfrm>
            <a:off x="4091086" y="4054644"/>
            <a:ext cx="1111429" cy="307777"/>
            <a:chOff x="1815980" y="4041197"/>
            <a:chExt cx="1111429" cy="307777"/>
          </a:xfrm>
        </p:grpSpPr>
        <p:sp>
          <p:nvSpPr>
            <p:cNvPr id="73" name="矩形 72"/>
            <p:cNvSpPr>
              <a:spLocks noChangeArrowheads="1"/>
            </p:cNvSpPr>
            <p:nvPr/>
          </p:nvSpPr>
          <p:spPr bwMode="auto">
            <a:xfrm>
              <a:off x="1901487" y="4041197"/>
              <a:ext cx="1025922" cy="30777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b="1" cap="all" dirty="0">
                  <a:latin typeface="微软雅黑" pitchFamily="34" charset="-122"/>
                  <a:ea typeface="微软雅黑" pitchFamily="34" charset="-122"/>
                  <a:cs typeface="+mj-cs"/>
                </a:rPr>
                <a:t>赵某某</a:t>
              </a:r>
              <a:endParaRPr lang="en-US" altLang="zh-CN" b="1" cap="all" dirty="0">
                <a:latin typeface="微软雅黑" pitchFamily="34" charset="-122"/>
                <a:ea typeface="微软雅黑" pitchFamily="34" charset="-122"/>
                <a:cs typeface="+mj-cs"/>
              </a:endParaRPr>
            </a:p>
          </p:txBody>
        </p:sp>
        <p:sp>
          <p:nvSpPr>
            <p:cNvPr id="74" name="圆角矩形 73"/>
            <p:cNvSpPr/>
            <p:nvPr/>
          </p:nvSpPr>
          <p:spPr>
            <a:xfrm rot="18926425">
              <a:off x="1815980" y="4109579"/>
              <a:ext cx="171015" cy="171015"/>
            </a:xfrm>
            <a:prstGeom prst="roundRect">
              <a:avLst/>
            </a:prstGeom>
            <a:solidFill>
              <a:schemeClr val="tx1"/>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grpSp>
      <p:grpSp>
        <p:nvGrpSpPr>
          <p:cNvPr id="75" name="原创设计师QQ598969553           _10"/>
          <p:cNvGrpSpPr/>
          <p:nvPr/>
        </p:nvGrpSpPr>
        <p:grpSpPr>
          <a:xfrm>
            <a:off x="3930575" y="4562672"/>
            <a:ext cx="1449122" cy="560657"/>
            <a:chOff x="1655469" y="4549225"/>
            <a:chExt cx="1449122" cy="560657"/>
          </a:xfrm>
        </p:grpSpPr>
        <p:sp>
          <p:nvSpPr>
            <p:cNvPr id="76" name="矩形 75"/>
            <p:cNvSpPr>
              <a:spLocks noChangeArrowheads="1"/>
            </p:cNvSpPr>
            <p:nvPr/>
          </p:nvSpPr>
          <p:spPr bwMode="auto">
            <a:xfrm>
              <a:off x="1962646" y="4671737"/>
              <a:ext cx="1025922" cy="30777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sz="2000" b="1" cap="all" dirty="0">
                  <a:solidFill>
                    <a:srgbClr val="C00000"/>
                  </a:solidFill>
                  <a:latin typeface="微软雅黑" pitchFamily="34" charset="-122"/>
                  <a:ea typeface="微软雅黑" pitchFamily="34" charset="-122"/>
                  <a:cs typeface="+mj-cs"/>
                </a:rPr>
                <a:t>主管</a:t>
              </a:r>
              <a:endParaRPr lang="en-US" altLang="zh-CN" sz="2000" b="1" cap="all" dirty="0">
                <a:solidFill>
                  <a:srgbClr val="C00000"/>
                </a:solidFill>
                <a:latin typeface="微软雅黑" pitchFamily="34" charset="-122"/>
                <a:ea typeface="微软雅黑" pitchFamily="34" charset="-122"/>
                <a:cs typeface="+mj-cs"/>
              </a:endParaRPr>
            </a:p>
          </p:txBody>
        </p:sp>
        <p:grpSp>
          <p:nvGrpSpPr>
            <p:cNvPr id="77" name="组合 76"/>
            <p:cNvGrpSpPr/>
            <p:nvPr/>
          </p:nvGrpSpPr>
          <p:grpSpPr>
            <a:xfrm>
              <a:off x="1655469" y="4549225"/>
              <a:ext cx="1449122" cy="560657"/>
              <a:chOff x="1655469" y="4549225"/>
              <a:chExt cx="1449122" cy="560657"/>
            </a:xfrm>
          </p:grpSpPr>
          <p:sp>
            <p:nvSpPr>
              <p:cNvPr id="78" name="圆角矩形 77"/>
              <p:cNvSpPr/>
              <p:nvPr/>
            </p:nvSpPr>
            <p:spPr>
              <a:xfrm rot="18926425">
                <a:off x="1655469" y="4704901"/>
                <a:ext cx="254478" cy="254478"/>
              </a:xfrm>
              <a:prstGeom prst="roundRect">
                <a:avLst/>
              </a:prstGeom>
              <a:solidFill>
                <a:srgbClr val="C00000"/>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sp>
            <p:nvSpPr>
              <p:cNvPr id="79" name="圆角矩形 78"/>
              <p:cNvSpPr/>
              <p:nvPr/>
            </p:nvSpPr>
            <p:spPr>
              <a:xfrm>
                <a:off x="1780163" y="4549225"/>
                <a:ext cx="1324428" cy="56065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0" name="原创设计师QQ598969553           _11"/>
          <p:cNvSpPr/>
          <p:nvPr/>
        </p:nvSpPr>
        <p:spPr>
          <a:xfrm>
            <a:off x="6207535" y="1580999"/>
            <a:ext cx="2608701" cy="223224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blipFill dpi="0" rotWithShape="1">
            <a:blip r:embed="rId5" cstate="screen">
              <a:extLst>
                <a:ext uri="{28A0092B-C50C-407E-A947-70E740481C1C}">
                  <a14:useLocalDpi xmlns:a14="http://schemas.microsoft.com/office/drawing/2010/main" xmlns=""/>
                </a:ext>
              </a:extLst>
            </a:blip>
            <a:srcRect/>
            <a:stretch>
              <a:fillRect/>
            </a:stretch>
          </a:blip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原创设计师QQ598969553           _12"/>
          <p:cNvSpPr>
            <a:spLocks noChangeArrowheads="1"/>
          </p:cNvSpPr>
          <p:nvPr/>
        </p:nvSpPr>
        <p:spPr bwMode="auto">
          <a:xfrm>
            <a:off x="6563555" y="5315723"/>
            <a:ext cx="1923554" cy="1126383"/>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sz="1400" cap="all" dirty="0">
                <a:latin typeface="微软雅黑" pitchFamily="34" charset="-122"/>
                <a:ea typeface="微软雅黑" pitchFamily="34" charset="-122"/>
                <a:cs typeface="+mj-cs"/>
              </a:rPr>
              <a:t>点击输入您想要的文字内容</a:t>
            </a:r>
            <a:r>
              <a:rPr lang="zh-CN" altLang="en-US" sz="1400" cap="all" dirty="0">
                <a:latin typeface="微软雅黑" pitchFamily="34" charset="-122"/>
                <a:ea typeface="微软雅黑" pitchFamily="34" charset="-122"/>
              </a:rPr>
              <a:t>点击输入您想要的文字内容点击输入您想要的文字内容</a:t>
            </a:r>
            <a:endParaRPr lang="en-US" altLang="zh-CN" sz="1400" cap="all" dirty="0">
              <a:latin typeface="微软雅黑" pitchFamily="34" charset="-122"/>
              <a:ea typeface="微软雅黑" pitchFamily="34" charset="-122"/>
            </a:endParaRPr>
          </a:p>
          <a:p>
            <a:pPr algn="ctr">
              <a:spcBef>
                <a:spcPct val="0"/>
              </a:spcBef>
            </a:pPr>
            <a:endParaRPr lang="en-US" altLang="zh-CN" sz="1400" cap="all" dirty="0">
              <a:latin typeface="微软雅黑" pitchFamily="34" charset="-122"/>
              <a:ea typeface="微软雅黑" pitchFamily="34" charset="-122"/>
              <a:cs typeface="+mj-cs"/>
            </a:endParaRPr>
          </a:p>
        </p:txBody>
      </p:sp>
      <p:grpSp>
        <p:nvGrpSpPr>
          <p:cNvPr id="82" name="原创设计师QQ598969553           _13"/>
          <p:cNvGrpSpPr/>
          <p:nvPr/>
        </p:nvGrpSpPr>
        <p:grpSpPr>
          <a:xfrm>
            <a:off x="6926864" y="4054644"/>
            <a:ext cx="1111429" cy="307777"/>
            <a:chOff x="1815980" y="4041197"/>
            <a:chExt cx="1111429" cy="307777"/>
          </a:xfrm>
        </p:grpSpPr>
        <p:sp>
          <p:nvSpPr>
            <p:cNvPr id="83" name="矩形 82"/>
            <p:cNvSpPr>
              <a:spLocks noChangeArrowheads="1"/>
            </p:cNvSpPr>
            <p:nvPr/>
          </p:nvSpPr>
          <p:spPr bwMode="auto">
            <a:xfrm>
              <a:off x="1901487" y="4041197"/>
              <a:ext cx="1025922" cy="30777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b="1" cap="all" dirty="0">
                  <a:latin typeface="微软雅黑" pitchFamily="34" charset="-122"/>
                  <a:ea typeface="微软雅黑" pitchFamily="34" charset="-122"/>
                  <a:cs typeface="+mj-cs"/>
                </a:rPr>
                <a:t>李某某</a:t>
              </a:r>
              <a:endParaRPr lang="en-US" altLang="zh-CN" b="1" cap="all" dirty="0">
                <a:latin typeface="微软雅黑" pitchFamily="34" charset="-122"/>
                <a:ea typeface="微软雅黑" pitchFamily="34" charset="-122"/>
                <a:cs typeface="+mj-cs"/>
              </a:endParaRPr>
            </a:p>
          </p:txBody>
        </p:sp>
        <p:sp>
          <p:nvSpPr>
            <p:cNvPr id="84" name="圆角矩形 83"/>
            <p:cNvSpPr/>
            <p:nvPr/>
          </p:nvSpPr>
          <p:spPr>
            <a:xfrm rot="18926425">
              <a:off x="1815980" y="4109579"/>
              <a:ext cx="171015" cy="171015"/>
            </a:xfrm>
            <a:prstGeom prst="roundRect">
              <a:avLst/>
            </a:prstGeom>
            <a:solidFill>
              <a:schemeClr val="tx1"/>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grpSp>
      <p:grpSp>
        <p:nvGrpSpPr>
          <p:cNvPr id="85" name="原创设计师QQ598969553           _14"/>
          <p:cNvGrpSpPr/>
          <p:nvPr/>
        </p:nvGrpSpPr>
        <p:grpSpPr>
          <a:xfrm>
            <a:off x="6766353" y="4562672"/>
            <a:ext cx="1449122" cy="560657"/>
            <a:chOff x="1655469" y="4549225"/>
            <a:chExt cx="1449122" cy="560657"/>
          </a:xfrm>
        </p:grpSpPr>
        <p:sp>
          <p:nvSpPr>
            <p:cNvPr id="86" name="矩形 85"/>
            <p:cNvSpPr>
              <a:spLocks noChangeArrowheads="1"/>
            </p:cNvSpPr>
            <p:nvPr/>
          </p:nvSpPr>
          <p:spPr bwMode="auto">
            <a:xfrm>
              <a:off x="1962646" y="4671737"/>
              <a:ext cx="1025922" cy="30777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sz="2000" b="1" cap="all" dirty="0">
                  <a:solidFill>
                    <a:srgbClr val="C00000"/>
                  </a:solidFill>
                  <a:latin typeface="微软雅黑" pitchFamily="34" charset="-122"/>
                  <a:ea typeface="微软雅黑" pitchFamily="34" charset="-122"/>
                  <a:cs typeface="+mj-cs"/>
                </a:rPr>
                <a:t>设计师</a:t>
              </a:r>
              <a:endParaRPr lang="en-US" altLang="zh-CN" sz="2000" b="1" cap="all" dirty="0">
                <a:solidFill>
                  <a:srgbClr val="C00000"/>
                </a:solidFill>
                <a:latin typeface="微软雅黑" pitchFamily="34" charset="-122"/>
                <a:ea typeface="微软雅黑" pitchFamily="34" charset="-122"/>
                <a:cs typeface="+mj-cs"/>
              </a:endParaRPr>
            </a:p>
          </p:txBody>
        </p:sp>
        <p:grpSp>
          <p:nvGrpSpPr>
            <p:cNvPr id="87" name="组合 86"/>
            <p:cNvGrpSpPr/>
            <p:nvPr/>
          </p:nvGrpSpPr>
          <p:grpSpPr>
            <a:xfrm>
              <a:off x="1655469" y="4549225"/>
              <a:ext cx="1449122" cy="560657"/>
              <a:chOff x="1655469" y="4549225"/>
              <a:chExt cx="1449122" cy="560657"/>
            </a:xfrm>
          </p:grpSpPr>
          <p:sp>
            <p:nvSpPr>
              <p:cNvPr id="88" name="圆角矩形 87"/>
              <p:cNvSpPr/>
              <p:nvPr/>
            </p:nvSpPr>
            <p:spPr>
              <a:xfrm rot="18926425">
                <a:off x="1655469" y="4704901"/>
                <a:ext cx="254478" cy="254478"/>
              </a:xfrm>
              <a:prstGeom prst="roundRect">
                <a:avLst/>
              </a:prstGeom>
              <a:solidFill>
                <a:srgbClr val="C00000"/>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sp>
            <p:nvSpPr>
              <p:cNvPr id="89" name="圆角矩形 88"/>
              <p:cNvSpPr/>
              <p:nvPr/>
            </p:nvSpPr>
            <p:spPr>
              <a:xfrm>
                <a:off x="1780163" y="4549225"/>
                <a:ext cx="1324428" cy="56065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90" name="原创设计师QQ598969553           _15"/>
          <p:cNvSpPr/>
          <p:nvPr/>
        </p:nvSpPr>
        <p:spPr>
          <a:xfrm>
            <a:off x="9070207" y="1580999"/>
            <a:ext cx="2608701" cy="223224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blipFill dpi="0" rotWithShape="1">
            <a:blip r:embed="rId6">
              <a:extLst>
                <a:ext uri="{28A0092B-C50C-407E-A947-70E740481C1C}">
                  <a14:useLocalDpi xmlns:a14="http://schemas.microsoft.com/office/drawing/2010/main" xmlns=""/>
                </a:ext>
              </a:extLst>
            </a:blip>
            <a:srcRect/>
            <a:stretch>
              <a:fillRect/>
            </a:stretch>
          </a:blip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原创设计师QQ598969553           _16"/>
          <p:cNvSpPr>
            <a:spLocks noChangeArrowheads="1"/>
          </p:cNvSpPr>
          <p:nvPr/>
        </p:nvSpPr>
        <p:spPr bwMode="auto">
          <a:xfrm>
            <a:off x="9426227" y="5315723"/>
            <a:ext cx="1923554" cy="1126383"/>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sz="1400" cap="all" dirty="0">
                <a:latin typeface="微软雅黑" pitchFamily="34" charset="-122"/>
                <a:ea typeface="微软雅黑" pitchFamily="34" charset="-122"/>
                <a:cs typeface="+mj-cs"/>
              </a:rPr>
              <a:t>点击输入您想要的文字内容</a:t>
            </a:r>
            <a:r>
              <a:rPr lang="zh-CN" altLang="en-US" sz="1400" cap="all" dirty="0">
                <a:latin typeface="微软雅黑" pitchFamily="34" charset="-122"/>
                <a:ea typeface="微软雅黑" pitchFamily="34" charset="-122"/>
              </a:rPr>
              <a:t>点击输入您想要的文字内容点击输入您想要的文字内容</a:t>
            </a:r>
            <a:endParaRPr lang="en-US" altLang="zh-CN" sz="1400" cap="all" dirty="0">
              <a:latin typeface="微软雅黑" pitchFamily="34" charset="-122"/>
              <a:ea typeface="微软雅黑" pitchFamily="34" charset="-122"/>
            </a:endParaRPr>
          </a:p>
          <a:p>
            <a:pPr algn="ctr">
              <a:spcBef>
                <a:spcPct val="0"/>
              </a:spcBef>
            </a:pPr>
            <a:endParaRPr lang="en-US" altLang="zh-CN" sz="1400" cap="all" dirty="0">
              <a:latin typeface="微软雅黑" pitchFamily="34" charset="-122"/>
              <a:ea typeface="微软雅黑" pitchFamily="34" charset="-122"/>
              <a:cs typeface="+mj-cs"/>
            </a:endParaRPr>
          </a:p>
        </p:txBody>
      </p:sp>
      <p:grpSp>
        <p:nvGrpSpPr>
          <p:cNvPr id="92" name="原创设计师QQ598969553           _17"/>
          <p:cNvGrpSpPr/>
          <p:nvPr/>
        </p:nvGrpSpPr>
        <p:grpSpPr>
          <a:xfrm>
            <a:off x="9789536" y="4054644"/>
            <a:ext cx="1111429" cy="307777"/>
            <a:chOff x="1815980" y="4041197"/>
            <a:chExt cx="1111429" cy="307777"/>
          </a:xfrm>
        </p:grpSpPr>
        <p:sp>
          <p:nvSpPr>
            <p:cNvPr id="93" name="矩形 92"/>
            <p:cNvSpPr>
              <a:spLocks noChangeArrowheads="1"/>
            </p:cNvSpPr>
            <p:nvPr/>
          </p:nvSpPr>
          <p:spPr bwMode="auto">
            <a:xfrm>
              <a:off x="1901487" y="4041197"/>
              <a:ext cx="1025922" cy="30777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b="1" cap="all" dirty="0">
                  <a:latin typeface="微软雅黑" pitchFamily="34" charset="-122"/>
                  <a:ea typeface="微软雅黑" pitchFamily="34" charset="-122"/>
                  <a:cs typeface="+mj-cs"/>
                </a:rPr>
                <a:t>乐某某</a:t>
              </a:r>
              <a:endParaRPr lang="en-US" altLang="zh-CN" b="1" cap="all" dirty="0">
                <a:latin typeface="微软雅黑" pitchFamily="34" charset="-122"/>
                <a:ea typeface="微软雅黑" pitchFamily="34" charset="-122"/>
                <a:cs typeface="+mj-cs"/>
              </a:endParaRPr>
            </a:p>
          </p:txBody>
        </p:sp>
        <p:sp>
          <p:nvSpPr>
            <p:cNvPr id="94" name="圆角矩形 93"/>
            <p:cNvSpPr/>
            <p:nvPr/>
          </p:nvSpPr>
          <p:spPr>
            <a:xfrm rot="18926425">
              <a:off x="1815980" y="4109579"/>
              <a:ext cx="171015" cy="171015"/>
            </a:xfrm>
            <a:prstGeom prst="roundRect">
              <a:avLst/>
            </a:prstGeom>
            <a:solidFill>
              <a:schemeClr val="tx1"/>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grpSp>
      <p:grpSp>
        <p:nvGrpSpPr>
          <p:cNvPr id="95" name="原创设计师QQ598969553           _18"/>
          <p:cNvGrpSpPr/>
          <p:nvPr/>
        </p:nvGrpSpPr>
        <p:grpSpPr>
          <a:xfrm>
            <a:off x="9629025" y="4562672"/>
            <a:ext cx="1449122" cy="560657"/>
            <a:chOff x="1655469" y="4549225"/>
            <a:chExt cx="1449122" cy="560657"/>
          </a:xfrm>
        </p:grpSpPr>
        <p:sp>
          <p:nvSpPr>
            <p:cNvPr id="96" name="矩形 95"/>
            <p:cNvSpPr>
              <a:spLocks noChangeArrowheads="1"/>
            </p:cNvSpPr>
            <p:nvPr/>
          </p:nvSpPr>
          <p:spPr bwMode="auto">
            <a:xfrm>
              <a:off x="1962646" y="4671737"/>
              <a:ext cx="1025922" cy="30777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sz="2000" b="1" cap="all" dirty="0">
                  <a:solidFill>
                    <a:srgbClr val="C00000"/>
                  </a:solidFill>
                  <a:latin typeface="微软雅黑" pitchFamily="34" charset="-122"/>
                  <a:ea typeface="微软雅黑" pitchFamily="34" charset="-122"/>
                  <a:cs typeface="+mj-cs"/>
                </a:rPr>
                <a:t>业务员</a:t>
              </a:r>
              <a:endParaRPr lang="en-US" altLang="zh-CN" sz="2000" b="1" cap="all" dirty="0">
                <a:solidFill>
                  <a:srgbClr val="C00000"/>
                </a:solidFill>
                <a:latin typeface="微软雅黑" pitchFamily="34" charset="-122"/>
                <a:ea typeface="微软雅黑" pitchFamily="34" charset="-122"/>
                <a:cs typeface="+mj-cs"/>
              </a:endParaRPr>
            </a:p>
          </p:txBody>
        </p:sp>
        <p:grpSp>
          <p:nvGrpSpPr>
            <p:cNvPr id="97" name="组合 96"/>
            <p:cNvGrpSpPr/>
            <p:nvPr/>
          </p:nvGrpSpPr>
          <p:grpSpPr>
            <a:xfrm>
              <a:off x="1655469" y="4549225"/>
              <a:ext cx="1449122" cy="560657"/>
              <a:chOff x="1655469" y="4549225"/>
              <a:chExt cx="1449122" cy="560657"/>
            </a:xfrm>
          </p:grpSpPr>
          <p:sp>
            <p:nvSpPr>
              <p:cNvPr id="98" name="圆角矩形 97"/>
              <p:cNvSpPr/>
              <p:nvPr/>
            </p:nvSpPr>
            <p:spPr>
              <a:xfrm rot="18926425">
                <a:off x="1655469" y="4704901"/>
                <a:ext cx="254478" cy="254478"/>
              </a:xfrm>
              <a:prstGeom prst="roundRect">
                <a:avLst/>
              </a:prstGeom>
              <a:solidFill>
                <a:srgbClr val="C00000"/>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sp>
            <p:nvSpPr>
              <p:cNvPr id="99" name="圆角矩形 98"/>
              <p:cNvSpPr/>
              <p:nvPr/>
            </p:nvSpPr>
            <p:spPr>
              <a:xfrm>
                <a:off x="1780163" y="4549225"/>
                <a:ext cx="1324428" cy="56065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44" name="Picture 64"/>
          <p:cNvPicPr>
            <a:picLocks noGrp="1" noSelect="1" noRot="1" noChangeAspect="1" noMove="1" noResize="1" noChangeShapeType="1"/>
          </p:cNvPicPr>
          <p:nvPr/>
        </p:nvPicPr>
        <p:blipFill>
          <a:blip r:embed="rId7"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2728552789"/>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10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anim calcmode="lin" valueType="num">
                                      <p:cBhvr>
                                        <p:cTn id="16" dur="500" fill="hold"/>
                                        <p:tgtEl>
                                          <p:spTgt spid="27"/>
                                        </p:tgtEl>
                                        <p:attrNameLst>
                                          <p:attrName>ppt_x</p:attrName>
                                        </p:attrNameLst>
                                      </p:cBhvr>
                                      <p:tavLst>
                                        <p:tav tm="0">
                                          <p:val>
                                            <p:strVal val="#ppt_x"/>
                                          </p:val>
                                        </p:tav>
                                        <p:tav tm="100000">
                                          <p:val>
                                            <p:strVal val="#ppt_x"/>
                                          </p:val>
                                        </p:tav>
                                      </p:tavLst>
                                    </p:anim>
                                    <p:anim calcmode="lin" valueType="num">
                                      <p:cBhvr>
                                        <p:cTn id="17" dur="500" fill="hold"/>
                                        <p:tgtEl>
                                          <p:spTgt spid="27"/>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00"/>
                                  </p:stCondLst>
                                  <p:childTnLst>
                                    <p:set>
                                      <p:cBhvr>
                                        <p:cTn id="19" dur="1" fill="hold">
                                          <p:stCondLst>
                                            <p:cond delay="0"/>
                                          </p:stCondLst>
                                        </p:cTn>
                                        <p:tgtEl>
                                          <p:spTgt spid="70"/>
                                        </p:tgtEl>
                                        <p:attrNameLst>
                                          <p:attrName>style.visibility</p:attrName>
                                        </p:attrNameLst>
                                      </p:cBhvr>
                                      <p:to>
                                        <p:strVal val="visible"/>
                                      </p:to>
                                    </p:set>
                                    <p:animEffect transition="in" filter="fade">
                                      <p:cBhvr>
                                        <p:cTn id="20" dur="500"/>
                                        <p:tgtEl>
                                          <p:spTgt spid="70"/>
                                        </p:tgtEl>
                                      </p:cBhvr>
                                    </p:animEffect>
                                    <p:anim calcmode="lin" valueType="num">
                                      <p:cBhvr>
                                        <p:cTn id="21" dur="500" fill="hold"/>
                                        <p:tgtEl>
                                          <p:spTgt spid="70"/>
                                        </p:tgtEl>
                                        <p:attrNameLst>
                                          <p:attrName>ppt_x</p:attrName>
                                        </p:attrNameLst>
                                      </p:cBhvr>
                                      <p:tavLst>
                                        <p:tav tm="0">
                                          <p:val>
                                            <p:strVal val="#ppt_x"/>
                                          </p:val>
                                        </p:tav>
                                        <p:tav tm="100000">
                                          <p:val>
                                            <p:strVal val="#ppt_x"/>
                                          </p:val>
                                        </p:tav>
                                      </p:tavLst>
                                    </p:anim>
                                    <p:anim calcmode="lin" valueType="num">
                                      <p:cBhvr>
                                        <p:cTn id="22" dur="500" fill="hold"/>
                                        <p:tgtEl>
                                          <p:spTgt spid="7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
                                  </p:stCondLst>
                                  <p:childTnLst>
                                    <p:set>
                                      <p:cBhvr>
                                        <p:cTn id="24" dur="1" fill="hold">
                                          <p:stCondLst>
                                            <p:cond delay="0"/>
                                          </p:stCondLst>
                                        </p:cTn>
                                        <p:tgtEl>
                                          <p:spTgt spid="80"/>
                                        </p:tgtEl>
                                        <p:attrNameLst>
                                          <p:attrName>style.visibility</p:attrName>
                                        </p:attrNameLst>
                                      </p:cBhvr>
                                      <p:to>
                                        <p:strVal val="visible"/>
                                      </p:to>
                                    </p:set>
                                    <p:animEffect transition="in" filter="fade">
                                      <p:cBhvr>
                                        <p:cTn id="25" dur="500"/>
                                        <p:tgtEl>
                                          <p:spTgt spid="80"/>
                                        </p:tgtEl>
                                      </p:cBhvr>
                                    </p:animEffect>
                                    <p:anim calcmode="lin" valueType="num">
                                      <p:cBhvr>
                                        <p:cTn id="26" dur="500" fill="hold"/>
                                        <p:tgtEl>
                                          <p:spTgt spid="80"/>
                                        </p:tgtEl>
                                        <p:attrNameLst>
                                          <p:attrName>ppt_x</p:attrName>
                                        </p:attrNameLst>
                                      </p:cBhvr>
                                      <p:tavLst>
                                        <p:tav tm="0">
                                          <p:val>
                                            <p:strVal val="#ppt_x"/>
                                          </p:val>
                                        </p:tav>
                                        <p:tav tm="100000">
                                          <p:val>
                                            <p:strVal val="#ppt_x"/>
                                          </p:val>
                                        </p:tav>
                                      </p:tavLst>
                                    </p:anim>
                                    <p:anim calcmode="lin" valueType="num">
                                      <p:cBhvr>
                                        <p:cTn id="27" dur="500" fill="hold"/>
                                        <p:tgtEl>
                                          <p:spTgt spid="8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100"/>
                                  </p:stCondLst>
                                  <p:childTnLst>
                                    <p:set>
                                      <p:cBhvr>
                                        <p:cTn id="29" dur="1" fill="hold">
                                          <p:stCondLst>
                                            <p:cond delay="0"/>
                                          </p:stCondLst>
                                        </p:cTn>
                                        <p:tgtEl>
                                          <p:spTgt spid="90"/>
                                        </p:tgtEl>
                                        <p:attrNameLst>
                                          <p:attrName>style.visibility</p:attrName>
                                        </p:attrNameLst>
                                      </p:cBhvr>
                                      <p:to>
                                        <p:strVal val="visible"/>
                                      </p:to>
                                    </p:set>
                                    <p:animEffect transition="in" filter="fade">
                                      <p:cBhvr>
                                        <p:cTn id="30" dur="500"/>
                                        <p:tgtEl>
                                          <p:spTgt spid="90"/>
                                        </p:tgtEl>
                                      </p:cBhvr>
                                    </p:animEffect>
                                    <p:anim calcmode="lin" valueType="num">
                                      <p:cBhvr>
                                        <p:cTn id="31" dur="500" fill="hold"/>
                                        <p:tgtEl>
                                          <p:spTgt spid="90"/>
                                        </p:tgtEl>
                                        <p:attrNameLst>
                                          <p:attrName>ppt_x</p:attrName>
                                        </p:attrNameLst>
                                      </p:cBhvr>
                                      <p:tavLst>
                                        <p:tav tm="0">
                                          <p:val>
                                            <p:strVal val="#ppt_x"/>
                                          </p:val>
                                        </p:tav>
                                        <p:tav tm="100000">
                                          <p:val>
                                            <p:strVal val="#ppt_x"/>
                                          </p:val>
                                        </p:tav>
                                      </p:tavLst>
                                    </p:anim>
                                    <p:anim calcmode="lin" valueType="num">
                                      <p:cBhvr>
                                        <p:cTn id="32" dur="500" fill="hold"/>
                                        <p:tgtEl>
                                          <p:spTgt spid="90"/>
                                        </p:tgtEl>
                                        <p:attrNameLst>
                                          <p:attrName>ppt_y</p:attrName>
                                        </p:attrNameLst>
                                      </p:cBhvr>
                                      <p:tavLst>
                                        <p:tav tm="0">
                                          <p:val>
                                            <p:strVal val="#ppt_y+.1"/>
                                          </p:val>
                                        </p:tav>
                                        <p:tav tm="100000">
                                          <p:val>
                                            <p:strVal val="#ppt_y"/>
                                          </p:val>
                                        </p:tav>
                                      </p:tavLst>
                                    </p:anim>
                                  </p:childTnLst>
                                </p:cTn>
                              </p:par>
                            </p:childTnLst>
                          </p:cTn>
                        </p:par>
                        <p:par>
                          <p:cTn id="33" fill="hold">
                            <p:stCondLst>
                              <p:cond delay="600"/>
                            </p:stCondLst>
                            <p:childTnLst>
                              <p:par>
                                <p:cTn id="34" presetID="12" presetClass="entr" presetSubtype="4"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p:tgtEl>
                                          <p:spTgt spid="8"/>
                                        </p:tgtEl>
                                        <p:attrNameLst>
                                          <p:attrName>ppt_y</p:attrName>
                                        </p:attrNameLst>
                                      </p:cBhvr>
                                      <p:tavLst>
                                        <p:tav tm="0">
                                          <p:val>
                                            <p:strVal val="#ppt_y+#ppt_h*1.125000"/>
                                          </p:val>
                                        </p:tav>
                                        <p:tav tm="100000">
                                          <p:val>
                                            <p:strVal val="#ppt_y"/>
                                          </p:val>
                                        </p:tav>
                                      </p:tavLst>
                                    </p:anim>
                                    <p:animEffect transition="in" filter="wipe(up)">
                                      <p:cBhvr>
                                        <p:cTn id="37" dur="500"/>
                                        <p:tgtEl>
                                          <p:spTgt spid="8"/>
                                        </p:tgtEl>
                                      </p:cBhvr>
                                    </p:animEffect>
                                  </p:childTnLst>
                                </p:cTn>
                              </p:par>
                              <p:par>
                                <p:cTn id="38" presetID="12" presetClass="entr" presetSubtype="4"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500"/>
                                        <p:tgtEl>
                                          <p:spTgt spid="11"/>
                                        </p:tgtEl>
                                        <p:attrNameLst>
                                          <p:attrName>ppt_y</p:attrName>
                                        </p:attrNameLst>
                                      </p:cBhvr>
                                      <p:tavLst>
                                        <p:tav tm="0">
                                          <p:val>
                                            <p:strVal val="#ppt_y+#ppt_h*1.125000"/>
                                          </p:val>
                                        </p:tav>
                                        <p:tav tm="100000">
                                          <p:val>
                                            <p:strVal val="#ppt_y"/>
                                          </p:val>
                                        </p:tav>
                                      </p:tavLst>
                                    </p:anim>
                                    <p:animEffect transition="in" filter="wipe(up)">
                                      <p:cBhvr>
                                        <p:cTn id="41" dur="500"/>
                                        <p:tgtEl>
                                          <p:spTgt spid="11"/>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68"/>
                                        </p:tgtEl>
                                        <p:attrNameLst>
                                          <p:attrName>style.visibility</p:attrName>
                                        </p:attrNameLst>
                                      </p:cBhvr>
                                      <p:to>
                                        <p:strVal val="visible"/>
                                      </p:to>
                                    </p:set>
                                    <p:anim calcmode="lin" valueType="num">
                                      <p:cBhvr additive="base">
                                        <p:cTn id="44" dur="500"/>
                                        <p:tgtEl>
                                          <p:spTgt spid="68"/>
                                        </p:tgtEl>
                                        <p:attrNameLst>
                                          <p:attrName>ppt_y</p:attrName>
                                        </p:attrNameLst>
                                      </p:cBhvr>
                                      <p:tavLst>
                                        <p:tav tm="0">
                                          <p:val>
                                            <p:strVal val="#ppt_y+#ppt_h*1.125000"/>
                                          </p:val>
                                        </p:tav>
                                        <p:tav tm="100000">
                                          <p:val>
                                            <p:strVal val="#ppt_y"/>
                                          </p:val>
                                        </p:tav>
                                      </p:tavLst>
                                    </p:anim>
                                    <p:animEffect transition="in" filter="wipe(up)">
                                      <p:cBhvr>
                                        <p:cTn id="45" dur="500"/>
                                        <p:tgtEl>
                                          <p:spTgt spid="68"/>
                                        </p:tgtEl>
                                      </p:cBhvr>
                                    </p:animEffect>
                                  </p:childTnLst>
                                </p:cTn>
                              </p:par>
                            </p:childTnLst>
                          </p:cTn>
                        </p:par>
                        <p:par>
                          <p:cTn id="46" fill="hold">
                            <p:stCondLst>
                              <p:cond delay="1100"/>
                            </p:stCondLst>
                            <p:childTnLst>
                              <p:par>
                                <p:cTn id="47" presetID="12" presetClass="entr" presetSubtype="4" fill="hold" nodeType="afterEffect">
                                  <p:stCondLst>
                                    <p:cond delay="0"/>
                                  </p:stCondLst>
                                  <p:childTnLst>
                                    <p:set>
                                      <p:cBhvr>
                                        <p:cTn id="48" dur="1" fill="hold">
                                          <p:stCondLst>
                                            <p:cond delay="0"/>
                                          </p:stCondLst>
                                        </p:cTn>
                                        <p:tgtEl>
                                          <p:spTgt spid="72"/>
                                        </p:tgtEl>
                                        <p:attrNameLst>
                                          <p:attrName>style.visibility</p:attrName>
                                        </p:attrNameLst>
                                      </p:cBhvr>
                                      <p:to>
                                        <p:strVal val="visible"/>
                                      </p:to>
                                    </p:set>
                                    <p:anim calcmode="lin" valueType="num">
                                      <p:cBhvr additive="base">
                                        <p:cTn id="49" dur="500"/>
                                        <p:tgtEl>
                                          <p:spTgt spid="72"/>
                                        </p:tgtEl>
                                        <p:attrNameLst>
                                          <p:attrName>ppt_y</p:attrName>
                                        </p:attrNameLst>
                                      </p:cBhvr>
                                      <p:tavLst>
                                        <p:tav tm="0">
                                          <p:val>
                                            <p:strVal val="#ppt_y+#ppt_h*1.125000"/>
                                          </p:val>
                                        </p:tav>
                                        <p:tav tm="100000">
                                          <p:val>
                                            <p:strVal val="#ppt_y"/>
                                          </p:val>
                                        </p:tav>
                                      </p:tavLst>
                                    </p:anim>
                                    <p:animEffect transition="in" filter="wipe(up)">
                                      <p:cBhvr>
                                        <p:cTn id="50" dur="500"/>
                                        <p:tgtEl>
                                          <p:spTgt spid="72"/>
                                        </p:tgtEl>
                                      </p:cBhvr>
                                    </p:animEffect>
                                  </p:childTnLst>
                                </p:cTn>
                              </p:par>
                              <p:par>
                                <p:cTn id="51" presetID="12" presetClass="entr" presetSubtype="4" fill="hold" nodeType="withEffect">
                                  <p:stCondLst>
                                    <p:cond delay="0"/>
                                  </p:stCondLst>
                                  <p:childTnLst>
                                    <p:set>
                                      <p:cBhvr>
                                        <p:cTn id="52" dur="1" fill="hold">
                                          <p:stCondLst>
                                            <p:cond delay="0"/>
                                          </p:stCondLst>
                                        </p:cTn>
                                        <p:tgtEl>
                                          <p:spTgt spid="75"/>
                                        </p:tgtEl>
                                        <p:attrNameLst>
                                          <p:attrName>style.visibility</p:attrName>
                                        </p:attrNameLst>
                                      </p:cBhvr>
                                      <p:to>
                                        <p:strVal val="visible"/>
                                      </p:to>
                                    </p:set>
                                    <p:anim calcmode="lin" valueType="num">
                                      <p:cBhvr additive="base">
                                        <p:cTn id="53" dur="500"/>
                                        <p:tgtEl>
                                          <p:spTgt spid="75"/>
                                        </p:tgtEl>
                                        <p:attrNameLst>
                                          <p:attrName>ppt_y</p:attrName>
                                        </p:attrNameLst>
                                      </p:cBhvr>
                                      <p:tavLst>
                                        <p:tav tm="0">
                                          <p:val>
                                            <p:strVal val="#ppt_y+#ppt_h*1.125000"/>
                                          </p:val>
                                        </p:tav>
                                        <p:tav tm="100000">
                                          <p:val>
                                            <p:strVal val="#ppt_y"/>
                                          </p:val>
                                        </p:tav>
                                      </p:tavLst>
                                    </p:anim>
                                    <p:animEffect transition="in" filter="wipe(up)">
                                      <p:cBhvr>
                                        <p:cTn id="54" dur="500"/>
                                        <p:tgtEl>
                                          <p:spTgt spid="75"/>
                                        </p:tgtEl>
                                      </p:cBhvr>
                                    </p:animEffect>
                                  </p:childTnLst>
                                </p:cTn>
                              </p:par>
                              <p:par>
                                <p:cTn id="55" presetID="12" presetClass="entr" presetSubtype="4" fill="hold" grpId="0" nodeType="withEffect">
                                  <p:stCondLst>
                                    <p:cond delay="0"/>
                                  </p:stCondLst>
                                  <p:childTnLst>
                                    <p:set>
                                      <p:cBhvr>
                                        <p:cTn id="56" dur="1" fill="hold">
                                          <p:stCondLst>
                                            <p:cond delay="0"/>
                                          </p:stCondLst>
                                        </p:cTn>
                                        <p:tgtEl>
                                          <p:spTgt spid="71"/>
                                        </p:tgtEl>
                                        <p:attrNameLst>
                                          <p:attrName>style.visibility</p:attrName>
                                        </p:attrNameLst>
                                      </p:cBhvr>
                                      <p:to>
                                        <p:strVal val="visible"/>
                                      </p:to>
                                    </p:set>
                                    <p:anim calcmode="lin" valueType="num">
                                      <p:cBhvr additive="base">
                                        <p:cTn id="57" dur="500"/>
                                        <p:tgtEl>
                                          <p:spTgt spid="71"/>
                                        </p:tgtEl>
                                        <p:attrNameLst>
                                          <p:attrName>ppt_y</p:attrName>
                                        </p:attrNameLst>
                                      </p:cBhvr>
                                      <p:tavLst>
                                        <p:tav tm="0">
                                          <p:val>
                                            <p:strVal val="#ppt_y+#ppt_h*1.125000"/>
                                          </p:val>
                                        </p:tav>
                                        <p:tav tm="100000">
                                          <p:val>
                                            <p:strVal val="#ppt_y"/>
                                          </p:val>
                                        </p:tav>
                                      </p:tavLst>
                                    </p:anim>
                                    <p:animEffect transition="in" filter="wipe(up)">
                                      <p:cBhvr>
                                        <p:cTn id="58" dur="500"/>
                                        <p:tgtEl>
                                          <p:spTgt spid="71"/>
                                        </p:tgtEl>
                                      </p:cBhvr>
                                    </p:animEffect>
                                  </p:childTnLst>
                                </p:cTn>
                              </p:par>
                            </p:childTnLst>
                          </p:cTn>
                        </p:par>
                        <p:par>
                          <p:cTn id="59" fill="hold">
                            <p:stCondLst>
                              <p:cond delay="16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par>
                                <p:cTn id="64" presetID="12" presetClass="entr" presetSubtype="4" fill="hold" nodeType="withEffect">
                                  <p:stCondLst>
                                    <p:cond delay="0"/>
                                  </p:stCondLst>
                                  <p:childTnLst>
                                    <p:set>
                                      <p:cBhvr>
                                        <p:cTn id="65" dur="1" fill="hold">
                                          <p:stCondLst>
                                            <p:cond delay="0"/>
                                          </p:stCondLst>
                                        </p:cTn>
                                        <p:tgtEl>
                                          <p:spTgt spid="85"/>
                                        </p:tgtEl>
                                        <p:attrNameLst>
                                          <p:attrName>style.visibility</p:attrName>
                                        </p:attrNameLst>
                                      </p:cBhvr>
                                      <p:to>
                                        <p:strVal val="visible"/>
                                      </p:to>
                                    </p:set>
                                    <p:anim calcmode="lin" valueType="num">
                                      <p:cBhvr additive="base">
                                        <p:cTn id="66" dur="500"/>
                                        <p:tgtEl>
                                          <p:spTgt spid="85"/>
                                        </p:tgtEl>
                                        <p:attrNameLst>
                                          <p:attrName>ppt_y</p:attrName>
                                        </p:attrNameLst>
                                      </p:cBhvr>
                                      <p:tavLst>
                                        <p:tav tm="0">
                                          <p:val>
                                            <p:strVal val="#ppt_y+#ppt_h*1.125000"/>
                                          </p:val>
                                        </p:tav>
                                        <p:tav tm="100000">
                                          <p:val>
                                            <p:strVal val="#ppt_y"/>
                                          </p:val>
                                        </p:tav>
                                      </p:tavLst>
                                    </p:anim>
                                    <p:animEffect transition="in" filter="wipe(up)">
                                      <p:cBhvr>
                                        <p:cTn id="67" dur="500"/>
                                        <p:tgtEl>
                                          <p:spTgt spid="85"/>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81"/>
                                        </p:tgtEl>
                                        <p:attrNameLst>
                                          <p:attrName>style.visibility</p:attrName>
                                        </p:attrNameLst>
                                      </p:cBhvr>
                                      <p:to>
                                        <p:strVal val="visible"/>
                                      </p:to>
                                    </p:set>
                                    <p:anim calcmode="lin" valueType="num">
                                      <p:cBhvr additive="base">
                                        <p:cTn id="70" dur="500"/>
                                        <p:tgtEl>
                                          <p:spTgt spid="81"/>
                                        </p:tgtEl>
                                        <p:attrNameLst>
                                          <p:attrName>ppt_y</p:attrName>
                                        </p:attrNameLst>
                                      </p:cBhvr>
                                      <p:tavLst>
                                        <p:tav tm="0">
                                          <p:val>
                                            <p:strVal val="#ppt_y+#ppt_h*1.125000"/>
                                          </p:val>
                                        </p:tav>
                                        <p:tav tm="100000">
                                          <p:val>
                                            <p:strVal val="#ppt_y"/>
                                          </p:val>
                                        </p:tav>
                                      </p:tavLst>
                                    </p:anim>
                                    <p:animEffect transition="in" filter="wipe(up)">
                                      <p:cBhvr>
                                        <p:cTn id="71" dur="500"/>
                                        <p:tgtEl>
                                          <p:spTgt spid="81"/>
                                        </p:tgtEl>
                                      </p:cBhvr>
                                    </p:animEffect>
                                  </p:childTnLst>
                                </p:cTn>
                              </p:par>
                            </p:childTnLst>
                          </p:cTn>
                        </p:par>
                        <p:par>
                          <p:cTn id="72" fill="hold">
                            <p:stCondLst>
                              <p:cond delay="2100"/>
                            </p:stCondLst>
                            <p:childTnLst>
                              <p:par>
                                <p:cTn id="73" presetID="12" presetClass="entr" presetSubtype="4" fill="hold" nodeType="afterEffect">
                                  <p:stCondLst>
                                    <p:cond delay="0"/>
                                  </p:stCondLst>
                                  <p:childTnLst>
                                    <p:set>
                                      <p:cBhvr>
                                        <p:cTn id="74" dur="1" fill="hold">
                                          <p:stCondLst>
                                            <p:cond delay="0"/>
                                          </p:stCondLst>
                                        </p:cTn>
                                        <p:tgtEl>
                                          <p:spTgt spid="92"/>
                                        </p:tgtEl>
                                        <p:attrNameLst>
                                          <p:attrName>style.visibility</p:attrName>
                                        </p:attrNameLst>
                                      </p:cBhvr>
                                      <p:to>
                                        <p:strVal val="visible"/>
                                      </p:to>
                                    </p:set>
                                    <p:anim calcmode="lin" valueType="num">
                                      <p:cBhvr additive="base">
                                        <p:cTn id="75" dur="500"/>
                                        <p:tgtEl>
                                          <p:spTgt spid="92"/>
                                        </p:tgtEl>
                                        <p:attrNameLst>
                                          <p:attrName>ppt_y</p:attrName>
                                        </p:attrNameLst>
                                      </p:cBhvr>
                                      <p:tavLst>
                                        <p:tav tm="0">
                                          <p:val>
                                            <p:strVal val="#ppt_y+#ppt_h*1.125000"/>
                                          </p:val>
                                        </p:tav>
                                        <p:tav tm="100000">
                                          <p:val>
                                            <p:strVal val="#ppt_y"/>
                                          </p:val>
                                        </p:tav>
                                      </p:tavLst>
                                    </p:anim>
                                    <p:animEffect transition="in" filter="wipe(up)">
                                      <p:cBhvr>
                                        <p:cTn id="76" dur="500"/>
                                        <p:tgtEl>
                                          <p:spTgt spid="92"/>
                                        </p:tgtEl>
                                      </p:cBhvr>
                                    </p:animEffect>
                                  </p:childTnLst>
                                </p:cTn>
                              </p:par>
                              <p:par>
                                <p:cTn id="77" presetID="12" presetClass="entr" presetSubtype="4" fill="hold" nodeType="withEffect">
                                  <p:stCondLst>
                                    <p:cond delay="0"/>
                                  </p:stCondLst>
                                  <p:childTnLst>
                                    <p:set>
                                      <p:cBhvr>
                                        <p:cTn id="78" dur="1" fill="hold">
                                          <p:stCondLst>
                                            <p:cond delay="0"/>
                                          </p:stCondLst>
                                        </p:cTn>
                                        <p:tgtEl>
                                          <p:spTgt spid="95"/>
                                        </p:tgtEl>
                                        <p:attrNameLst>
                                          <p:attrName>style.visibility</p:attrName>
                                        </p:attrNameLst>
                                      </p:cBhvr>
                                      <p:to>
                                        <p:strVal val="visible"/>
                                      </p:to>
                                    </p:set>
                                    <p:anim calcmode="lin" valueType="num">
                                      <p:cBhvr additive="base">
                                        <p:cTn id="79" dur="500"/>
                                        <p:tgtEl>
                                          <p:spTgt spid="95"/>
                                        </p:tgtEl>
                                        <p:attrNameLst>
                                          <p:attrName>ppt_y</p:attrName>
                                        </p:attrNameLst>
                                      </p:cBhvr>
                                      <p:tavLst>
                                        <p:tav tm="0">
                                          <p:val>
                                            <p:strVal val="#ppt_y+#ppt_h*1.125000"/>
                                          </p:val>
                                        </p:tav>
                                        <p:tav tm="100000">
                                          <p:val>
                                            <p:strVal val="#ppt_y"/>
                                          </p:val>
                                        </p:tav>
                                      </p:tavLst>
                                    </p:anim>
                                    <p:animEffect transition="in" filter="wipe(up)">
                                      <p:cBhvr>
                                        <p:cTn id="80" dur="500"/>
                                        <p:tgtEl>
                                          <p:spTgt spid="95"/>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1"/>
                                        </p:tgtEl>
                                        <p:attrNameLst>
                                          <p:attrName>style.visibility</p:attrName>
                                        </p:attrNameLst>
                                      </p:cBhvr>
                                      <p:to>
                                        <p:strVal val="visible"/>
                                      </p:to>
                                    </p:set>
                                    <p:anim calcmode="lin" valueType="num">
                                      <p:cBhvr additive="base">
                                        <p:cTn id="83" dur="500"/>
                                        <p:tgtEl>
                                          <p:spTgt spid="91"/>
                                        </p:tgtEl>
                                        <p:attrNameLst>
                                          <p:attrName>ppt_y</p:attrName>
                                        </p:attrNameLst>
                                      </p:cBhvr>
                                      <p:tavLst>
                                        <p:tav tm="0">
                                          <p:val>
                                            <p:strVal val="#ppt_y+#ppt_h*1.125000"/>
                                          </p:val>
                                        </p:tav>
                                        <p:tav tm="100000">
                                          <p:val>
                                            <p:strVal val="#ppt_y"/>
                                          </p:val>
                                        </p:tav>
                                      </p:tavLst>
                                    </p:anim>
                                    <p:animEffect transition="in" filter="wipe(up)">
                                      <p:cBhvr>
                                        <p:cTn id="84"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7" grpId="0" animBg="1"/>
      <p:bldP spid="68" grpId="0"/>
      <p:bldP spid="70" grpId="0" animBg="1"/>
      <p:bldP spid="71" grpId="0"/>
      <p:bldP spid="80" grpId="0" animBg="1"/>
      <p:bldP spid="81" grpId="0"/>
      <p:bldP spid="90" grpId="0" animBg="1"/>
      <p:bldP spid="9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核心成员</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CORE MEMBERS</a:t>
            </a:r>
            <a:endParaRPr lang="zh-CN" altLang="en-US" sz="1600" dirty="0">
              <a:solidFill>
                <a:srgbClr val="C00000"/>
              </a:solidFill>
              <a:latin typeface="微软雅黑" pitchFamily="34" charset="-122"/>
              <a:ea typeface="微软雅黑" pitchFamily="34" charset="-122"/>
            </a:endParaRPr>
          </a:p>
        </p:txBody>
      </p:sp>
      <p:sp>
        <p:nvSpPr>
          <p:cNvPr id="44" name="原创设计师QQ598969553           _3"/>
          <p:cNvSpPr/>
          <p:nvPr/>
        </p:nvSpPr>
        <p:spPr>
          <a:xfrm>
            <a:off x="585663" y="1419634"/>
            <a:ext cx="2411089" cy="2063153"/>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blipFill dpi="0" rotWithShape="1">
            <a:blip r:embed="rId3" cstate="screen">
              <a:extLst>
                <a:ext uri="{28A0092B-C50C-407E-A947-70E740481C1C}">
                  <a14:useLocalDpi xmlns:a14="http://schemas.microsoft.com/office/drawing/2010/main" xmlns=""/>
                </a:ext>
              </a:extLst>
            </a:blip>
            <a:srcRect/>
            <a:stretch>
              <a:fillRect/>
            </a:stretch>
          </a:blip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原创设计师QQ598969553           _4"/>
          <p:cNvSpPr/>
          <p:nvPr/>
        </p:nvSpPr>
        <p:spPr>
          <a:xfrm>
            <a:off x="585663" y="4041811"/>
            <a:ext cx="2411089" cy="2063153"/>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blipFill dpi="0" rotWithShape="1">
            <a:blip r:embed="rId4">
              <a:extLst>
                <a:ext uri="{28A0092B-C50C-407E-A947-70E740481C1C}">
                  <a14:useLocalDpi xmlns:a14="http://schemas.microsoft.com/office/drawing/2010/main" xmlns=""/>
                </a:ext>
              </a:extLst>
            </a:blip>
            <a:srcRect/>
            <a:stretch>
              <a:fillRect/>
            </a:stretch>
          </a:blip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原创设计师QQ598969553           _5"/>
          <p:cNvGrpSpPr/>
          <p:nvPr/>
        </p:nvGrpSpPr>
        <p:grpSpPr>
          <a:xfrm>
            <a:off x="3499554" y="1560566"/>
            <a:ext cx="1111429" cy="307777"/>
            <a:chOff x="1815980" y="4041197"/>
            <a:chExt cx="1111429" cy="307777"/>
          </a:xfrm>
        </p:grpSpPr>
        <p:sp>
          <p:nvSpPr>
            <p:cNvPr id="47" name="矩形 46"/>
            <p:cNvSpPr>
              <a:spLocks noChangeArrowheads="1"/>
            </p:cNvSpPr>
            <p:nvPr/>
          </p:nvSpPr>
          <p:spPr bwMode="auto">
            <a:xfrm>
              <a:off x="1901487" y="4041197"/>
              <a:ext cx="1025922" cy="30777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b="1" cap="all" dirty="0">
                  <a:latin typeface="微软雅黑" pitchFamily="34" charset="-122"/>
                  <a:ea typeface="微软雅黑" pitchFamily="34" charset="-122"/>
                  <a:cs typeface="+mj-cs"/>
                </a:rPr>
                <a:t>吴某某</a:t>
              </a:r>
              <a:endParaRPr lang="en-US" altLang="zh-CN" b="1" cap="all" dirty="0">
                <a:latin typeface="微软雅黑" pitchFamily="34" charset="-122"/>
                <a:ea typeface="微软雅黑" pitchFamily="34" charset="-122"/>
                <a:cs typeface="+mj-cs"/>
              </a:endParaRPr>
            </a:p>
          </p:txBody>
        </p:sp>
        <p:sp>
          <p:nvSpPr>
            <p:cNvPr id="48" name="圆角矩形 47"/>
            <p:cNvSpPr/>
            <p:nvPr/>
          </p:nvSpPr>
          <p:spPr>
            <a:xfrm rot="18926425">
              <a:off x="1815980" y="4109579"/>
              <a:ext cx="171015" cy="171015"/>
            </a:xfrm>
            <a:prstGeom prst="roundRect">
              <a:avLst/>
            </a:prstGeom>
            <a:solidFill>
              <a:schemeClr val="tx1"/>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grpSp>
      <p:grpSp>
        <p:nvGrpSpPr>
          <p:cNvPr id="49" name="原创设计师QQ598969553           _6"/>
          <p:cNvGrpSpPr/>
          <p:nvPr/>
        </p:nvGrpSpPr>
        <p:grpSpPr>
          <a:xfrm>
            <a:off x="3339043" y="2068594"/>
            <a:ext cx="1449122" cy="560657"/>
            <a:chOff x="1655469" y="4549225"/>
            <a:chExt cx="1449122" cy="560657"/>
          </a:xfrm>
        </p:grpSpPr>
        <p:sp>
          <p:nvSpPr>
            <p:cNvPr id="50" name="矩形 49"/>
            <p:cNvSpPr>
              <a:spLocks noChangeArrowheads="1"/>
            </p:cNvSpPr>
            <p:nvPr/>
          </p:nvSpPr>
          <p:spPr bwMode="auto">
            <a:xfrm>
              <a:off x="1962646" y="4671737"/>
              <a:ext cx="1025922" cy="30777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sz="2000" b="1" cap="all" dirty="0">
                  <a:solidFill>
                    <a:srgbClr val="C00000"/>
                  </a:solidFill>
                  <a:latin typeface="微软雅黑" pitchFamily="34" charset="-122"/>
                  <a:ea typeface="微软雅黑" pitchFamily="34" charset="-122"/>
                  <a:cs typeface="+mj-cs"/>
                </a:rPr>
                <a:t>设计总监</a:t>
              </a:r>
              <a:endParaRPr lang="en-US" altLang="zh-CN" sz="2000" b="1" cap="all" dirty="0">
                <a:solidFill>
                  <a:srgbClr val="C00000"/>
                </a:solidFill>
                <a:latin typeface="微软雅黑" pitchFamily="34" charset="-122"/>
                <a:ea typeface="微软雅黑" pitchFamily="34" charset="-122"/>
                <a:cs typeface="+mj-cs"/>
              </a:endParaRPr>
            </a:p>
          </p:txBody>
        </p:sp>
        <p:grpSp>
          <p:nvGrpSpPr>
            <p:cNvPr id="51" name="组合 50"/>
            <p:cNvGrpSpPr/>
            <p:nvPr/>
          </p:nvGrpSpPr>
          <p:grpSpPr>
            <a:xfrm>
              <a:off x="1655469" y="4549225"/>
              <a:ext cx="1449122" cy="560657"/>
              <a:chOff x="1655469" y="4549225"/>
              <a:chExt cx="1449122" cy="560657"/>
            </a:xfrm>
          </p:grpSpPr>
          <p:sp>
            <p:nvSpPr>
              <p:cNvPr id="52" name="圆角矩形 51"/>
              <p:cNvSpPr/>
              <p:nvPr/>
            </p:nvSpPr>
            <p:spPr>
              <a:xfrm rot="18926425">
                <a:off x="1655469" y="4704901"/>
                <a:ext cx="254478" cy="254478"/>
              </a:xfrm>
              <a:prstGeom prst="roundRect">
                <a:avLst/>
              </a:prstGeom>
              <a:solidFill>
                <a:srgbClr val="C00000"/>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sp>
            <p:nvSpPr>
              <p:cNvPr id="53" name="圆角矩形 52"/>
              <p:cNvSpPr/>
              <p:nvPr/>
            </p:nvSpPr>
            <p:spPr>
              <a:xfrm>
                <a:off x="1780163" y="4549225"/>
                <a:ext cx="1324428" cy="56065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4" name="原创设计师QQ598969553           _7"/>
          <p:cNvGrpSpPr/>
          <p:nvPr/>
        </p:nvGrpSpPr>
        <p:grpSpPr>
          <a:xfrm>
            <a:off x="3499554" y="4054644"/>
            <a:ext cx="1111429" cy="307777"/>
            <a:chOff x="1815980" y="4041197"/>
            <a:chExt cx="1111429" cy="307777"/>
          </a:xfrm>
        </p:grpSpPr>
        <p:sp>
          <p:nvSpPr>
            <p:cNvPr id="55" name="矩形 54"/>
            <p:cNvSpPr>
              <a:spLocks noChangeArrowheads="1"/>
            </p:cNvSpPr>
            <p:nvPr/>
          </p:nvSpPr>
          <p:spPr bwMode="auto">
            <a:xfrm>
              <a:off x="1901487" y="4041197"/>
              <a:ext cx="1025922" cy="30777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b="1" cap="all" dirty="0">
                  <a:latin typeface="微软雅黑" pitchFamily="34" charset="-122"/>
                  <a:ea typeface="微软雅黑" pitchFamily="34" charset="-122"/>
                  <a:cs typeface="+mj-cs"/>
                </a:rPr>
                <a:t>赵某某</a:t>
              </a:r>
              <a:endParaRPr lang="en-US" altLang="zh-CN" b="1" cap="all" dirty="0">
                <a:latin typeface="微软雅黑" pitchFamily="34" charset="-122"/>
                <a:ea typeface="微软雅黑" pitchFamily="34" charset="-122"/>
                <a:cs typeface="+mj-cs"/>
              </a:endParaRPr>
            </a:p>
          </p:txBody>
        </p:sp>
        <p:sp>
          <p:nvSpPr>
            <p:cNvPr id="56" name="圆角矩形 55"/>
            <p:cNvSpPr/>
            <p:nvPr/>
          </p:nvSpPr>
          <p:spPr>
            <a:xfrm rot="18926425">
              <a:off x="1815980" y="4109579"/>
              <a:ext cx="171015" cy="171015"/>
            </a:xfrm>
            <a:prstGeom prst="roundRect">
              <a:avLst/>
            </a:prstGeom>
            <a:solidFill>
              <a:schemeClr val="tx1"/>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grpSp>
      <p:grpSp>
        <p:nvGrpSpPr>
          <p:cNvPr id="60" name="原创设计师QQ598969553           _8"/>
          <p:cNvGrpSpPr/>
          <p:nvPr/>
        </p:nvGrpSpPr>
        <p:grpSpPr>
          <a:xfrm>
            <a:off x="3339043" y="4562672"/>
            <a:ext cx="1449122" cy="560657"/>
            <a:chOff x="1655469" y="4549225"/>
            <a:chExt cx="1449122" cy="560657"/>
          </a:xfrm>
        </p:grpSpPr>
        <p:sp>
          <p:nvSpPr>
            <p:cNvPr id="61" name="矩形 60"/>
            <p:cNvSpPr>
              <a:spLocks noChangeArrowheads="1"/>
            </p:cNvSpPr>
            <p:nvPr/>
          </p:nvSpPr>
          <p:spPr bwMode="auto">
            <a:xfrm>
              <a:off x="1962646" y="4671737"/>
              <a:ext cx="1025922" cy="307777"/>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spcBef>
                  <a:spcPct val="0"/>
                </a:spcBef>
              </a:pPr>
              <a:r>
                <a:rPr lang="zh-CN" altLang="en-US" sz="2000" b="1" cap="all" dirty="0">
                  <a:solidFill>
                    <a:srgbClr val="C00000"/>
                  </a:solidFill>
                  <a:latin typeface="微软雅黑" pitchFamily="34" charset="-122"/>
                  <a:ea typeface="微软雅黑" pitchFamily="34" charset="-122"/>
                  <a:cs typeface="+mj-cs"/>
                </a:rPr>
                <a:t>主管</a:t>
              </a:r>
              <a:endParaRPr lang="en-US" altLang="zh-CN" sz="2000" b="1" cap="all" dirty="0">
                <a:solidFill>
                  <a:srgbClr val="C00000"/>
                </a:solidFill>
                <a:latin typeface="微软雅黑" pitchFamily="34" charset="-122"/>
                <a:ea typeface="微软雅黑" pitchFamily="34" charset="-122"/>
                <a:cs typeface="+mj-cs"/>
              </a:endParaRPr>
            </a:p>
          </p:txBody>
        </p:sp>
        <p:grpSp>
          <p:nvGrpSpPr>
            <p:cNvPr id="62" name="组合 61"/>
            <p:cNvGrpSpPr/>
            <p:nvPr/>
          </p:nvGrpSpPr>
          <p:grpSpPr>
            <a:xfrm>
              <a:off x="1655469" y="4549225"/>
              <a:ext cx="1449122" cy="560657"/>
              <a:chOff x="1655469" y="4549225"/>
              <a:chExt cx="1449122" cy="560657"/>
            </a:xfrm>
          </p:grpSpPr>
          <p:sp>
            <p:nvSpPr>
              <p:cNvPr id="63" name="圆角矩形 62"/>
              <p:cNvSpPr/>
              <p:nvPr/>
            </p:nvSpPr>
            <p:spPr>
              <a:xfrm rot="18926425">
                <a:off x="1655469" y="4704901"/>
                <a:ext cx="254478" cy="254478"/>
              </a:xfrm>
              <a:prstGeom prst="roundRect">
                <a:avLst/>
              </a:prstGeom>
              <a:solidFill>
                <a:srgbClr val="C00000"/>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600" dirty="0">
                  <a:latin typeface="微软雅黑" panose="020B0503020204020204" pitchFamily="34" charset="-122"/>
                  <a:ea typeface="微软雅黑" panose="020B0503020204020204" pitchFamily="34" charset="-122"/>
                </a:endParaRPr>
              </a:p>
            </p:txBody>
          </p:sp>
          <p:sp>
            <p:nvSpPr>
              <p:cNvPr id="64" name="圆角矩形 63"/>
              <p:cNvSpPr/>
              <p:nvPr/>
            </p:nvSpPr>
            <p:spPr>
              <a:xfrm>
                <a:off x="1780163" y="4549225"/>
                <a:ext cx="1324428" cy="560657"/>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65" name="原创设计师QQ598969553           _9"/>
          <p:cNvSpPr>
            <a:spLocks noChangeArrowheads="1"/>
          </p:cNvSpPr>
          <p:nvPr/>
        </p:nvSpPr>
        <p:spPr bwMode="auto">
          <a:xfrm>
            <a:off x="3463737" y="2760326"/>
            <a:ext cx="7256150" cy="709815"/>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spcBef>
                <a:spcPct val="0"/>
              </a:spcBef>
            </a:pPr>
            <a:r>
              <a:rPr lang="zh-CN" altLang="en-US" sz="1400" cap="all" dirty="0">
                <a:latin typeface="微软雅黑" pitchFamily="34" charset="-122"/>
                <a:ea typeface="微软雅黑" pitchFamily="34" charset="-122"/>
                <a:cs typeface="+mj-cs"/>
              </a:rPr>
              <a:t>点击输入您想要的文字内容</a:t>
            </a:r>
            <a:r>
              <a:rPr lang="zh-CN" altLang="en-US" sz="14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a:t>
            </a:r>
            <a:endParaRPr lang="en-US" altLang="zh-CN" sz="1400" cap="all" dirty="0">
              <a:latin typeface="微软雅黑" pitchFamily="34" charset="-122"/>
              <a:ea typeface="微软雅黑" pitchFamily="34" charset="-122"/>
            </a:endParaRPr>
          </a:p>
          <a:p>
            <a:pPr>
              <a:spcBef>
                <a:spcPct val="0"/>
              </a:spcBef>
            </a:pPr>
            <a:r>
              <a:rPr lang="zh-CN" altLang="en-US" sz="1400" cap="all" dirty="0">
                <a:latin typeface="微软雅黑" pitchFamily="34" charset="-122"/>
                <a:ea typeface="微软雅黑" pitchFamily="34" charset="-122"/>
              </a:rPr>
              <a:t>点击输入您想要的文字内容点击输入您想要的文字内容点击输入您想要的文字内容</a:t>
            </a:r>
            <a:endParaRPr lang="en-US" altLang="zh-CN" sz="1400" cap="all" dirty="0">
              <a:latin typeface="微软雅黑" pitchFamily="34" charset="-122"/>
              <a:ea typeface="微软雅黑" pitchFamily="34" charset="-122"/>
            </a:endParaRPr>
          </a:p>
          <a:p>
            <a:pPr>
              <a:spcBef>
                <a:spcPct val="0"/>
              </a:spcBef>
            </a:pPr>
            <a:endParaRPr lang="en-US" altLang="zh-CN" sz="1400" cap="all" dirty="0">
              <a:latin typeface="微软雅黑" pitchFamily="34" charset="-122"/>
              <a:ea typeface="微软雅黑" pitchFamily="34" charset="-122"/>
            </a:endParaRPr>
          </a:p>
          <a:p>
            <a:pPr>
              <a:spcBef>
                <a:spcPct val="0"/>
              </a:spcBef>
            </a:pPr>
            <a:endParaRPr lang="en-US" altLang="zh-CN" sz="1400" cap="all" dirty="0">
              <a:latin typeface="微软雅黑" pitchFamily="34" charset="-122"/>
              <a:ea typeface="微软雅黑" pitchFamily="34" charset="-122"/>
              <a:cs typeface="+mj-cs"/>
            </a:endParaRPr>
          </a:p>
        </p:txBody>
      </p:sp>
      <p:sp>
        <p:nvSpPr>
          <p:cNvPr id="66" name="原创设计师QQ598969553           _10"/>
          <p:cNvSpPr>
            <a:spLocks noChangeArrowheads="1"/>
          </p:cNvSpPr>
          <p:nvPr/>
        </p:nvSpPr>
        <p:spPr bwMode="auto">
          <a:xfrm>
            <a:off x="3463737" y="5308376"/>
            <a:ext cx="7256150" cy="709815"/>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spcBef>
                <a:spcPct val="0"/>
              </a:spcBef>
            </a:pPr>
            <a:r>
              <a:rPr lang="zh-CN" altLang="en-US" sz="1400" cap="all" dirty="0">
                <a:latin typeface="微软雅黑" pitchFamily="34" charset="-122"/>
                <a:ea typeface="微软雅黑" pitchFamily="34" charset="-122"/>
                <a:cs typeface="+mj-cs"/>
              </a:rPr>
              <a:t>点击输入您想要的文字内容</a:t>
            </a:r>
            <a:r>
              <a:rPr lang="zh-CN" altLang="en-US" sz="14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a:t>
            </a:r>
            <a:endParaRPr lang="en-US" altLang="zh-CN" sz="1400" cap="all" dirty="0">
              <a:latin typeface="微软雅黑" pitchFamily="34" charset="-122"/>
              <a:ea typeface="微软雅黑" pitchFamily="34" charset="-122"/>
            </a:endParaRPr>
          </a:p>
          <a:p>
            <a:pPr>
              <a:spcBef>
                <a:spcPct val="0"/>
              </a:spcBef>
            </a:pPr>
            <a:r>
              <a:rPr lang="zh-CN" altLang="en-US" sz="1400" cap="all" dirty="0">
                <a:latin typeface="微软雅黑" pitchFamily="34" charset="-122"/>
                <a:ea typeface="微软雅黑" pitchFamily="34" charset="-122"/>
              </a:rPr>
              <a:t>点击输入您想要的文字内容点击输入您想要的文字内容点击输入您想要的文字内容</a:t>
            </a:r>
            <a:endParaRPr lang="en-US" altLang="zh-CN" sz="1400" cap="all" dirty="0">
              <a:latin typeface="微软雅黑" pitchFamily="34" charset="-122"/>
              <a:ea typeface="微软雅黑" pitchFamily="34" charset="-122"/>
            </a:endParaRPr>
          </a:p>
          <a:p>
            <a:pPr>
              <a:spcBef>
                <a:spcPct val="0"/>
              </a:spcBef>
            </a:pPr>
            <a:endParaRPr lang="en-US" altLang="zh-CN" sz="1400" cap="all" dirty="0">
              <a:latin typeface="微软雅黑" pitchFamily="34" charset="-122"/>
              <a:ea typeface="微软雅黑" pitchFamily="34" charset="-122"/>
            </a:endParaRPr>
          </a:p>
          <a:p>
            <a:pPr>
              <a:spcBef>
                <a:spcPct val="0"/>
              </a:spcBef>
            </a:pPr>
            <a:endParaRPr lang="en-US" altLang="zh-CN" sz="1400" cap="all" dirty="0">
              <a:latin typeface="微软雅黑" pitchFamily="34" charset="-122"/>
              <a:ea typeface="微软雅黑" pitchFamily="34" charset="-122"/>
              <a:cs typeface="+mj-cs"/>
            </a:endParaRPr>
          </a:p>
        </p:txBody>
      </p:sp>
      <p:pic>
        <p:nvPicPr>
          <p:cNvPr id="24" name="Picture 64"/>
          <p:cNvPicPr>
            <a:picLocks noGrp="1" noSelect="1" noRot="1" noChangeAspect="1" noMove="1" noResize="1" noChangeShapeType="1"/>
          </p:cNvPicPr>
          <p:nvPr/>
        </p:nvPicPr>
        <p:blipFill>
          <a:blip r:embed="rId5"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4073120895"/>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fade">
                                      <p:cBhvr>
                                        <p:cTn id="16" dur="500"/>
                                        <p:tgtEl>
                                          <p:spTgt spid="44"/>
                                        </p:tgtEl>
                                      </p:cBhvr>
                                    </p:animEffect>
                                    <p:anim calcmode="lin" valueType="num">
                                      <p:cBhvr>
                                        <p:cTn id="17" dur="500" fill="hold"/>
                                        <p:tgtEl>
                                          <p:spTgt spid="44"/>
                                        </p:tgtEl>
                                        <p:attrNameLst>
                                          <p:attrName>ppt_x</p:attrName>
                                        </p:attrNameLst>
                                      </p:cBhvr>
                                      <p:tavLst>
                                        <p:tav tm="0">
                                          <p:val>
                                            <p:strVal val="#ppt_x"/>
                                          </p:val>
                                        </p:tav>
                                        <p:tav tm="100000">
                                          <p:val>
                                            <p:strVal val="#ppt_x"/>
                                          </p:val>
                                        </p:tav>
                                      </p:tavLst>
                                    </p:anim>
                                    <p:anim calcmode="lin" valueType="num">
                                      <p:cBhvr>
                                        <p:cTn id="18" dur="500" fill="hold"/>
                                        <p:tgtEl>
                                          <p:spTgt spid="44"/>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47" presetClass="entr" presetSubtype="0" fill="hold" nodeType="after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500"/>
                                        <p:tgtEl>
                                          <p:spTgt spid="46"/>
                                        </p:tgtEl>
                                      </p:cBhvr>
                                    </p:animEffect>
                                    <p:anim calcmode="lin" valueType="num">
                                      <p:cBhvr>
                                        <p:cTn id="23" dur="500" fill="hold"/>
                                        <p:tgtEl>
                                          <p:spTgt spid="46"/>
                                        </p:tgtEl>
                                        <p:attrNameLst>
                                          <p:attrName>ppt_x</p:attrName>
                                        </p:attrNameLst>
                                      </p:cBhvr>
                                      <p:tavLst>
                                        <p:tav tm="0">
                                          <p:val>
                                            <p:strVal val="#ppt_x"/>
                                          </p:val>
                                        </p:tav>
                                        <p:tav tm="100000">
                                          <p:val>
                                            <p:strVal val="#ppt_x"/>
                                          </p:val>
                                        </p:tav>
                                      </p:tavLst>
                                    </p:anim>
                                    <p:anim calcmode="lin" valueType="num">
                                      <p:cBhvr>
                                        <p:cTn id="24" dur="500" fill="hold"/>
                                        <p:tgtEl>
                                          <p:spTgt spid="46"/>
                                        </p:tgtEl>
                                        <p:attrNameLst>
                                          <p:attrName>ppt_y</p:attrName>
                                        </p:attrNameLst>
                                      </p:cBhvr>
                                      <p:tavLst>
                                        <p:tav tm="0">
                                          <p:val>
                                            <p:strVal val="#ppt_y-.1"/>
                                          </p:val>
                                        </p:tav>
                                        <p:tav tm="100000">
                                          <p:val>
                                            <p:strVal val="#ppt_y"/>
                                          </p:val>
                                        </p:tav>
                                      </p:tavLst>
                                    </p:anim>
                                  </p:childTnLst>
                                </p:cTn>
                              </p:par>
                              <p:par>
                                <p:cTn id="25" presetID="12" presetClass="entr" presetSubtype="4" fill="hold" nodeType="with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p:tgtEl>
                                          <p:spTgt spid="49"/>
                                        </p:tgtEl>
                                        <p:attrNameLst>
                                          <p:attrName>ppt_y</p:attrName>
                                        </p:attrNameLst>
                                      </p:cBhvr>
                                      <p:tavLst>
                                        <p:tav tm="0">
                                          <p:val>
                                            <p:strVal val="#ppt_y+#ppt_h*1.125000"/>
                                          </p:val>
                                        </p:tav>
                                        <p:tav tm="100000">
                                          <p:val>
                                            <p:strVal val="#ppt_y"/>
                                          </p:val>
                                        </p:tav>
                                      </p:tavLst>
                                    </p:anim>
                                    <p:animEffect transition="in" filter="wipe(up)">
                                      <p:cBhvr>
                                        <p:cTn id="28" dur="500"/>
                                        <p:tgtEl>
                                          <p:spTgt spid="49"/>
                                        </p:tgtEl>
                                      </p:cBhvr>
                                    </p:animEffect>
                                  </p:childTnLst>
                                </p:cTn>
                              </p:par>
                            </p:childTnLst>
                          </p:cTn>
                        </p:par>
                        <p:par>
                          <p:cTn id="29" fill="hold">
                            <p:stCondLst>
                              <p:cond delay="150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65"/>
                                        </p:tgtEl>
                                        <p:attrNameLst>
                                          <p:attrName>style.visibility</p:attrName>
                                        </p:attrNameLst>
                                      </p:cBhvr>
                                      <p:to>
                                        <p:strVal val="visible"/>
                                      </p:to>
                                    </p:set>
                                    <p:animEffect transition="in" filter="wipe(left)">
                                      <p:cBhvr>
                                        <p:cTn id="32" dur="50"/>
                                        <p:tgtEl>
                                          <p:spTgt spid="65"/>
                                        </p:tgtEl>
                                      </p:cBhvr>
                                    </p:animEffect>
                                  </p:childTnLst>
                                </p:cTn>
                              </p:par>
                              <p:par>
                                <p:cTn id="33" presetID="36" presetClass="emph" presetSubtype="0" fill="hold" grpId="1" nodeType="withEffect">
                                  <p:stCondLst>
                                    <p:cond delay="0"/>
                                  </p:stCondLst>
                                  <p:iterate type="lt">
                                    <p:tmPct val="30000"/>
                                  </p:iterate>
                                  <p:childTnLst>
                                    <p:animScale>
                                      <p:cBhvr>
                                        <p:cTn id="34" dur="25" autoRev="1" fill="hold">
                                          <p:stCondLst>
                                            <p:cond delay="0"/>
                                          </p:stCondLst>
                                        </p:cTn>
                                        <p:tgtEl>
                                          <p:spTgt spid="65"/>
                                        </p:tgtEl>
                                      </p:cBhvr>
                                      <p:to x="80000" y="100000"/>
                                    </p:animScale>
                                    <p:anim by="(#ppt_w*0.10)" calcmode="lin" valueType="num">
                                      <p:cBhvr>
                                        <p:cTn id="35" dur="25" autoRev="1" fill="hold">
                                          <p:stCondLst>
                                            <p:cond delay="0"/>
                                          </p:stCondLst>
                                        </p:cTn>
                                        <p:tgtEl>
                                          <p:spTgt spid="65"/>
                                        </p:tgtEl>
                                        <p:attrNameLst>
                                          <p:attrName>ppt_x</p:attrName>
                                        </p:attrNameLst>
                                      </p:cBhvr>
                                    </p:anim>
                                    <p:anim by="(-#ppt_w*0.10)" calcmode="lin" valueType="num">
                                      <p:cBhvr>
                                        <p:cTn id="36" dur="25" autoRev="1" fill="hold">
                                          <p:stCondLst>
                                            <p:cond delay="0"/>
                                          </p:stCondLst>
                                        </p:cTn>
                                        <p:tgtEl>
                                          <p:spTgt spid="65"/>
                                        </p:tgtEl>
                                        <p:attrNameLst>
                                          <p:attrName>ppt_y</p:attrName>
                                        </p:attrNameLst>
                                      </p:cBhvr>
                                    </p:anim>
                                    <p:animRot by="-480000">
                                      <p:cBhvr>
                                        <p:cTn id="37" dur="25" autoRev="1" fill="hold">
                                          <p:stCondLst>
                                            <p:cond delay="0"/>
                                          </p:stCondLst>
                                        </p:cTn>
                                        <p:tgtEl>
                                          <p:spTgt spid="65"/>
                                        </p:tgtEl>
                                        <p:attrNameLst>
                                          <p:attrName>r</p:attrName>
                                        </p:attrNameLst>
                                      </p:cBhvr>
                                    </p:animRot>
                                  </p:childTnLst>
                                </p:cTn>
                              </p:par>
                            </p:childTnLst>
                          </p:cTn>
                        </p:par>
                        <p:par>
                          <p:cTn id="38" fill="hold">
                            <p:stCondLst>
                              <p:cond delay="3155"/>
                            </p:stCondLst>
                            <p:childTnLst>
                              <p:par>
                                <p:cTn id="39" presetID="42" presetClass="entr" presetSubtype="0" fill="hold" grpId="0" nodeType="after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fade">
                                      <p:cBhvr>
                                        <p:cTn id="41" dur="500"/>
                                        <p:tgtEl>
                                          <p:spTgt spid="45"/>
                                        </p:tgtEl>
                                      </p:cBhvr>
                                    </p:animEffect>
                                    <p:anim calcmode="lin" valueType="num">
                                      <p:cBhvr>
                                        <p:cTn id="42" dur="500" fill="hold"/>
                                        <p:tgtEl>
                                          <p:spTgt spid="45"/>
                                        </p:tgtEl>
                                        <p:attrNameLst>
                                          <p:attrName>ppt_x</p:attrName>
                                        </p:attrNameLst>
                                      </p:cBhvr>
                                      <p:tavLst>
                                        <p:tav tm="0">
                                          <p:val>
                                            <p:strVal val="#ppt_x"/>
                                          </p:val>
                                        </p:tav>
                                        <p:tav tm="100000">
                                          <p:val>
                                            <p:strVal val="#ppt_x"/>
                                          </p:val>
                                        </p:tav>
                                      </p:tavLst>
                                    </p:anim>
                                    <p:anim calcmode="lin" valueType="num">
                                      <p:cBhvr>
                                        <p:cTn id="43" dur="500" fill="hold"/>
                                        <p:tgtEl>
                                          <p:spTgt spid="45"/>
                                        </p:tgtEl>
                                        <p:attrNameLst>
                                          <p:attrName>ppt_y</p:attrName>
                                        </p:attrNameLst>
                                      </p:cBhvr>
                                      <p:tavLst>
                                        <p:tav tm="0">
                                          <p:val>
                                            <p:strVal val="#ppt_y+.1"/>
                                          </p:val>
                                        </p:tav>
                                        <p:tav tm="100000">
                                          <p:val>
                                            <p:strVal val="#ppt_y"/>
                                          </p:val>
                                        </p:tav>
                                      </p:tavLst>
                                    </p:anim>
                                  </p:childTnLst>
                                </p:cTn>
                              </p:par>
                            </p:childTnLst>
                          </p:cTn>
                        </p:par>
                        <p:par>
                          <p:cTn id="44" fill="hold">
                            <p:stCondLst>
                              <p:cond delay="3655"/>
                            </p:stCondLst>
                            <p:childTnLst>
                              <p:par>
                                <p:cTn id="45" presetID="47" presetClass="entr" presetSubtype="0" fill="hold" nodeType="after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fade">
                                      <p:cBhvr>
                                        <p:cTn id="47" dur="500"/>
                                        <p:tgtEl>
                                          <p:spTgt spid="54"/>
                                        </p:tgtEl>
                                      </p:cBhvr>
                                    </p:animEffect>
                                    <p:anim calcmode="lin" valueType="num">
                                      <p:cBhvr>
                                        <p:cTn id="48" dur="500" fill="hold"/>
                                        <p:tgtEl>
                                          <p:spTgt spid="54"/>
                                        </p:tgtEl>
                                        <p:attrNameLst>
                                          <p:attrName>ppt_x</p:attrName>
                                        </p:attrNameLst>
                                      </p:cBhvr>
                                      <p:tavLst>
                                        <p:tav tm="0">
                                          <p:val>
                                            <p:strVal val="#ppt_x"/>
                                          </p:val>
                                        </p:tav>
                                        <p:tav tm="100000">
                                          <p:val>
                                            <p:strVal val="#ppt_x"/>
                                          </p:val>
                                        </p:tav>
                                      </p:tavLst>
                                    </p:anim>
                                    <p:anim calcmode="lin" valueType="num">
                                      <p:cBhvr>
                                        <p:cTn id="49" dur="500" fill="hold"/>
                                        <p:tgtEl>
                                          <p:spTgt spid="54"/>
                                        </p:tgtEl>
                                        <p:attrNameLst>
                                          <p:attrName>ppt_y</p:attrName>
                                        </p:attrNameLst>
                                      </p:cBhvr>
                                      <p:tavLst>
                                        <p:tav tm="0">
                                          <p:val>
                                            <p:strVal val="#ppt_y-.1"/>
                                          </p:val>
                                        </p:tav>
                                        <p:tav tm="100000">
                                          <p:val>
                                            <p:strVal val="#ppt_y"/>
                                          </p:val>
                                        </p:tav>
                                      </p:tavLst>
                                    </p:anim>
                                  </p:childTnLst>
                                </p:cTn>
                              </p:par>
                              <p:par>
                                <p:cTn id="50" presetID="12" presetClass="entr" presetSubtype="4" fill="hold" nodeType="withEffect">
                                  <p:stCondLst>
                                    <p:cond delay="0"/>
                                  </p:stCondLst>
                                  <p:childTnLst>
                                    <p:set>
                                      <p:cBhvr>
                                        <p:cTn id="51" dur="1" fill="hold">
                                          <p:stCondLst>
                                            <p:cond delay="0"/>
                                          </p:stCondLst>
                                        </p:cTn>
                                        <p:tgtEl>
                                          <p:spTgt spid="60"/>
                                        </p:tgtEl>
                                        <p:attrNameLst>
                                          <p:attrName>style.visibility</p:attrName>
                                        </p:attrNameLst>
                                      </p:cBhvr>
                                      <p:to>
                                        <p:strVal val="visible"/>
                                      </p:to>
                                    </p:set>
                                    <p:anim calcmode="lin" valueType="num">
                                      <p:cBhvr additive="base">
                                        <p:cTn id="52" dur="500"/>
                                        <p:tgtEl>
                                          <p:spTgt spid="60"/>
                                        </p:tgtEl>
                                        <p:attrNameLst>
                                          <p:attrName>ppt_y</p:attrName>
                                        </p:attrNameLst>
                                      </p:cBhvr>
                                      <p:tavLst>
                                        <p:tav tm="0">
                                          <p:val>
                                            <p:strVal val="#ppt_y+#ppt_h*1.125000"/>
                                          </p:val>
                                        </p:tav>
                                        <p:tav tm="100000">
                                          <p:val>
                                            <p:strVal val="#ppt_y"/>
                                          </p:val>
                                        </p:tav>
                                      </p:tavLst>
                                    </p:anim>
                                    <p:animEffect transition="in" filter="wipe(up)">
                                      <p:cBhvr>
                                        <p:cTn id="53" dur="500"/>
                                        <p:tgtEl>
                                          <p:spTgt spid="60"/>
                                        </p:tgtEl>
                                      </p:cBhvr>
                                    </p:animEffect>
                                  </p:childTnLst>
                                </p:cTn>
                              </p:par>
                            </p:childTnLst>
                          </p:cTn>
                        </p:par>
                        <p:par>
                          <p:cTn id="54" fill="hold">
                            <p:stCondLst>
                              <p:cond delay="4155"/>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66"/>
                                        </p:tgtEl>
                                        <p:attrNameLst>
                                          <p:attrName>style.visibility</p:attrName>
                                        </p:attrNameLst>
                                      </p:cBhvr>
                                      <p:to>
                                        <p:strVal val="visible"/>
                                      </p:to>
                                    </p:set>
                                    <p:animEffect transition="in" filter="wipe(left)">
                                      <p:cBhvr>
                                        <p:cTn id="57" dur="50"/>
                                        <p:tgtEl>
                                          <p:spTgt spid="66"/>
                                        </p:tgtEl>
                                      </p:cBhvr>
                                    </p:animEffect>
                                  </p:childTnLst>
                                </p:cTn>
                              </p:par>
                              <p:par>
                                <p:cTn id="58" presetID="36" presetClass="emph" presetSubtype="0" fill="hold" grpId="1" nodeType="withEffect">
                                  <p:stCondLst>
                                    <p:cond delay="0"/>
                                  </p:stCondLst>
                                  <p:iterate type="lt">
                                    <p:tmPct val="30000"/>
                                  </p:iterate>
                                  <p:childTnLst>
                                    <p:animScale>
                                      <p:cBhvr>
                                        <p:cTn id="59" dur="25" autoRev="1" fill="hold">
                                          <p:stCondLst>
                                            <p:cond delay="0"/>
                                          </p:stCondLst>
                                        </p:cTn>
                                        <p:tgtEl>
                                          <p:spTgt spid="66"/>
                                        </p:tgtEl>
                                      </p:cBhvr>
                                      <p:to x="80000" y="100000"/>
                                    </p:animScale>
                                    <p:anim by="(#ppt_w*0.10)" calcmode="lin" valueType="num">
                                      <p:cBhvr>
                                        <p:cTn id="60" dur="25" autoRev="1" fill="hold">
                                          <p:stCondLst>
                                            <p:cond delay="0"/>
                                          </p:stCondLst>
                                        </p:cTn>
                                        <p:tgtEl>
                                          <p:spTgt spid="66"/>
                                        </p:tgtEl>
                                        <p:attrNameLst>
                                          <p:attrName>ppt_x</p:attrName>
                                        </p:attrNameLst>
                                      </p:cBhvr>
                                    </p:anim>
                                    <p:anim by="(-#ppt_w*0.10)" calcmode="lin" valueType="num">
                                      <p:cBhvr>
                                        <p:cTn id="61" dur="25" autoRev="1" fill="hold">
                                          <p:stCondLst>
                                            <p:cond delay="0"/>
                                          </p:stCondLst>
                                        </p:cTn>
                                        <p:tgtEl>
                                          <p:spTgt spid="66"/>
                                        </p:tgtEl>
                                        <p:attrNameLst>
                                          <p:attrName>ppt_y</p:attrName>
                                        </p:attrNameLst>
                                      </p:cBhvr>
                                    </p:anim>
                                    <p:animRot by="-480000">
                                      <p:cBhvr>
                                        <p:cTn id="62" dur="25" autoRev="1" fill="hold">
                                          <p:stCondLst>
                                            <p:cond delay="0"/>
                                          </p:stCondLst>
                                        </p:cTn>
                                        <p:tgtEl>
                                          <p:spTgt spid="6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4" grpId="0" animBg="1"/>
      <p:bldP spid="45" grpId="0" animBg="1"/>
      <p:bldP spid="65" grpId="0"/>
      <p:bldP spid="65" grpId="1"/>
      <p:bldP spid="66" grpId="0"/>
      <p:bldP spid="66"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组织架构</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Organizational structure</a:t>
            </a:r>
            <a:endParaRPr lang="zh-CN" altLang="en-US" sz="1600" dirty="0">
              <a:solidFill>
                <a:srgbClr val="C00000"/>
              </a:solidFill>
              <a:latin typeface="微软雅黑" pitchFamily="34" charset="-122"/>
              <a:ea typeface="微软雅黑" pitchFamily="34" charset="-122"/>
            </a:endParaRPr>
          </a:p>
        </p:txBody>
      </p:sp>
      <p:grpSp>
        <p:nvGrpSpPr>
          <p:cNvPr id="321" name="原创设计师QQ598969553           _3"/>
          <p:cNvGrpSpPr/>
          <p:nvPr/>
        </p:nvGrpSpPr>
        <p:grpSpPr>
          <a:xfrm rot="5400000">
            <a:off x="-26595" y="5372003"/>
            <a:ext cx="1310400" cy="417600"/>
            <a:chOff x="352124" y="3681535"/>
            <a:chExt cx="1356787" cy="432383"/>
          </a:xfrm>
        </p:grpSpPr>
        <p:grpSp>
          <p:nvGrpSpPr>
            <p:cNvPr id="322" name="组合 32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24" name="圆角矩形 32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25" name="圆角矩形 324"/>
              <p:cNvSpPr/>
              <p:nvPr/>
            </p:nvSpPr>
            <p:spPr>
              <a:xfrm rot="16200000">
                <a:off x="3610693" y="3759394"/>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23" name="TextBox 159"/>
            <p:cNvSpPr txBox="1"/>
            <p:nvPr/>
          </p:nvSpPr>
          <p:spPr>
            <a:xfrm rot="16200000">
              <a:off x="872362" y="3313330"/>
              <a:ext cx="329432" cy="1168794"/>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电子开发部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26" name="原创设计师QQ598969553           _4"/>
          <p:cNvGrpSpPr/>
          <p:nvPr/>
        </p:nvGrpSpPr>
        <p:grpSpPr>
          <a:xfrm rot="5400000">
            <a:off x="444001" y="5366825"/>
            <a:ext cx="1310398" cy="417600"/>
            <a:chOff x="352124" y="3681535"/>
            <a:chExt cx="1356787" cy="432383"/>
          </a:xfrm>
        </p:grpSpPr>
        <p:grpSp>
          <p:nvGrpSpPr>
            <p:cNvPr id="327" name="组合 32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29" name="圆角矩形 32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30" name="圆角矩形 329"/>
              <p:cNvSpPr/>
              <p:nvPr/>
            </p:nvSpPr>
            <p:spPr>
              <a:xfrm rot="16200000">
                <a:off x="3610693" y="3759394"/>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28" name="TextBox 164"/>
            <p:cNvSpPr txBox="1"/>
            <p:nvPr/>
          </p:nvSpPr>
          <p:spPr>
            <a:xfrm rot="16200000">
              <a:off x="877722" y="3313330"/>
              <a:ext cx="329432" cy="1168796"/>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化工开发部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31" name="原创设计师QQ598969553           _5"/>
          <p:cNvGrpSpPr/>
          <p:nvPr/>
        </p:nvGrpSpPr>
        <p:grpSpPr>
          <a:xfrm rot="5400000">
            <a:off x="913768" y="5370091"/>
            <a:ext cx="1310400" cy="417600"/>
            <a:chOff x="352124" y="3681535"/>
            <a:chExt cx="1356787" cy="432383"/>
          </a:xfrm>
        </p:grpSpPr>
        <p:grpSp>
          <p:nvGrpSpPr>
            <p:cNvPr id="332" name="组合 33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34" name="圆角矩形 33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35" name="圆角矩形 33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33" name="TextBox 169"/>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采购部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36" name="原创设计师QQ598969553           _6"/>
          <p:cNvGrpSpPr/>
          <p:nvPr/>
        </p:nvGrpSpPr>
        <p:grpSpPr>
          <a:xfrm rot="5400000">
            <a:off x="1387213" y="5367995"/>
            <a:ext cx="1310400" cy="417600"/>
            <a:chOff x="352124" y="3681535"/>
            <a:chExt cx="1356787" cy="432383"/>
          </a:xfrm>
        </p:grpSpPr>
        <p:grpSp>
          <p:nvGrpSpPr>
            <p:cNvPr id="337" name="组合 33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39" name="圆角矩形 33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40" name="圆角矩形 339"/>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38" name="TextBox 174"/>
            <p:cNvSpPr txBox="1"/>
            <p:nvPr/>
          </p:nvSpPr>
          <p:spPr>
            <a:xfrm rot="16200000">
              <a:off x="695351" y="3663968"/>
              <a:ext cx="329432" cy="467518"/>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仓库</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41" name="原创设计师QQ598969553           _7"/>
          <p:cNvGrpSpPr/>
          <p:nvPr/>
        </p:nvGrpSpPr>
        <p:grpSpPr>
          <a:xfrm rot="5400000">
            <a:off x="1861513" y="5367995"/>
            <a:ext cx="1310400" cy="417600"/>
            <a:chOff x="352124" y="3681535"/>
            <a:chExt cx="1356787" cy="432383"/>
          </a:xfrm>
        </p:grpSpPr>
        <p:grpSp>
          <p:nvGrpSpPr>
            <p:cNvPr id="342" name="组合 34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44" name="圆角矩形 34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45" name="圆角矩形 34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43" name="TextBox 179"/>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生管部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46" name="原创设计师QQ598969553           _8"/>
          <p:cNvGrpSpPr/>
          <p:nvPr/>
        </p:nvGrpSpPr>
        <p:grpSpPr>
          <a:xfrm rot="5400000">
            <a:off x="2336165" y="5373474"/>
            <a:ext cx="1310400" cy="417600"/>
            <a:chOff x="352124" y="3681535"/>
            <a:chExt cx="1356787" cy="432383"/>
          </a:xfrm>
        </p:grpSpPr>
        <p:grpSp>
          <p:nvGrpSpPr>
            <p:cNvPr id="347" name="组合 34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49" name="圆角矩形 34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50" name="圆角矩形 349"/>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48" name="TextBox 184"/>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电子厂</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51" name="原创设计师QQ598969553           _9"/>
          <p:cNvGrpSpPr/>
          <p:nvPr/>
        </p:nvGrpSpPr>
        <p:grpSpPr>
          <a:xfrm rot="5400000">
            <a:off x="2801163" y="5371170"/>
            <a:ext cx="1310400" cy="417600"/>
            <a:chOff x="352124" y="3681535"/>
            <a:chExt cx="1356787" cy="432383"/>
          </a:xfrm>
        </p:grpSpPr>
        <p:grpSp>
          <p:nvGrpSpPr>
            <p:cNvPr id="352" name="组合 35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54" name="圆角矩形 35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55" name="圆角矩形 35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53" name="TextBox 189"/>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生技部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56" name="原创设计师QQ598969553           _10"/>
          <p:cNvGrpSpPr/>
          <p:nvPr/>
        </p:nvGrpSpPr>
        <p:grpSpPr>
          <a:xfrm rot="5400000">
            <a:off x="3282757" y="5373474"/>
            <a:ext cx="1310400" cy="417600"/>
            <a:chOff x="352124" y="3681535"/>
            <a:chExt cx="1356787" cy="432383"/>
          </a:xfrm>
        </p:grpSpPr>
        <p:grpSp>
          <p:nvGrpSpPr>
            <p:cNvPr id="357" name="组合 35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59" name="圆角矩形 35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60" name="圆角矩形 359"/>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58" name="TextBox 279"/>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质管部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61" name="原创设计师QQ598969553           _11"/>
          <p:cNvGrpSpPr/>
          <p:nvPr/>
        </p:nvGrpSpPr>
        <p:grpSpPr>
          <a:xfrm rot="5400000">
            <a:off x="3755697" y="5374345"/>
            <a:ext cx="1310400" cy="417600"/>
            <a:chOff x="352124" y="3681535"/>
            <a:chExt cx="1356787" cy="432383"/>
          </a:xfrm>
        </p:grpSpPr>
        <p:grpSp>
          <p:nvGrpSpPr>
            <p:cNvPr id="362" name="组合 36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64" name="圆角矩形 36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65" name="圆角矩形 36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63" name="TextBox 284"/>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质检部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66" name="原创设计师QQ598969553           _12"/>
          <p:cNvGrpSpPr/>
          <p:nvPr/>
        </p:nvGrpSpPr>
        <p:grpSpPr>
          <a:xfrm rot="5400000">
            <a:off x="4223649" y="5382622"/>
            <a:ext cx="1310400" cy="417600"/>
            <a:chOff x="352124" y="3681535"/>
            <a:chExt cx="1356787" cy="432383"/>
          </a:xfrm>
        </p:grpSpPr>
        <p:grpSp>
          <p:nvGrpSpPr>
            <p:cNvPr id="367" name="组合 36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69" name="圆角矩形 36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70" name="圆角矩形 369"/>
              <p:cNvSpPr/>
              <p:nvPr/>
            </p:nvSpPr>
            <p:spPr>
              <a:xfrm rot="16200000">
                <a:off x="3610691" y="3738440"/>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68" name="TextBox 289"/>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行政部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71" name="原创设计师QQ598969553           _13"/>
          <p:cNvGrpSpPr/>
          <p:nvPr/>
        </p:nvGrpSpPr>
        <p:grpSpPr>
          <a:xfrm rot="5400000">
            <a:off x="4723910" y="5390990"/>
            <a:ext cx="1310400" cy="417600"/>
            <a:chOff x="352124" y="3681535"/>
            <a:chExt cx="1356787" cy="432383"/>
          </a:xfrm>
        </p:grpSpPr>
        <p:grpSp>
          <p:nvGrpSpPr>
            <p:cNvPr id="372" name="组合 37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74" name="圆角矩形 37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75" name="圆角矩形 374"/>
              <p:cNvSpPr/>
              <p:nvPr/>
            </p:nvSpPr>
            <p:spPr>
              <a:xfrm rot="16200000">
                <a:off x="3610693" y="3759394"/>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73" name="TextBox 294"/>
            <p:cNvSpPr txBox="1"/>
            <p:nvPr/>
          </p:nvSpPr>
          <p:spPr>
            <a:xfrm rot="16200000">
              <a:off x="871685" y="3313330"/>
              <a:ext cx="329432" cy="1168795"/>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人力资源部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76" name="原创设计师QQ598969553           _14"/>
          <p:cNvGrpSpPr/>
          <p:nvPr/>
        </p:nvGrpSpPr>
        <p:grpSpPr>
          <a:xfrm rot="5400000">
            <a:off x="5194501" y="5385813"/>
            <a:ext cx="1310400" cy="417600"/>
            <a:chOff x="352124" y="3681535"/>
            <a:chExt cx="1356787" cy="432383"/>
          </a:xfrm>
        </p:grpSpPr>
        <p:grpSp>
          <p:nvGrpSpPr>
            <p:cNvPr id="377" name="组合 37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79" name="圆角矩形 37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80" name="圆角矩形 379"/>
              <p:cNvSpPr/>
              <p:nvPr/>
            </p:nvSpPr>
            <p:spPr>
              <a:xfrm rot="16200000">
                <a:off x="3610693" y="3759394"/>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78" name="TextBox 299"/>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法务部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81" name="原创设计师QQ598969553           _15"/>
          <p:cNvGrpSpPr/>
          <p:nvPr/>
        </p:nvGrpSpPr>
        <p:grpSpPr>
          <a:xfrm rot="5400000">
            <a:off x="5664271" y="5389077"/>
            <a:ext cx="1310400" cy="417600"/>
            <a:chOff x="352124" y="3681535"/>
            <a:chExt cx="1356787" cy="432383"/>
          </a:xfrm>
        </p:grpSpPr>
        <p:grpSp>
          <p:nvGrpSpPr>
            <p:cNvPr id="382" name="组合 38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84" name="圆角矩形 38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85" name="圆角矩形 38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83" name="TextBox 304"/>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总务室</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86" name="原创设计师QQ598969553           _16"/>
          <p:cNvGrpSpPr/>
          <p:nvPr/>
        </p:nvGrpSpPr>
        <p:grpSpPr>
          <a:xfrm rot="5400000">
            <a:off x="6137716" y="5386981"/>
            <a:ext cx="1310400" cy="417600"/>
            <a:chOff x="352124" y="3681535"/>
            <a:chExt cx="1356787" cy="432383"/>
          </a:xfrm>
        </p:grpSpPr>
        <p:grpSp>
          <p:nvGrpSpPr>
            <p:cNvPr id="387" name="组合 38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89" name="圆角矩形 38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90" name="圆角矩形 389"/>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88" name="TextBox 309"/>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电脑室</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91" name="原创设计师QQ598969553           _17"/>
          <p:cNvGrpSpPr/>
          <p:nvPr/>
        </p:nvGrpSpPr>
        <p:grpSpPr>
          <a:xfrm rot="5400000">
            <a:off x="6612017" y="5386981"/>
            <a:ext cx="1310400" cy="417600"/>
            <a:chOff x="352124" y="3681535"/>
            <a:chExt cx="1356787" cy="432383"/>
          </a:xfrm>
        </p:grpSpPr>
        <p:grpSp>
          <p:nvGrpSpPr>
            <p:cNvPr id="392" name="组合 39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94" name="圆角矩形 39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395" name="圆角矩形 39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93" name="TextBox 314"/>
            <p:cNvSpPr txBox="1"/>
            <p:nvPr/>
          </p:nvSpPr>
          <p:spPr>
            <a:xfrm rot="16200000">
              <a:off x="929110" y="3430209"/>
              <a:ext cx="329432" cy="935036"/>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文管中心</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396" name="原创设计师QQ598969553           _18"/>
          <p:cNvGrpSpPr/>
          <p:nvPr/>
        </p:nvGrpSpPr>
        <p:grpSpPr>
          <a:xfrm rot="5400000">
            <a:off x="7086672" y="5392455"/>
            <a:ext cx="1310398" cy="417600"/>
            <a:chOff x="352124" y="3681535"/>
            <a:chExt cx="1356787" cy="432383"/>
          </a:xfrm>
        </p:grpSpPr>
        <p:grpSp>
          <p:nvGrpSpPr>
            <p:cNvPr id="397" name="组合 39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399" name="圆角矩形 39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00" name="圆角矩形 399"/>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398" name="TextBox 319"/>
            <p:cNvSpPr txBox="1"/>
            <p:nvPr/>
          </p:nvSpPr>
          <p:spPr>
            <a:xfrm rot="16200000">
              <a:off x="929111" y="3430206"/>
              <a:ext cx="329432" cy="93503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会计</a:t>
              </a:r>
              <a:r>
                <a:rPr kumimoji="0" lang="zh-CN" altLang="en-US"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出纳</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401" name="原创设计师QQ598969553           _19"/>
          <p:cNvGrpSpPr/>
          <p:nvPr/>
        </p:nvGrpSpPr>
        <p:grpSpPr>
          <a:xfrm rot="5400000">
            <a:off x="7551665" y="5390155"/>
            <a:ext cx="1310400" cy="417600"/>
            <a:chOff x="352124" y="3681535"/>
            <a:chExt cx="1356787" cy="432383"/>
          </a:xfrm>
        </p:grpSpPr>
        <p:grpSp>
          <p:nvGrpSpPr>
            <p:cNvPr id="402" name="组合 40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404" name="圆角矩形 40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05" name="圆角矩形 40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403" name="TextBox 324"/>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证券部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406" name="原创设计师QQ598969553           _20"/>
          <p:cNvGrpSpPr/>
          <p:nvPr/>
        </p:nvGrpSpPr>
        <p:grpSpPr>
          <a:xfrm rot="5400000">
            <a:off x="8033262" y="5392458"/>
            <a:ext cx="1310400" cy="417600"/>
            <a:chOff x="352124" y="3681535"/>
            <a:chExt cx="1356787" cy="432383"/>
          </a:xfrm>
        </p:grpSpPr>
        <p:grpSp>
          <p:nvGrpSpPr>
            <p:cNvPr id="407" name="组合 40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409" name="圆角矩形 40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10" name="圆角矩形 409"/>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408" name="TextBox 329"/>
            <p:cNvSpPr txBox="1"/>
            <p:nvPr/>
          </p:nvSpPr>
          <p:spPr>
            <a:xfrm rot="16200000">
              <a:off x="903926" y="3260581"/>
              <a:ext cx="329432" cy="1274288"/>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333"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股份制办公室</a:t>
              </a:r>
              <a:endParaRPr kumimoji="0" lang="zh-CN" altLang="zh-CN" sz="1333"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411" name="原创设计师QQ598969553           _21"/>
          <p:cNvGrpSpPr/>
          <p:nvPr/>
        </p:nvGrpSpPr>
        <p:grpSpPr>
          <a:xfrm rot="5400000">
            <a:off x="8506201" y="5393330"/>
            <a:ext cx="1310400" cy="417600"/>
            <a:chOff x="352124" y="3681535"/>
            <a:chExt cx="1356787" cy="432383"/>
          </a:xfrm>
        </p:grpSpPr>
        <p:grpSp>
          <p:nvGrpSpPr>
            <p:cNvPr id="412" name="组合 41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414" name="圆角矩形 41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15" name="圆角矩形 41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413" name="TextBox 334"/>
            <p:cNvSpPr txBox="1"/>
            <p:nvPr/>
          </p:nvSpPr>
          <p:spPr>
            <a:xfrm rot="16200000">
              <a:off x="850280" y="3313329"/>
              <a:ext cx="329432" cy="1168795"/>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对外投资部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416" name="原创设计师QQ598969553           _22"/>
          <p:cNvGrpSpPr/>
          <p:nvPr/>
        </p:nvGrpSpPr>
        <p:grpSpPr>
          <a:xfrm rot="5400000">
            <a:off x="8974154" y="5401608"/>
            <a:ext cx="1310400" cy="417600"/>
            <a:chOff x="352124" y="3681535"/>
            <a:chExt cx="1356787" cy="432383"/>
          </a:xfrm>
        </p:grpSpPr>
        <p:grpSp>
          <p:nvGrpSpPr>
            <p:cNvPr id="417" name="组合 41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419" name="圆角矩形 41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20" name="圆角矩形 419"/>
              <p:cNvSpPr/>
              <p:nvPr/>
            </p:nvSpPr>
            <p:spPr>
              <a:xfrm rot="16200000">
                <a:off x="3610691" y="3738440"/>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418" name="TextBox 339"/>
            <p:cNvSpPr txBox="1"/>
            <p:nvPr/>
          </p:nvSpPr>
          <p:spPr>
            <a:xfrm rot="16200000">
              <a:off x="929108" y="3430209"/>
              <a:ext cx="329432" cy="935036"/>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商务中心</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421" name="原创设计师QQ598969553           _23"/>
          <p:cNvGrpSpPr/>
          <p:nvPr/>
        </p:nvGrpSpPr>
        <p:grpSpPr>
          <a:xfrm rot="5400000">
            <a:off x="9458189" y="5397341"/>
            <a:ext cx="1310400" cy="417600"/>
            <a:chOff x="352124" y="3681535"/>
            <a:chExt cx="1356787" cy="432383"/>
          </a:xfrm>
        </p:grpSpPr>
        <p:grpSp>
          <p:nvGrpSpPr>
            <p:cNvPr id="422" name="组合 42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424" name="圆角矩形 42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25" name="圆角矩形 424"/>
              <p:cNvSpPr/>
              <p:nvPr/>
            </p:nvSpPr>
            <p:spPr>
              <a:xfrm rot="16200000">
                <a:off x="3610693" y="3759394"/>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423" name="TextBox 344"/>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销售部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426" name="原创设计师QQ598969553           _24"/>
          <p:cNvGrpSpPr/>
          <p:nvPr/>
        </p:nvGrpSpPr>
        <p:grpSpPr>
          <a:xfrm rot="5400000">
            <a:off x="9928787" y="5392163"/>
            <a:ext cx="1310400" cy="417600"/>
            <a:chOff x="352124" y="3681535"/>
            <a:chExt cx="1356787" cy="432383"/>
          </a:xfrm>
        </p:grpSpPr>
        <p:grpSp>
          <p:nvGrpSpPr>
            <p:cNvPr id="427" name="组合 42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429" name="圆角矩形 42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30" name="圆角矩形 429"/>
              <p:cNvSpPr/>
              <p:nvPr/>
            </p:nvSpPr>
            <p:spPr>
              <a:xfrm rot="16200000">
                <a:off x="3610693" y="3759394"/>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428" name="TextBox 349"/>
            <p:cNvSpPr txBox="1"/>
            <p:nvPr/>
          </p:nvSpPr>
          <p:spPr>
            <a:xfrm rot="16200000">
              <a:off x="851488" y="3313330"/>
              <a:ext cx="329432" cy="1168795"/>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售后服务部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431" name="原创设计师QQ598969553           _25"/>
          <p:cNvGrpSpPr/>
          <p:nvPr/>
        </p:nvGrpSpPr>
        <p:grpSpPr>
          <a:xfrm rot="5400000">
            <a:off x="10398553" y="5395427"/>
            <a:ext cx="1310400" cy="417600"/>
            <a:chOff x="352124" y="3681535"/>
            <a:chExt cx="1356787" cy="432383"/>
          </a:xfrm>
        </p:grpSpPr>
        <p:grpSp>
          <p:nvGrpSpPr>
            <p:cNvPr id="432" name="组合 43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434" name="圆角矩形 43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35" name="圆角矩形 43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433" name="TextBox 354"/>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外贸部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436" name="原创设计师QQ598969553           _26"/>
          <p:cNvGrpSpPr/>
          <p:nvPr/>
        </p:nvGrpSpPr>
        <p:grpSpPr>
          <a:xfrm rot="5400000">
            <a:off x="10871999" y="5393331"/>
            <a:ext cx="1310400" cy="417600"/>
            <a:chOff x="352124" y="3681535"/>
            <a:chExt cx="1356787" cy="432383"/>
          </a:xfrm>
        </p:grpSpPr>
        <p:grpSp>
          <p:nvGrpSpPr>
            <p:cNvPr id="437" name="组合 43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439" name="圆角矩形 43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40" name="圆角矩形 439"/>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438" name="TextBox 359"/>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加工部</a:t>
              </a:r>
              <a:endParaRPr kumimoji="0" lang="zh-CN" altLang="zh-CN" sz="32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cxnSp>
        <p:nvCxnSpPr>
          <p:cNvPr id="441" name="原创设计师QQ598969553           _27"/>
          <p:cNvCxnSpPr/>
          <p:nvPr/>
        </p:nvCxnSpPr>
        <p:spPr>
          <a:xfrm>
            <a:off x="2340019" y="2334423"/>
            <a:ext cx="7195055" cy="0"/>
          </a:xfrm>
          <a:prstGeom prst="line">
            <a:avLst/>
          </a:prstGeom>
          <a:noFill/>
          <a:ln w="12700" cap="flat" cmpd="sng" algn="ctr">
            <a:solidFill>
              <a:sysClr val="windowText" lastClr="000000"/>
            </a:solidFill>
            <a:prstDash val="dash"/>
          </a:ln>
          <a:effectLst/>
        </p:spPr>
      </p:cxnSp>
      <p:cxnSp>
        <p:nvCxnSpPr>
          <p:cNvPr id="442" name="原创设计师QQ598969553           _28"/>
          <p:cNvCxnSpPr/>
          <p:nvPr/>
        </p:nvCxnSpPr>
        <p:spPr>
          <a:xfrm>
            <a:off x="787690" y="3005354"/>
            <a:ext cx="3426903" cy="1145"/>
          </a:xfrm>
          <a:prstGeom prst="line">
            <a:avLst/>
          </a:prstGeom>
          <a:noFill/>
          <a:ln w="12700" cap="flat" cmpd="sng" algn="ctr">
            <a:solidFill>
              <a:sysClr val="windowText" lastClr="000000"/>
            </a:solidFill>
            <a:prstDash val="dash"/>
          </a:ln>
          <a:effectLst/>
        </p:spPr>
      </p:cxnSp>
      <p:cxnSp>
        <p:nvCxnSpPr>
          <p:cNvPr id="443" name="原创设计师QQ598969553           _29"/>
          <p:cNvCxnSpPr/>
          <p:nvPr/>
        </p:nvCxnSpPr>
        <p:spPr>
          <a:xfrm>
            <a:off x="5587909" y="3032242"/>
            <a:ext cx="1456633" cy="0"/>
          </a:xfrm>
          <a:prstGeom prst="line">
            <a:avLst/>
          </a:prstGeom>
          <a:noFill/>
          <a:ln w="12700" cap="flat" cmpd="sng" algn="ctr">
            <a:solidFill>
              <a:sysClr val="windowText" lastClr="000000"/>
            </a:solidFill>
            <a:prstDash val="dash"/>
          </a:ln>
          <a:effectLst/>
        </p:spPr>
      </p:cxnSp>
      <p:cxnSp>
        <p:nvCxnSpPr>
          <p:cNvPr id="444" name="原创设计师QQ598969553           _30"/>
          <p:cNvCxnSpPr/>
          <p:nvPr/>
        </p:nvCxnSpPr>
        <p:spPr>
          <a:xfrm>
            <a:off x="7987868" y="3037895"/>
            <a:ext cx="3264859" cy="0"/>
          </a:xfrm>
          <a:prstGeom prst="line">
            <a:avLst/>
          </a:prstGeom>
          <a:noFill/>
          <a:ln w="12700" cap="flat" cmpd="sng" algn="ctr">
            <a:solidFill>
              <a:sysClr val="windowText" lastClr="000000"/>
            </a:solidFill>
            <a:prstDash val="dash"/>
          </a:ln>
          <a:effectLst/>
        </p:spPr>
      </p:cxnSp>
      <p:cxnSp>
        <p:nvCxnSpPr>
          <p:cNvPr id="445" name="原创设计师QQ598969553           _31"/>
          <p:cNvCxnSpPr/>
          <p:nvPr/>
        </p:nvCxnSpPr>
        <p:spPr>
          <a:xfrm>
            <a:off x="5995270" y="1572980"/>
            <a:ext cx="13516" cy="1459263"/>
          </a:xfrm>
          <a:prstGeom prst="line">
            <a:avLst/>
          </a:prstGeom>
          <a:noFill/>
          <a:ln w="12700" cap="flat" cmpd="sng" algn="ctr">
            <a:solidFill>
              <a:sysClr val="windowText" lastClr="000000"/>
            </a:solidFill>
            <a:prstDash val="dash"/>
          </a:ln>
          <a:effectLst/>
        </p:spPr>
      </p:cxnSp>
      <p:cxnSp>
        <p:nvCxnSpPr>
          <p:cNvPr id="446" name="原创设计师QQ598969553           _32"/>
          <p:cNvCxnSpPr/>
          <p:nvPr/>
        </p:nvCxnSpPr>
        <p:spPr>
          <a:xfrm>
            <a:off x="9502215" y="2334423"/>
            <a:ext cx="6759" cy="697819"/>
          </a:xfrm>
          <a:prstGeom prst="line">
            <a:avLst/>
          </a:prstGeom>
          <a:noFill/>
          <a:ln w="12700" cap="flat" cmpd="sng" algn="ctr">
            <a:solidFill>
              <a:sysClr val="windowText" lastClr="000000"/>
            </a:solidFill>
            <a:prstDash val="dash"/>
          </a:ln>
          <a:effectLst/>
        </p:spPr>
      </p:cxnSp>
      <p:cxnSp>
        <p:nvCxnSpPr>
          <p:cNvPr id="447" name="原创设计师QQ598969553           _33"/>
          <p:cNvCxnSpPr/>
          <p:nvPr/>
        </p:nvCxnSpPr>
        <p:spPr>
          <a:xfrm>
            <a:off x="2362742" y="2334423"/>
            <a:ext cx="6759" cy="697819"/>
          </a:xfrm>
          <a:prstGeom prst="line">
            <a:avLst/>
          </a:prstGeom>
          <a:noFill/>
          <a:ln w="12700" cap="flat" cmpd="sng" algn="ctr">
            <a:solidFill>
              <a:sysClr val="windowText" lastClr="000000"/>
            </a:solidFill>
            <a:prstDash val="dash"/>
          </a:ln>
          <a:effectLst/>
        </p:spPr>
      </p:cxnSp>
      <p:cxnSp>
        <p:nvCxnSpPr>
          <p:cNvPr id="448" name="原创设计师QQ598969553           _34"/>
          <p:cNvCxnSpPr/>
          <p:nvPr/>
        </p:nvCxnSpPr>
        <p:spPr>
          <a:xfrm>
            <a:off x="817947" y="3006499"/>
            <a:ext cx="2679" cy="1723727"/>
          </a:xfrm>
          <a:prstGeom prst="line">
            <a:avLst/>
          </a:prstGeom>
          <a:noFill/>
          <a:ln w="12700" cap="flat" cmpd="sng" algn="ctr">
            <a:solidFill>
              <a:sysClr val="windowText" lastClr="000000"/>
            </a:solidFill>
            <a:prstDash val="dash"/>
          </a:ln>
          <a:effectLst/>
        </p:spPr>
      </p:cxnSp>
      <p:cxnSp>
        <p:nvCxnSpPr>
          <p:cNvPr id="449" name="原创设计师QQ598969553           _35"/>
          <p:cNvCxnSpPr/>
          <p:nvPr/>
        </p:nvCxnSpPr>
        <p:spPr>
          <a:xfrm>
            <a:off x="1773302" y="3006498"/>
            <a:ext cx="22700" cy="1728192"/>
          </a:xfrm>
          <a:prstGeom prst="line">
            <a:avLst/>
          </a:prstGeom>
          <a:noFill/>
          <a:ln w="12700" cap="flat" cmpd="sng" algn="ctr">
            <a:solidFill>
              <a:sysClr val="windowText" lastClr="000000"/>
            </a:solidFill>
            <a:prstDash val="dash"/>
          </a:ln>
          <a:effectLst/>
        </p:spPr>
      </p:cxnSp>
      <p:cxnSp>
        <p:nvCxnSpPr>
          <p:cNvPr id="450" name="原创设计师QQ598969553           _36"/>
          <p:cNvCxnSpPr/>
          <p:nvPr/>
        </p:nvCxnSpPr>
        <p:spPr>
          <a:xfrm>
            <a:off x="2985677" y="3006499"/>
            <a:ext cx="3092" cy="1723727"/>
          </a:xfrm>
          <a:prstGeom prst="line">
            <a:avLst/>
          </a:prstGeom>
          <a:noFill/>
          <a:ln w="12700" cap="flat" cmpd="sng" algn="ctr">
            <a:solidFill>
              <a:sysClr val="windowText" lastClr="000000"/>
            </a:solidFill>
            <a:prstDash val="dash"/>
          </a:ln>
          <a:effectLst/>
        </p:spPr>
      </p:cxnSp>
      <p:cxnSp>
        <p:nvCxnSpPr>
          <p:cNvPr id="451" name="原创设计师QQ598969553           _37"/>
          <p:cNvCxnSpPr/>
          <p:nvPr/>
        </p:nvCxnSpPr>
        <p:spPr>
          <a:xfrm>
            <a:off x="4179422" y="3006499"/>
            <a:ext cx="3881" cy="1723727"/>
          </a:xfrm>
          <a:prstGeom prst="line">
            <a:avLst/>
          </a:prstGeom>
          <a:noFill/>
          <a:ln w="12700" cap="flat" cmpd="sng" algn="ctr">
            <a:solidFill>
              <a:sysClr val="windowText" lastClr="000000"/>
            </a:solidFill>
            <a:prstDash val="dash"/>
          </a:ln>
          <a:effectLst/>
        </p:spPr>
      </p:cxnSp>
      <p:cxnSp>
        <p:nvCxnSpPr>
          <p:cNvPr id="452" name="原创设计师QQ598969553           _38"/>
          <p:cNvCxnSpPr/>
          <p:nvPr/>
        </p:nvCxnSpPr>
        <p:spPr>
          <a:xfrm>
            <a:off x="5588655" y="3032243"/>
            <a:ext cx="22740" cy="1697983"/>
          </a:xfrm>
          <a:prstGeom prst="line">
            <a:avLst/>
          </a:prstGeom>
          <a:noFill/>
          <a:ln w="12700" cap="flat" cmpd="sng" algn="ctr">
            <a:solidFill>
              <a:sysClr val="windowText" lastClr="000000"/>
            </a:solidFill>
            <a:prstDash val="dash"/>
          </a:ln>
          <a:effectLst/>
        </p:spPr>
      </p:cxnSp>
      <p:cxnSp>
        <p:nvCxnSpPr>
          <p:cNvPr id="453" name="原创设计师QQ598969553           _39"/>
          <p:cNvCxnSpPr/>
          <p:nvPr/>
        </p:nvCxnSpPr>
        <p:spPr>
          <a:xfrm>
            <a:off x="7032179" y="3034722"/>
            <a:ext cx="12363" cy="1704009"/>
          </a:xfrm>
          <a:prstGeom prst="line">
            <a:avLst/>
          </a:prstGeom>
          <a:noFill/>
          <a:ln w="12700" cap="flat" cmpd="sng" algn="ctr">
            <a:solidFill>
              <a:sysClr val="windowText" lastClr="000000"/>
            </a:solidFill>
            <a:prstDash val="dash"/>
          </a:ln>
          <a:effectLst/>
        </p:spPr>
      </p:cxnSp>
      <p:cxnSp>
        <p:nvCxnSpPr>
          <p:cNvPr id="454" name="原创设计师QQ598969553           _40"/>
          <p:cNvCxnSpPr/>
          <p:nvPr/>
        </p:nvCxnSpPr>
        <p:spPr>
          <a:xfrm>
            <a:off x="7987868" y="3032243"/>
            <a:ext cx="0" cy="1697983"/>
          </a:xfrm>
          <a:prstGeom prst="line">
            <a:avLst/>
          </a:prstGeom>
          <a:noFill/>
          <a:ln w="12700" cap="flat" cmpd="sng" algn="ctr">
            <a:solidFill>
              <a:sysClr val="windowText" lastClr="000000"/>
            </a:solidFill>
            <a:prstDash val="dash"/>
          </a:ln>
          <a:effectLst/>
        </p:spPr>
      </p:cxnSp>
      <p:cxnSp>
        <p:nvCxnSpPr>
          <p:cNvPr id="455" name="原创设计师QQ598969553           _41"/>
          <p:cNvCxnSpPr/>
          <p:nvPr/>
        </p:nvCxnSpPr>
        <p:spPr>
          <a:xfrm>
            <a:off x="8925645" y="3037896"/>
            <a:ext cx="0" cy="1712996"/>
          </a:xfrm>
          <a:prstGeom prst="line">
            <a:avLst/>
          </a:prstGeom>
          <a:noFill/>
          <a:ln w="12700" cap="flat" cmpd="sng" algn="ctr">
            <a:solidFill>
              <a:sysClr val="windowText" lastClr="000000"/>
            </a:solidFill>
            <a:prstDash val="dash"/>
          </a:ln>
          <a:effectLst/>
        </p:spPr>
      </p:cxnSp>
      <p:cxnSp>
        <p:nvCxnSpPr>
          <p:cNvPr id="456" name="原创设计师QQ598969553           _42"/>
          <p:cNvCxnSpPr/>
          <p:nvPr/>
        </p:nvCxnSpPr>
        <p:spPr>
          <a:xfrm flipH="1">
            <a:off x="10113389" y="3034917"/>
            <a:ext cx="1" cy="1695308"/>
          </a:xfrm>
          <a:prstGeom prst="line">
            <a:avLst/>
          </a:prstGeom>
          <a:noFill/>
          <a:ln w="12700" cap="flat" cmpd="sng" algn="ctr">
            <a:solidFill>
              <a:sysClr val="windowText" lastClr="000000"/>
            </a:solidFill>
            <a:prstDash val="dash"/>
          </a:ln>
          <a:effectLst/>
        </p:spPr>
      </p:cxnSp>
      <p:cxnSp>
        <p:nvCxnSpPr>
          <p:cNvPr id="457" name="原创设计师QQ598969553           _43"/>
          <p:cNvCxnSpPr/>
          <p:nvPr/>
        </p:nvCxnSpPr>
        <p:spPr>
          <a:xfrm>
            <a:off x="11256313" y="3037895"/>
            <a:ext cx="6241" cy="1709000"/>
          </a:xfrm>
          <a:prstGeom prst="line">
            <a:avLst/>
          </a:prstGeom>
          <a:noFill/>
          <a:ln w="12700" cap="flat" cmpd="sng" algn="ctr">
            <a:solidFill>
              <a:sysClr val="windowText" lastClr="000000"/>
            </a:solidFill>
            <a:prstDash val="dash"/>
          </a:ln>
          <a:effectLst/>
        </p:spPr>
      </p:cxnSp>
      <p:grpSp>
        <p:nvGrpSpPr>
          <p:cNvPr id="458" name="原创设计师QQ598969553           _44"/>
          <p:cNvGrpSpPr/>
          <p:nvPr/>
        </p:nvGrpSpPr>
        <p:grpSpPr>
          <a:xfrm>
            <a:off x="8868744" y="2387931"/>
            <a:ext cx="1310019" cy="417748"/>
            <a:chOff x="814328" y="3219334"/>
            <a:chExt cx="1356392" cy="432536"/>
          </a:xfrm>
        </p:grpSpPr>
        <p:grpSp>
          <p:nvGrpSpPr>
            <p:cNvPr id="459" name="组合 458"/>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461" name="圆角矩形 460"/>
              <p:cNvSpPr/>
              <p:nvPr/>
            </p:nvSpPr>
            <p:spPr>
              <a:xfrm>
                <a:off x="4304043" y="1286668"/>
                <a:ext cx="3837944" cy="2757793"/>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62" name="圆角矩形 461"/>
              <p:cNvSpPr/>
              <p:nvPr/>
            </p:nvSpPr>
            <p:spPr>
              <a:xfrm>
                <a:off x="4351927" y="1373342"/>
                <a:ext cx="3742173" cy="2584452"/>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460" name="TextBox 104"/>
            <p:cNvSpPr txBox="1"/>
            <p:nvPr/>
          </p:nvSpPr>
          <p:spPr>
            <a:xfrm>
              <a:off x="1110326" y="3331792"/>
              <a:ext cx="787838" cy="233759"/>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467"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经营副总</a:t>
              </a:r>
              <a:endParaRPr kumimoji="0" lang="zh-CN" altLang="zh-CN" sz="1467"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endParaRPr>
            </a:p>
          </p:txBody>
        </p:sp>
      </p:grpSp>
      <p:grpSp>
        <p:nvGrpSpPr>
          <p:cNvPr id="463" name="原创设计师QQ598969553           _45"/>
          <p:cNvGrpSpPr/>
          <p:nvPr/>
        </p:nvGrpSpPr>
        <p:grpSpPr>
          <a:xfrm>
            <a:off x="1728052" y="2417283"/>
            <a:ext cx="1310019" cy="417748"/>
            <a:chOff x="814328" y="3219334"/>
            <a:chExt cx="1356392" cy="432536"/>
          </a:xfrm>
        </p:grpSpPr>
        <p:grpSp>
          <p:nvGrpSpPr>
            <p:cNvPr id="464" name="组合 463"/>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466" name="圆角矩形 465"/>
              <p:cNvSpPr/>
              <p:nvPr/>
            </p:nvSpPr>
            <p:spPr>
              <a:xfrm>
                <a:off x="4304043" y="1286668"/>
                <a:ext cx="3837944" cy="2757793"/>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467" name="圆角矩形 466"/>
              <p:cNvSpPr/>
              <p:nvPr/>
            </p:nvSpPr>
            <p:spPr>
              <a:xfrm>
                <a:off x="4351927" y="1373342"/>
                <a:ext cx="3742173" cy="2584452"/>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465" name="TextBox 94"/>
            <p:cNvSpPr txBox="1"/>
            <p:nvPr/>
          </p:nvSpPr>
          <p:spPr>
            <a:xfrm>
              <a:off x="1110326" y="3331792"/>
              <a:ext cx="787838" cy="233759"/>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467"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生产副总</a:t>
              </a:r>
              <a:endParaRPr kumimoji="0" lang="zh-CN" altLang="zh-CN" sz="1467"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endParaRPr>
            </a:p>
          </p:txBody>
        </p:sp>
      </p:grpSp>
      <p:cxnSp>
        <p:nvCxnSpPr>
          <p:cNvPr id="468" name="原创设计师QQ598969553           _46"/>
          <p:cNvCxnSpPr/>
          <p:nvPr/>
        </p:nvCxnSpPr>
        <p:spPr>
          <a:xfrm>
            <a:off x="628605" y="4730225"/>
            <a:ext cx="463275" cy="0"/>
          </a:xfrm>
          <a:prstGeom prst="line">
            <a:avLst/>
          </a:prstGeom>
          <a:noFill/>
          <a:ln w="12700" cap="flat" cmpd="sng" algn="ctr">
            <a:solidFill>
              <a:sysClr val="windowText" lastClr="000000"/>
            </a:solidFill>
            <a:prstDash val="dash"/>
          </a:ln>
          <a:effectLst/>
        </p:spPr>
      </p:cxnSp>
      <p:cxnSp>
        <p:nvCxnSpPr>
          <p:cNvPr id="469" name="原创设计师QQ598969553           _47"/>
          <p:cNvCxnSpPr/>
          <p:nvPr/>
        </p:nvCxnSpPr>
        <p:spPr>
          <a:xfrm>
            <a:off x="1549097" y="4730225"/>
            <a:ext cx="493812" cy="0"/>
          </a:xfrm>
          <a:prstGeom prst="line">
            <a:avLst/>
          </a:prstGeom>
          <a:noFill/>
          <a:ln w="12700" cap="flat" cmpd="sng" algn="ctr">
            <a:solidFill>
              <a:sysClr val="windowText" lastClr="000000"/>
            </a:solidFill>
            <a:prstDash val="dash"/>
          </a:ln>
          <a:effectLst/>
        </p:spPr>
      </p:cxnSp>
      <p:cxnSp>
        <p:nvCxnSpPr>
          <p:cNvPr id="470" name="原创设计师QQ598969553           _48"/>
          <p:cNvCxnSpPr/>
          <p:nvPr/>
        </p:nvCxnSpPr>
        <p:spPr>
          <a:xfrm>
            <a:off x="2497553" y="4730225"/>
            <a:ext cx="958809" cy="0"/>
          </a:xfrm>
          <a:prstGeom prst="line">
            <a:avLst/>
          </a:prstGeom>
          <a:noFill/>
          <a:ln w="12700" cap="flat" cmpd="sng" algn="ctr">
            <a:solidFill>
              <a:sysClr val="windowText" lastClr="000000"/>
            </a:solidFill>
            <a:prstDash val="dash"/>
          </a:ln>
          <a:effectLst/>
        </p:spPr>
      </p:cxnSp>
      <p:cxnSp>
        <p:nvCxnSpPr>
          <p:cNvPr id="471" name="原创设计师QQ598969553           _49"/>
          <p:cNvCxnSpPr/>
          <p:nvPr/>
        </p:nvCxnSpPr>
        <p:spPr>
          <a:xfrm>
            <a:off x="3927053" y="4730225"/>
            <a:ext cx="512503" cy="0"/>
          </a:xfrm>
          <a:prstGeom prst="line">
            <a:avLst/>
          </a:prstGeom>
          <a:noFill/>
          <a:ln w="12700" cap="flat" cmpd="sng" algn="ctr">
            <a:solidFill>
              <a:sysClr val="windowText" lastClr="000000"/>
            </a:solidFill>
            <a:prstDash val="dash"/>
          </a:ln>
          <a:effectLst/>
        </p:spPr>
      </p:cxnSp>
      <p:cxnSp>
        <p:nvCxnSpPr>
          <p:cNvPr id="472" name="原创设计师QQ598969553           _50"/>
          <p:cNvCxnSpPr/>
          <p:nvPr/>
        </p:nvCxnSpPr>
        <p:spPr>
          <a:xfrm>
            <a:off x="4879344" y="4737170"/>
            <a:ext cx="1440621" cy="1561"/>
          </a:xfrm>
          <a:prstGeom prst="line">
            <a:avLst/>
          </a:prstGeom>
          <a:noFill/>
          <a:ln w="12700" cap="flat" cmpd="sng" algn="ctr">
            <a:solidFill>
              <a:sysClr val="windowText" lastClr="000000"/>
            </a:solidFill>
            <a:prstDash val="dash"/>
          </a:ln>
          <a:effectLst/>
        </p:spPr>
      </p:cxnSp>
      <p:cxnSp>
        <p:nvCxnSpPr>
          <p:cNvPr id="473" name="原创设计师QQ598969553           _51"/>
          <p:cNvCxnSpPr/>
          <p:nvPr/>
        </p:nvCxnSpPr>
        <p:spPr>
          <a:xfrm>
            <a:off x="6785895" y="4734691"/>
            <a:ext cx="546679" cy="2479"/>
          </a:xfrm>
          <a:prstGeom prst="line">
            <a:avLst/>
          </a:prstGeom>
          <a:noFill/>
          <a:ln w="12700" cap="flat" cmpd="sng" algn="ctr">
            <a:solidFill>
              <a:sysClr val="windowText" lastClr="000000"/>
            </a:solidFill>
            <a:prstDash val="dash"/>
          </a:ln>
          <a:effectLst/>
        </p:spPr>
      </p:cxnSp>
      <p:cxnSp>
        <p:nvCxnSpPr>
          <p:cNvPr id="474" name="原创设计师QQ598969553           _52"/>
          <p:cNvCxnSpPr/>
          <p:nvPr/>
        </p:nvCxnSpPr>
        <p:spPr>
          <a:xfrm>
            <a:off x="7711476" y="4737492"/>
            <a:ext cx="511757" cy="2479"/>
          </a:xfrm>
          <a:prstGeom prst="line">
            <a:avLst/>
          </a:prstGeom>
          <a:noFill/>
          <a:ln w="12700" cap="flat" cmpd="sng" algn="ctr">
            <a:solidFill>
              <a:sysClr val="windowText" lastClr="000000"/>
            </a:solidFill>
            <a:prstDash val="dash"/>
          </a:ln>
          <a:effectLst/>
        </p:spPr>
      </p:cxnSp>
      <p:cxnSp>
        <p:nvCxnSpPr>
          <p:cNvPr id="475" name="原创设计师QQ598969553           _53"/>
          <p:cNvCxnSpPr/>
          <p:nvPr/>
        </p:nvCxnSpPr>
        <p:spPr>
          <a:xfrm>
            <a:off x="8664838" y="4740204"/>
            <a:ext cx="511757" cy="2479"/>
          </a:xfrm>
          <a:prstGeom prst="line">
            <a:avLst/>
          </a:prstGeom>
          <a:noFill/>
          <a:ln w="12700" cap="flat" cmpd="sng" algn="ctr">
            <a:solidFill>
              <a:sysClr val="windowText" lastClr="000000"/>
            </a:solidFill>
            <a:prstDash val="dash"/>
          </a:ln>
          <a:effectLst/>
        </p:spPr>
      </p:cxnSp>
      <p:cxnSp>
        <p:nvCxnSpPr>
          <p:cNvPr id="476" name="原创设计师QQ598969553           _54"/>
          <p:cNvCxnSpPr/>
          <p:nvPr/>
        </p:nvCxnSpPr>
        <p:spPr>
          <a:xfrm>
            <a:off x="9629849" y="4734690"/>
            <a:ext cx="954137" cy="7992"/>
          </a:xfrm>
          <a:prstGeom prst="line">
            <a:avLst/>
          </a:prstGeom>
          <a:noFill/>
          <a:ln w="12700" cap="flat" cmpd="sng" algn="ctr">
            <a:solidFill>
              <a:sysClr val="windowText" lastClr="000000"/>
            </a:solidFill>
            <a:prstDash val="dash"/>
          </a:ln>
          <a:effectLst/>
        </p:spPr>
      </p:cxnSp>
      <p:cxnSp>
        <p:nvCxnSpPr>
          <p:cNvPr id="477" name="原创设计师QQ598969553           _55"/>
          <p:cNvCxnSpPr/>
          <p:nvPr/>
        </p:nvCxnSpPr>
        <p:spPr>
          <a:xfrm>
            <a:off x="11053753" y="4742899"/>
            <a:ext cx="477068" cy="7992"/>
          </a:xfrm>
          <a:prstGeom prst="line">
            <a:avLst/>
          </a:prstGeom>
          <a:noFill/>
          <a:ln w="12700" cap="flat" cmpd="sng" algn="ctr">
            <a:solidFill>
              <a:sysClr val="windowText" lastClr="000000"/>
            </a:solidFill>
            <a:prstDash val="dash"/>
          </a:ln>
          <a:effectLst/>
        </p:spPr>
      </p:cxnSp>
      <p:cxnSp>
        <p:nvCxnSpPr>
          <p:cNvPr id="478" name="原创设计师QQ598969553           _56"/>
          <p:cNvCxnSpPr/>
          <p:nvPr/>
        </p:nvCxnSpPr>
        <p:spPr>
          <a:xfrm>
            <a:off x="628958" y="4734691"/>
            <a:ext cx="1340" cy="198735"/>
          </a:xfrm>
          <a:prstGeom prst="line">
            <a:avLst/>
          </a:prstGeom>
          <a:noFill/>
          <a:ln w="12700" cap="flat" cmpd="sng" algn="ctr">
            <a:solidFill>
              <a:sysClr val="windowText" lastClr="000000"/>
            </a:solidFill>
            <a:prstDash val="dash"/>
          </a:ln>
          <a:effectLst/>
        </p:spPr>
      </p:cxnSp>
      <p:cxnSp>
        <p:nvCxnSpPr>
          <p:cNvPr id="479" name="原创设计师QQ598969553           _57"/>
          <p:cNvCxnSpPr/>
          <p:nvPr/>
        </p:nvCxnSpPr>
        <p:spPr>
          <a:xfrm>
            <a:off x="1087391" y="4740831"/>
            <a:ext cx="1340" cy="198735"/>
          </a:xfrm>
          <a:prstGeom prst="line">
            <a:avLst/>
          </a:prstGeom>
          <a:noFill/>
          <a:ln w="12700" cap="flat" cmpd="sng" algn="ctr">
            <a:solidFill>
              <a:sysClr val="windowText" lastClr="000000"/>
            </a:solidFill>
            <a:prstDash val="dash"/>
          </a:ln>
          <a:effectLst/>
        </p:spPr>
      </p:cxnSp>
      <p:cxnSp>
        <p:nvCxnSpPr>
          <p:cNvPr id="480" name="原创设计师QQ598969553           _58"/>
          <p:cNvCxnSpPr/>
          <p:nvPr/>
        </p:nvCxnSpPr>
        <p:spPr>
          <a:xfrm>
            <a:off x="1549097" y="4740831"/>
            <a:ext cx="1340" cy="198735"/>
          </a:xfrm>
          <a:prstGeom prst="line">
            <a:avLst/>
          </a:prstGeom>
          <a:noFill/>
          <a:ln w="12700" cap="flat" cmpd="sng" algn="ctr">
            <a:solidFill>
              <a:sysClr val="windowText" lastClr="000000"/>
            </a:solidFill>
            <a:prstDash val="dash"/>
          </a:ln>
          <a:effectLst/>
        </p:spPr>
      </p:cxnSp>
      <p:cxnSp>
        <p:nvCxnSpPr>
          <p:cNvPr id="481" name="原创设计师QQ598969553           _59"/>
          <p:cNvCxnSpPr/>
          <p:nvPr/>
        </p:nvCxnSpPr>
        <p:spPr>
          <a:xfrm>
            <a:off x="2041743" y="4734691"/>
            <a:ext cx="1340" cy="198735"/>
          </a:xfrm>
          <a:prstGeom prst="line">
            <a:avLst/>
          </a:prstGeom>
          <a:noFill/>
          <a:ln w="12700" cap="flat" cmpd="sng" algn="ctr">
            <a:solidFill>
              <a:sysClr val="windowText" lastClr="000000"/>
            </a:solidFill>
            <a:prstDash val="dash"/>
          </a:ln>
          <a:effectLst/>
        </p:spPr>
      </p:cxnSp>
      <p:cxnSp>
        <p:nvCxnSpPr>
          <p:cNvPr id="482" name="原创设计师QQ598969553           _60"/>
          <p:cNvCxnSpPr/>
          <p:nvPr/>
        </p:nvCxnSpPr>
        <p:spPr>
          <a:xfrm>
            <a:off x="2501141" y="4734691"/>
            <a:ext cx="1340" cy="198735"/>
          </a:xfrm>
          <a:prstGeom prst="line">
            <a:avLst/>
          </a:prstGeom>
          <a:noFill/>
          <a:ln w="12700" cap="flat" cmpd="sng" algn="ctr">
            <a:solidFill>
              <a:sysClr val="windowText" lastClr="000000"/>
            </a:solidFill>
            <a:prstDash val="dash"/>
          </a:ln>
          <a:effectLst/>
        </p:spPr>
      </p:cxnSp>
      <p:cxnSp>
        <p:nvCxnSpPr>
          <p:cNvPr id="483" name="原创设计师QQ598969553           _61"/>
          <p:cNvCxnSpPr/>
          <p:nvPr/>
        </p:nvCxnSpPr>
        <p:spPr>
          <a:xfrm>
            <a:off x="3455886" y="4740831"/>
            <a:ext cx="1340" cy="198735"/>
          </a:xfrm>
          <a:prstGeom prst="line">
            <a:avLst/>
          </a:prstGeom>
          <a:noFill/>
          <a:ln w="12700" cap="flat" cmpd="sng" algn="ctr">
            <a:solidFill>
              <a:sysClr val="windowText" lastClr="000000"/>
            </a:solidFill>
            <a:prstDash val="dash"/>
          </a:ln>
          <a:effectLst/>
        </p:spPr>
      </p:cxnSp>
      <p:cxnSp>
        <p:nvCxnSpPr>
          <p:cNvPr id="484" name="原创设计师QQ598969553           _62"/>
          <p:cNvCxnSpPr/>
          <p:nvPr/>
        </p:nvCxnSpPr>
        <p:spPr>
          <a:xfrm>
            <a:off x="3913926" y="4734691"/>
            <a:ext cx="1340" cy="198735"/>
          </a:xfrm>
          <a:prstGeom prst="line">
            <a:avLst/>
          </a:prstGeom>
          <a:noFill/>
          <a:ln w="12700" cap="flat" cmpd="sng" algn="ctr">
            <a:solidFill>
              <a:sysClr val="windowText" lastClr="000000"/>
            </a:solidFill>
            <a:prstDash val="dash"/>
          </a:ln>
          <a:effectLst/>
        </p:spPr>
      </p:cxnSp>
      <p:cxnSp>
        <p:nvCxnSpPr>
          <p:cNvPr id="485" name="原创设计师QQ598969553           _63"/>
          <p:cNvCxnSpPr/>
          <p:nvPr/>
        </p:nvCxnSpPr>
        <p:spPr>
          <a:xfrm>
            <a:off x="4416562" y="4744152"/>
            <a:ext cx="1340" cy="198735"/>
          </a:xfrm>
          <a:prstGeom prst="line">
            <a:avLst/>
          </a:prstGeom>
          <a:noFill/>
          <a:ln w="12700" cap="flat" cmpd="sng" algn="ctr">
            <a:solidFill>
              <a:sysClr val="windowText" lastClr="000000"/>
            </a:solidFill>
            <a:prstDash val="dash"/>
          </a:ln>
          <a:effectLst/>
        </p:spPr>
      </p:cxnSp>
      <p:cxnSp>
        <p:nvCxnSpPr>
          <p:cNvPr id="486" name="原创设计师QQ598969553           _64"/>
          <p:cNvCxnSpPr/>
          <p:nvPr/>
        </p:nvCxnSpPr>
        <p:spPr>
          <a:xfrm>
            <a:off x="5371307" y="4750292"/>
            <a:ext cx="1340" cy="198735"/>
          </a:xfrm>
          <a:prstGeom prst="line">
            <a:avLst/>
          </a:prstGeom>
          <a:noFill/>
          <a:ln w="12700" cap="flat" cmpd="sng" algn="ctr">
            <a:solidFill>
              <a:sysClr val="windowText" lastClr="000000"/>
            </a:solidFill>
            <a:prstDash val="dash"/>
          </a:ln>
          <a:effectLst/>
        </p:spPr>
      </p:cxnSp>
      <p:cxnSp>
        <p:nvCxnSpPr>
          <p:cNvPr id="487" name="原创设计师QQ598969553           _65"/>
          <p:cNvCxnSpPr/>
          <p:nvPr/>
        </p:nvCxnSpPr>
        <p:spPr>
          <a:xfrm>
            <a:off x="5829347" y="4744152"/>
            <a:ext cx="1340" cy="198735"/>
          </a:xfrm>
          <a:prstGeom prst="line">
            <a:avLst/>
          </a:prstGeom>
          <a:noFill/>
          <a:ln w="12700" cap="flat" cmpd="sng" algn="ctr">
            <a:solidFill>
              <a:sysClr val="windowText" lastClr="000000"/>
            </a:solidFill>
            <a:prstDash val="dash"/>
          </a:ln>
          <a:effectLst/>
        </p:spPr>
      </p:cxnSp>
      <p:cxnSp>
        <p:nvCxnSpPr>
          <p:cNvPr id="488" name="原创设计师QQ598969553           _66"/>
          <p:cNvCxnSpPr/>
          <p:nvPr/>
        </p:nvCxnSpPr>
        <p:spPr>
          <a:xfrm>
            <a:off x="4877271" y="4747325"/>
            <a:ext cx="1340" cy="198735"/>
          </a:xfrm>
          <a:prstGeom prst="line">
            <a:avLst/>
          </a:prstGeom>
          <a:noFill/>
          <a:ln w="12700" cap="flat" cmpd="sng" algn="ctr">
            <a:solidFill>
              <a:sysClr val="windowText" lastClr="000000"/>
            </a:solidFill>
            <a:prstDash val="dash"/>
          </a:ln>
          <a:effectLst/>
        </p:spPr>
      </p:cxnSp>
      <p:cxnSp>
        <p:nvCxnSpPr>
          <p:cNvPr id="489" name="原创设计师QQ598969553           _67"/>
          <p:cNvCxnSpPr/>
          <p:nvPr/>
        </p:nvCxnSpPr>
        <p:spPr>
          <a:xfrm>
            <a:off x="6791962" y="4756433"/>
            <a:ext cx="1340" cy="198735"/>
          </a:xfrm>
          <a:prstGeom prst="line">
            <a:avLst/>
          </a:prstGeom>
          <a:noFill/>
          <a:ln w="12700" cap="flat" cmpd="sng" algn="ctr">
            <a:solidFill>
              <a:sysClr val="windowText" lastClr="000000"/>
            </a:solidFill>
            <a:prstDash val="dash"/>
          </a:ln>
          <a:effectLst/>
        </p:spPr>
      </p:cxnSp>
      <p:cxnSp>
        <p:nvCxnSpPr>
          <p:cNvPr id="490" name="原创设计师QQ598969553           _68"/>
          <p:cNvCxnSpPr/>
          <p:nvPr/>
        </p:nvCxnSpPr>
        <p:spPr>
          <a:xfrm>
            <a:off x="7278574" y="4750293"/>
            <a:ext cx="1340" cy="198735"/>
          </a:xfrm>
          <a:prstGeom prst="line">
            <a:avLst/>
          </a:prstGeom>
          <a:noFill/>
          <a:ln w="12700" cap="flat" cmpd="sng" algn="ctr">
            <a:solidFill>
              <a:sysClr val="windowText" lastClr="000000"/>
            </a:solidFill>
            <a:prstDash val="dash"/>
          </a:ln>
          <a:effectLst/>
        </p:spPr>
      </p:cxnSp>
      <p:cxnSp>
        <p:nvCxnSpPr>
          <p:cNvPr id="491" name="原创设计师QQ598969553           _69"/>
          <p:cNvCxnSpPr/>
          <p:nvPr/>
        </p:nvCxnSpPr>
        <p:spPr>
          <a:xfrm>
            <a:off x="6313799" y="4753467"/>
            <a:ext cx="1340" cy="198735"/>
          </a:xfrm>
          <a:prstGeom prst="line">
            <a:avLst/>
          </a:prstGeom>
          <a:noFill/>
          <a:ln w="12700" cap="flat" cmpd="sng" algn="ctr">
            <a:solidFill>
              <a:sysClr val="windowText" lastClr="000000"/>
            </a:solidFill>
            <a:prstDash val="dash"/>
          </a:ln>
          <a:effectLst/>
        </p:spPr>
      </p:cxnSp>
      <p:cxnSp>
        <p:nvCxnSpPr>
          <p:cNvPr id="492" name="原创设计师QQ598969553           _70"/>
          <p:cNvCxnSpPr/>
          <p:nvPr/>
        </p:nvCxnSpPr>
        <p:spPr>
          <a:xfrm>
            <a:off x="8212222" y="4756641"/>
            <a:ext cx="1340" cy="198735"/>
          </a:xfrm>
          <a:prstGeom prst="line">
            <a:avLst/>
          </a:prstGeom>
          <a:noFill/>
          <a:ln w="12700" cap="flat" cmpd="sng" algn="ctr">
            <a:solidFill>
              <a:sysClr val="windowText" lastClr="000000"/>
            </a:solidFill>
            <a:prstDash val="dash"/>
          </a:ln>
          <a:effectLst/>
        </p:spPr>
      </p:cxnSp>
      <p:cxnSp>
        <p:nvCxnSpPr>
          <p:cNvPr id="493" name="原创设计师QQ598969553           _71"/>
          <p:cNvCxnSpPr/>
          <p:nvPr/>
        </p:nvCxnSpPr>
        <p:spPr>
          <a:xfrm>
            <a:off x="8670262" y="4750501"/>
            <a:ext cx="1340" cy="198735"/>
          </a:xfrm>
          <a:prstGeom prst="line">
            <a:avLst/>
          </a:prstGeom>
          <a:noFill/>
          <a:ln w="12700" cap="flat" cmpd="sng" algn="ctr">
            <a:solidFill>
              <a:sysClr val="windowText" lastClr="000000"/>
            </a:solidFill>
            <a:prstDash val="dash"/>
          </a:ln>
          <a:effectLst/>
        </p:spPr>
      </p:cxnSp>
      <p:cxnSp>
        <p:nvCxnSpPr>
          <p:cNvPr id="494" name="原创设计师QQ598969553           _72"/>
          <p:cNvCxnSpPr/>
          <p:nvPr/>
        </p:nvCxnSpPr>
        <p:spPr>
          <a:xfrm>
            <a:off x="7718186" y="4753675"/>
            <a:ext cx="1340" cy="198735"/>
          </a:xfrm>
          <a:prstGeom prst="line">
            <a:avLst/>
          </a:prstGeom>
          <a:noFill/>
          <a:ln w="12700" cap="flat" cmpd="sng" algn="ctr">
            <a:solidFill>
              <a:sysClr val="windowText" lastClr="000000"/>
            </a:solidFill>
            <a:prstDash val="dash"/>
          </a:ln>
          <a:effectLst/>
        </p:spPr>
      </p:cxnSp>
      <p:cxnSp>
        <p:nvCxnSpPr>
          <p:cNvPr id="495" name="原创设计师QQ598969553           _73"/>
          <p:cNvCxnSpPr/>
          <p:nvPr/>
        </p:nvCxnSpPr>
        <p:spPr>
          <a:xfrm>
            <a:off x="9632877" y="4762783"/>
            <a:ext cx="1340" cy="198735"/>
          </a:xfrm>
          <a:prstGeom prst="line">
            <a:avLst/>
          </a:prstGeom>
          <a:noFill/>
          <a:ln w="12700" cap="flat" cmpd="sng" algn="ctr">
            <a:solidFill>
              <a:sysClr val="windowText" lastClr="000000"/>
            </a:solidFill>
            <a:prstDash val="dash"/>
          </a:ln>
          <a:effectLst/>
        </p:spPr>
      </p:cxnSp>
      <p:cxnSp>
        <p:nvCxnSpPr>
          <p:cNvPr id="496" name="原创设计师QQ598969553           _74"/>
          <p:cNvCxnSpPr/>
          <p:nvPr/>
        </p:nvCxnSpPr>
        <p:spPr>
          <a:xfrm>
            <a:off x="10119489" y="4756643"/>
            <a:ext cx="1340" cy="198735"/>
          </a:xfrm>
          <a:prstGeom prst="line">
            <a:avLst/>
          </a:prstGeom>
          <a:noFill/>
          <a:ln w="12700" cap="flat" cmpd="sng" algn="ctr">
            <a:solidFill>
              <a:sysClr val="windowText" lastClr="000000"/>
            </a:solidFill>
            <a:prstDash val="dash"/>
          </a:ln>
          <a:effectLst/>
        </p:spPr>
      </p:cxnSp>
      <p:cxnSp>
        <p:nvCxnSpPr>
          <p:cNvPr id="497" name="原创设计师QQ598969553           _75"/>
          <p:cNvCxnSpPr/>
          <p:nvPr/>
        </p:nvCxnSpPr>
        <p:spPr>
          <a:xfrm>
            <a:off x="9154714" y="4759816"/>
            <a:ext cx="1340" cy="198735"/>
          </a:xfrm>
          <a:prstGeom prst="line">
            <a:avLst/>
          </a:prstGeom>
          <a:noFill/>
          <a:ln w="12700" cap="flat" cmpd="sng" algn="ctr">
            <a:solidFill>
              <a:sysClr val="windowText" lastClr="000000"/>
            </a:solidFill>
            <a:prstDash val="dash"/>
          </a:ln>
          <a:effectLst/>
        </p:spPr>
      </p:cxnSp>
      <p:cxnSp>
        <p:nvCxnSpPr>
          <p:cNvPr id="498" name="原创设计师QQ598969553           _76"/>
          <p:cNvCxnSpPr/>
          <p:nvPr/>
        </p:nvCxnSpPr>
        <p:spPr>
          <a:xfrm>
            <a:off x="10571475" y="4766233"/>
            <a:ext cx="1340" cy="198735"/>
          </a:xfrm>
          <a:prstGeom prst="line">
            <a:avLst/>
          </a:prstGeom>
          <a:noFill/>
          <a:ln w="12700" cap="flat" cmpd="sng" algn="ctr">
            <a:solidFill>
              <a:sysClr val="windowText" lastClr="000000"/>
            </a:solidFill>
            <a:prstDash val="dash"/>
          </a:ln>
          <a:effectLst/>
        </p:spPr>
      </p:cxnSp>
      <p:cxnSp>
        <p:nvCxnSpPr>
          <p:cNvPr id="499" name="原创设计师QQ598969553           _77"/>
          <p:cNvCxnSpPr/>
          <p:nvPr/>
        </p:nvCxnSpPr>
        <p:spPr>
          <a:xfrm>
            <a:off x="11534090" y="4778515"/>
            <a:ext cx="1340" cy="198735"/>
          </a:xfrm>
          <a:prstGeom prst="line">
            <a:avLst/>
          </a:prstGeom>
          <a:noFill/>
          <a:ln w="12700" cap="flat" cmpd="sng" algn="ctr">
            <a:solidFill>
              <a:sysClr val="windowText" lastClr="000000"/>
            </a:solidFill>
            <a:prstDash val="dash"/>
          </a:ln>
          <a:effectLst/>
        </p:spPr>
      </p:cxnSp>
      <p:cxnSp>
        <p:nvCxnSpPr>
          <p:cNvPr id="500" name="原创设计师QQ598969553           _78"/>
          <p:cNvCxnSpPr/>
          <p:nvPr/>
        </p:nvCxnSpPr>
        <p:spPr>
          <a:xfrm>
            <a:off x="11055927" y="4775548"/>
            <a:ext cx="1340" cy="198735"/>
          </a:xfrm>
          <a:prstGeom prst="line">
            <a:avLst/>
          </a:prstGeom>
          <a:noFill/>
          <a:ln w="12700" cap="flat" cmpd="sng" algn="ctr">
            <a:solidFill>
              <a:sysClr val="windowText" lastClr="000000"/>
            </a:solidFill>
            <a:prstDash val="dash"/>
          </a:ln>
          <a:effectLst/>
        </p:spPr>
      </p:cxnSp>
      <p:grpSp>
        <p:nvGrpSpPr>
          <p:cNvPr id="501" name="原创设计师QQ598969553           _79"/>
          <p:cNvGrpSpPr/>
          <p:nvPr/>
        </p:nvGrpSpPr>
        <p:grpSpPr>
          <a:xfrm rot="5400000">
            <a:off x="165427" y="3659621"/>
            <a:ext cx="1310400" cy="417600"/>
            <a:chOff x="352124" y="3681535"/>
            <a:chExt cx="1356787" cy="432383"/>
          </a:xfrm>
        </p:grpSpPr>
        <p:grpSp>
          <p:nvGrpSpPr>
            <p:cNvPr id="502" name="组合 50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504" name="圆角矩形 50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05" name="圆角矩形 504"/>
              <p:cNvSpPr/>
              <p:nvPr/>
            </p:nvSpPr>
            <p:spPr>
              <a:xfrm rot="16200000">
                <a:off x="3610693" y="3759394"/>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503" name="TextBox 109"/>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研发部</a:t>
              </a:r>
              <a:endParaRPr kumimoji="0" lang="zh-CN" altLang="zh-CN" sz="24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506" name="原创设计师QQ598969553           _80"/>
          <p:cNvGrpSpPr/>
          <p:nvPr/>
        </p:nvGrpSpPr>
        <p:grpSpPr>
          <a:xfrm rot="5400000">
            <a:off x="1125533" y="3654443"/>
            <a:ext cx="1310400" cy="417600"/>
            <a:chOff x="352124" y="3681535"/>
            <a:chExt cx="1356787" cy="432383"/>
          </a:xfrm>
        </p:grpSpPr>
        <p:grpSp>
          <p:nvGrpSpPr>
            <p:cNvPr id="507" name="组合 50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509" name="圆角矩形 50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10" name="圆角矩形 509"/>
              <p:cNvSpPr/>
              <p:nvPr/>
            </p:nvSpPr>
            <p:spPr>
              <a:xfrm rot="16200000">
                <a:off x="3610693" y="3759394"/>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508" name="TextBox 114"/>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资料部</a:t>
              </a:r>
              <a:endParaRPr kumimoji="0" lang="zh-CN" altLang="zh-CN" sz="24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511" name="原创设计师QQ598969553           _81"/>
          <p:cNvGrpSpPr/>
          <p:nvPr/>
        </p:nvGrpSpPr>
        <p:grpSpPr>
          <a:xfrm rot="5400000">
            <a:off x="2328456" y="3659621"/>
            <a:ext cx="1310400" cy="417600"/>
            <a:chOff x="352124" y="3681535"/>
            <a:chExt cx="1356787" cy="432383"/>
          </a:xfrm>
        </p:grpSpPr>
        <p:grpSp>
          <p:nvGrpSpPr>
            <p:cNvPr id="512" name="组合 51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514" name="圆角矩形 51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15" name="圆角矩形 51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513" name="TextBox 119"/>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生产部</a:t>
              </a:r>
              <a:endParaRPr kumimoji="0" lang="zh-CN" altLang="zh-CN" sz="24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516" name="原创设计师QQ598969553           _82"/>
          <p:cNvGrpSpPr/>
          <p:nvPr/>
        </p:nvGrpSpPr>
        <p:grpSpPr>
          <a:xfrm rot="5400000">
            <a:off x="3525800" y="3655611"/>
            <a:ext cx="1310400" cy="417600"/>
            <a:chOff x="352124" y="3681535"/>
            <a:chExt cx="1356787" cy="432383"/>
          </a:xfrm>
        </p:grpSpPr>
        <p:grpSp>
          <p:nvGrpSpPr>
            <p:cNvPr id="517" name="组合 51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519" name="圆角矩形 51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20" name="圆角矩形 519"/>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518" name="TextBox 124"/>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质管部</a:t>
              </a:r>
              <a:endParaRPr kumimoji="0" lang="zh-CN" altLang="zh-CN" sz="24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521" name="原创设计师QQ598969553           _83"/>
          <p:cNvGrpSpPr/>
          <p:nvPr/>
        </p:nvGrpSpPr>
        <p:grpSpPr>
          <a:xfrm rot="5400000">
            <a:off x="4950737" y="3652436"/>
            <a:ext cx="1310399" cy="417600"/>
            <a:chOff x="352124" y="3681535"/>
            <a:chExt cx="1356787" cy="432383"/>
          </a:xfrm>
        </p:grpSpPr>
        <p:grpSp>
          <p:nvGrpSpPr>
            <p:cNvPr id="522" name="组合 52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524" name="圆角矩形 52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25" name="圆角矩形 52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523" name="TextBox 129"/>
            <p:cNvSpPr txBox="1"/>
            <p:nvPr/>
          </p:nvSpPr>
          <p:spPr>
            <a:xfrm rot="16200000">
              <a:off x="863431" y="3313331"/>
              <a:ext cx="329432" cy="1168795"/>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行政人事部</a:t>
              </a:r>
              <a:endParaRPr kumimoji="0" lang="zh-CN" altLang="zh-CN" sz="24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526" name="原创设计师QQ598969553           _84"/>
          <p:cNvGrpSpPr/>
          <p:nvPr/>
        </p:nvGrpSpPr>
        <p:grpSpPr>
          <a:xfrm rot="5400000">
            <a:off x="6372565" y="3654442"/>
            <a:ext cx="1310400" cy="417600"/>
            <a:chOff x="352124" y="3681535"/>
            <a:chExt cx="1356787" cy="432383"/>
          </a:xfrm>
        </p:grpSpPr>
        <p:grpSp>
          <p:nvGrpSpPr>
            <p:cNvPr id="527" name="组合 52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529" name="圆角矩形 52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30" name="圆角矩形 529"/>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528" name="TextBox 134"/>
            <p:cNvSpPr txBox="1"/>
            <p:nvPr/>
          </p:nvSpPr>
          <p:spPr>
            <a:xfrm rot="16200000">
              <a:off x="861352" y="3313330"/>
              <a:ext cx="329432" cy="1168795"/>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信息管理部</a:t>
              </a:r>
              <a:endParaRPr kumimoji="0" lang="zh-CN" altLang="zh-CN" sz="24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531" name="原创设计师QQ598969553           _85"/>
          <p:cNvGrpSpPr/>
          <p:nvPr/>
        </p:nvGrpSpPr>
        <p:grpSpPr>
          <a:xfrm rot="5400000">
            <a:off x="7332669" y="3659621"/>
            <a:ext cx="1310400" cy="417600"/>
            <a:chOff x="352124" y="3681535"/>
            <a:chExt cx="1356787" cy="432383"/>
          </a:xfrm>
        </p:grpSpPr>
        <p:grpSp>
          <p:nvGrpSpPr>
            <p:cNvPr id="532" name="组合 53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534" name="圆角矩形 53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35" name="圆角矩形 53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533" name="TextBox 139"/>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财务部</a:t>
              </a:r>
              <a:endParaRPr kumimoji="0" lang="zh-CN" altLang="zh-CN" sz="24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536" name="原创设计师QQ598969553           _86"/>
          <p:cNvGrpSpPr/>
          <p:nvPr/>
        </p:nvGrpSpPr>
        <p:grpSpPr>
          <a:xfrm rot="5400000">
            <a:off x="8274443" y="3655611"/>
            <a:ext cx="1310400" cy="417600"/>
            <a:chOff x="352124" y="3681535"/>
            <a:chExt cx="1356787" cy="432383"/>
          </a:xfrm>
        </p:grpSpPr>
        <p:grpSp>
          <p:nvGrpSpPr>
            <p:cNvPr id="537" name="组合 53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539" name="圆角矩形 53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40" name="圆角矩形 539"/>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538" name="TextBox 144"/>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股份部</a:t>
              </a:r>
              <a:endParaRPr kumimoji="0" lang="zh-CN" altLang="zh-CN" sz="24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541" name="原创设计师QQ598969553           _87"/>
          <p:cNvGrpSpPr/>
          <p:nvPr/>
        </p:nvGrpSpPr>
        <p:grpSpPr>
          <a:xfrm rot="5400000">
            <a:off x="9450961" y="3657618"/>
            <a:ext cx="1310400" cy="417600"/>
            <a:chOff x="352124" y="3681535"/>
            <a:chExt cx="1356787" cy="432383"/>
          </a:xfrm>
        </p:grpSpPr>
        <p:grpSp>
          <p:nvGrpSpPr>
            <p:cNvPr id="542" name="组合 541"/>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544" name="圆角矩形 543"/>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45" name="圆角矩形 544"/>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543" name="TextBox 149"/>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营销部</a:t>
              </a:r>
              <a:endParaRPr kumimoji="0" lang="zh-CN" altLang="zh-CN" sz="24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546" name="原创设计师QQ598969553           _88"/>
          <p:cNvGrpSpPr/>
          <p:nvPr/>
        </p:nvGrpSpPr>
        <p:grpSpPr>
          <a:xfrm rot="5400000">
            <a:off x="10597032" y="3659621"/>
            <a:ext cx="1310400" cy="417600"/>
            <a:chOff x="352124" y="3681535"/>
            <a:chExt cx="1356787" cy="432383"/>
          </a:xfrm>
        </p:grpSpPr>
        <p:grpSp>
          <p:nvGrpSpPr>
            <p:cNvPr id="547" name="组合 546"/>
            <p:cNvGrpSpPr/>
            <p:nvPr/>
          </p:nvGrpSpPr>
          <p:grpSpPr>
            <a:xfrm>
              <a:off x="352124" y="3681535"/>
              <a:ext cx="1356787" cy="432383"/>
              <a:chOff x="2996228" y="4233604"/>
              <a:chExt cx="3839061" cy="2756815"/>
            </a:xfrm>
            <a:effectLst>
              <a:outerShdw blurRad="381000" dist="254000" dir="8100000" algn="tr" rotWithShape="0">
                <a:prstClr val="black">
                  <a:alpha val="40000"/>
                </a:prstClr>
              </a:outerShdw>
            </a:effectLst>
          </p:grpSpPr>
          <p:sp>
            <p:nvSpPr>
              <p:cNvPr id="549" name="圆角矩形 548"/>
              <p:cNvSpPr/>
              <p:nvPr/>
            </p:nvSpPr>
            <p:spPr>
              <a:xfrm rot="16200000">
                <a:off x="3537351" y="3692481"/>
                <a:ext cx="2756815" cy="3839061"/>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50" name="圆角矩形 549"/>
              <p:cNvSpPr/>
              <p:nvPr/>
            </p:nvSpPr>
            <p:spPr>
              <a:xfrm rot="16200000">
                <a:off x="3610693" y="3738436"/>
                <a:ext cx="2598377" cy="3740620"/>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548" name="TextBox 154"/>
            <p:cNvSpPr txBox="1"/>
            <p:nvPr/>
          </p:nvSpPr>
          <p:spPr>
            <a:xfrm rot="16200000">
              <a:off x="812230" y="3547089"/>
              <a:ext cx="329432" cy="701277"/>
            </a:xfrm>
            <a:prstGeom prst="rect">
              <a:avLst/>
            </a:prstGeom>
            <a:noFill/>
          </p:spPr>
          <p:txBody>
            <a:bodyPr vert="horz"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zh-CN" sz="1467" b="0"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国际部</a:t>
              </a:r>
              <a:endParaRPr kumimoji="0" lang="zh-CN" altLang="zh-CN" sz="2400" b="0" i="0" u="none" strike="noStrike" kern="0" cap="none" spc="0" normalizeH="0" baseline="0" noProof="0" dirty="0">
                <a:ln>
                  <a:noFill/>
                </a:ln>
                <a:solidFill>
                  <a:prstClr val="black">
                    <a:lumMod val="75000"/>
                    <a:lumOff val="25000"/>
                  </a:prstClr>
                </a:solidFill>
                <a:effectLst/>
                <a:uLnTx/>
                <a:uFillTx/>
                <a:latin typeface="Arial" pitchFamily="34" charset="0"/>
                <a:ea typeface="微软雅黑" pitchFamily="34" charset="-122"/>
                <a:cs typeface="宋体" pitchFamily="2" charset="-122"/>
              </a:endParaRPr>
            </a:p>
          </p:txBody>
        </p:sp>
      </p:grpSp>
      <p:grpSp>
        <p:nvGrpSpPr>
          <p:cNvPr id="551" name="原创设计师QQ598969553           _89"/>
          <p:cNvGrpSpPr/>
          <p:nvPr/>
        </p:nvGrpSpPr>
        <p:grpSpPr>
          <a:xfrm>
            <a:off x="5337129" y="1245904"/>
            <a:ext cx="1310019" cy="417748"/>
            <a:chOff x="814328" y="3219334"/>
            <a:chExt cx="1356392" cy="432536"/>
          </a:xfrm>
        </p:grpSpPr>
        <p:grpSp>
          <p:nvGrpSpPr>
            <p:cNvPr id="552" name="组合 551"/>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554" name="圆角矩形 553"/>
              <p:cNvSpPr/>
              <p:nvPr/>
            </p:nvSpPr>
            <p:spPr>
              <a:xfrm>
                <a:off x="4304043" y="1286668"/>
                <a:ext cx="3837944" cy="2757793"/>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55" name="圆角矩形 554"/>
              <p:cNvSpPr/>
              <p:nvPr/>
            </p:nvSpPr>
            <p:spPr>
              <a:xfrm>
                <a:off x="4351927" y="1373342"/>
                <a:ext cx="3742173" cy="2584452"/>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553" name="TextBox 84"/>
            <p:cNvSpPr txBox="1"/>
            <p:nvPr/>
          </p:nvSpPr>
          <p:spPr>
            <a:xfrm>
              <a:off x="1020410" y="3331792"/>
              <a:ext cx="953343" cy="233759"/>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467" b="1" i="0" u="none" strike="noStrike" kern="0" cap="none" spc="0" normalizeH="0" baseline="0" noProof="0" dirty="0">
                  <a:ln>
                    <a:noFill/>
                  </a:ln>
                  <a:solidFill>
                    <a:srgbClr val="C00000"/>
                  </a:solidFill>
                  <a:effectLst/>
                  <a:uLnTx/>
                  <a:uFillTx/>
                  <a:latin typeface="微软雅黑" pitchFamily="34" charset="-122"/>
                  <a:ea typeface="微软雅黑" pitchFamily="34" charset="-122"/>
                  <a:cs typeface="宋体" pitchFamily="2" charset="-122"/>
                </a:rPr>
                <a:t>董事会</a:t>
              </a:r>
              <a:endParaRPr kumimoji="0" lang="zh-CN" altLang="zh-CN" sz="1467" b="1" i="0" u="none" strike="noStrike" kern="0" cap="none" spc="0" normalizeH="0" baseline="0" noProof="0" dirty="0">
                <a:ln>
                  <a:noFill/>
                </a:ln>
                <a:solidFill>
                  <a:srgbClr val="C00000"/>
                </a:solidFill>
                <a:effectLst/>
                <a:uLnTx/>
                <a:uFillTx/>
                <a:latin typeface="微软雅黑" pitchFamily="34" charset="-122"/>
                <a:ea typeface="微软雅黑" pitchFamily="34" charset="-122"/>
                <a:cs typeface="宋体" pitchFamily="2" charset="-122"/>
              </a:endParaRPr>
            </a:p>
          </p:txBody>
        </p:sp>
      </p:grpSp>
      <p:grpSp>
        <p:nvGrpSpPr>
          <p:cNvPr id="556" name="原创设计师QQ598969553           _90"/>
          <p:cNvGrpSpPr/>
          <p:nvPr/>
        </p:nvGrpSpPr>
        <p:grpSpPr>
          <a:xfrm>
            <a:off x="5324201" y="1809465"/>
            <a:ext cx="1310019" cy="417748"/>
            <a:chOff x="814328" y="3219334"/>
            <a:chExt cx="1356392" cy="432536"/>
          </a:xfrm>
        </p:grpSpPr>
        <p:grpSp>
          <p:nvGrpSpPr>
            <p:cNvPr id="557" name="组合 556"/>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559" name="圆角矩形 558"/>
              <p:cNvSpPr/>
              <p:nvPr/>
            </p:nvSpPr>
            <p:spPr>
              <a:xfrm>
                <a:off x="4304043" y="1286668"/>
                <a:ext cx="3837944" cy="2757793"/>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60" name="圆角矩形 559"/>
              <p:cNvSpPr/>
              <p:nvPr/>
            </p:nvSpPr>
            <p:spPr>
              <a:xfrm>
                <a:off x="4351927" y="1373342"/>
                <a:ext cx="3742173" cy="2584452"/>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558" name="TextBox 89"/>
            <p:cNvSpPr txBox="1"/>
            <p:nvPr/>
          </p:nvSpPr>
          <p:spPr>
            <a:xfrm>
              <a:off x="1110326" y="3331792"/>
              <a:ext cx="787838" cy="233759"/>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467" b="1" i="0" u="none" strike="noStrike" kern="0" cap="none" spc="0" normalizeH="0" baseline="0" noProof="0" dirty="0">
                  <a:ln>
                    <a:noFill/>
                  </a:ln>
                  <a:solidFill>
                    <a:srgbClr val="C00000"/>
                  </a:solidFill>
                  <a:effectLst/>
                  <a:uLnTx/>
                  <a:uFillTx/>
                  <a:latin typeface="微软雅黑" pitchFamily="34" charset="-122"/>
                  <a:ea typeface="微软雅黑" pitchFamily="34" charset="-122"/>
                  <a:cs typeface="宋体" pitchFamily="2" charset="-122"/>
                </a:rPr>
                <a:t>总经理</a:t>
              </a:r>
              <a:endParaRPr kumimoji="0" lang="zh-CN" altLang="zh-CN" sz="1467" b="1" i="0" u="none" strike="noStrike" kern="0" cap="none" spc="0" normalizeH="0" baseline="0" noProof="0" dirty="0">
                <a:ln>
                  <a:noFill/>
                </a:ln>
                <a:solidFill>
                  <a:srgbClr val="C00000"/>
                </a:solidFill>
                <a:effectLst/>
                <a:uLnTx/>
                <a:uFillTx/>
                <a:latin typeface="微软雅黑" pitchFamily="34" charset="-122"/>
                <a:ea typeface="微软雅黑" pitchFamily="34" charset="-122"/>
                <a:cs typeface="宋体" pitchFamily="2" charset="-122"/>
              </a:endParaRPr>
            </a:p>
          </p:txBody>
        </p:sp>
      </p:grpSp>
      <p:grpSp>
        <p:nvGrpSpPr>
          <p:cNvPr id="561" name="原创设计师QQ598969553           _91"/>
          <p:cNvGrpSpPr/>
          <p:nvPr/>
        </p:nvGrpSpPr>
        <p:grpSpPr>
          <a:xfrm>
            <a:off x="5325516" y="2404155"/>
            <a:ext cx="1310019" cy="417748"/>
            <a:chOff x="814328" y="3219334"/>
            <a:chExt cx="1356392" cy="432536"/>
          </a:xfrm>
        </p:grpSpPr>
        <p:grpSp>
          <p:nvGrpSpPr>
            <p:cNvPr id="562" name="组合 561"/>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564" name="圆角矩形 563"/>
              <p:cNvSpPr/>
              <p:nvPr/>
            </p:nvSpPr>
            <p:spPr>
              <a:xfrm>
                <a:off x="4304043" y="1286668"/>
                <a:ext cx="3837944" cy="2757793"/>
              </a:xfrm>
              <a:prstGeom prst="roundRect">
                <a:avLst/>
              </a:prstGeom>
              <a:gradFill>
                <a:gsLst>
                  <a:gs pos="62000">
                    <a:sysClr val="window" lastClr="FFFFFF">
                      <a:lumMod val="95000"/>
                    </a:sysClr>
                  </a:gs>
                  <a:gs pos="0">
                    <a:sysClr val="window" lastClr="FFFFFF"/>
                  </a:gs>
                  <a:gs pos="100000">
                    <a:sysClr val="window" lastClr="FFFFFF">
                      <a:lumMod val="85000"/>
                    </a:sysClr>
                  </a:gs>
                  <a:gs pos="0">
                    <a:sysClr val="window" lastClr="FFFFFF"/>
                  </a:gs>
                </a:gsLst>
                <a:lin ang="81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65" name="圆角矩形 564"/>
              <p:cNvSpPr/>
              <p:nvPr/>
            </p:nvSpPr>
            <p:spPr>
              <a:xfrm>
                <a:off x="4351927" y="1373342"/>
                <a:ext cx="3742173" cy="2584452"/>
              </a:xfrm>
              <a:prstGeom prst="roundRect">
                <a:avLst/>
              </a:prstGeom>
              <a:gradFill>
                <a:gsLst>
                  <a:gs pos="42000">
                    <a:srgbClr val="F0F0F0"/>
                  </a:gs>
                  <a:gs pos="0">
                    <a:sysClr val="window" lastClr="FFFFFF"/>
                  </a:gs>
                  <a:gs pos="100000">
                    <a:sysClr val="window" lastClr="FFFFFF">
                      <a:lumMod val="85000"/>
                    </a:sysClr>
                  </a:gs>
                  <a:gs pos="0">
                    <a:sysClr val="window" lastClr="FFFFFF"/>
                  </a:gs>
                </a:gsLst>
                <a:lin ang="18900000" scaled="0"/>
              </a:gra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2400" b="0" i="0" u="none" strike="noStrike" kern="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563" name="TextBox 99"/>
            <p:cNvSpPr txBox="1"/>
            <p:nvPr/>
          </p:nvSpPr>
          <p:spPr>
            <a:xfrm>
              <a:off x="1110326" y="3331792"/>
              <a:ext cx="787838" cy="233759"/>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467"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rPr>
                <a:t>行政副总</a:t>
              </a:r>
              <a:endParaRPr kumimoji="0" lang="zh-CN" altLang="zh-CN" sz="1467" b="1" i="0" u="none" strike="noStrike" kern="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宋体" pitchFamily="2" charset="-122"/>
              </a:endParaRPr>
            </a:p>
          </p:txBody>
        </p:sp>
      </p:grpSp>
      <p:cxnSp>
        <p:nvCxnSpPr>
          <p:cNvPr id="566" name="原创设计师QQ598969553           _92"/>
          <p:cNvCxnSpPr/>
          <p:nvPr/>
        </p:nvCxnSpPr>
        <p:spPr>
          <a:xfrm>
            <a:off x="2986851" y="4744152"/>
            <a:ext cx="1340" cy="198735"/>
          </a:xfrm>
          <a:prstGeom prst="line">
            <a:avLst/>
          </a:prstGeom>
          <a:noFill/>
          <a:ln w="12700" cap="flat" cmpd="sng" algn="ctr">
            <a:solidFill>
              <a:sysClr val="windowText" lastClr="000000"/>
            </a:solidFill>
            <a:prstDash val="dash"/>
          </a:ln>
          <a:effectLst/>
        </p:spPr>
      </p:cxnSp>
      <p:pic>
        <p:nvPicPr>
          <p:cNvPr id="250"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674668193"/>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528" fill="hold" nodeType="afterEffect">
                                  <p:stCondLst>
                                    <p:cond delay="0"/>
                                  </p:stCondLst>
                                  <p:childTnLst>
                                    <p:set>
                                      <p:cBhvr>
                                        <p:cTn id="15" dur="1" fill="hold">
                                          <p:stCondLst>
                                            <p:cond delay="0"/>
                                          </p:stCondLst>
                                        </p:cTn>
                                        <p:tgtEl>
                                          <p:spTgt spid="551"/>
                                        </p:tgtEl>
                                        <p:attrNameLst>
                                          <p:attrName>style.visibility</p:attrName>
                                        </p:attrNameLst>
                                      </p:cBhvr>
                                      <p:to>
                                        <p:strVal val="visible"/>
                                      </p:to>
                                    </p:set>
                                    <p:anim calcmode="lin" valueType="num">
                                      <p:cBhvr>
                                        <p:cTn id="16" dur="500" fill="hold"/>
                                        <p:tgtEl>
                                          <p:spTgt spid="551"/>
                                        </p:tgtEl>
                                        <p:attrNameLst>
                                          <p:attrName>ppt_w</p:attrName>
                                        </p:attrNameLst>
                                      </p:cBhvr>
                                      <p:tavLst>
                                        <p:tav tm="0">
                                          <p:val>
                                            <p:fltVal val="0"/>
                                          </p:val>
                                        </p:tav>
                                        <p:tav tm="100000">
                                          <p:val>
                                            <p:strVal val="#ppt_w"/>
                                          </p:val>
                                        </p:tav>
                                      </p:tavLst>
                                    </p:anim>
                                    <p:anim calcmode="lin" valueType="num">
                                      <p:cBhvr>
                                        <p:cTn id="17" dur="500" fill="hold"/>
                                        <p:tgtEl>
                                          <p:spTgt spid="551"/>
                                        </p:tgtEl>
                                        <p:attrNameLst>
                                          <p:attrName>ppt_h</p:attrName>
                                        </p:attrNameLst>
                                      </p:cBhvr>
                                      <p:tavLst>
                                        <p:tav tm="0">
                                          <p:val>
                                            <p:fltVal val="0"/>
                                          </p:val>
                                        </p:tav>
                                        <p:tav tm="100000">
                                          <p:val>
                                            <p:strVal val="#ppt_h"/>
                                          </p:val>
                                        </p:tav>
                                      </p:tavLst>
                                    </p:anim>
                                    <p:animEffect transition="in" filter="fade">
                                      <p:cBhvr>
                                        <p:cTn id="18" dur="500"/>
                                        <p:tgtEl>
                                          <p:spTgt spid="551"/>
                                        </p:tgtEl>
                                      </p:cBhvr>
                                    </p:animEffect>
                                    <p:anim calcmode="lin" valueType="num">
                                      <p:cBhvr>
                                        <p:cTn id="19" dur="500" fill="hold"/>
                                        <p:tgtEl>
                                          <p:spTgt spid="551"/>
                                        </p:tgtEl>
                                        <p:attrNameLst>
                                          <p:attrName>ppt_x</p:attrName>
                                        </p:attrNameLst>
                                      </p:cBhvr>
                                      <p:tavLst>
                                        <p:tav tm="0">
                                          <p:val>
                                            <p:fltVal val="0.5"/>
                                          </p:val>
                                        </p:tav>
                                        <p:tav tm="100000">
                                          <p:val>
                                            <p:strVal val="#ppt_x"/>
                                          </p:val>
                                        </p:tav>
                                      </p:tavLst>
                                    </p:anim>
                                    <p:anim calcmode="lin" valueType="num">
                                      <p:cBhvr>
                                        <p:cTn id="20" dur="500" fill="hold"/>
                                        <p:tgtEl>
                                          <p:spTgt spid="551"/>
                                        </p:tgtEl>
                                        <p:attrNameLst>
                                          <p:attrName>ppt_y</p:attrName>
                                        </p:attrNameLst>
                                      </p:cBhvr>
                                      <p:tavLst>
                                        <p:tav tm="0">
                                          <p:val>
                                            <p:fltVal val="0.5"/>
                                          </p:val>
                                        </p:tav>
                                        <p:tav tm="100000">
                                          <p:val>
                                            <p:strVal val="#ppt_y"/>
                                          </p:val>
                                        </p:tav>
                                      </p:tavLst>
                                    </p:anim>
                                  </p:childTnLst>
                                </p:cTn>
                              </p:par>
                            </p:childTnLst>
                          </p:cTn>
                        </p:par>
                        <p:par>
                          <p:cTn id="21" fill="hold">
                            <p:stCondLst>
                              <p:cond delay="1000"/>
                            </p:stCondLst>
                            <p:childTnLst>
                              <p:par>
                                <p:cTn id="22" presetID="53" presetClass="entr" presetSubtype="528" fill="hold" nodeType="afterEffect">
                                  <p:stCondLst>
                                    <p:cond delay="0"/>
                                  </p:stCondLst>
                                  <p:childTnLst>
                                    <p:set>
                                      <p:cBhvr>
                                        <p:cTn id="23" dur="1" fill="hold">
                                          <p:stCondLst>
                                            <p:cond delay="0"/>
                                          </p:stCondLst>
                                        </p:cTn>
                                        <p:tgtEl>
                                          <p:spTgt spid="556"/>
                                        </p:tgtEl>
                                        <p:attrNameLst>
                                          <p:attrName>style.visibility</p:attrName>
                                        </p:attrNameLst>
                                      </p:cBhvr>
                                      <p:to>
                                        <p:strVal val="visible"/>
                                      </p:to>
                                    </p:set>
                                    <p:anim calcmode="lin" valueType="num">
                                      <p:cBhvr>
                                        <p:cTn id="24" dur="500" fill="hold"/>
                                        <p:tgtEl>
                                          <p:spTgt spid="556"/>
                                        </p:tgtEl>
                                        <p:attrNameLst>
                                          <p:attrName>ppt_w</p:attrName>
                                        </p:attrNameLst>
                                      </p:cBhvr>
                                      <p:tavLst>
                                        <p:tav tm="0">
                                          <p:val>
                                            <p:fltVal val="0"/>
                                          </p:val>
                                        </p:tav>
                                        <p:tav tm="100000">
                                          <p:val>
                                            <p:strVal val="#ppt_w"/>
                                          </p:val>
                                        </p:tav>
                                      </p:tavLst>
                                    </p:anim>
                                    <p:anim calcmode="lin" valueType="num">
                                      <p:cBhvr>
                                        <p:cTn id="25" dur="500" fill="hold"/>
                                        <p:tgtEl>
                                          <p:spTgt spid="556"/>
                                        </p:tgtEl>
                                        <p:attrNameLst>
                                          <p:attrName>ppt_h</p:attrName>
                                        </p:attrNameLst>
                                      </p:cBhvr>
                                      <p:tavLst>
                                        <p:tav tm="0">
                                          <p:val>
                                            <p:fltVal val="0"/>
                                          </p:val>
                                        </p:tav>
                                        <p:tav tm="100000">
                                          <p:val>
                                            <p:strVal val="#ppt_h"/>
                                          </p:val>
                                        </p:tav>
                                      </p:tavLst>
                                    </p:anim>
                                    <p:animEffect transition="in" filter="fade">
                                      <p:cBhvr>
                                        <p:cTn id="26" dur="500"/>
                                        <p:tgtEl>
                                          <p:spTgt spid="556"/>
                                        </p:tgtEl>
                                      </p:cBhvr>
                                    </p:animEffect>
                                    <p:anim calcmode="lin" valueType="num">
                                      <p:cBhvr>
                                        <p:cTn id="27" dur="500" fill="hold"/>
                                        <p:tgtEl>
                                          <p:spTgt spid="556"/>
                                        </p:tgtEl>
                                        <p:attrNameLst>
                                          <p:attrName>ppt_x</p:attrName>
                                        </p:attrNameLst>
                                      </p:cBhvr>
                                      <p:tavLst>
                                        <p:tav tm="0">
                                          <p:val>
                                            <p:fltVal val="0.5"/>
                                          </p:val>
                                        </p:tav>
                                        <p:tav tm="100000">
                                          <p:val>
                                            <p:strVal val="#ppt_x"/>
                                          </p:val>
                                        </p:tav>
                                      </p:tavLst>
                                    </p:anim>
                                    <p:anim calcmode="lin" valueType="num">
                                      <p:cBhvr>
                                        <p:cTn id="28" dur="500" fill="hold"/>
                                        <p:tgtEl>
                                          <p:spTgt spid="556"/>
                                        </p:tgtEl>
                                        <p:attrNameLst>
                                          <p:attrName>ppt_y</p:attrName>
                                        </p:attrNameLst>
                                      </p:cBhvr>
                                      <p:tavLst>
                                        <p:tav tm="0">
                                          <p:val>
                                            <p:fltVal val="0.5"/>
                                          </p:val>
                                        </p:tav>
                                        <p:tav tm="100000">
                                          <p:val>
                                            <p:strVal val="#ppt_y"/>
                                          </p:val>
                                        </p:tav>
                                      </p:tavLst>
                                    </p:anim>
                                  </p:childTnLst>
                                </p:cTn>
                              </p:par>
                            </p:childTnLst>
                          </p:cTn>
                        </p:par>
                        <p:par>
                          <p:cTn id="29" fill="hold">
                            <p:stCondLst>
                              <p:cond delay="1500"/>
                            </p:stCondLst>
                            <p:childTnLst>
                              <p:par>
                                <p:cTn id="30" presetID="22" presetClass="entr" presetSubtype="1" fill="hold" nodeType="afterEffect">
                                  <p:stCondLst>
                                    <p:cond delay="0"/>
                                  </p:stCondLst>
                                  <p:childTnLst>
                                    <p:set>
                                      <p:cBhvr>
                                        <p:cTn id="31" dur="1" fill="hold">
                                          <p:stCondLst>
                                            <p:cond delay="0"/>
                                          </p:stCondLst>
                                        </p:cTn>
                                        <p:tgtEl>
                                          <p:spTgt spid="445"/>
                                        </p:tgtEl>
                                        <p:attrNameLst>
                                          <p:attrName>style.visibility</p:attrName>
                                        </p:attrNameLst>
                                      </p:cBhvr>
                                      <p:to>
                                        <p:strVal val="visible"/>
                                      </p:to>
                                    </p:set>
                                    <p:animEffect transition="in" filter="wipe(up)">
                                      <p:cBhvr>
                                        <p:cTn id="32" dur="500"/>
                                        <p:tgtEl>
                                          <p:spTgt spid="445"/>
                                        </p:tgtEl>
                                      </p:cBhvr>
                                    </p:animEffect>
                                  </p:childTnLst>
                                </p:cTn>
                              </p:par>
                            </p:childTnLst>
                          </p:cTn>
                        </p:par>
                        <p:par>
                          <p:cTn id="33" fill="hold">
                            <p:stCondLst>
                              <p:cond delay="2000"/>
                            </p:stCondLst>
                            <p:childTnLst>
                              <p:par>
                                <p:cTn id="34" presetID="16" presetClass="entr" presetSubtype="37" fill="hold" nodeType="afterEffect">
                                  <p:stCondLst>
                                    <p:cond delay="0"/>
                                  </p:stCondLst>
                                  <p:childTnLst>
                                    <p:set>
                                      <p:cBhvr>
                                        <p:cTn id="35" dur="1" fill="hold">
                                          <p:stCondLst>
                                            <p:cond delay="0"/>
                                          </p:stCondLst>
                                        </p:cTn>
                                        <p:tgtEl>
                                          <p:spTgt spid="441"/>
                                        </p:tgtEl>
                                        <p:attrNameLst>
                                          <p:attrName>style.visibility</p:attrName>
                                        </p:attrNameLst>
                                      </p:cBhvr>
                                      <p:to>
                                        <p:strVal val="visible"/>
                                      </p:to>
                                    </p:set>
                                    <p:animEffect transition="in" filter="barn(outVertical)">
                                      <p:cBhvr>
                                        <p:cTn id="36" dur="500"/>
                                        <p:tgtEl>
                                          <p:spTgt spid="441"/>
                                        </p:tgtEl>
                                      </p:cBhvr>
                                    </p:animEffect>
                                  </p:childTnLst>
                                </p:cTn>
                              </p:par>
                            </p:childTnLst>
                          </p:cTn>
                        </p:par>
                        <p:par>
                          <p:cTn id="37" fill="hold">
                            <p:stCondLst>
                              <p:cond delay="2500"/>
                            </p:stCondLst>
                            <p:childTnLst>
                              <p:par>
                                <p:cTn id="38" presetID="22" presetClass="entr" presetSubtype="1" fill="hold" nodeType="afterEffect">
                                  <p:stCondLst>
                                    <p:cond delay="0"/>
                                  </p:stCondLst>
                                  <p:childTnLst>
                                    <p:set>
                                      <p:cBhvr>
                                        <p:cTn id="39" dur="1" fill="hold">
                                          <p:stCondLst>
                                            <p:cond delay="0"/>
                                          </p:stCondLst>
                                        </p:cTn>
                                        <p:tgtEl>
                                          <p:spTgt spid="447"/>
                                        </p:tgtEl>
                                        <p:attrNameLst>
                                          <p:attrName>style.visibility</p:attrName>
                                        </p:attrNameLst>
                                      </p:cBhvr>
                                      <p:to>
                                        <p:strVal val="visible"/>
                                      </p:to>
                                    </p:set>
                                    <p:animEffect transition="in" filter="wipe(up)">
                                      <p:cBhvr>
                                        <p:cTn id="40" dur="500"/>
                                        <p:tgtEl>
                                          <p:spTgt spid="447"/>
                                        </p:tgtEl>
                                      </p:cBhvr>
                                    </p:animEffect>
                                  </p:childTnLst>
                                </p:cTn>
                              </p:par>
                              <p:par>
                                <p:cTn id="41" presetID="22" presetClass="entr" presetSubtype="1" fill="hold" nodeType="withEffect">
                                  <p:stCondLst>
                                    <p:cond delay="0"/>
                                  </p:stCondLst>
                                  <p:childTnLst>
                                    <p:set>
                                      <p:cBhvr>
                                        <p:cTn id="42" dur="1" fill="hold">
                                          <p:stCondLst>
                                            <p:cond delay="0"/>
                                          </p:stCondLst>
                                        </p:cTn>
                                        <p:tgtEl>
                                          <p:spTgt spid="446"/>
                                        </p:tgtEl>
                                        <p:attrNameLst>
                                          <p:attrName>style.visibility</p:attrName>
                                        </p:attrNameLst>
                                      </p:cBhvr>
                                      <p:to>
                                        <p:strVal val="visible"/>
                                      </p:to>
                                    </p:set>
                                    <p:animEffect transition="in" filter="wipe(up)">
                                      <p:cBhvr>
                                        <p:cTn id="43" dur="500"/>
                                        <p:tgtEl>
                                          <p:spTgt spid="446"/>
                                        </p:tgtEl>
                                      </p:cBhvr>
                                    </p:animEffect>
                                  </p:childTnLst>
                                </p:cTn>
                              </p:par>
                            </p:childTnLst>
                          </p:cTn>
                        </p:par>
                        <p:par>
                          <p:cTn id="44" fill="hold">
                            <p:stCondLst>
                              <p:cond delay="3000"/>
                            </p:stCondLst>
                            <p:childTnLst>
                              <p:par>
                                <p:cTn id="45" presetID="53" presetClass="entr" presetSubtype="16" fill="hold" nodeType="afterEffect">
                                  <p:stCondLst>
                                    <p:cond delay="0"/>
                                  </p:stCondLst>
                                  <p:childTnLst>
                                    <p:set>
                                      <p:cBhvr>
                                        <p:cTn id="46" dur="1" fill="hold">
                                          <p:stCondLst>
                                            <p:cond delay="0"/>
                                          </p:stCondLst>
                                        </p:cTn>
                                        <p:tgtEl>
                                          <p:spTgt spid="463"/>
                                        </p:tgtEl>
                                        <p:attrNameLst>
                                          <p:attrName>style.visibility</p:attrName>
                                        </p:attrNameLst>
                                      </p:cBhvr>
                                      <p:to>
                                        <p:strVal val="visible"/>
                                      </p:to>
                                    </p:set>
                                    <p:anim calcmode="lin" valueType="num">
                                      <p:cBhvr>
                                        <p:cTn id="47" dur="500" fill="hold"/>
                                        <p:tgtEl>
                                          <p:spTgt spid="463"/>
                                        </p:tgtEl>
                                        <p:attrNameLst>
                                          <p:attrName>ppt_w</p:attrName>
                                        </p:attrNameLst>
                                      </p:cBhvr>
                                      <p:tavLst>
                                        <p:tav tm="0">
                                          <p:val>
                                            <p:fltVal val="0"/>
                                          </p:val>
                                        </p:tav>
                                        <p:tav tm="100000">
                                          <p:val>
                                            <p:strVal val="#ppt_w"/>
                                          </p:val>
                                        </p:tav>
                                      </p:tavLst>
                                    </p:anim>
                                    <p:anim calcmode="lin" valueType="num">
                                      <p:cBhvr>
                                        <p:cTn id="48" dur="500" fill="hold"/>
                                        <p:tgtEl>
                                          <p:spTgt spid="463"/>
                                        </p:tgtEl>
                                        <p:attrNameLst>
                                          <p:attrName>ppt_h</p:attrName>
                                        </p:attrNameLst>
                                      </p:cBhvr>
                                      <p:tavLst>
                                        <p:tav tm="0">
                                          <p:val>
                                            <p:fltVal val="0"/>
                                          </p:val>
                                        </p:tav>
                                        <p:tav tm="100000">
                                          <p:val>
                                            <p:strVal val="#ppt_h"/>
                                          </p:val>
                                        </p:tav>
                                      </p:tavLst>
                                    </p:anim>
                                    <p:animEffect transition="in" filter="fade">
                                      <p:cBhvr>
                                        <p:cTn id="49" dur="500"/>
                                        <p:tgtEl>
                                          <p:spTgt spid="463"/>
                                        </p:tgtEl>
                                      </p:cBhvr>
                                    </p:animEffect>
                                  </p:childTnLst>
                                </p:cTn>
                              </p:par>
                              <p:par>
                                <p:cTn id="50" presetID="53" presetClass="entr" presetSubtype="16" fill="hold" nodeType="withEffect">
                                  <p:stCondLst>
                                    <p:cond delay="0"/>
                                  </p:stCondLst>
                                  <p:childTnLst>
                                    <p:set>
                                      <p:cBhvr>
                                        <p:cTn id="51" dur="1" fill="hold">
                                          <p:stCondLst>
                                            <p:cond delay="0"/>
                                          </p:stCondLst>
                                        </p:cTn>
                                        <p:tgtEl>
                                          <p:spTgt spid="458"/>
                                        </p:tgtEl>
                                        <p:attrNameLst>
                                          <p:attrName>style.visibility</p:attrName>
                                        </p:attrNameLst>
                                      </p:cBhvr>
                                      <p:to>
                                        <p:strVal val="visible"/>
                                      </p:to>
                                    </p:set>
                                    <p:anim calcmode="lin" valueType="num">
                                      <p:cBhvr>
                                        <p:cTn id="52" dur="500" fill="hold"/>
                                        <p:tgtEl>
                                          <p:spTgt spid="458"/>
                                        </p:tgtEl>
                                        <p:attrNameLst>
                                          <p:attrName>ppt_w</p:attrName>
                                        </p:attrNameLst>
                                      </p:cBhvr>
                                      <p:tavLst>
                                        <p:tav tm="0">
                                          <p:val>
                                            <p:fltVal val="0"/>
                                          </p:val>
                                        </p:tav>
                                        <p:tav tm="100000">
                                          <p:val>
                                            <p:strVal val="#ppt_w"/>
                                          </p:val>
                                        </p:tav>
                                      </p:tavLst>
                                    </p:anim>
                                    <p:anim calcmode="lin" valueType="num">
                                      <p:cBhvr>
                                        <p:cTn id="53" dur="500" fill="hold"/>
                                        <p:tgtEl>
                                          <p:spTgt spid="458"/>
                                        </p:tgtEl>
                                        <p:attrNameLst>
                                          <p:attrName>ppt_h</p:attrName>
                                        </p:attrNameLst>
                                      </p:cBhvr>
                                      <p:tavLst>
                                        <p:tav tm="0">
                                          <p:val>
                                            <p:fltVal val="0"/>
                                          </p:val>
                                        </p:tav>
                                        <p:tav tm="100000">
                                          <p:val>
                                            <p:strVal val="#ppt_h"/>
                                          </p:val>
                                        </p:tav>
                                      </p:tavLst>
                                    </p:anim>
                                    <p:animEffect transition="in" filter="fade">
                                      <p:cBhvr>
                                        <p:cTn id="54" dur="500"/>
                                        <p:tgtEl>
                                          <p:spTgt spid="458"/>
                                        </p:tgtEl>
                                      </p:cBhvr>
                                    </p:animEffect>
                                  </p:childTnLst>
                                </p:cTn>
                              </p:par>
                              <p:par>
                                <p:cTn id="55" presetID="53" presetClass="entr" presetSubtype="16" fill="hold" nodeType="withEffect">
                                  <p:stCondLst>
                                    <p:cond delay="0"/>
                                  </p:stCondLst>
                                  <p:childTnLst>
                                    <p:set>
                                      <p:cBhvr>
                                        <p:cTn id="56" dur="1" fill="hold">
                                          <p:stCondLst>
                                            <p:cond delay="0"/>
                                          </p:stCondLst>
                                        </p:cTn>
                                        <p:tgtEl>
                                          <p:spTgt spid="561"/>
                                        </p:tgtEl>
                                        <p:attrNameLst>
                                          <p:attrName>style.visibility</p:attrName>
                                        </p:attrNameLst>
                                      </p:cBhvr>
                                      <p:to>
                                        <p:strVal val="visible"/>
                                      </p:to>
                                    </p:set>
                                    <p:anim calcmode="lin" valueType="num">
                                      <p:cBhvr>
                                        <p:cTn id="57" dur="500" fill="hold"/>
                                        <p:tgtEl>
                                          <p:spTgt spid="561"/>
                                        </p:tgtEl>
                                        <p:attrNameLst>
                                          <p:attrName>ppt_w</p:attrName>
                                        </p:attrNameLst>
                                      </p:cBhvr>
                                      <p:tavLst>
                                        <p:tav tm="0">
                                          <p:val>
                                            <p:fltVal val="0"/>
                                          </p:val>
                                        </p:tav>
                                        <p:tav tm="100000">
                                          <p:val>
                                            <p:strVal val="#ppt_w"/>
                                          </p:val>
                                        </p:tav>
                                      </p:tavLst>
                                    </p:anim>
                                    <p:anim calcmode="lin" valueType="num">
                                      <p:cBhvr>
                                        <p:cTn id="58" dur="500" fill="hold"/>
                                        <p:tgtEl>
                                          <p:spTgt spid="561"/>
                                        </p:tgtEl>
                                        <p:attrNameLst>
                                          <p:attrName>ppt_h</p:attrName>
                                        </p:attrNameLst>
                                      </p:cBhvr>
                                      <p:tavLst>
                                        <p:tav tm="0">
                                          <p:val>
                                            <p:fltVal val="0"/>
                                          </p:val>
                                        </p:tav>
                                        <p:tav tm="100000">
                                          <p:val>
                                            <p:strVal val="#ppt_h"/>
                                          </p:val>
                                        </p:tav>
                                      </p:tavLst>
                                    </p:anim>
                                    <p:animEffect transition="in" filter="fade">
                                      <p:cBhvr>
                                        <p:cTn id="59" dur="500"/>
                                        <p:tgtEl>
                                          <p:spTgt spid="561"/>
                                        </p:tgtEl>
                                      </p:cBhvr>
                                    </p:animEffect>
                                  </p:childTnLst>
                                </p:cTn>
                              </p:par>
                            </p:childTnLst>
                          </p:cTn>
                        </p:par>
                        <p:par>
                          <p:cTn id="60" fill="hold">
                            <p:stCondLst>
                              <p:cond delay="3500"/>
                            </p:stCondLst>
                            <p:childTnLst>
                              <p:par>
                                <p:cTn id="61" presetID="16" presetClass="entr" presetSubtype="37" fill="hold" nodeType="afterEffect">
                                  <p:stCondLst>
                                    <p:cond delay="0"/>
                                  </p:stCondLst>
                                  <p:childTnLst>
                                    <p:set>
                                      <p:cBhvr>
                                        <p:cTn id="62" dur="1" fill="hold">
                                          <p:stCondLst>
                                            <p:cond delay="0"/>
                                          </p:stCondLst>
                                        </p:cTn>
                                        <p:tgtEl>
                                          <p:spTgt spid="442"/>
                                        </p:tgtEl>
                                        <p:attrNameLst>
                                          <p:attrName>style.visibility</p:attrName>
                                        </p:attrNameLst>
                                      </p:cBhvr>
                                      <p:to>
                                        <p:strVal val="visible"/>
                                      </p:to>
                                    </p:set>
                                    <p:animEffect transition="in" filter="barn(outVertical)">
                                      <p:cBhvr>
                                        <p:cTn id="63" dur="500"/>
                                        <p:tgtEl>
                                          <p:spTgt spid="442"/>
                                        </p:tgtEl>
                                      </p:cBhvr>
                                    </p:animEffect>
                                  </p:childTnLst>
                                </p:cTn>
                              </p:par>
                              <p:par>
                                <p:cTn id="64" presetID="16" presetClass="entr" presetSubtype="37" fill="hold" nodeType="withEffect">
                                  <p:stCondLst>
                                    <p:cond delay="0"/>
                                  </p:stCondLst>
                                  <p:childTnLst>
                                    <p:set>
                                      <p:cBhvr>
                                        <p:cTn id="65" dur="1" fill="hold">
                                          <p:stCondLst>
                                            <p:cond delay="0"/>
                                          </p:stCondLst>
                                        </p:cTn>
                                        <p:tgtEl>
                                          <p:spTgt spid="443"/>
                                        </p:tgtEl>
                                        <p:attrNameLst>
                                          <p:attrName>style.visibility</p:attrName>
                                        </p:attrNameLst>
                                      </p:cBhvr>
                                      <p:to>
                                        <p:strVal val="visible"/>
                                      </p:to>
                                    </p:set>
                                    <p:animEffect transition="in" filter="barn(outVertical)">
                                      <p:cBhvr>
                                        <p:cTn id="66" dur="500"/>
                                        <p:tgtEl>
                                          <p:spTgt spid="443"/>
                                        </p:tgtEl>
                                      </p:cBhvr>
                                    </p:animEffect>
                                  </p:childTnLst>
                                </p:cTn>
                              </p:par>
                              <p:par>
                                <p:cTn id="67" presetID="16" presetClass="entr" presetSubtype="37" fill="hold" nodeType="withEffect">
                                  <p:stCondLst>
                                    <p:cond delay="0"/>
                                  </p:stCondLst>
                                  <p:childTnLst>
                                    <p:set>
                                      <p:cBhvr>
                                        <p:cTn id="68" dur="1" fill="hold">
                                          <p:stCondLst>
                                            <p:cond delay="0"/>
                                          </p:stCondLst>
                                        </p:cTn>
                                        <p:tgtEl>
                                          <p:spTgt spid="444"/>
                                        </p:tgtEl>
                                        <p:attrNameLst>
                                          <p:attrName>style.visibility</p:attrName>
                                        </p:attrNameLst>
                                      </p:cBhvr>
                                      <p:to>
                                        <p:strVal val="visible"/>
                                      </p:to>
                                    </p:set>
                                    <p:animEffect transition="in" filter="barn(outVertical)">
                                      <p:cBhvr>
                                        <p:cTn id="69" dur="500"/>
                                        <p:tgtEl>
                                          <p:spTgt spid="444"/>
                                        </p:tgtEl>
                                      </p:cBhvr>
                                    </p:animEffect>
                                  </p:childTnLst>
                                </p:cTn>
                              </p:par>
                            </p:childTnLst>
                          </p:cTn>
                        </p:par>
                        <p:par>
                          <p:cTn id="70" fill="hold">
                            <p:stCondLst>
                              <p:cond delay="4000"/>
                            </p:stCondLst>
                            <p:childTnLst>
                              <p:par>
                                <p:cTn id="71" presetID="22" presetClass="entr" presetSubtype="1" fill="hold" nodeType="afterEffect">
                                  <p:stCondLst>
                                    <p:cond delay="0"/>
                                  </p:stCondLst>
                                  <p:childTnLst>
                                    <p:set>
                                      <p:cBhvr>
                                        <p:cTn id="72" dur="1" fill="hold">
                                          <p:stCondLst>
                                            <p:cond delay="0"/>
                                          </p:stCondLst>
                                        </p:cTn>
                                        <p:tgtEl>
                                          <p:spTgt spid="448"/>
                                        </p:tgtEl>
                                        <p:attrNameLst>
                                          <p:attrName>style.visibility</p:attrName>
                                        </p:attrNameLst>
                                      </p:cBhvr>
                                      <p:to>
                                        <p:strVal val="visible"/>
                                      </p:to>
                                    </p:set>
                                    <p:animEffect transition="in" filter="wipe(up)">
                                      <p:cBhvr>
                                        <p:cTn id="73" dur="500"/>
                                        <p:tgtEl>
                                          <p:spTgt spid="448"/>
                                        </p:tgtEl>
                                      </p:cBhvr>
                                    </p:animEffect>
                                  </p:childTnLst>
                                </p:cTn>
                              </p:par>
                              <p:par>
                                <p:cTn id="74" presetID="22" presetClass="entr" presetSubtype="1" fill="hold" nodeType="withEffect">
                                  <p:stCondLst>
                                    <p:cond delay="0"/>
                                  </p:stCondLst>
                                  <p:childTnLst>
                                    <p:set>
                                      <p:cBhvr>
                                        <p:cTn id="75" dur="1" fill="hold">
                                          <p:stCondLst>
                                            <p:cond delay="0"/>
                                          </p:stCondLst>
                                        </p:cTn>
                                        <p:tgtEl>
                                          <p:spTgt spid="449"/>
                                        </p:tgtEl>
                                        <p:attrNameLst>
                                          <p:attrName>style.visibility</p:attrName>
                                        </p:attrNameLst>
                                      </p:cBhvr>
                                      <p:to>
                                        <p:strVal val="visible"/>
                                      </p:to>
                                    </p:set>
                                    <p:animEffect transition="in" filter="wipe(up)">
                                      <p:cBhvr>
                                        <p:cTn id="76" dur="500"/>
                                        <p:tgtEl>
                                          <p:spTgt spid="449"/>
                                        </p:tgtEl>
                                      </p:cBhvr>
                                    </p:animEffect>
                                  </p:childTnLst>
                                </p:cTn>
                              </p:par>
                              <p:par>
                                <p:cTn id="77" presetID="22" presetClass="entr" presetSubtype="1" fill="hold" nodeType="withEffect">
                                  <p:stCondLst>
                                    <p:cond delay="0"/>
                                  </p:stCondLst>
                                  <p:childTnLst>
                                    <p:set>
                                      <p:cBhvr>
                                        <p:cTn id="78" dur="1" fill="hold">
                                          <p:stCondLst>
                                            <p:cond delay="0"/>
                                          </p:stCondLst>
                                        </p:cTn>
                                        <p:tgtEl>
                                          <p:spTgt spid="450"/>
                                        </p:tgtEl>
                                        <p:attrNameLst>
                                          <p:attrName>style.visibility</p:attrName>
                                        </p:attrNameLst>
                                      </p:cBhvr>
                                      <p:to>
                                        <p:strVal val="visible"/>
                                      </p:to>
                                    </p:set>
                                    <p:animEffect transition="in" filter="wipe(up)">
                                      <p:cBhvr>
                                        <p:cTn id="79" dur="500"/>
                                        <p:tgtEl>
                                          <p:spTgt spid="450"/>
                                        </p:tgtEl>
                                      </p:cBhvr>
                                    </p:animEffect>
                                  </p:childTnLst>
                                </p:cTn>
                              </p:par>
                              <p:par>
                                <p:cTn id="80" presetID="22" presetClass="entr" presetSubtype="1" fill="hold" nodeType="withEffect">
                                  <p:stCondLst>
                                    <p:cond delay="0"/>
                                  </p:stCondLst>
                                  <p:childTnLst>
                                    <p:set>
                                      <p:cBhvr>
                                        <p:cTn id="81" dur="1" fill="hold">
                                          <p:stCondLst>
                                            <p:cond delay="0"/>
                                          </p:stCondLst>
                                        </p:cTn>
                                        <p:tgtEl>
                                          <p:spTgt spid="451"/>
                                        </p:tgtEl>
                                        <p:attrNameLst>
                                          <p:attrName>style.visibility</p:attrName>
                                        </p:attrNameLst>
                                      </p:cBhvr>
                                      <p:to>
                                        <p:strVal val="visible"/>
                                      </p:to>
                                    </p:set>
                                    <p:animEffect transition="in" filter="wipe(up)">
                                      <p:cBhvr>
                                        <p:cTn id="82" dur="500"/>
                                        <p:tgtEl>
                                          <p:spTgt spid="451"/>
                                        </p:tgtEl>
                                      </p:cBhvr>
                                    </p:animEffect>
                                  </p:childTnLst>
                                </p:cTn>
                              </p:par>
                              <p:par>
                                <p:cTn id="83" presetID="22" presetClass="entr" presetSubtype="1" fill="hold" nodeType="withEffect">
                                  <p:stCondLst>
                                    <p:cond delay="0"/>
                                  </p:stCondLst>
                                  <p:childTnLst>
                                    <p:set>
                                      <p:cBhvr>
                                        <p:cTn id="84" dur="1" fill="hold">
                                          <p:stCondLst>
                                            <p:cond delay="0"/>
                                          </p:stCondLst>
                                        </p:cTn>
                                        <p:tgtEl>
                                          <p:spTgt spid="453"/>
                                        </p:tgtEl>
                                        <p:attrNameLst>
                                          <p:attrName>style.visibility</p:attrName>
                                        </p:attrNameLst>
                                      </p:cBhvr>
                                      <p:to>
                                        <p:strVal val="visible"/>
                                      </p:to>
                                    </p:set>
                                    <p:animEffect transition="in" filter="wipe(up)">
                                      <p:cBhvr>
                                        <p:cTn id="85" dur="500"/>
                                        <p:tgtEl>
                                          <p:spTgt spid="453"/>
                                        </p:tgtEl>
                                      </p:cBhvr>
                                    </p:animEffect>
                                  </p:childTnLst>
                                </p:cTn>
                              </p:par>
                              <p:par>
                                <p:cTn id="86" presetID="22" presetClass="entr" presetSubtype="1" fill="hold" nodeType="withEffect">
                                  <p:stCondLst>
                                    <p:cond delay="0"/>
                                  </p:stCondLst>
                                  <p:childTnLst>
                                    <p:set>
                                      <p:cBhvr>
                                        <p:cTn id="87" dur="1" fill="hold">
                                          <p:stCondLst>
                                            <p:cond delay="0"/>
                                          </p:stCondLst>
                                        </p:cTn>
                                        <p:tgtEl>
                                          <p:spTgt spid="452"/>
                                        </p:tgtEl>
                                        <p:attrNameLst>
                                          <p:attrName>style.visibility</p:attrName>
                                        </p:attrNameLst>
                                      </p:cBhvr>
                                      <p:to>
                                        <p:strVal val="visible"/>
                                      </p:to>
                                    </p:set>
                                    <p:animEffect transition="in" filter="wipe(up)">
                                      <p:cBhvr>
                                        <p:cTn id="88" dur="500"/>
                                        <p:tgtEl>
                                          <p:spTgt spid="452"/>
                                        </p:tgtEl>
                                      </p:cBhvr>
                                    </p:animEffect>
                                  </p:childTnLst>
                                </p:cTn>
                              </p:par>
                              <p:par>
                                <p:cTn id="89" presetID="22" presetClass="entr" presetSubtype="1" fill="hold" nodeType="withEffect">
                                  <p:stCondLst>
                                    <p:cond delay="0"/>
                                  </p:stCondLst>
                                  <p:childTnLst>
                                    <p:set>
                                      <p:cBhvr>
                                        <p:cTn id="90" dur="1" fill="hold">
                                          <p:stCondLst>
                                            <p:cond delay="0"/>
                                          </p:stCondLst>
                                        </p:cTn>
                                        <p:tgtEl>
                                          <p:spTgt spid="454"/>
                                        </p:tgtEl>
                                        <p:attrNameLst>
                                          <p:attrName>style.visibility</p:attrName>
                                        </p:attrNameLst>
                                      </p:cBhvr>
                                      <p:to>
                                        <p:strVal val="visible"/>
                                      </p:to>
                                    </p:set>
                                    <p:animEffect transition="in" filter="wipe(up)">
                                      <p:cBhvr>
                                        <p:cTn id="91" dur="500"/>
                                        <p:tgtEl>
                                          <p:spTgt spid="454"/>
                                        </p:tgtEl>
                                      </p:cBhvr>
                                    </p:animEffect>
                                  </p:childTnLst>
                                </p:cTn>
                              </p:par>
                              <p:par>
                                <p:cTn id="92" presetID="22" presetClass="entr" presetSubtype="1" fill="hold" nodeType="withEffect">
                                  <p:stCondLst>
                                    <p:cond delay="0"/>
                                  </p:stCondLst>
                                  <p:childTnLst>
                                    <p:set>
                                      <p:cBhvr>
                                        <p:cTn id="93" dur="1" fill="hold">
                                          <p:stCondLst>
                                            <p:cond delay="0"/>
                                          </p:stCondLst>
                                        </p:cTn>
                                        <p:tgtEl>
                                          <p:spTgt spid="455"/>
                                        </p:tgtEl>
                                        <p:attrNameLst>
                                          <p:attrName>style.visibility</p:attrName>
                                        </p:attrNameLst>
                                      </p:cBhvr>
                                      <p:to>
                                        <p:strVal val="visible"/>
                                      </p:to>
                                    </p:set>
                                    <p:animEffect transition="in" filter="wipe(up)">
                                      <p:cBhvr>
                                        <p:cTn id="94" dur="500"/>
                                        <p:tgtEl>
                                          <p:spTgt spid="455"/>
                                        </p:tgtEl>
                                      </p:cBhvr>
                                    </p:animEffect>
                                  </p:childTnLst>
                                </p:cTn>
                              </p:par>
                              <p:par>
                                <p:cTn id="95" presetID="22" presetClass="entr" presetSubtype="1" fill="hold" nodeType="withEffect">
                                  <p:stCondLst>
                                    <p:cond delay="0"/>
                                  </p:stCondLst>
                                  <p:childTnLst>
                                    <p:set>
                                      <p:cBhvr>
                                        <p:cTn id="96" dur="1" fill="hold">
                                          <p:stCondLst>
                                            <p:cond delay="0"/>
                                          </p:stCondLst>
                                        </p:cTn>
                                        <p:tgtEl>
                                          <p:spTgt spid="456"/>
                                        </p:tgtEl>
                                        <p:attrNameLst>
                                          <p:attrName>style.visibility</p:attrName>
                                        </p:attrNameLst>
                                      </p:cBhvr>
                                      <p:to>
                                        <p:strVal val="visible"/>
                                      </p:to>
                                    </p:set>
                                    <p:animEffect transition="in" filter="wipe(up)">
                                      <p:cBhvr>
                                        <p:cTn id="97" dur="500"/>
                                        <p:tgtEl>
                                          <p:spTgt spid="456"/>
                                        </p:tgtEl>
                                      </p:cBhvr>
                                    </p:animEffect>
                                  </p:childTnLst>
                                </p:cTn>
                              </p:par>
                              <p:par>
                                <p:cTn id="98" presetID="22" presetClass="entr" presetSubtype="1" fill="hold" nodeType="withEffect">
                                  <p:stCondLst>
                                    <p:cond delay="0"/>
                                  </p:stCondLst>
                                  <p:childTnLst>
                                    <p:set>
                                      <p:cBhvr>
                                        <p:cTn id="99" dur="1" fill="hold">
                                          <p:stCondLst>
                                            <p:cond delay="0"/>
                                          </p:stCondLst>
                                        </p:cTn>
                                        <p:tgtEl>
                                          <p:spTgt spid="457"/>
                                        </p:tgtEl>
                                        <p:attrNameLst>
                                          <p:attrName>style.visibility</p:attrName>
                                        </p:attrNameLst>
                                      </p:cBhvr>
                                      <p:to>
                                        <p:strVal val="visible"/>
                                      </p:to>
                                    </p:set>
                                    <p:animEffect transition="in" filter="wipe(up)">
                                      <p:cBhvr>
                                        <p:cTn id="100" dur="500"/>
                                        <p:tgtEl>
                                          <p:spTgt spid="457"/>
                                        </p:tgtEl>
                                      </p:cBhvr>
                                    </p:animEffect>
                                  </p:childTnLst>
                                </p:cTn>
                              </p:par>
                            </p:childTnLst>
                          </p:cTn>
                        </p:par>
                        <p:par>
                          <p:cTn id="101" fill="hold">
                            <p:stCondLst>
                              <p:cond delay="4500"/>
                            </p:stCondLst>
                            <p:childTnLst>
                              <p:par>
                                <p:cTn id="102" presetID="42" presetClass="entr" presetSubtype="0" fill="hold" nodeType="afterEffect">
                                  <p:stCondLst>
                                    <p:cond delay="0"/>
                                  </p:stCondLst>
                                  <p:childTnLst>
                                    <p:set>
                                      <p:cBhvr>
                                        <p:cTn id="103" dur="1" fill="hold">
                                          <p:stCondLst>
                                            <p:cond delay="0"/>
                                          </p:stCondLst>
                                        </p:cTn>
                                        <p:tgtEl>
                                          <p:spTgt spid="501"/>
                                        </p:tgtEl>
                                        <p:attrNameLst>
                                          <p:attrName>style.visibility</p:attrName>
                                        </p:attrNameLst>
                                      </p:cBhvr>
                                      <p:to>
                                        <p:strVal val="visible"/>
                                      </p:to>
                                    </p:set>
                                    <p:animEffect transition="in" filter="fade">
                                      <p:cBhvr>
                                        <p:cTn id="104" dur="500"/>
                                        <p:tgtEl>
                                          <p:spTgt spid="501"/>
                                        </p:tgtEl>
                                      </p:cBhvr>
                                    </p:animEffect>
                                    <p:anim calcmode="lin" valueType="num">
                                      <p:cBhvr>
                                        <p:cTn id="105" dur="500" fill="hold"/>
                                        <p:tgtEl>
                                          <p:spTgt spid="501"/>
                                        </p:tgtEl>
                                        <p:attrNameLst>
                                          <p:attrName>ppt_x</p:attrName>
                                        </p:attrNameLst>
                                      </p:cBhvr>
                                      <p:tavLst>
                                        <p:tav tm="0">
                                          <p:val>
                                            <p:strVal val="#ppt_x"/>
                                          </p:val>
                                        </p:tav>
                                        <p:tav tm="100000">
                                          <p:val>
                                            <p:strVal val="#ppt_x"/>
                                          </p:val>
                                        </p:tav>
                                      </p:tavLst>
                                    </p:anim>
                                    <p:anim calcmode="lin" valueType="num">
                                      <p:cBhvr>
                                        <p:cTn id="106" dur="500" fill="hold"/>
                                        <p:tgtEl>
                                          <p:spTgt spid="501"/>
                                        </p:tgtEl>
                                        <p:attrNameLst>
                                          <p:attrName>ppt_y</p:attrName>
                                        </p:attrNameLst>
                                      </p:cBhvr>
                                      <p:tavLst>
                                        <p:tav tm="0">
                                          <p:val>
                                            <p:strVal val="#ppt_y+.1"/>
                                          </p:val>
                                        </p:tav>
                                        <p:tav tm="100000">
                                          <p:val>
                                            <p:strVal val="#ppt_y"/>
                                          </p:val>
                                        </p:tav>
                                      </p:tavLst>
                                    </p:anim>
                                  </p:childTnLst>
                                </p:cTn>
                              </p:par>
                              <p:par>
                                <p:cTn id="107" presetID="42" presetClass="entr" presetSubtype="0" fill="hold" nodeType="withEffect">
                                  <p:stCondLst>
                                    <p:cond delay="0"/>
                                  </p:stCondLst>
                                  <p:childTnLst>
                                    <p:set>
                                      <p:cBhvr>
                                        <p:cTn id="108" dur="1" fill="hold">
                                          <p:stCondLst>
                                            <p:cond delay="0"/>
                                          </p:stCondLst>
                                        </p:cTn>
                                        <p:tgtEl>
                                          <p:spTgt spid="506"/>
                                        </p:tgtEl>
                                        <p:attrNameLst>
                                          <p:attrName>style.visibility</p:attrName>
                                        </p:attrNameLst>
                                      </p:cBhvr>
                                      <p:to>
                                        <p:strVal val="visible"/>
                                      </p:to>
                                    </p:set>
                                    <p:animEffect transition="in" filter="fade">
                                      <p:cBhvr>
                                        <p:cTn id="109" dur="500"/>
                                        <p:tgtEl>
                                          <p:spTgt spid="506"/>
                                        </p:tgtEl>
                                      </p:cBhvr>
                                    </p:animEffect>
                                    <p:anim calcmode="lin" valueType="num">
                                      <p:cBhvr>
                                        <p:cTn id="110" dur="500" fill="hold"/>
                                        <p:tgtEl>
                                          <p:spTgt spid="506"/>
                                        </p:tgtEl>
                                        <p:attrNameLst>
                                          <p:attrName>ppt_x</p:attrName>
                                        </p:attrNameLst>
                                      </p:cBhvr>
                                      <p:tavLst>
                                        <p:tav tm="0">
                                          <p:val>
                                            <p:strVal val="#ppt_x"/>
                                          </p:val>
                                        </p:tav>
                                        <p:tav tm="100000">
                                          <p:val>
                                            <p:strVal val="#ppt_x"/>
                                          </p:val>
                                        </p:tav>
                                      </p:tavLst>
                                    </p:anim>
                                    <p:anim calcmode="lin" valueType="num">
                                      <p:cBhvr>
                                        <p:cTn id="111" dur="500" fill="hold"/>
                                        <p:tgtEl>
                                          <p:spTgt spid="506"/>
                                        </p:tgtEl>
                                        <p:attrNameLst>
                                          <p:attrName>ppt_y</p:attrName>
                                        </p:attrNameLst>
                                      </p:cBhvr>
                                      <p:tavLst>
                                        <p:tav tm="0">
                                          <p:val>
                                            <p:strVal val="#ppt_y+.1"/>
                                          </p:val>
                                        </p:tav>
                                        <p:tav tm="100000">
                                          <p:val>
                                            <p:strVal val="#ppt_y"/>
                                          </p:val>
                                        </p:tav>
                                      </p:tavLst>
                                    </p:anim>
                                  </p:childTnLst>
                                </p:cTn>
                              </p:par>
                              <p:par>
                                <p:cTn id="112" presetID="42" presetClass="entr" presetSubtype="0" fill="hold" nodeType="withEffect">
                                  <p:stCondLst>
                                    <p:cond delay="0"/>
                                  </p:stCondLst>
                                  <p:childTnLst>
                                    <p:set>
                                      <p:cBhvr>
                                        <p:cTn id="113" dur="1" fill="hold">
                                          <p:stCondLst>
                                            <p:cond delay="0"/>
                                          </p:stCondLst>
                                        </p:cTn>
                                        <p:tgtEl>
                                          <p:spTgt spid="511"/>
                                        </p:tgtEl>
                                        <p:attrNameLst>
                                          <p:attrName>style.visibility</p:attrName>
                                        </p:attrNameLst>
                                      </p:cBhvr>
                                      <p:to>
                                        <p:strVal val="visible"/>
                                      </p:to>
                                    </p:set>
                                    <p:animEffect transition="in" filter="fade">
                                      <p:cBhvr>
                                        <p:cTn id="114" dur="500"/>
                                        <p:tgtEl>
                                          <p:spTgt spid="511"/>
                                        </p:tgtEl>
                                      </p:cBhvr>
                                    </p:animEffect>
                                    <p:anim calcmode="lin" valueType="num">
                                      <p:cBhvr>
                                        <p:cTn id="115" dur="500" fill="hold"/>
                                        <p:tgtEl>
                                          <p:spTgt spid="511"/>
                                        </p:tgtEl>
                                        <p:attrNameLst>
                                          <p:attrName>ppt_x</p:attrName>
                                        </p:attrNameLst>
                                      </p:cBhvr>
                                      <p:tavLst>
                                        <p:tav tm="0">
                                          <p:val>
                                            <p:strVal val="#ppt_x"/>
                                          </p:val>
                                        </p:tav>
                                        <p:tav tm="100000">
                                          <p:val>
                                            <p:strVal val="#ppt_x"/>
                                          </p:val>
                                        </p:tav>
                                      </p:tavLst>
                                    </p:anim>
                                    <p:anim calcmode="lin" valueType="num">
                                      <p:cBhvr>
                                        <p:cTn id="116" dur="500" fill="hold"/>
                                        <p:tgtEl>
                                          <p:spTgt spid="511"/>
                                        </p:tgtEl>
                                        <p:attrNameLst>
                                          <p:attrName>ppt_y</p:attrName>
                                        </p:attrNameLst>
                                      </p:cBhvr>
                                      <p:tavLst>
                                        <p:tav tm="0">
                                          <p:val>
                                            <p:strVal val="#ppt_y+.1"/>
                                          </p:val>
                                        </p:tav>
                                        <p:tav tm="100000">
                                          <p:val>
                                            <p:strVal val="#ppt_y"/>
                                          </p:val>
                                        </p:tav>
                                      </p:tavLst>
                                    </p:anim>
                                  </p:childTnLst>
                                </p:cTn>
                              </p:par>
                              <p:par>
                                <p:cTn id="117" presetID="42" presetClass="entr" presetSubtype="0" fill="hold" nodeType="withEffect">
                                  <p:stCondLst>
                                    <p:cond delay="0"/>
                                  </p:stCondLst>
                                  <p:childTnLst>
                                    <p:set>
                                      <p:cBhvr>
                                        <p:cTn id="118" dur="1" fill="hold">
                                          <p:stCondLst>
                                            <p:cond delay="0"/>
                                          </p:stCondLst>
                                        </p:cTn>
                                        <p:tgtEl>
                                          <p:spTgt spid="516"/>
                                        </p:tgtEl>
                                        <p:attrNameLst>
                                          <p:attrName>style.visibility</p:attrName>
                                        </p:attrNameLst>
                                      </p:cBhvr>
                                      <p:to>
                                        <p:strVal val="visible"/>
                                      </p:to>
                                    </p:set>
                                    <p:animEffect transition="in" filter="fade">
                                      <p:cBhvr>
                                        <p:cTn id="119" dur="500"/>
                                        <p:tgtEl>
                                          <p:spTgt spid="516"/>
                                        </p:tgtEl>
                                      </p:cBhvr>
                                    </p:animEffect>
                                    <p:anim calcmode="lin" valueType="num">
                                      <p:cBhvr>
                                        <p:cTn id="120" dur="500" fill="hold"/>
                                        <p:tgtEl>
                                          <p:spTgt spid="516"/>
                                        </p:tgtEl>
                                        <p:attrNameLst>
                                          <p:attrName>ppt_x</p:attrName>
                                        </p:attrNameLst>
                                      </p:cBhvr>
                                      <p:tavLst>
                                        <p:tav tm="0">
                                          <p:val>
                                            <p:strVal val="#ppt_x"/>
                                          </p:val>
                                        </p:tav>
                                        <p:tav tm="100000">
                                          <p:val>
                                            <p:strVal val="#ppt_x"/>
                                          </p:val>
                                        </p:tav>
                                      </p:tavLst>
                                    </p:anim>
                                    <p:anim calcmode="lin" valueType="num">
                                      <p:cBhvr>
                                        <p:cTn id="121" dur="500" fill="hold"/>
                                        <p:tgtEl>
                                          <p:spTgt spid="516"/>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521"/>
                                        </p:tgtEl>
                                        <p:attrNameLst>
                                          <p:attrName>style.visibility</p:attrName>
                                        </p:attrNameLst>
                                      </p:cBhvr>
                                      <p:to>
                                        <p:strVal val="visible"/>
                                      </p:to>
                                    </p:set>
                                    <p:animEffect transition="in" filter="fade">
                                      <p:cBhvr>
                                        <p:cTn id="124" dur="500"/>
                                        <p:tgtEl>
                                          <p:spTgt spid="521"/>
                                        </p:tgtEl>
                                      </p:cBhvr>
                                    </p:animEffect>
                                    <p:anim calcmode="lin" valueType="num">
                                      <p:cBhvr>
                                        <p:cTn id="125" dur="500" fill="hold"/>
                                        <p:tgtEl>
                                          <p:spTgt spid="521"/>
                                        </p:tgtEl>
                                        <p:attrNameLst>
                                          <p:attrName>ppt_x</p:attrName>
                                        </p:attrNameLst>
                                      </p:cBhvr>
                                      <p:tavLst>
                                        <p:tav tm="0">
                                          <p:val>
                                            <p:strVal val="#ppt_x"/>
                                          </p:val>
                                        </p:tav>
                                        <p:tav tm="100000">
                                          <p:val>
                                            <p:strVal val="#ppt_x"/>
                                          </p:val>
                                        </p:tav>
                                      </p:tavLst>
                                    </p:anim>
                                    <p:anim calcmode="lin" valueType="num">
                                      <p:cBhvr>
                                        <p:cTn id="126" dur="500" fill="hold"/>
                                        <p:tgtEl>
                                          <p:spTgt spid="521"/>
                                        </p:tgtEl>
                                        <p:attrNameLst>
                                          <p:attrName>ppt_y</p:attrName>
                                        </p:attrNameLst>
                                      </p:cBhvr>
                                      <p:tavLst>
                                        <p:tav tm="0">
                                          <p:val>
                                            <p:strVal val="#ppt_y+.1"/>
                                          </p:val>
                                        </p:tav>
                                        <p:tav tm="100000">
                                          <p:val>
                                            <p:strVal val="#ppt_y"/>
                                          </p:val>
                                        </p:tav>
                                      </p:tavLst>
                                    </p:anim>
                                  </p:childTnLst>
                                </p:cTn>
                              </p:par>
                              <p:par>
                                <p:cTn id="127" presetID="42" presetClass="entr" presetSubtype="0" fill="hold" nodeType="withEffect">
                                  <p:stCondLst>
                                    <p:cond delay="0"/>
                                  </p:stCondLst>
                                  <p:childTnLst>
                                    <p:set>
                                      <p:cBhvr>
                                        <p:cTn id="128" dur="1" fill="hold">
                                          <p:stCondLst>
                                            <p:cond delay="0"/>
                                          </p:stCondLst>
                                        </p:cTn>
                                        <p:tgtEl>
                                          <p:spTgt spid="526"/>
                                        </p:tgtEl>
                                        <p:attrNameLst>
                                          <p:attrName>style.visibility</p:attrName>
                                        </p:attrNameLst>
                                      </p:cBhvr>
                                      <p:to>
                                        <p:strVal val="visible"/>
                                      </p:to>
                                    </p:set>
                                    <p:animEffect transition="in" filter="fade">
                                      <p:cBhvr>
                                        <p:cTn id="129" dur="500"/>
                                        <p:tgtEl>
                                          <p:spTgt spid="526"/>
                                        </p:tgtEl>
                                      </p:cBhvr>
                                    </p:animEffect>
                                    <p:anim calcmode="lin" valueType="num">
                                      <p:cBhvr>
                                        <p:cTn id="130" dur="500" fill="hold"/>
                                        <p:tgtEl>
                                          <p:spTgt spid="526"/>
                                        </p:tgtEl>
                                        <p:attrNameLst>
                                          <p:attrName>ppt_x</p:attrName>
                                        </p:attrNameLst>
                                      </p:cBhvr>
                                      <p:tavLst>
                                        <p:tav tm="0">
                                          <p:val>
                                            <p:strVal val="#ppt_x"/>
                                          </p:val>
                                        </p:tav>
                                        <p:tav tm="100000">
                                          <p:val>
                                            <p:strVal val="#ppt_x"/>
                                          </p:val>
                                        </p:tav>
                                      </p:tavLst>
                                    </p:anim>
                                    <p:anim calcmode="lin" valueType="num">
                                      <p:cBhvr>
                                        <p:cTn id="131" dur="500" fill="hold"/>
                                        <p:tgtEl>
                                          <p:spTgt spid="526"/>
                                        </p:tgtEl>
                                        <p:attrNameLst>
                                          <p:attrName>ppt_y</p:attrName>
                                        </p:attrNameLst>
                                      </p:cBhvr>
                                      <p:tavLst>
                                        <p:tav tm="0">
                                          <p:val>
                                            <p:strVal val="#ppt_y+.1"/>
                                          </p:val>
                                        </p:tav>
                                        <p:tav tm="100000">
                                          <p:val>
                                            <p:strVal val="#ppt_y"/>
                                          </p:val>
                                        </p:tav>
                                      </p:tavLst>
                                    </p:anim>
                                  </p:childTnLst>
                                </p:cTn>
                              </p:par>
                              <p:par>
                                <p:cTn id="132" presetID="42" presetClass="entr" presetSubtype="0" fill="hold" nodeType="withEffect">
                                  <p:stCondLst>
                                    <p:cond delay="0"/>
                                  </p:stCondLst>
                                  <p:childTnLst>
                                    <p:set>
                                      <p:cBhvr>
                                        <p:cTn id="133" dur="1" fill="hold">
                                          <p:stCondLst>
                                            <p:cond delay="0"/>
                                          </p:stCondLst>
                                        </p:cTn>
                                        <p:tgtEl>
                                          <p:spTgt spid="531"/>
                                        </p:tgtEl>
                                        <p:attrNameLst>
                                          <p:attrName>style.visibility</p:attrName>
                                        </p:attrNameLst>
                                      </p:cBhvr>
                                      <p:to>
                                        <p:strVal val="visible"/>
                                      </p:to>
                                    </p:set>
                                    <p:animEffect transition="in" filter="fade">
                                      <p:cBhvr>
                                        <p:cTn id="134" dur="500"/>
                                        <p:tgtEl>
                                          <p:spTgt spid="531"/>
                                        </p:tgtEl>
                                      </p:cBhvr>
                                    </p:animEffect>
                                    <p:anim calcmode="lin" valueType="num">
                                      <p:cBhvr>
                                        <p:cTn id="135" dur="500" fill="hold"/>
                                        <p:tgtEl>
                                          <p:spTgt spid="531"/>
                                        </p:tgtEl>
                                        <p:attrNameLst>
                                          <p:attrName>ppt_x</p:attrName>
                                        </p:attrNameLst>
                                      </p:cBhvr>
                                      <p:tavLst>
                                        <p:tav tm="0">
                                          <p:val>
                                            <p:strVal val="#ppt_x"/>
                                          </p:val>
                                        </p:tav>
                                        <p:tav tm="100000">
                                          <p:val>
                                            <p:strVal val="#ppt_x"/>
                                          </p:val>
                                        </p:tav>
                                      </p:tavLst>
                                    </p:anim>
                                    <p:anim calcmode="lin" valueType="num">
                                      <p:cBhvr>
                                        <p:cTn id="136" dur="500" fill="hold"/>
                                        <p:tgtEl>
                                          <p:spTgt spid="531"/>
                                        </p:tgtEl>
                                        <p:attrNameLst>
                                          <p:attrName>ppt_y</p:attrName>
                                        </p:attrNameLst>
                                      </p:cBhvr>
                                      <p:tavLst>
                                        <p:tav tm="0">
                                          <p:val>
                                            <p:strVal val="#ppt_y+.1"/>
                                          </p:val>
                                        </p:tav>
                                        <p:tav tm="100000">
                                          <p:val>
                                            <p:strVal val="#ppt_y"/>
                                          </p:val>
                                        </p:tav>
                                      </p:tavLst>
                                    </p:anim>
                                  </p:childTnLst>
                                </p:cTn>
                              </p:par>
                              <p:par>
                                <p:cTn id="137" presetID="42" presetClass="entr" presetSubtype="0" fill="hold" nodeType="withEffect">
                                  <p:stCondLst>
                                    <p:cond delay="0"/>
                                  </p:stCondLst>
                                  <p:childTnLst>
                                    <p:set>
                                      <p:cBhvr>
                                        <p:cTn id="138" dur="1" fill="hold">
                                          <p:stCondLst>
                                            <p:cond delay="0"/>
                                          </p:stCondLst>
                                        </p:cTn>
                                        <p:tgtEl>
                                          <p:spTgt spid="536"/>
                                        </p:tgtEl>
                                        <p:attrNameLst>
                                          <p:attrName>style.visibility</p:attrName>
                                        </p:attrNameLst>
                                      </p:cBhvr>
                                      <p:to>
                                        <p:strVal val="visible"/>
                                      </p:to>
                                    </p:set>
                                    <p:animEffect transition="in" filter="fade">
                                      <p:cBhvr>
                                        <p:cTn id="139" dur="500"/>
                                        <p:tgtEl>
                                          <p:spTgt spid="536"/>
                                        </p:tgtEl>
                                      </p:cBhvr>
                                    </p:animEffect>
                                    <p:anim calcmode="lin" valueType="num">
                                      <p:cBhvr>
                                        <p:cTn id="140" dur="500" fill="hold"/>
                                        <p:tgtEl>
                                          <p:spTgt spid="536"/>
                                        </p:tgtEl>
                                        <p:attrNameLst>
                                          <p:attrName>ppt_x</p:attrName>
                                        </p:attrNameLst>
                                      </p:cBhvr>
                                      <p:tavLst>
                                        <p:tav tm="0">
                                          <p:val>
                                            <p:strVal val="#ppt_x"/>
                                          </p:val>
                                        </p:tav>
                                        <p:tav tm="100000">
                                          <p:val>
                                            <p:strVal val="#ppt_x"/>
                                          </p:val>
                                        </p:tav>
                                      </p:tavLst>
                                    </p:anim>
                                    <p:anim calcmode="lin" valueType="num">
                                      <p:cBhvr>
                                        <p:cTn id="141" dur="500" fill="hold"/>
                                        <p:tgtEl>
                                          <p:spTgt spid="536"/>
                                        </p:tgtEl>
                                        <p:attrNameLst>
                                          <p:attrName>ppt_y</p:attrName>
                                        </p:attrNameLst>
                                      </p:cBhvr>
                                      <p:tavLst>
                                        <p:tav tm="0">
                                          <p:val>
                                            <p:strVal val="#ppt_y+.1"/>
                                          </p:val>
                                        </p:tav>
                                        <p:tav tm="100000">
                                          <p:val>
                                            <p:strVal val="#ppt_y"/>
                                          </p:val>
                                        </p:tav>
                                      </p:tavLst>
                                    </p:anim>
                                  </p:childTnLst>
                                </p:cTn>
                              </p:par>
                              <p:par>
                                <p:cTn id="142" presetID="42" presetClass="entr" presetSubtype="0" fill="hold" nodeType="withEffect">
                                  <p:stCondLst>
                                    <p:cond delay="0"/>
                                  </p:stCondLst>
                                  <p:childTnLst>
                                    <p:set>
                                      <p:cBhvr>
                                        <p:cTn id="143" dur="1" fill="hold">
                                          <p:stCondLst>
                                            <p:cond delay="0"/>
                                          </p:stCondLst>
                                        </p:cTn>
                                        <p:tgtEl>
                                          <p:spTgt spid="541"/>
                                        </p:tgtEl>
                                        <p:attrNameLst>
                                          <p:attrName>style.visibility</p:attrName>
                                        </p:attrNameLst>
                                      </p:cBhvr>
                                      <p:to>
                                        <p:strVal val="visible"/>
                                      </p:to>
                                    </p:set>
                                    <p:animEffect transition="in" filter="fade">
                                      <p:cBhvr>
                                        <p:cTn id="144" dur="500"/>
                                        <p:tgtEl>
                                          <p:spTgt spid="541"/>
                                        </p:tgtEl>
                                      </p:cBhvr>
                                    </p:animEffect>
                                    <p:anim calcmode="lin" valueType="num">
                                      <p:cBhvr>
                                        <p:cTn id="145" dur="500" fill="hold"/>
                                        <p:tgtEl>
                                          <p:spTgt spid="541"/>
                                        </p:tgtEl>
                                        <p:attrNameLst>
                                          <p:attrName>ppt_x</p:attrName>
                                        </p:attrNameLst>
                                      </p:cBhvr>
                                      <p:tavLst>
                                        <p:tav tm="0">
                                          <p:val>
                                            <p:strVal val="#ppt_x"/>
                                          </p:val>
                                        </p:tav>
                                        <p:tav tm="100000">
                                          <p:val>
                                            <p:strVal val="#ppt_x"/>
                                          </p:val>
                                        </p:tav>
                                      </p:tavLst>
                                    </p:anim>
                                    <p:anim calcmode="lin" valueType="num">
                                      <p:cBhvr>
                                        <p:cTn id="146" dur="500" fill="hold"/>
                                        <p:tgtEl>
                                          <p:spTgt spid="541"/>
                                        </p:tgtEl>
                                        <p:attrNameLst>
                                          <p:attrName>ppt_y</p:attrName>
                                        </p:attrNameLst>
                                      </p:cBhvr>
                                      <p:tavLst>
                                        <p:tav tm="0">
                                          <p:val>
                                            <p:strVal val="#ppt_y+.1"/>
                                          </p:val>
                                        </p:tav>
                                        <p:tav tm="100000">
                                          <p:val>
                                            <p:strVal val="#ppt_y"/>
                                          </p:val>
                                        </p:tav>
                                      </p:tavLst>
                                    </p:anim>
                                  </p:childTnLst>
                                </p:cTn>
                              </p:par>
                              <p:par>
                                <p:cTn id="147" presetID="42" presetClass="entr" presetSubtype="0" fill="hold" nodeType="withEffect">
                                  <p:stCondLst>
                                    <p:cond delay="0"/>
                                  </p:stCondLst>
                                  <p:childTnLst>
                                    <p:set>
                                      <p:cBhvr>
                                        <p:cTn id="148" dur="1" fill="hold">
                                          <p:stCondLst>
                                            <p:cond delay="0"/>
                                          </p:stCondLst>
                                        </p:cTn>
                                        <p:tgtEl>
                                          <p:spTgt spid="546"/>
                                        </p:tgtEl>
                                        <p:attrNameLst>
                                          <p:attrName>style.visibility</p:attrName>
                                        </p:attrNameLst>
                                      </p:cBhvr>
                                      <p:to>
                                        <p:strVal val="visible"/>
                                      </p:to>
                                    </p:set>
                                    <p:animEffect transition="in" filter="fade">
                                      <p:cBhvr>
                                        <p:cTn id="149" dur="500"/>
                                        <p:tgtEl>
                                          <p:spTgt spid="546"/>
                                        </p:tgtEl>
                                      </p:cBhvr>
                                    </p:animEffect>
                                    <p:anim calcmode="lin" valueType="num">
                                      <p:cBhvr>
                                        <p:cTn id="150" dur="500" fill="hold"/>
                                        <p:tgtEl>
                                          <p:spTgt spid="546"/>
                                        </p:tgtEl>
                                        <p:attrNameLst>
                                          <p:attrName>ppt_x</p:attrName>
                                        </p:attrNameLst>
                                      </p:cBhvr>
                                      <p:tavLst>
                                        <p:tav tm="0">
                                          <p:val>
                                            <p:strVal val="#ppt_x"/>
                                          </p:val>
                                        </p:tav>
                                        <p:tav tm="100000">
                                          <p:val>
                                            <p:strVal val="#ppt_x"/>
                                          </p:val>
                                        </p:tav>
                                      </p:tavLst>
                                    </p:anim>
                                    <p:anim calcmode="lin" valueType="num">
                                      <p:cBhvr>
                                        <p:cTn id="151" dur="500" fill="hold"/>
                                        <p:tgtEl>
                                          <p:spTgt spid="546"/>
                                        </p:tgtEl>
                                        <p:attrNameLst>
                                          <p:attrName>ppt_y</p:attrName>
                                        </p:attrNameLst>
                                      </p:cBhvr>
                                      <p:tavLst>
                                        <p:tav tm="0">
                                          <p:val>
                                            <p:strVal val="#ppt_y+.1"/>
                                          </p:val>
                                        </p:tav>
                                        <p:tav tm="100000">
                                          <p:val>
                                            <p:strVal val="#ppt_y"/>
                                          </p:val>
                                        </p:tav>
                                      </p:tavLst>
                                    </p:anim>
                                  </p:childTnLst>
                                </p:cTn>
                              </p:par>
                            </p:childTnLst>
                          </p:cTn>
                        </p:par>
                        <p:par>
                          <p:cTn id="152" fill="hold">
                            <p:stCondLst>
                              <p:cond delay="5000"/>
                            </p:stCondLst>
                            <p:childTnLst>
                              <p:par>
                                <p:cTn id="153" presetID="22" presetClass="entr" presetSubtype="1" fill="hold" nodeType="afterEffect">
                                  <p:stCondLst>
                                    <p:cond delay="0"/>
                                  </p:stCondLst>
                                  <p:childTnLst>
                                    <p:set>
                                      <p:cBhvr>
                                        <p:cTn id="154" dur="1" fill="hold">
                                          <p:stCondLst>
                                            <p:cond delay="0"/>
                                          </p:stCondLst>
                                        </p:cTn>
                                        <p:tgtEl>
                                          <p:spTgt spid="468"/>
                                        </p:tgtEl>
                                        <p:attrNameLst>
                                          <p:attrName>style.visibility</p:attrName>
                                        </p:attrNameLst>
                                      </p:cBhvr>
                                      <p:to>
                                        <p:strVal val="visible"/>
                                      </p:to>
                                    </p:set>
                                    <p:animEffect transition="in" filter="wipe(up)">
                                      <p:cBhvr>
                                        <p:cTn id="155" dur="500"/>
                                        <p:tgtEl>
                                          <p:spTgt spid="468"/>
                                        </p:tgtEl>
                                      </p:cBhvr>
                                    </p:animEffect>
                                  </p:childTnLst>
                                </p:cTn>
                              </p:par>
                              <p:par>
                                <p:cTn id="156" presetID="22" presetClass="entr" presetSubtype="1" fill="hold" nodeType="withEffect">
                                  <p:stCondLst>
                                    <p:cond delay="0"/>
                                  </p:stCondLst>
                                  <p:childTnLst>
                                    <p:set>
                                      <p:cBhvr>
                                        <p:cTn id="157" dur="1" fill="hold">
                                          <p:stCondLst>
                                            <p:cond delay="0"/>
                                          </p:stCondLst>
                                        </p:cTn>
                                        <p:tgtEl>
                                          <p:spTgt spid="469"/>
                                        </p:tgtEl>
                                        <p:attrNameLst>
                                          <p:attrName>style.visibility</p:attrName>
                                        </p:attrNameLst>
                                      </p:cBhvr>
                                      <p:to>
                                        <p:strVal val="visible"/>
                                      </p:to>
                                    </p:set>
                                    <p:animEffect transition="in" filter="wipe(up)">
                                      <p:cBhvr>
                                        <p:cTn id="158" dur="500"/>
                                        <p:tgtEl>
                                          <p:spTgt spid="469"/>
                                        </p:tgtEl>
                                      </p:cBhvr>
                                    </p:animEffect>
                                  </p:childTnLst>
                                </p:cTn>
                              </p:par>
                              <p:par>
                                <p:cTn id="159" presetID="22" presetClass="entr" presetSubtype="1" fill="hold" nodeType="withEffect">
                                  <p:stCondLst>
                                    <p:cond delay="0"/>
                                  </p:stCondLst>
                                  <p:childTnLst>
                                    <p:set>
                                      <p:cBhvr>
                                        <p:cTn id="160" dur="1" fill="hold">
                                          <p:stCondLst>
                                            <p:cond delay="0"/>
                                          </p:stCondLst>
                                        </p:cTn>
                                        <p:tgtEl>
                                          <p:spTgt spid="470"/>
                                        </p:tgtEl>
                                        <p:attrNameLst>
                                          <p:attrName>style.visibility</p:attrName>
                                        </p:attrNameLst>
                                      </p:cBhvr>
                                      <p:to>
                                        <p:strVal val="visible"/>
                                      </p:to>
                                    </p:set>
                                    <p:animEffect transition="in" filter="wipe(up)">
                                      <p:cBhvr>
                                        <p:cTn id="161" dur="500"/>
                                        <p:tgtEl>
                                          <p:spTgt spid="470"/>
                                        </p:tgtEl>
                                      </p:cBhvr>
                                    </p:animEffect>
                                  </p:childTnLst>
                                </p:cTn>
                              </p:par>
                              <p:par>
                                <p:cTn id="162" presetID="22" presetClass="entr" presetSubtype="1" fill="hold" nodeType="withEffect">
                                  <p:stCondLst>
                                    <p:cond delay="0"/>
                                  </p:stCondLst>
                                  <p:childTnLst>
                                    <p:set>
                                      <p:cBhvr>
                                        <p:cTn id="163" dur="1" fill="hold">
                                          <p:stCondLst>
                                            <p:cond delay="0"/>
                                          </p:stCondLst>
                                        </p:cTn>
                                        <p:tgtEl>
                                          <p:spTgt spid="471"/>
                                        </p:tgtEl>
                                        <p:attrNameLst>
                                          <p:attrName>style.visibility</p:attrName>
                                        </p:attrNameLst>
                                      </p:cBhvr>
                                      <p:to>
                                        <p:strVal val="visible"/>
                                      </p:to>
                                    </p:set>
                                    <p:animEffect transition="in" filter="wipe(up)">
                                      <p:cBhvr>
                                        <p:cTn id="164" dur="500"/>
                                        <p:tgtEl>
                                          <p:spTgt spid="471"/>
                                        </p:tgtEl>
                                      </p:cBhvr>
                                    </p:animEffect>
                                  </p:childTnLst>
                                </p:cTn>
                              </p:par>
                              <p:par>
                                <p:cTn id="165" presetID="22" presetClass="entr" presetSubtype="1" fill="hold" nodeType="withEffect">
                                  <p:stCondLst>
                                    <p:cond delay="0"/>
                                  </p:stCondLst>
                                  <p:childTnLst>
                                    <p:set>
                                      <p:cBhvr>
                                        <p:cTn id="166" dur="1" fill="hold">
                                          <p:stCondLst>
                                            <p:cond delay="0"/>
                                          </p:stCondLst>
                                        </p:cTn>
                                        <p:tgtEl>
                                          <p:spTgt spid="472"/>
                                        </p:tgtEl>
                                        <p:attrNameLst>
                                          <p:attrName>style.visibility</p:attrName>
                                        </p:attrNameLst>
                                      </p:cBhvr>
                                      <p:to>
                                        <p:strVal val="visible"/>
                                      </p:to>
                                    </p:set>
                                    <p:animEffect transition="in" filter="wipe(up)">
                                      <p:cBhvr>
                                        <p:cTn id="167" dur="500"/>
                                        <p:tgtEl>
                                          <p:spTgt spid="472"/>
                                        </p:tgtEl>
                                      </p:cBhvr>
                                    </p:animEffect>
                                  </p:childTnLst>
                                </p:cTn>
                              </p:par>
                              <p:par>
                                <p:cTn id="168" presetID="22" presetClass="entr" presetSubtype="1" fill="hold" nodeType="withEffect">
                                  <p:stCondLst>
                                    <p:cond delay="0"/>
                                  </p:stCondLst>
                                  <p:childTnLst>
                                    <p:set>
                                      <p:cBhvr>
                                        <p:cTn id="169" dur="1" fill="hold">
                                          <p:stCondLst>
                                            <p:cond delay="0"/>
                                          </p:stCondLst>
                                        </p:cTn>
                                        <p:tgtEl>
                                          <p:spTgt spid="473"/>
                                        </p:tgtEl>
                                        <p:attrNameLst>
                                          <p:attrName>style.visibility</p:attrName>
                                        </p:attrNameLst>
                                      </p:cBhvr>
                                      <p:to>
                                        <p:strVal val="visible"/>
                                      </p:to>
                                    </p:set>
                                    <p:animEffect transition="in" filter="wipe(up)">
                                      <p:cBhvr>
                                        <p:cTn id="170" dur="500"/>
                                        <p:tgtEl>
                                          <p:spTgt spid="473"/>
                                        </p:tgtEl>
                                      </p:cBhvr>
                                    </p:animEffect>
                                  </p:childTnLst>
                                </p:cTn>
                              </p:par>
                              <p:par>
                                <p:cTn id="171" presetID="22" presetClass="entr" presetSubtype="1" fill="hold" nodeType="withEffect">
                                  <p:stCondLst>
                                    <p:cond delay="0"/>
                                  </p:stCondLst>
                                  <p:childTnLst>
                                    <p:set>
                                      <p:cBhvr>
                                        <p:cTn id="172" dur="1" fill="hold">
                                          <p:stCondLst>
                                            <p:cond delay="0"/>
                                          </p:stCondLst>
                                        </p:cTn>
                                        <p:tgtEl>
                                          <p:spTgt spid="474"/>
                                        </p:tgtEl>
                                        <p:attrNameLst>
                                          <p:attrName>style.visibility</p:attrName>
                                        </p:attrNameLst>
                                      </p:cBhvr>
                                      <p:to>
                                        <p:strVal val="visible"/>
                                      </p:to>
                                    </p:set>
                                    <p:animEffect transition="in" filter="wipe(up)">
                                      <p:cBhvr>
                                        <p:cTn id="173" dur="500"/>
                                        <p:tgtEl>
                                          <p:spTgt spid="474"/>
                                        </p:tgtEl>
                                      </p:cBhvr>
                                    </p:animEffect>
                                  </p:childTnLst>
                                </p:cTn>
                              </p:par>
                              <p:par>
                                <p:cTn id="174" presetID="22" presetClass="entr" presetSubtype="1" fill="hold" nodeType="withEffect">
                                  <p:stCondLst>
                                    <p:cond delay="0"/>
                                  </p:stCondLst>
                                  <p:childTnLst>
                                    <p:set>
                                      <p:cBhvr>
                                        <p:cTn id="175" dur="1" fill="hold">
                                          <p:stCondLst>
                                            <p:cond delay="0"/>
                                          </p:stCondLst>
                                        </p:cTn>
                                        <p:tgtEl>
                                          <p:spTgt spid="475"/>
                                        </p:tgtEl>
                                        <p:attrNameLst>
                                          <p:attrName>style.visibility</p:attrName>
                                        </p:attrNameLst>
                                      </p:cBhvr>
                                      <p:to>
                                        <p:strVal val="visible"/>
                                      </p:to>
                                    </p:set>
                                    <p:animEffect transition="in" filter="wipe(up)">
                                      <p:cBhvr>
                                        <p:cTn id="176" dur="500"/>
                                        <p:tgtEl>
                                          <p:spTgt spid="475"/>
                                        </p:tgtEl>
                                      </p:cBhvr>
                                    </p:animEffect>
                                  </p:childTnLst>
                                </p:cTn>
                              </p:par>
                              <p:par>
                                <p:cTn id="177" presetID="22" presetClass="entr" presetSubtype="1" fill="hold" nodeType="withEffect">
                                  <p:stCondLst>
                                    <p:cond delay="0"/>
                                  </p:stCondLst>
                                  <p:childTnLst>
                                    <p:set>
                                      <p:cBhvr>
                                        <p:cTn id="178" dur="1" fill="hold">
                                          <p:stCondLst>
                                            <p:cond delay="0"/>
                                          </p:stCondLst>
                                        </p:cTn>
                                        <p:tgtEl>
                                          <p:spTgt spid="476"/>
                                        </p:tgtEl>
                                        <p:attrNameLst>
                                          <p:attrName>style.visibility</p:attrName>
                                        </p:attrNameLst>
                                      </p:cBhvr>
                                      <p:to>
                                        <p:strVal val="visible"/>
                                      </p:to>
                                    </p:set>
                                    <p:animEffect transition="in" filter="wipe(up)">
                                      <p:cBhvr>
                                        <p:cTn id="179" dur="500"/>
                                        <p:tgtEl>
                                          <p:spTgt spid="476"/>
                                        </p:tgtEl>
                                      </p:cBhvr>
                                    </p:animEffect>
                                  </p:childTnLst>
                                </p:cTn>
                              </p:par>
                              <p:par>
                                <p:cTn id="180" presetID="22" presetClass="entr" presetSubtype="1" fill="hold" nodeType="withEffect">
                                  <p:stCondLst>
                                    <p:cond delay="0"/>
                                  </p:stCondLst>
                                  <p:childTnLst>
                                    <p:set>
                                      <p:cBhvr>
                                        <p:cTn id="181" dur="1" fill="hold">
                                          <p:stCondLst>
                                            <p:cond delay="0"/>
                                          </p:stCondLst>
                                        </p:cTn>
                                        <p:tgtEl>
                                          <p:spTgt spid="477"/>
                                        </p:tgtEl>
                                        <p:attrNameLst>
                                          <p:attrName>style.visibility</p:attrName>
                                        </p:attrNameLst>
                                      </p:cBhvr>
                                      <p:to>
                                        <p:strVal val="visible"/>
                                      </p:to>
                                    </p:set>
                                    <p:animEffect transition="in" filter="wipe(up)">
                                      <p:cBhvr>
                                        <p:cTn id="182" dur="500"/>
                                        <p:tgtEl>
                                          <p:spTgt spid="477"/>
                                        </p:tgtEl>
                                      </p:cBhvr>
                                    </p:animEffect>
                                  </p:childTnLst>
                                </p:cTn>
                              </p:par>
                              <p:par>
                                <p:cTn id="183" presetID="22" presetClass="entr" presetSubtype="1" fill="hold" nodeType="withEffect">
                                  <p:stCondLst>
                                    <p:cond delay="0"/>
                                  </p:stCondLst>
                                  <p:childTnLst>
                                    <p:set>
                                      <p:cBhvr>
                                        <p:cTn id="184" dur="1" fill="hold">
                                          <p:stCondLst>
                                            <p:cond delay="0"/>
                                          </p:stCondLst>
                                        </p:cTn>
                                        <p:tgtEl>
                                          <p:spTgt spid="478"/>
                                        </p:tgtEl>
                                        <p:attrNameLst>
                                          <p:attrName>style.visibility</p:attrName>
                                        </p:attrNameLst>
                                      </p:cBhvr>
                                      <p:to>
                                        <p:strVal val="visible"/>
                                      </p:to>
                                    </p:set>
                                    <p:animEffect transition="in" filter="wipe(up)">
                                      <p:cBhvr>
                                        <p:cTn id="185" dur="500"/>
                                        <p:tgtEl>
                                          <p:spTgt spid="478"/>
                                        </p:tgtEl>
                                      </p:cBhvr>
                                    </p:animEffect>
                                  </p:childTnLst>
                                </p:cTn>
                              </p:par>
                              <p:par>
                                <p:cTn id="186" presetID="22" presetClass="entr" presetSubtype="1" fill="hold" nodeType="withEffect">
                                  <p:stCondLst>
                                    <p:cond delay="0"/>
                                  </p:stCondLst>
                                  <p:childTnLst>
                                    <p:set>
                                      <p:cBhvr>
                                        <p:cTn id="187" dur="1" fill="hold">
                                          <p:stCondLst>
                                            <p:cond delay="0"/>
                                          </p:stCondLst>
                                        </p:cTn>
                                        <p:tgtEl>
                                          <p:spTgt spid="479"/>
                                        </p:tgtEl>
                                        <p:attrNameLst>
                                          <p:attrName>style.visibility</p:attrName>
                                        </p:attrNameLst>
                                      </p:cBhvr>
                                      <p:to>
                                        <p:strVal val="visible"/>
                                      </p:to>
                                    </p:set>
                                    <p:animEffect transition="in" filter="wipe(up)">
                                      <p:cBhvr>
                                        <p:cTn id="188" dur="500"/>
                                        <p:tgtEl>
                                          <p:spTgt spid="479"/>
                                        </p:tgtEl>
                                      </p:cBhvr>
                                    </p:animEffect>
                                  </p:childTnLst>
                                </p:cTn>
                              </p:par>
                              <p:par>
                                <p:cTn id="189" presetID="22" presetClass="entr" presetSubtype="1" fill="hold" nodeType="withEffect">
                                  <p:stCondLst>
                                    <p:cond delay="0"/>
                                  </p:stCondLst>
                                  <p:childTnLst>
                                    <p:set>
                                      <p:cBhvr>
                                        <p:cTn id="190" dur="1" fill="hold">
                                          <p:stCondLst>
                                            <p:cond delay="0"/>
                                          </p:stCondLst>
                                        </p:cTn>
                                        <p:tgtEl>
                                          <p:spTgt spid="480"/>
                                        </p:tgtEl>
                                        <p:attrNameLst>
                                          <p:attrName>style.visibility</p:attrName>
                                        </p:attrNameLst>
                                      </p:cBhvr>
                                      <p:to>
                                        <p:strVal val="visible"/>
                                      </p:to>
                                    </p:set>
                                    <p:animEffect transition="in" filter="wipe(up)">
                                      <p:cBhvr>
                                        <p:cTn id="191" dur="500"/>
                                        <p:tgtEl>
                                          <p:spTgt spid="480"/>
                                        </p:tgtEl>
                                      </p:cBhvr>
                                    </p:animEffect>
                                  </p:childTnLst>
                                </p:cTn>
                              </p:par>
                              <p:par>
                                <p:cTn id="192" presetID="22" presetClass="entr" presetSubtype="1" fill="hold" nodeType="withEffect">
                                  <p:stCondLst>
                                    <p:cond delay="0"/>
                                  </p:stCondLst>
                                  <p:childTnLst>
                                    <p:set>
                                      <p:cBhvr>
                                        <p:cTn id="193" dur="1" fill="hold">
                                          <p:stCondLst>
                                            <p:cond delay="0"/>
                                          </p:stCondLst>
                                        </p:cTn>
                                        <p:tgtEl>
                                          <p:spTgt spid="481"/>
                                        </p:tgtEl>
                                        <p:attrNameLst>
                                          <p:attrName>style.visibility</p:attrName>
                                        </p:attrNameLst>
                                      </p:cBhvr>
                                      <p:to>
                                        <p:strVal val="visible"/>
                                      </p:to>
                                    </p:set>
                                    <p:animEffect transition="in" filter="wipe(up)">
                                      <p:cBhvr>
                                        <p:cTn id="194" dur="500"/>
                                        <p:tgtEl>
                                          <p:spTgt spid="481"/>
                                        </p:tgtEl>
                                      </p:cBhvr>
                                    </p:animEffect>
                                  </p:childTnLst>
                                </p:cTn>
                              </p:par>
                              <p:par>
                                <p:cTn id="195" presetID="22" presetClass="entr" presetSubtype="1" fill="hold" nodeType="withEffect">
                                  <p:stCondLst>
                                    <p:cond delay="0"/>
                                  </p:stCondLst>
                                  <p:childTnLst>
                                    <p:set>
                                      <p:cBhvr>
                                        <p:cTn id="196" dur="1" fill="hold">
                                          <p:stCondLst>
                                            <p:cond delay="0"/>
                                          </p:stCondLst>
                                        </p:cTn>
                                        <p:tgtEl>
                                          <p:spTgt spid="482"/>
                                        </p:tgtEl>
                                        <p:attrNameLst>
                                          <p:attrName>style.visibility</p:attrName>
                                        </p:attrNameLst>
                                      </p:cBhvr>
                                      <p:to>
                                        <p:strVal val="visible"/>
                                      </p:to>
                                    </p:set>
                                    <p:animEffect transition="in" filter="wipe(up)">
                                      <p:cBhvr>
                                        <p:cTn id="197" dur="500"/>
                                        <p:tgtEl>
                                          <p:spTgt spid="482"/>
                                        </p:tgtEl>
                                      </p:cBhvr>
                                    </p:animEffect>
                                  </p:childTnLst>
                                </p:cTn>
                              </p:par>
                              <p:par>
                                <p:cTn id="198" presetID="22" presetClass="entr" presetSubtype="1" fill="hold" nodeType="withEffect">
                                  <p:stCondLst>
                                    <p:cond delay="0"/>
                                  </p:stCondLst>
                                  <p:childTnLst>
                                    <p:set>
                                      <p:cBhvr>
                                        <p:cTn id="199" dur="1" fill="hold">
                                          <p:stCondLst>
                                            <p:cond delay="0"/>
                                          </p:stCondLst>
                                        </p:cTn>
                                        <p:tgtEl>
                                          <p:spTgt spid="483"/>
                                        </p:tgtEl>
                                        <p:attrNameLst>
                                          <p:attrName>style.visibility</p:attrName>
                                        </p:attrNameLst>
                                      </p:cBhvr>
                                      <p:to>
                                        <p:strVal val="visible"/>
                                      </p:to>
                                    </p:set>
                                    <p:animEffect transition="in" filter="wipe(up)">
                                      <p:cBhvr>
                                        <p:cTn id="200" dur="500"/>
                                        <p:tgtEl>
                                          <p:spTgt spid="483"/>
                                        </p:tgtEl>
                                      </p:cBhvr>
                                    </p:animEffect>
                                  </p:childTnLst>
                                </p:cTn>
                              </p:par>
                              <p:par>
                                <p:cTn id="201" presetID="22" presetClass="entr" presetSubtype="1" fill="hold" nodeType="withEffect">
                                  <p:stCondLst>
                                    <p:cond delay="0"/>
                                  </p:stCondLst>
                                  <p:childTnLst>
                                    <p:set>
                                      <p:cBhvr>
                                        <p:cTn id="202" dur="1" fill="hold">
                                          <p:stCondLst>
                                            <p:cond delay="0"/>
                                          </p:stCondLst>
                                        </p:cTn>
                                        <p:tgtEl>
                                          <p:spTgt spid="484"/>
                                        </p:tgtEl>
                                        <p:attrNameLst>
                                          <p:attrName>style.visibility</p:attrName>
                                        </p:attrNameLst>
                                      </p:cBhvr>
                                      <p:to>
                                        <p:strVal val="visible"/>
                                      </p:to>
                                    </p:set>
                                    <p:animEffect transition="in" filter="wipe(up)">
                                      <p:cBhvr>
                                        <p:cTn id="203" dur="500"/>
                                        <p:tgtEl>
                                          <p:spTgt spid="484"/>
                                        </p:tgtEl>
                                      </p:cBhvr>
                                    </p:animEffect>
                                  </p:childTnLst>
                                </p:cTn>
                              </p:par>
                              <p:par>
                                <p:cTn id="204" presetID="22" presetClass="entr" presetSubtype="1" fill="hold" nodeType="withEffect">
                                  <p:stCondLst>
                                    <p:cond delay="0"/>
                                  </p:stCondLst>
                                  <p:childTnLst>
                                    <p:set>
                                      <p:cBhvr>
                                        <p:cTn id="205" dur="1" fill="hold">
                                          <p:stCondLst>
                                            <p:cond delay="0"/>
                                          </p:stCondLst>
                                        </p:cTn>
                                        <p:tgtEl>
                                          <p:spTgt spid="485"/>
                                        </p:tgtEl>
                                        <p:attrNameLst>
                                          <p:attrName>style.visibility</p:attrName>
                                        </p:attrNameLst>
                                      </p:cBhvr>
                                      <p:to>
                                        <p:strVal val="visible"/>
                                      </p:to>
                                    </p:set>
                                    <p:animEffect transition="in" filter="wipe(up)">
                                      <p:cBhvr>
                                        <p:cTn id="206" dur="500"/>
                                        <p:tgtEl>
                                          <p:spTgt spid="485"/>
                                        </p:tgtEl>
                                      </p:cBhvr>
                                    </p:animEffect>
                                  </p:childTnLst>
                                </p:cTn>
                              </p:par>
                              <p:par>
                                <p:cTn id="207" presetID="22" presetClass="entr" presetSubtype="1" fill="hold" nodeType="withEffect">
                                  <p:stCondLst>
                                    <p:cond delay="0"/>
                                  </p:stCondLst>
                                  <p:childTnLst>
                                    <p:set>
                                      <p:cBhvr>
                                        <p:cTn id="208" dur="1" fill="hold">
                                          <p:stCondLst>
                                            <p:cond delay="0"/>
                                          </p:stCondLst>
                                        </p:cTn>
                                        <p:tgtEl>
                                          <p:spTgt spid="486"/>
                                        </p:tgtEl>
                                        <p:attrNameLst>
                                          <p:attrName>style.visibility</p:attrName>
                                        </p:attrNameLst>
                                      </p:cBhvr>
                                      <p:to>
                                        <p:strVal val="visible"/>
                                      </p:to>
                                    </p:set>
                                    <p:animEffect transition="in" filter="wipe(up)">
                                      <p:cBhvr>
                                        <p:cTn id="209" dur="500"/>
                                        <p:tgtEl>
                                          <p:spTgt spid="486"/>
                                        </p:tgtEl>
                                      </p:cBhvr>
                                    </p:animEffect>
                                  </p:childTnLst>
                                </p:cTn>
                              </p:par>
                              <p:par>
                                <p:cTn id="210" presetID="22" presetClass="entr" presetSubtype="1" fill="hold" nodeType="withEffect">
                                  <p:stCondLst>
                                    <p:cond delay="0"/>
                                  </p:stCondLst>
                                  <p:childTnLst>
                                    <p:set>
                                      <p:cBhvr>
                                        <p:cTn id="211" dur="1" fill="hold">
                                          <p:stCondLst>
                                            <p:cond delay="0"/>
                                          </p:stCondLst>
                                        </p:cTn>
                                        <p:tgtEl>
                                          <p:spTgt spid="487"/>
                                        </p:tgtEl>
                                        <p:attrNameLst>
                                          <p:attrName>style.visibility</p:attrName>
                                        </p:attrNameLst>
                                      </p:cBhvr>
                                      <p:to>
                                        <p:strVal val="visible"/>
                                      </p:to>
                                    </p:set>
                                    <p:animEffect transition="in" filter="wipe(up)">
                                      <p:cBhvr>
                                        <p:cTn id="212" dur="500"/>
                                        <p:tgtEl>
                                          <p:spTgt spid="487"/>
                                        </p:tgtEl>
                                      </p:cBhvr>
                                    </p:animEffect>
                                  </p:childTnLst>
                                </p:cTn>
                              </p:par>
                              <p:par>
                                <p:cTn id="213" presetID="22" presetClass="entr" presetSubtype="1" fill="hold" nodeType="withEffect">
                                  <p:stCondLst>
                                    <p:cond delay="0"/>
                                  </p:stCondLst>
                                  <p:childTnLst>
                                    <p:set>
                                      <p:cBhvr>
                                        <p:cTn id="214" dur="1" fill="hold">
                                          <p:stCondLst>
                                            <p:cond delay="0"/>
                                          </p:stCondLst>
                                        </p:cTn>
                                        <p:tgtEl>
                                          <p:spTgt spid="488"/>
                                        </p:tgtEl>
                                        <p:attrNameLst>
                                          <p:attrName>style.visibility</p:attrName>
                                        </p:attrNameLst>
                                      </p:cBhvr>
                                      <p:to>
                                        <p:strVal val="visible"/>
                                      </p:to>
                                    </p:set>
                                    <p:animEffect transition="in" filter="wipe(up)">
                                      <p:cBhvr>
                                        <p:cTn id="215" dur="500"/>
                                        <p:tgtEl>
                                          <p:spTgt spid="488"/>
                                        </p:tgtEl>
                                      </p:cBhvr>
                                    </p:animEffect>
                                  </p:childTnLst>
                                </p:cTn>
                              </p:par>
                              <p:par>
                                <p:cTn id="216" presetID="22" presetClass="entr" presetSubtype="1" fill="hold" nodeType="withEffect">
                                  <p:stCondLst>
                                    <p:cond delay="0"/>
                                  </p:stCondLst>
                                  <p:childTnLst>
                                    <p:set>
                                      <p:cBhvr>
                                        <p:cTn id="217" dur="1" fill="hold">
                                          <p:stCondLst>
                                            <p:cond delay="0"/>
                                          </p:stCondLst>
                                        </p:cTn>
                                        <p:tgtEl>
                                          <p:spTgt spid="489"/>
                                        </p:tgtEl>
                                        <p:attrNameLst>
                                          <p:attrName>style.visibility</p:attrName>
                                        </p:attrNameLst>
                                      </p:cBhvr>
                                      <p:to>
                                        <p:strVal val="visible"/>
                                      </p:to>
                                    </p:set>
                                    <p:animEffect transition="in" filter="wipe(up)">
                                      <p:cBhvr>
                                        <p:cTn id="218" dur="500"/>
                                        <p:tgtEl>
                                          <p:spTgt spid="489"/>
                                        </p:tgtEl>
                                      </p:cBhvr>
                                    </p:animEffect>
                                  </p:childTnLst>
                                </p:cTn>
                              </p:par>
                              <p:par>
                                <p:cTn id="219" presetID="22" presetClass="entr" presetSubtype="1" fill="hold" nodeType="withEffect">
                                  <p:stCondLst>
                                    <p:cond delay="0"/>
                                  </p:stCondLst>
                                  <p:childTnLst>
                                    <p:set>
                                      <p:cBhvr>
                                        <p:cTn id="220" dur="1" fill="hold">
                                          <p:stCondLst>
                                            <p:cond delay="0"/>
                                          </p:stCondLst>
                                        </p:cTn>
                                        <p:tgtEl>
                                          <p:spTgt spid="490"/>
                                        </p:tgtEl>
                                        <p:attrNameLst>
                                          <p:attrName>style.visibility</p:attrName>
                                        </p:attrNameLst>
                                      </p:cBhvr>
                                      <p:to>
                                        <p:strVal val="visible"/>
                                      </p:to>
                                    </p:set>
                                    <p:animEffect transition="in" filter="wipe(up)">
                                      <p:cBhvr>
                                        <p:cTn id="221" dur="500"/>
                                        <p:tgtEl>
                                          <p:spTgt spid="490"/>
                                        </p:tgtEl>
                                      </p:cBhvr>
                                    </p:animEffect>
                                  </p:childTnLst>
                                </p:cTn>
                              </p:par>
                              <p:par>
                                <p:cTn id="222" presetID="22" presetClass="entr" presetSubtype="1" fill="hold" nodeType="withEffect">
                                  <p:stCondLst>
                                    <p:cond delay="0"/>
                                  </p:stCondLst>
                                  <p:childTnLst>
                                    <p:set>
                                      <p:cBhvr>
                                        <p:cTn id="223" dur="1" fill="hold">
                                          <p:stCondLst>
                                            <p:cond delay="0"/>
                                          </p:stCondLst>
                                        </p:cTn>
                                        <p:tgtEl>
                                          <p:spTgt spid="491"/>
                                        </p:tgtEl>
                                        <p:attrNameLst>
                                          <p:attrName>style.visibility</p:attrName>
                                        </p:attrNameLst>
                                      </p:cBhvr>
                                      <p:to>
                                        <p:strVal val="visible"/>
                                      </p:to>
                                    </p:set>
                                    <p:animEffect transition="in" filter="wipe(up)">
                                      <p:cBhvr>
                                        <p:cTn id="224" dur="500"/>
                                        <p:tgtEl>
                                          <p:spTgt spid="491"/>
                                        </p:tgtEl>
                                      </p:cBhvr>
                                    </p:animEffect>
                                  </p:childTnLst>
                                </p:cTn>
                              </p:par>
                              <p:par>
                                <p:cTn id="225" presetID="22" presetClass="entr" presetSubtype="1" fill="hold" nodeType="withEffect">
                                  <p:stCondLst>
                                    <p:cond delay="0"/>
                                  </p:stCondLst>
                                  <p:childTnLst>
                                    <p:set>
                                      <p:cBhvr>
                                        <p:cTn id="226" dur="1" fill="hold">
                                          <p:stCondLst>
                                            <p:cond delay="0"/>
                                          </p:stCondLst>
                                        </p:cTn>
                                        <p:tgtEl>
                                          <p:spTgt spid="492"/>
                                        </p:tgtEl>
                                        <p:attrNameLst>
                                          <p:attrName>style.visibility</p:attrName>
                                        </p:attrNameLst>
                                      </p:cBhvr>
                                      <p:to>
                                        <p:strVal val="visible"/>
                                      </p:to>
                                    </p:set>
                                    <p:animEffect transition="in" filter="wipe(up)">
                                      <p:cBhvr>
                                        <p:cTn id="227" dur="500"/>
                                        <p:tgtEl>
                                          <p:spTgt spid="492"/>
                                        </p:tgtEl>
                                      </p:cBhvr>
                                    </p:animEffect>
                                  </p:childTnLst>
                                </p:cTn>
                              </p:par>
                              <p:par>
                                <p:cTn id="228" presetID="22" presetClass="entr" presetSubtype="1" fill="hold" nodeType="withEffect">
                                  <p:stCondLst>
                                    <p:cond delay="0"/>
                                  </p:stCondLst>
                                  <p:childTnLst>
                                    <p:set>
                                      <p:cBhvr>
                                        <p:cTn id="229" dur="1" fill="hold">
                                          <p:stCondLst>
                                            <p:cond delay="0"/>
                                          </p:stCondLst>
                                        </p:cTn>
                                        <p:tgtEl>
                                          <p:spTgt spid="493"/>
                                        </p:tgtEl>
                                        <p:attrNameLst>
                                          <p:attrName>style.visibility</p:attrName>
                                        </p:attrNameLst>
                                      </p:cBhvr>
                                      <p:to>
                                        <p:strVal val="visible"/>
                                      </p:to>
                                    </p:set>
                                    <p:animEffect transition="in" filter="wipe(up)">
                                      <p:cBhvr>
                                        <p:cTn id="230" dur="500"/>
                                        <p:tgtEl>
                                          <p:spTgt spid="493"/>
                                        </p:tgtEl>
                                      </p:cBhvr>
                                    </p:animEffect>
                                  </p:childTnLst>
                                </p:cTn>
                              </p:par>
                              <p:par>
                                <p:cTn id="231" presetID="22" presetClass="entr" presetSubtype="1" fill="hold" nodeType="withEffect">
                                  <p:stCondLst>
                                    <p:cond delay="0"/>
                                  </p:stCondLst>
                                  <p:childTnLst>
                                    <p:set>
                                      <p:cBhvr>
                                        <p:cTn id="232" dur="1" fill="hold">
                                          <p:stCondLst>
                                            <p:cond delay="0"/>
                                          </p:stCondLst>
                                        </p:cTn>
                                        <p:tgtEl>
                                          <p:spTgt spid="494"/>
                                        </p:tgtEl>
                                        <p:attrNameLst>
                                          <p:attrName>style.visibility</p:attrName>
                                        </p:attrNameLst>
                                      </p:cBhvr>
                                      <p:to>
                                        <p:strVal val="visible"/>
                                      </p:to>
                                    </p:set>
                                    <p:animEffect transition="in" filter="wipe(up)">
                                      <p:cBhvr>
                                        <p:cTn id="233" dur="500"/>
                                        <p:tgtEl>
                                          <p:spTgt spid="494"/>
                                        </p:tgtEl>
                                      </p:cBhvr>
                                    </p:animEffect>
                                  </p:childTnLst>
                                </p:cTn>
                              </p:par>
                              <p:par>
                                <p:cTn id="234" presetID="22" presetClass="entr" presetSubtype="1" fill="hold" nodeType="withEffect">
                                  <p:stCondLst>
                                    <p:cond delay="0"/>
                                  </p:stCondLst>
                                  <p:childTnLst>
                                    <p:set>
                                      <p:cBhvr>
                                        <p:cTn id="235" dur="1" fill="hold">
                                          <p:stCondLst>
                                            <p:cond delay="0"/>
                                          </p:stCondLst>
                                        </p:cTn>
                                        <p:tgtEl>
                                          <p:spTgt spid="495"/>
                                        </p:tgtEl>
                                        <p:attrNameLst>
                                          <p:attrName>style.visibility</p:attrName>
                                        </p:attrNameLst>
                                      </p:cBhvr>
                                      <p:to>
                                        <p:strVal val="visible"/>
                                      </p:to>
                                    </p:set>
                                    <p:animEffect transition="in" filter="wipe(up)">
                                      <p:cBhvr>
                                        <p:cTn id="236" dur="500"/>
                                        <p:tgtEl>
                                          <p:spTgt spid="495"/>
                                        </p:tgtEl>
                                      </p:cBhvr>
                                    </p:animEffect>
                                  </p:childTnLst>
                                </p:cTn>
                              </p:par>
                              <p:par>
                                <p:cTn id="237" presetID="22" presetClass="entr" presetSubtype="1" fill="hold" nodeType="withEffect">
                                  <p:stCondLst>
                                    <p:cond delay="0"/>
                                  </p:stCondLst>
                                  <p:childTnLst>
                                    <p:set>
                                      <p:cBhvr>
                                        <p:cTn id="238" dur="1" fill="hold">
                                          <p:stCondLst>
                                            <p:cond delay="0"/>
                                          </p:stCondLst>
                                        </p:cTn>
                                        <p:tgtEl>
                                          <p:spTgt spid="496"/>
                                        </p:tgtEl>
                                        <p:attrNameLst>
                                          <p:attrName>style.visibility</p:attrName>
                                        </p:attrNameLst>
                                      </p:cBhvr>
                                      <p:to>
                                        <p:strVal val="visible"/>
                                      </p:to>
                                    </p:set>
                                    <p:animEffect transition="in" filter="wipe(up)">
                                      <p:cBhvr>
                                        <p:cTn id="239" dur="500"/>
                                        <p:tgtEl>
                                          <p:spTgt spid="496"/>
                                        </p:tgtEl>
                                      </p:cBhvr>
                                    </p:animEffect>
                                  </p:childTnLst>
                                </p:cTn>
                              </p:par>
                              <p:par>
                                <p:cTn id="240" presetID="22" presetClass="entr" presetSubtype="1" fill="hold" nodeType="withEffect">
                                  <p:stCondLst>
                                    <p:cond delay="0"/>
                                  </p:stCondLst>
                                  <p:childTnLst>
                                    <p:set>
                                      <p:cBhvr>
                                        <p:cTn id="241" dur="1" fill="hold">
                                          <p:stCondLst>
                                            <p:cond delay="0"/>
                                          </p:stCondLst>
                                        </p:cTn>
                                        <p:tgtEl>
                                          <p:spTgt spid="497"/>
                                        </p:tgtEl>
                                        <p:attrNameLst>
                                          <p:attrName>style.visibility</p:attrName>
                                        </p:attrNameLst>
                                      </p:cBhvr>
                                      <p:to>
                                        <p:strVal val="visible"/>
                                      </p:to>
                                    </p:set>
                                    <p:animEffect transition="in" filter="wipe(up)">
                                      <p:cBhvr>
                                        <p:cTn id="242" dur="500"/>
                                        <p:tgtEl>
                                          <p:spTgt spid="497"/>
                                        </p:tgtEl>
                                      </p:cBhvr>
                                    </p:animEffect>
                                  </p:childTnLst>
                                </p:cTn>
                              </p:par>
                              <p:par>
                                <p:cTn id="243" presetID="22" presetClass="entr" presetSubtype="1" fill="hold" nodeType="withEffect">
                                  <p:stCondLst>
                                    <p:cond delay="0"/>
                                  </p:stCondLst>
                                  <p:childTnLst>
                                    <p:set>
                                      <p:cBhvr>
                                        <p:cTn id="244" dur="1" fill="hold">
                                          <p:stCondLst>
                                            <p:cond delay="0"/>
                                          </p:stCondLst>
                                        </p:cTn>
                                        <p:tgtEl>
                                          <p:spTgt spid="498"/>
                                        </p:tgtEl>
                                        <p:attrNameLst>
                                          <p:attrName>style.visibility</p:attrName>
                                        </p:attrNameLst>
                                      </p:cBhvr>
                                      <p:to>
                                        <p:strVal val="visible"/>
                                      </p:to>
                                    </p:set>
                                    <p:animEffect transition="in" filter="wipe(up)">
                                      <p:cBhvr>
                                        <p:cTn id="245" dur="500"/>
                                        <p:tgtEl>
                                          <p:spTgt spid="498"/>
                                        </p:tgtEl>
                                      </p:cBhvr>
                                    </p:animEffect>
                                  </p:childTnLst>
                                </p:cTn>
                              </p:par>
                              <p:par>
                                <p:cTn id="246" presetID="22" presetClass="entr" presetSubtype="1" fill="hold" nodeType="withEffect">
                                  <p:stCondLst>
                                    <p:cond delay="0"/>
                                  </p:stCondLst>
                                  <p:childTnLst>
                                    <p:set>
                                      <p:cBhvr>
                                        <p:cTn id="247" dur="1" fill="hold">
                                          <p:stCondLst>
                                            <p:cond delay="0"/>
                                          </p:stCondLst>
                                        </p:cTn>
                                        <p:tgtEl>
                                          <p:spTgt spid="499"/>
                                        </p:tgtEl>
                                        <p:attrNameLst>
                                          <p:attrName>style.visibility</p:attrName>
                                        </p:attrNameLst>
                                      </p:cBhvr>
                                      <p:to>
                                        <p:strVal val="visible"/>
                                      </p:to>
                                    </p:set>
                                    <p:animEffect transition="in" filter="wipe(up)">
                                      <p:cBhvr>
                                        <p:cTn id="248" dur="500"/>
                                        <p:tgtEl>
                                          <p:spTgt spid="499"/>
                                        </p:tgtEl>
                                      </p:cBhvr>
                                    </p:animEffect>
                                  </p:childTnLst>
                                </p:cTn>
                              </p:par>
                              <p:par>
                                <p:cTn id="249" presetID="22" presetClass="entr" presetSubtype="1" fill="hold" nodeType="withEffect">
                                  <p:stCondLst>
                                    <p:cond delay="0"/>
                                  </p:stCondLst>
                                  <p:childTnLst>
                                    <p:set>
                                      <p:cBhvr>
                                        <p:cTn id="250" dur="1" fill="hold">
                                          <p:stCondLst>
                                            <p:cond delay="0"/>
                                          </p:stCondLst>
                                        </p:cTn>
                                        <p:tgtEl>
                                          <p:spTgt spid="500"/>
                                        </p:tgtEl>
                                        <p:attrNameLst>
                                          <p:attrName>style.visibility</p:attrName>
                                        </p:attrNameLst>
                                      </p:cBhvr>
                                      <p:to>
                                        <p:strVal val="visible"/>
                                      </p:to>
                                    </p:set>
                                    <p:animEffect transition="in" filter="wipe(up)">
                                      <p:cBhvr>
                                        <p:cTn id="251" dur="500"/>
                                        <p:tgtEl>
                                          <p:spTgt spid="500"/>
                                        </p:tgtEl>
                                      </p:cBhvr>
                                    </p:animEffect>
                                  </p:childTnLst>
                                </p:cTn>
                              </p:par>
                              <p:par>
                                <p:cTn id="252" presetID="22" presetClass="entr" presetSubtype="1" fill="hold" nodeType="withEffect">
                                  <p:stCondLst>
                                    <p:cond delay="0"/>
                                  </p:stCondLst>
                                  <p:childTnLst>
                                    <p:set>
                                      <p:cBhvr>
                                        <p:cTn id="253" dur="1" fill="hold">
                                          <p:stCondLst>
                                            <p:cond delay="0"/>
                                          </p:stCondLst>
                                        </p:cTn>
                                        <p:tgtEl>
                                          <p:spTgt spid="566"/>
                                        </p:tgtEl>
                                        <p:attrNameLst>
                                          <p:attrName>style.visibility</p:attrName>
                                        </p:attrNameLst>
                                      </p:cBhvr>
                                      <p:to>
                                        <p:strVal val="visible"/>
                                      </p:to>
                                    </p:set>
                                    <p:animEffect transition="in" filter="wipe(up)">
                                      <p:cBhvr>
                                        <p:cTn id="254" dur="500"/>
                                        <p:tgtEl>
                                          <p:spTgt spid="566"/>
                                        </p:tgtEl>
                                      </p:cBhvr>
                                    </p:animEffect>
                                  </p:childTnLst>
                                </p:cTn>
                              </p:par>
                            </p:childTnLst>
                          </p:cTn>
                        </p:par>
                        <p:par>
                          <p:cTn id="255" fill="hold">
                            <p:stCondLst>
                              <p:cond delay="5500"/>
                            </p:stCondLst>
                            <p:childTnLst>
                              <p:par>
                                <p:cTn id="256" presetID="42" presetClass="entr" presetSubtype="0" fill="hold" nodeType="afterEffect">
                                  <p:stCondLst>
                                    <p:cond delay="0"/>
                                  </p:stCondLst>
                                  <p:childTnLst>
                                    <p:set>
                                      <p:cBhvr>
                                        <p:cTn id="257" dur="1" fill="hold">
                                          <p:stCondLst>
                                            <p:cond delay="0"/>
                                          </p:stCondLst>
                                        </p:cTn>
                                        <p:tgtEl>
                                          <p:spTgt spid="321"/>
                                        </p:tgtEl>
                                        <p:attrNameLst>
                                          <p:attrName>style.visibility</p:attrName>
                                        </p:attrNameLst>
                                      </p:cBhvr>
                                      <p:to>
                                        <p:strVal val="visible"/>
                                      </p:to>
                                    </p:set>
                                    <p:animEffect transition="in" filter="fade">
                                      <p:cBhvr>
                                        <p:cTn id="258" dur="1000"/>
                                        <p:tgtEl>
                                          <p:spTgt spid="321"/>
                                        </p:tgtEl>
                                      </p:cBhvr>
                                    </p:animEffect>
                                    <p:anim calcmode="lin" valueType="num">
                                      <p:cBhvr>
                                        <p:cTn id="259" dur="1000" fill="hold"/>
                                        <p:tgtEl>
                                          <p:spTgt spid="321"/>
                                        </p:tgtEl>
                                        <p:attrNameLst>
                                          <p:attrName>ppt_x</p:attrName>
                                        </p:attrNameLst>
                                      </p:cBhvr>
                                      <p:tavLst>
                                        <p:tav tm="0">
                                          <p:val>
                                            <p:strVal val="#ppt_x"/>
                                          </p:val>
                                        </p:tav>
                                        <p:tav tm="100000">
                                          <p:val>
                                            <p:strVal val="#ppt_x"/>
                                          </p:val>
                                        </p:tav>
                                      </p:tavLst>
                                    </p:anim>
                                    <p:anim calcmode="lin" valueType="num">
                                      <p:cBhvr>
                                        <p:cTn id="260" dur="1000" fill="hold"/>
                                        <p:tgtEl>
                                          <p:spTgt spid="321"/>
                                        </p:tgtEl>
                                        <p:attrNameLst>
                                          <p:attrName>ppt_y</p:attrName>
                                        </p:attrNameLst>
                                      </p:cBhvr>
                                      <p:tavLst>
                                        <p:tav tm="0">
                                          <p:val>
                                            <p:strVal val="#ppt_y+.1"/>
                                          </p:val>
                                        </p:tav>
                                        <p:tav tm="100000">
                                          <p:val>
                                            <p:strVal val="#ppt_y"/>
                                          </p:val>
                                        </p:tav>
                                      </p:tavLst>
                                    </p:anim>
                                  </p:childTnLst>
                                </p:cTn>
                              </p:par>
                              <p:par>
                                <p:cTn id="261" presetID="42" presetClass="entr" presetSubtype="0" fill="hold" nodeType="withEffect">
                                  <p:stCondLst>
                                    <p:cond delay="100"/>
                                  </p:stCondLst>
                                  <p:childTnLst>
                                    <p:set>
                                      <p:cBhvr>
                                        <p:cTn id="262" dur="1" fill="hold">
                                          <p:stCondLst>
                                            <p:cond delay="0"/>
                                          </p:stCondLst>
                                        </p:cTn>
                                        <p:tgtEl>
                                          <p:spTgt spid="326"/>
                                        </p:tgtEl>
                                        <p:attrNameLst>
                                          <p:attrName>style.visibility</p:attrName>
                                        </p:attrNameLst>
                                      </p:cBhvr>
                                      <p:to>
                                        <p:strVal val="visible"/>
                                      </p:to>
                                    </p:set>
                                    <p:animEffect transition="in" filter="fade">
                                      <p:cBhvr>
                                        <p:cTn id="263" dur="1000"/>
                                        <p:tgtEl>
                                          <p:spTgt spid="326"/>
                                        </p:tgtEl>
                                      </p:cBhvr>
                                    </p:animEffect>
                                    <p:anim calcmode="lin" valueType="num">
                                      <p:cBhvr>
                                        <p:cTn id="264" dur="1000" fill="hold"/>
                                        <p:tgtEl>
                                          <p:spTgt spid="326"/>
                                        </p:tgtEl>
                                        <p:attrNameLst>
                                          <p:attrName>ppt_x</p:attrName>
                                        </p:attrNameLst>
                                      </p:cBhvr>
                                      <p:tavLst>
                                        <p:tav tm="0">
                                          <p:val>
                                            <p:strVal val="#ppt_x"/>
                                          </p:val>
                                        </p:tav>
                                        <p:tav tm="100000">
                                          <p:val>
                                            <p:strVal val="#ppt_x"/>
                                          </p:val>
                                        </p:tav>
                                      </p:tavLst>
                                    </p:anim>
                                    <p:anim calcmode="lin" valueType="num">
                                      <p:cBhvr>
                                        <p:cTn id="265" dur="1000" fill="hold"/>
                                        <p:tgtEl>
                                          <p:spTgt spid="326"/>
                                        </p:tgtEl>
                                        <p:attrNameLst>
                                          <p:attrName>ppt_y</p:attrName>
                                        </p:attrNameLst>
                                      </p:cBhvr>
                                      <p:tavLst>
                                        <p:tav tm="0">
                                          <p:val>
                                            <p:strVal val="#ppt_y+.1"/>
                                          </p:val>
                                        </p:tav>
                                        <p:tav tm="100000">
                                          <p:val>
                                            <p:strVal val="#ppt_y"/>
                                          </p:val>
                                        </p:tav>
                                      </p:tavLst>
                                    </p:anim>
                                  </p:childTnLst>
                                </p:cTn>
                              </p:par>
                              <p:par>
                                <p:cTn id="266" presetID="42" presetClass="entr" presetSubtype="0" fill="hold" nodeType="withEffect">
                                  <p:stCondLst>
                                    <p:cond delay="200"/>
                                  </p:stCondLst>
                                  <p:childTnLst>
                                    <p:set>
                                      <p:cBhvr>
                                        <p:cTn id="267" dur="1" fill="hold">
                                          <p:stCondLst>
                                            <p:cond delay="0"/>
                                          </p:stCondLst>
                                        </p:cTn>
                                        <p:tgtEl>
                                          <p:spTgt spid="331"/>
                                        </p:tgtEl>
                                        <p:attrNameLst>
                                          <p:attrName>style.visibility</p:attrName>
                                        </p:attrNameLst>
                                      </p:cBhvr>
                                      <p:to>
                                        <p:strVal val="visible"/>
                                      </p:to>
                                    </p:set>
                                    <p:animEffect transition="in" filter="fade">
                                      <p:cBhvr>
                                        <p:cTn id="268" dur="1000"/>
                                        <p:tgtEl>
                                          <p:spTgt spid="331"/>
                                        </p:tgtEl>
                                      </p:cBhvr>
                                    </p:animEffect>
                                    <p:anim calcmode="lin" valueType="num">
                                      <p:cBhvr>
                                        <p:cTn id="269" dur="1000" fill="hold"/>
                                        <p:tgtEl>
                                          <p:spTgt spid="331"/>
                                        </p:tgtEl>
                                        <p:attrNameLst>
                                          <p:attrName>ppt_x</p:attrName>
                                        </p:attrNameLst>
                                      </p:cBhvr>
                                      <p:tavLst>
                                        <p:tav tm="0">
                                          <p:val>
                                            <p:strVal val="#ppt_x"/>
                                          </p:val>
                                        </p:tav>
                                        <p:tav tm="100000">
                                          <p:val>
                                            <p:strVal val="#ppt_x"/>
                                          </p:val>
                                        </p:tav>
                                      </p:tavLst>
                                    </p:anim>
                                    <p:anim calcmode="lin" valueType="num">
                                      <p:cBhvr>
                                        <p:cTn id="270" dur="1000" fill="hold"/>
                                        <p:tgtEl>
                                          <p:spTgt spid="331"/>
                                        </p:tgtEl>
                                        <p:attrNameLst>
                                          <p:attrName>ppt_y</p:attrName>
                                        </p:attrNameLst>
                                      </p:cBhvr>
                                      <p:tavLst>
                                        <p:tav tm="0">
                                          <p:val>
                                            <p:strVal val="#ppt_y+.1"/>
                                          </p:val>
                                        </p:tav>
                                        <p:tav tm="100000">
                                          <p:val>
                                            <p:strVal val="#ppt_y"/>
                                          </p:val>
                                        </p:tav>
                                      </p:tavLst>
                                    </p:anim>
                                  </p:childTnLst>
                                </p:cTn>
                              </p:par>
                              <p:par>
                                <p:cTn id="271" presetID="42" presetClass="entr" presetSubtype="0" fill="hold" nodeType="withEffect">
                                  <p:stCondLst>
                                    <p:cond delay="300"/>
                                  </p:stCondLst>
                                  <p:childTnLst>
                                    <p:set>
                                      <p:cBhvr>
                                        <p:cTn id="272" dur="1" fill="hold">
                                          <p:stCondLst>
                                            <p:cond delay="0"/>
                                          </p:stCondLst>
                                        </p:cTn>
                                        <p:tgtEl>
                                          <p:spTgt spid="336"/>
                                        </p:tgtEl>
                                        <p:attrNameLst>
                                          <p:attrName>style.visibility</p:attrName>
                                        </p:attrNameLst>
                                      </p:cBhvr>
                                      <p:to>
                                        <p:strVal val="visible"/>
                                      </p:to>
                                    </p:set>
                                    <p:animEffect transition="in" filter="fade">
                                      <p:cBhvr>
                                        <p:cTn id="273" dur="1000"/>
                                        <p:tgtEl>
                                          <p:spTgt spid="336"/>
                                        </p:tgtEl>
                                      </p:cBhvr>
                                    </p:animEffect>
                                    <p:anim calcmode="lin" valueType="num">
                                      <p:cBhvr>
                                        <p:cTn id="274" dur="1000" fill="hold"/>
                                        <p:tgtEl>
                                          <p:spTgt spid="336"/>
                                        </p:tgtEl>
                                        <p:attrNameLst>
                                          <p:attrName>ppt_x</p:attrName>
                                        </p:attrNameLst>
                                      </p:cBhvr>
                                      <p:tavLst>
                                        <p:tav tm="0">
                                          <p:val>
                                            <p:strVal val="#ppt_x"/>
                                          </p:val>
                                        </p:tav>
                                        <p:tav tm="100000">
                                          <p:val>
                                            <p:strVal val="#ppt_x"/>
                                          </p:val>
                                        </p:tav>
                                      </p:tavLst>
                                    </p:anim>
                                    <p:anim calcmode="lin" valueType="num">
                                      <p:cBhvr>
                                        <p:cTn id="275" dur="1000" fill="hold"/>
                                        <p:tgtEl>
                                          <p:spTgt spid="336"/>
                                        </p:tgtEl>
                                        <p:attrNameLst>
                                          <p:attrName>ppt_y</p:attrName>
                                        </p:attrNameLst>
                                      </p:cBhvr>
                                      <p:tavLst>
                                        <p:tav tm="0">
                                          <p:val>
                                            <p:strVal val="#ppt_y+.1"/>
                                          </p:val>
                                        </p:tav>
                                        <p:tav tm="100000">
                                          <p:val>
                                            <p:strVal val="#ppt_y"/>
                                          </p:val>
                                        </p:tav>
                                      </p:tavLst>
                                    </p:anim>
                                  </p:childTnLst>
                                </p:cTn>
                              </p:par>
                              <p:par>
                                <p:cTn id="276" presetID="42" presetClass="entr" presetSubtype="0" fill="hold" nodeType="withEffect">
                                  <p:stCondLst>
                                    <p:cond delay="400"/>
                                  </p:stCondLst>
                                  <p:childTnLst>
                                    <p:set>
                                      <p:cBhvr>
                                        <p:cTn id="277" dur="1" fill="hold">
                                          <p:stCondLst>
                                            <p:cond delay="0"/>
                                          </p:stCondLst>
                                        </p:cTn>
                                        <p:tgtEl>
                                          <p:spTgt spid="341"/>
                                        </p:tgtEl>
                                        <p:attrNameLst>
                                          <p:attrName>style.visibility</p:attrName>
                                        </p:attrNameLst>
                                      </p:cBhvr>
                                      <p:to>
                                        <p:strVal val="visible"/>
                                      </p:to>
                                    </p:set>
                                    <p:animEffect transition="in" filter="fade">
                                      <p:cBhvr>
                                        <p:cTn id="278" dur="1000"/>
                                        <p:tgtEl>
                                          <p:spTgt spid="341"/>
                                        </p:tgtEl>
                                      </p:cBhvr>
                                    </p:animEffect>
                                    <p:anim calcmode="lin" valueType="num">
                                      <p:cBhvr>
                                        <p:cTn id="279" dur="1000" fill="hold"/>
                                        <p:tgtEl>
                                          <p:spTgt spid="341"/>
                                        </p:tgtEl>
                                        <p:attrNameLst>
                                          <p:attrName>ppt_x</p:attrName>
                                        </p:attrNameLst>
                                      </p:cBhvr>
                                      <p:tavLst>
                                        <p:tav tm="0">
                                          <p:val>
                                            <p:strVal val="#ppt_x"/>
                                          </p:val>
                                        </p:tav>
                                        <p:tav tm="100000">
                                          <p:val>
                                            <p:strVal val="#ppt_x"/>
                                          </p:val>
                                        </p:tav>
                                      </p:tavLst>
                                    </p:anim>
                                    <p:anim calcmode="lin" valueType="num">
                                      <p:cBhvr>
                                        <p:cTn id="280" dur="1000" fill="hold"/>
                                        <p:tgtEl>
                                          <p:spTgt spid="341"/>
                                        </p:tgtEl>
                                        <p:attrNameLst>
                                          <p:attrName>ppt_y</p:attrName>
                                        </p:attrNameLst>
                                      </p:cBhvr>
                                      <p:tavLst>
                                        <p:tav tm="0">
                                          <p:val>
                                            <p:strVal val="#ppt_y+.1"/>
                                          </p:val>
                                        </p:tav>
                                        <p:tav tm="100000">
                                          <p:val>
                                            <p:strVal val="#ppt_y"/>
                                          </p:val>
                                        </p:tav>
                                      </p:tavLst>
                                    </p:anim>
                                  </p:childTnLst>
                                </p:cTn>
                              </p:par>
                              <p:par>
                                <p:cTn id="281" presetID="42" presetClass="entr" presetSubtype="0" fill="hold" nodeType="withEffect">
                                  <p:stCondLst>
                                    <p:cond delay="500"/>
                                  </p:stCondLst>
                                  <p:childTnLst>
                                    <p:set>
                                      <p:cBhvr>
                                        <p:cTn id="282" dur="1" fill="hold">
                                          <p:stCondLst>
                                            <p:cond delay="0"/>
                                          </p:stCondLst>
                                        </p:cTn>
                                        <p:tgtEl>
                                          <p:spTgt spid="346"/>
                                        </p:tgtEl>
                                        <p:attrNameLst>
                                          <p:attrName>style.visibility</p:attrName>
                                        </p:attrNameLst>
                                      </p:cBhvr>
                                      <p:to>
                                        <p:strVal val="visible"/>
                                      </p:to>
                                    </p:set>
                                    <p:animEffect transition="in" filter="fade">
                                      <p:cBhvr>
                                        <p:cTn id="283" dur="1000"/>
                                        <p:tgtEl>
                                          <p:spTgt spid="346"/>
                                        </p:tgtEl>
                                      </p:cBhvr>
                                    </p:animEffect>
                                    <p:anim calcmode="lin" valueType="num">
                                      <p:cBhvr>
                                        <p:cTn id="284" dur="1000" fill="hold"/>
                                        <p:tgtEl>
                                          <p:spTgt spid="346"/>
                                        </p:tgtEl>
                                        <p:attrNameLst>
                                          <p:attrName>ppt_x</p:attrName>
                                        </p:attrNameLst>
                                      </p:cBhvr>
                                      <p:tavLst>
                                        <p:tav tm="0">
                                          <p:val>
                                            <p:strVal val="#ppt_x"/>
                                          </p:val>
                                        </p:tav>
                                        <p:tav tm="100000">
                                          <p:val>
                                            <p:strVal val="#ppt_x"/>
                                          </p:val>
                                        </p:tav>
                                      </p:tavLst>
                                    </p:anim>
                                    <p:anim calcmode="lin" valueType="num">
                                      <p:cBhvr>
                                        <p:cTn id="285" dur="1000" fill="hold"/>
                                        <p:tgtEl>
                                          <p:spTgt spid="346"/>
                                        </p:tgtEl>
                                        <p:attrNameLst>
                                          <p:attrName>ppt_y</p:attrName>
                                        </p:attrNameLst>
                                      </p:cBhvr>
                                      <p:tavLst>
                                        <p:tav tm="0">
                                          <p:val>
                                            <p:strVal val="#ppt_y+.1"/>
                                          </p:val>
                                        </p:tav>
                                        <p:tav tm="100000">
                                          <p:val>
                                            <p:strVal val="#ppt_y"/>
                                          </p:val>
                                        </p:tav>
                                      </p:tavLst>
                                    </p:anim>
                                  </p:childTnLst>
                                </p:cTn>
                              </p:par>
                              <p:par>
                                <p:cTn id="286" presetID="42" presetClass="entr" presetSubtype="0" fill="hold" nodeType="withEffect">
                                  <p:stCondLst>
                                    <p:cond delay="600"/>
                                  </p:stCondLst>
                                  <p:childTnLst>
                                    <p:set>
                                      <p:cBhvr>
                                        <p:cTn id="287" dur="1" fill="hold">
                                          <p:stCondLst>
                                            <p:cond delay="0"/>
                                          </p:stCondLst>
                                        </p:cTn>
                                        <p:tgtEl>
                                          <p:spTgt spid="351"/>
                                        </p:tgtEl>
                                        <p:attrNameLst>
                                          <p:attrName>style.visibility</p:attrName>
                                        </p:attrNameLst>
                                      </p:cBhvr>
                                      <p:to>
                                        <p:strVal val="visible"/>
                                      </p:to>
                                    </p:set>
                                    <p:animEffect transition="in" filter="fade">
                                      <p:cBhvr>
                                        <p:cTn id="288" dur="1000"/>
                                        <p:tgtEl>
                                          <p:spTgt spid="351"/>
                                        </p:tgtEl>
                                      </p:cBhvr>
                                    </p:animEffect>
                                    <p:anim calcmode="lin" valueType="num">
                                      <p:cBhvr>
                                        <p:cTn id="289" dur="1000" fill="hold"/>
                                        <p:tgtEl>
                                          <p:spTgt spid="351"/>
                                        </p:tgtEl>
                                        <p:attrNameLst>
                                          <p:attrName>ppt_x</p:attrName>
                                        </p:attrNameLst>
                                      </p:cBhvr>
                                      <p:tavLst>
                                        <p:tav tm="0">
                                          <p:val>
                                            <p:strVal val="#ppt_x"/>
                                          </p:val>
                                        </p:tav>
                                        <p:tav tm="100000">
                                          <p:val>
                                            <p:strVal val="#ppt_x"/>
                                          </p:val>
                                        </p:tav>
                                      </p:tavLst>
                                    </p:anim>
                                    <p:anim calcmode="lin" valueType="num">
                                      <p:cBhvr>
                                        <p:cTn id="290" dur="1000" fill="hold"/>
                                        <p:tgtEl>
                                          <p:spTgt spid="351"/>
                                        </p:tgtEl>
                                        <p:attrNameLst>
                                          <p:attrName>ppt_y</p:attrName>
                                        </p:attrNameLst>
                                      </p:cBhvr>
                                      <p:tavLst>
                                        <p:tav tm="0">
                                          <p:val>
                                            <p:strVal val="#ppt_y+.1"/>
                                          </p:val>
                                        </p:tav>
                                        <p:tav tm="100000">
                                          <p:val>
                                            <p:strVal val="#ppt_y"/>
                                          </p:val>
                                        </p:tav>
                                      </p:tavLst>
                                    </p:anim>
                                  </p:childTnLst>
                                </p:cTn>
                              </p:par>
                              <p:par>
                                <p:cTn id="291" presetID="42" presetClass="entr" presetSubtype="0" fill="hold" nodeType="withEffect">
                                  <p:stCondLst>
                                    <p:cond delay="700"/>
                                  </p:stCondLst>
                                  <p:childTnLst>
                                    <p:set>
                                      <p:cBhvr>
                                        <p:cTn id="292" dur="1" fill="hold">
                                          <p:stCondLst>
                                            <p:cond delay="0"/>
                                          </p:stCondLst>
                                        </p:cTn>
                                        <p:tgtEl>
                                          <p:spTgt spid="356"/>
                                        </p:tgtEl>
                                        <p:attrNameLst>
                                          <p:attrName>style.visibility</p:attrName>
                                        </p:attrNameLst>
                                      </p:cBhvr>
                                      <p:to>
                                        <p:strVal val="visible"/>
                                      </p:to>
                                    </p:set>
                                    <p:animEffect transition="in" filter="fade">
                                      <p:cBhvr>
                                        <p:cTn id="293" dur="1000"/>
                                        <p:tgtEl>
                                          <p:spTgt spid="356"/>
                                        </p:tgtEl>
                                      </p:cBhvr>
                                    </p:animEffect>
                                    <p:anim calcmode="lin" valueType="num">
                                      <p:cBhvr>
                                        <p:cTn id="294" dur="1000" fill="hold"/>
                                        <p:tgtEl>
                                          <p:spTgt spid="356"/>
                                        </p:tgtEl>
                                        <p:attrNameLst>
                                          <p:attrName>ppt_x</p:attrName>
                                        </p:attrNameLst>
                                      </p:cBhvr>
                                      <p:tavLst>
                                        <p:tav tm="0">
                                          <p:val>
                                            <p:strVal val="#ppt_x"/>
                                          </p:val>
                                        </p:tav>
                                        <p:tav tm="100000">
                                          <p:val>
                                            <p:strVal val="#ppt_x"/>
                                          </p:val>
                                        </p:tav>
                                      </p:tavLst>
                                    </p:anim>
                                    <p:anim calcmode="lin" valueType="num">
                                      <p:cBhvr>
                                        <p:cTn id="295" dur="1000" fill="hold"/>
                                        <p:tgtEl>
                                          <p:spTgt spid="356"/>
                                        </p:tgtEl>
                                        <p:attrNameLst>
                                          <p:attrName>ppt_y</p:attrName>
                                        </p:attrNameLst>
                                      </p:cBhvr>
                                      <p:tavLst>
                                        <p:tav tm="0">
                                          <p:val>
                                            <p:strVal val="#ppt_y+.1"/>
                                          </p:val>
                                        </p:tav>
                                        <p:tav tm="100000">
                                          <p:val>
                                            <p:strVal val="#ppt_y"/>
                                          </p:val>
                                        </p:tav>
                                      </p:tavLst>
                                    </p:anim>
                                  </p:childTnLst>
                                </p:cTn>
                              </p:par>
                              <p:par>
                                <p:cTn id="296" presetID="42" presetClass="entr" presetSubtype="0" fill="hold" nodeType="withEffect">
                                  <p:stCondLst>
                                    <p:cond delay="800"/>
                                  </p:stCondLst>
                                  <p:childTnLst>
                                    <p:set>
                                      <p:cBhvr>
                                        <p:cTn id="297" dur="1" fill="hold">
                                          <p:stCondLst>
                                            <p:cond delay="0"/>
                                          </p:stCondLst>
                                        </p:cTn>
                                        <p:tgtEl>
                                          <p:spTgt spid="361"/>
                                        </p:tgtEl>
                                        <p:attrNameLst>
                                          <p:attrName>style.visibility</p:attrName>
                                        </p:attrNameLst>
                                      </p:cBhvr>
                                      <p:to>
                                        <p:strVal val="visible"/>
                                      </p:to>
                                    </p:set>
                                    <p:animEffect transition="in" filter="fade">
                                      <p:cBhvr>
                                        <p:cTn id="298" dur="1000"/>
                                        <p:tgtEl>
                                          <p:spTgt spid="361"/>
                                        </p:tgtEl>
                                      </p:cBhvr>
                                    </p:animEffect>
                                    <p:anim calcmode="lin" valueType="num">
                                      <p:cBhvr>
                                        <p:cTn id="299" dur="1000" fill="hold"/>
                                        <p:tgtEl>
                                          <p:spTgt spid="361"/>
                                        </p:tgtEl>
                                        <p:attrNameLst>
                                          <p:attrName>ppt_x</p:attrName>
                                        </p:attrNameLst>
                                      </p:cBhvr>
                                      <p:tavLst>
                                        <p:tav tm="0">
                                          <p:val>
                                            <p:strVal val="#ppt_x"/>
                                          </p:val>
                                        </p:tav>
                                        <p:tav tm="100000">
                                          <p:val>
                                            <p:strVal val="#ppt_x"/>
                                          </p:val>
                                        </p:tav>
                                      </p:tavLst>
                                    </p:anim>
                                    <p:anim calcmode="lin" valueType="num">
                                      <p:cBhvr>
                                        <p:cTn id="300" dur="1000" fill="hold"/>
                                        <p:tgtEl>
                                          <p:spTgt spid="361"/>
                                        </p:tgtEl>
                                        <p:attrNameLst>
                                          <p:attrName>ppt_y</p:attrName>
                                        </p:attrNameLst>
                                      </p:cBhvr>
                                      <p:tavLst>
                                        <p:tav tm="0">
                                          <p:val>
                                            <p:strVal val="#ppt_y+.1"/>
                                          </p:val>
                                        </p:tav>
                                        <p:tav tm="100000">
                                          <p:val>
                                            <p:strVal val="#ppt_y"/>
                                          </p:val>
                                        </p:tav>
                                      </p:tavLst>
                                    </p:anim>
                                  </p:childTnLst>
                                </p:cTn>
                              </p:par>
                              <p:par>
                                <p:cTn id="301" presetID="42" presetClass="entr" presetSubtype="0" fill="hold" nodeType="withEffect">
                                  <p:stCondLst>
                                    <p:cond delay="900"/>
                                  </p:stCondLst>
                                  <p:childTnLst>
                                    <p:set>
                                      <p:cBhvr>
                                        <p:cTn id="302" dur="1" fill="hold">
                                          <p:stCondLst>
                                            <p:cond delay="0"/>
                                          </p:stCondLst>
                                        </p:cTn>
                                        <p:tgtEl>
                                          <p:spTgt spid="366"/>
                                        </p:tgtEl>
                                        <p:attrNameLst>
                                          <p:attrName>style.visibility</p:attrName>
                                        </p:attrNameLst>
                                      </p:cBhvr>
                                      <p:to>
                                        <p:strVal val="visible"/>
                                      </p:to>
                                    </p:set>
                                    <p:animEffect transition="in" filter="fade">
                                      <p:cBhvr>
                                        <p:cTn id="303" dur="1000"/>
                                        <p:tgtEl>
                                          <p:spTgt spid="366"/>
                                        </p:tgtEl>
                                      </p:cBhvr>
                                    </p:animEffect>
                                    <p:anim calcmode="lin" valueType="num">
                                      <p:cBhvr>
                                        <p:cTn id="304" dur="1000" fill="hold"/>
                                        <p:tgtEl>
                                          <p:spTgt spid="366"/>
                                        </p:tgtEl>
                                        <p:attrNameLst>
                                          <p:attrName>ppt_x</p:attrName>
                                        </p:attrNameLst>
                                      </p:cBhvr>
                                      <p:tavLst>
                                        <p:tav tm="0">
                                          <p:val>
                                            <p:strVal val="#ppt_x"/>
                                          </p:val>
                                        </p:tav>
                                        <p:tav tm="100000">
                                          <p:val>
                                            <p:strVal val="#ppt_x"/>
                                          </p:val>
                                        </p:tav>
                                      </p:tavLst>
                                    </p:anim>
                                    <p:anim calcmode="lin" valueType="num">
                                      <p:cBhvr>
                                        <p:cTn id="305" dur="1000" fill="hold"/>
                                        <p:tgtEl>
                                          <p:spTgt spid="366"/>
                                        </p:tgtEl>
                                        <p:attrNameLst>
                                          <p:attrName>ppt_y</p:attrName>
                                        </p:attrNameLst>
                                      </p:cBhvr>
                                      <p:tavLst>
                                        <p:tav tm="0">
                                          <p:val>
                                            <p:strVal val="#ppt_y+.1"/>
                                          </p:val>
                                        </p:tav>
                                        <p:tav tm="100000">
                                          <p:val>
                                            <p:strVal val="#ppt_y"/>
                                          </p:val>
                                        </p:tav>
                                      </p:tavLst>
                                    </p:anim>
                                  </p:childTnLst>
                                </p:cTn>
                              </p:par>
                              <p:par>
                                <p:cTn id="306" presetID="42" presetClass="entr" presetSubtype="0" fill="hold" nodeType="withEffect">
                                  <p:stCondLst>
                                    <p:cond delay="1000"/>
                                  </p:stCondLst>
                                  <p:childTnLst>
                                    <p:set>
                                      <p:cBhvr>
                                        <p:cTn id="307" dur="1" fill="hold">
                                          <p:stCondLst>
                                            <p:cond delay="0"/>
                                          </p:stCondLst>
                                        </p:cTn>
                                        <p:tgtEl>
                                          <p:spTgt spid="371"/>
                                        </p:tgtEl>
                                        <p:attrNameLst>
                                          <p:attrName>style.visibility</p:attrName>
                                        </p:attrNameLst>
                                      </p:cBhvr>
                                      <p:to>
                                        <p:strVal val="visible"/>
                                      </p:to>
                                    </p:set>
                                    <p:animEffect transition="in" filter="fade">
                                      <p:cBhvr>
                                        <p:cTn id="308" dur="1000"/>
                                        <p:tgtEl>
                                          <p:spTgt spid="371"/>
                                        </p:tgtEl>
                                      </p:cBhvr>
                                    </p:animEffect>
                                    <p:anim calcmode="lin" valueType="num">
                                      <p:cBhvr>
                                        <p:cTn id="309" dur="1000" fill="hold"/>
                                        <p:tgtEl>
                                          <p:spTgt spid="371"/>
                                        </p:tgtEl>
                                        <p:attrNameLst>
                                          <p:attrName>ppt_x</p:attrName>
                                        </p:attrNameLst>
                                      </p:cBhvr>
                                      <p:tavLst>
                                        <p:tav tm="0">
                                          <p:val>
                                            <p:strVal val="#ppt_x"/>
                                          </p:val>
                                        </p:tav>
                                        <p:tav tm="100000">
                                          <p:val>
                                            <p:strVal val="#ppt_x"/>
                                          </p:val>
                                        </p:tav>
                                      </p:tavLst>
                                    </p:anim>
                                    <p:anim calcmode="lin" valueType="num">
                                      <p:cBhvr>
                                        <p:cTn id="310" dur="1000" fill="hold"/>
                                        <p:tgtEl>
                                          <p:spTgt spid="371"/>
                                        </p:tgtEl>
                                        <p:attrNameLst>
                                          <p:attrName>ppt_y</p:attrName>
                                        </p:attrNameLst>
                                      </p:cBhvr>
                                      <p:tavLst>
                                        <p:tav tm="0">
                                          <p:val>
                                            <p:strVal val="#ppt_y+.1"/>
                                          </p:val>
                                        </p:tav>
                                        <p:tav tm="100000">
                                          <p:val>
                                            <p:strVal val="#ppt_y"/>
                                          </p:val>
                                        </p:tav>
                                      </p:tavLst>
                                    </p:anim>
                                  </p:childTnLst>
                                </p:cTn>
                              </p:par>
                              <p:par>
                                <p:cTn id="311" presetID="42" presetClass="entr" presetSubtype="0" fill="hold" nodeType="withEffect">
                                  <p:stCondLst>
                                    <p:cond delay="1100"/>
                                  </p:stCondLst>
                                  <p:childTnLst>
                                    <p:set>
                                      <p:cBhvr>
                                        <p:cTn id="312" dur="1" fill="hold">
                                          <p:stCondLst>
                                            <p:cond delay="0"/>
                                          </p:stCondLst>
                                        </p:cTn>
                                        <p:tgtEl>
                                          <p:spTgt spid="376"/>
                                        </p:tgtEl>
                                        <p:attrNameLst>
                                          <p:attrName>style.visibility</p:attrName>
                                        </p:attrNameLst>
                                      </p:cBhvr>
                                      <p:to>
                                        <p:strVal val="visible"/>
                                      </p:to>
                                    </p:set>
                                    <p:animEffect transition="in" filter="fade">
                                      <p:cBhvr>
                                        <p:cTn id="313" dur="1000"/>
                                        <p:tgtEl>
                                          <p:spTgt spid="376"/>
                                        </p:tgtEl>
                                      </p:cBhvr>
                                    </p:animEffect>
                                    <p:anim calcmode="lin" valueType="num">
                                      <p:cBhvr>
                                        <p:cTn id="314" dur="1000" fill="hold"/>
                                        <p:tgtEl>
                                          <p:spTgt spid="376"/>
                                        </p:tgtEl>
                                        <p:attrNameLst>
                                          <p:attrName>ppt_x</p:attrName>
                                        </p:attrNameLst>
                                      </p:cBhvr>
                                      <p:tavLst>
                                        <p:tav tm="0">
                                          <p:val>
                                            <p:strVal val="#ppt_x"/>
                                          </p:val>
                                        </p:tav>
                                        <p:tav tm="100000">
                                          <p:val>
                                            <p:strVal val="#ppt_x"/>
                                          </p:val>
                                        </p:tav>
                                      </p:tavLst>
                                    </p:anim>
                                    <p:anim calcmode="lin" valueType="num">
                                      <p:cBhvr>
                                        <p:cTn id="315" dur="1000" fill="hold"/>
                                        <p:tgtEl>
                                          <p:spTgt spid="376"/>
                                        </p:tgtEl>
                                        <p:attrNameLst>
                                          <p:attrName>ppt_y</p:attrName>
                                        </p:attrNameLst>
                                      </p:cBhvr>
                                      <p:tavLst>
                                        <p:tav tm="0">
                                          <p:val>
                                            <p:strVal val="#ppt_y+.1"/>
                                          </p:val>
                                        </p:tav>
                                        <p:tav tm="100000">
                                          <p:val>
                                            <p:strVal val="#ppt_y"/>
                                          </p:val>
                                        </p:tav>
                                      </p:tavLst>
                                    </p:anim>
                                  </p:childTnLst>
                                </p:cTn>
                              </p:par>
                              <p:par>
                                <p:cTn id="316" presetID="42" presetClass="entr" presetSubtype="0" fill="hold" nodeType="withEffect">
                                  <p:stCondLst>
                                    <p:cond delay="1200"/>
                                  </p:stCondLst>
                                  <p:childTnLst>
                                    <p:set>
                                      <p:cBhvr>
                                        <p:cTn id="317" dur="1" fill="hold">
                                          <p:stCondLst>
                                            <p:cond delay="0"/>
                                          </p:stCondLst>
                                        </p:cTn>
                                        <p:tgtEl>
                                          <p:spTgt spid="381"/>
                                        </p:tgtEl>
                                        <p:attrNameLst>
                                          <p:attrName>style.visibility</p:attrName>
                                        </p:attrNameLst>
                                      </p:cBhvr>
                                      <p:to>
                                        <p:strVal val="visible"/>
                                      </p:to>
                                    </p:set>
                                    <p:animEffect transition="in" filter="fade">
                                      <p:cBhvr>
                                        <p:cTn id="318" dur="1000"/>
                                        <p:tgtEl>
                                          <p:spTgt spid="381"/>
                                        </p:tgtEl>
                                      </p:cBhvr>
                                    </p:animEffect>
                                    <p:anim calcmode="lin" valueType="num">
                                      <p:cBhvr>
                                        <p:cTn id="319" dur="1000" fill="hold"/>
                                        <p:tgtEl>
                                          <p:spTgt spid="381"/>
                                        </p:tgtEl>
                                        <p:attrNameLst>
                                          <p:attrName>ppt_x</p:attrName>
                                        </p:attrNameLst>
                                      </p:cBhvr>
                                      <p:tavLst>
                                        <p:tav tm="0">
                                          <p:val>
                                            <p:strVal val="#ppt_x"/>
                                          </p:val>
                                        </p:tav>
                                        <p:tav tm="100000">
                                          <p:val>
                                            <p:strVal val="#ppt_x"/>
                                          </p:val>
                                        </p:tav>
                                      </p:tavLst>
                                    </p:anim>
                                    <p:anim calcmode="lin" valueType="num">
                                      <p:cBhvr>
                                        <p:cTn id="320" dur="1000" fill="hold"/>
                                        <p:tgtEl>
                                          <p:spTgt spid="381"/>
                                        </p:tgtEl>
                                        <p:attrNameLst>
                                          <p:attrName>ppt_y</p:attrName>
                                        </p:attrNameLst>
                                      </p:cBhvr>
                                      <p:tavLst>
                                        <p:tav tm="0">
                                          <p:val>
                                            <p:strVal val="#ppt_y+.1"/>
                                          </p:val>
                                        </p:tav>
                                        <p:tav tm="100000">
                                          <p:val>
                                            <p:strVal val="#ppt_y"/>
                                          </p:val>
                                        </p:tav>
                                      </p:tavLst>
                                    </p:anim>
                                  </p:childTnLst>
                                </p:cTn>
                              </p:par>
                              <p:par>
                                <p:cTn id="321" presetID="42" presetClass="entr" presetSubtype="0" fill="hold" nodeType="withEffect">
                                  <p:stCondLst>
                                    <p:cond delay="1300"/>
                                  </p:stCondLst>
                                  <p:childTnLst>
                                    <p:set>
                                      <p:cBhvr>
                                        <p:cTn id="322" dur="1" fill="hold">
                                          <p:stCondLst>
                                            <p:cond delay="0"/>
                                          </p:stCondLst>
                                        </p:cTn>
                                        <p:tgtEl>
                                          <p:spTgt spid="386"/>
                                        </p:tgtEl>
                                        <p:attrNameLst>
                                          <p:attrName>style.visibility</p:attrName>
                                        </p:attrNameLst>
                                      </p:cBhvr>
                                      <p:to>
                                        <p:strVal val="visible"/>
                                      </p:to>
                                    </p:set>
                                    <p:animEffect transition="in" filter="fade">
                                      <p:cBhvr>
                                        <p:cTn id="323" dur="1000"/>
                                        <p:tgtEl>
                                          <p:spTgt spid="386"/>
                                        </p:tgtEl>
                                      </p:cBhvr>
                                    </p:animEffect>
                                    <p:anim calcmode="lin" valueType="num">
                                      <p:cBhvr>
                                        <p:cTn id="324" dur="1000" fill="hold"/>
                                        <p:tgtEl>
                                          <p:spTgt spid="386"/>
                                        </p:tgtEl>
                                        <p:attrNameLst>
                                          <p:attrName>ppt_x</p:attrName>
                                        </p:attrNameLst>
                                      </p:cBhvr>
                                      <p:tavLst>
                                        <p:tav tm="0">
                                          <p:val>
                                            <p:strVal val="#ppt_x"/>
                                          </p:val>
                                        </p:tav>
                                        <p:tav tm="100000">
                                          <p:val>
                                            <p:strVal val="#ppt_x"/>
                                          </p:val>
                                        </p:tav>
                                      </p:tavLst>
                                    </p:anim>
                                    <p:anim calcmode="lin" valueType="num">
                                      <p:cBhvr>
                                        <p:cTn id="325" dur="1000" fill="hold"/>
                                        <p:tgtEl>
                                          <p:spTgt spid="386"/>
                                        </p:tgtEl>
                                        <p:attrNameLst>
                                          <p:attrName>ppt_y</p:attrName>
                                        </p:attrNameLst>
                                      </p:cBhvr>
                                      <p:tavLst>
                                        <p:tav tm="0">
                                          <p:val>
                                            <p:strVal val="#ppt_y+.1"/>
                                          </p:val>
                                        </p:tav>
                                        <p:tav tm="100000">
                                          <p:val>
                                            <p:strVal val="#ppt_y"/>
                                          </p:val>
                                        </p:tav>
                                      </p:tavLst>
                                    </p:anim>
                                  </p:childTnLst>
                                </p:cTn>
                              </p:par>
                              <p:par>
                                <p:cTn id="326" presetID="42" presetClass="entr" presetSubtype="0" fill="hold" nodeType="withEffect">
                                  <p:stCondLst>
                                    <p:cond delay="1400"/>
                                  </p:stCondLst>
                                  <p:childTnLst>
                                    <p:set>
                                      <p:cBhvr>
                                        <p:cTn id="327" dur="1" fill="hold">
                                          <p:stCondLst>
                                            <p:cond delay="0"/>
                                          </p:stCondLst>
                                        </p:cTn>
                                        <p:tgtEl>
                                          <p:spTgt spid="391"/>
                                        </p:tgtEl>
                                        <p:attrNameLst>
                                          <p:attrName>style.visibility</p:attrName>
                                        </p:attrNameLst>
                                      </p:cBhvr>
                                      <p:to>
                                        <p:strVal val="visible"/>
                                      </p:to>
                                    </p:set>
                                    <p:animEffect transition="in" filter="fade">
                                      <p:cBhvr>
                                        <p:cTn id="328" dur="1000"/>
                                        <p:tgtEl>
                                          <p:spTgt spid="391"/>
                                        </p:tgtEl>
                                      </p:cBhvr>
                                    </p:animEffect>
                                    <p:anim calcmode="lin" valueType="num">
                                      <p:cBhvr>
                                        <p:cTn id="329" dur="1000" fill="hold"/>
                                        <p:tgtEl>
                                          <p:spTgt spid="391"/>
                                        </p:tgtEl>
                                        <p:attrNameLst>
                                          <p:attrName>ppt_x</p:attrName>
                                        </p:attrNameLst>
                                      </p:cBhvr>
                                      <p:tavLst>
                                        <p:tav tm="0">
                                          <p:val>
                                            <p:strVal val="#ppt_x"/>
                                          </p:val>
                                        </p:tav>
                                        <p:tav tm="100000">
                                          <p:val>
                                            <p:strVal val="#ppt_x"/>
                                          </p:val>
                                        </p:tav>
                                      </p:tavLst>
                                    </p:anim>
                                    <p:anim calcmode="lin" valueType="num">
                                      <p:cBhvr>
                                        <p:cTn id="330" dur="1000" fill="hold"/>
                                        <p:tgtEl>
                                          <p:spTgt spid="391"/>
                                        </p:tgtEl>
                                        <p:attrNameLst>
                                          <p:attrName>ppt_y</p:attrName>
                                        </p:attrNameLst>
                                      </p:cBhvr>
                                      <p:tavLst>
                                        <p:tav tm="0">
                                          <p:val>
                                            <p:strVal val="#ppt_y+.1"/>
                                          </p:val>
                                        </p:tav>
                                        <p:tav tm="100000">
                                          <p:val>
                                            <p:strVal val="#ppt_y"/>
                                          </p:val>
                                        </p:tav>
                                      </p:tavLst>
                                    </p:anim>
                                  </p:childTnLst>
                                </p:cTn>
                              </p:par>
                              <p:par>
                                <p:cTn id="331" presetID="42" presetClass="entr" presetSubtype="0" fill="hold" nodeType="withEffect">
                                  <p:stCondLst>
                                    <p:cond delay="1500"/>
                                  </p:stCondLst>
                                  <p:childTnLst>
                                    <p:set>
                                      <p:cBhvr>
                                        <p:cTn id="332" dur="1" fill="hold">
                                          <p:stCondLst>
                                            <p:cond delay="0"/>
                                          </p:stCondLst>
                                        </p:cTn>
                                        <p:tgtEl>
                                          <p:spTgt spid="396"/>
                                        </p:tgtEl>
                                        <p:attrNameLst>
                                          <p:attrName>style.visibility</p:attrName>
                                        </p:attrNameLst>
                                      </p:cBhvr>
                                      <p:to>
                                        <p:strVal val="visible"/>
                                      </p:to>
                                    </p:set>
                                    <p:animEffect transition="in" filter="fade">
                                      <p:cBhvr>
                                        <p:cTn id="333" dur="1000"/>
                                        <p:tgtEl>
                                          <p:spTgt spid="396"/>
                                        </p:tgtEl>
                                      </p:cBhvr>
                                    </p:animEffect>
                                    <p:anim calcmode="lin" valueType="num">
                                      <p:cBhvr>
                                        <p:cTn id="334" dur="1000" fill="hold"/>
                                        <p:tgtEl>
                                          <p:spTgt spid="396"/>
                                        </p:tgtEl>
                                        <p:attrNameLst>
                                          <p:attrName>ppt_x</p:attrName>
                                        </p:attrNameLst>
                                      </p:cBhvr>
                                      <p:tavLst>
                                        <p:tav tm="0">
                                          <p:val>
                                            <p:strVal val="#ppt_x"/>
                                          </p:val>
                                        </p:tav>
                                        <p:tav tm="100000">
                                          <p:val>
                                            <p:strVal val="#ppt_x"/>
                                          </p:val>
                                        </p:tav>
                                      </p:tavLst>
                                    </p:anim>
                                    <p:anim calcmode="lin" valueType="num">
                                      <p:cBhvr>
                                        <p:cTn id="335" dur="1000" fill="hold"/>
                                        <p:tgtEl>
                                          <p:spTgt spid="396"/>
                                        </p:tgtEl>
                                        <p:attrNameLst>
                                          <p:attrName>ppt_y</p:attrName>
                                        </p:attrNameLst>
                                      </p:cBhvr>
                                      <p:tavLst>
                                        <p:tav tm="0">
                                          <p:val>
                                            <p:strVal val="#ppt_y+.1"/>
                                          </p:val>
                                        </p:tav>
                                        <p:tav tm="100000">
                                          <p:val>
                                            <p:strVal val="#ppt_y"/>
                                          </p:val>
                                        </p:tav>
                                      </p:tavLst>
                                    </p:anim>
                                  </p:childTnLst>
                                </p:cTn>
                              </p:par>
                              <p:par>
                                <p:cTn id="336" presetID="42" presetClass="entr" presetSubtype="0" fill="hold" nodeType="withEffect">
                                  <p:stCondLst>
                                    <p:cond delay="1600"/>
                                  </p:stCondLst>
                                  <p:childTnLst>
                                    <p:set>
                                      <p:cBhvr>
                                        <p:cTn id="337" dur="1" fill="hold">
                                          <p:stCondLst>
                                            <p:cond delay="0"/>
                                          </p:stCondLst>
                                        </p:cTn>
                                        <p:tgtEl>
                                          <p:spTgt spid="401"/>
                                        </p:tgtEl>
                                        <p:attrNameLst>
                                          <p:attrName>style.visibility</p:attrName>
                                        </p:attrNameLst>
                                      </p:cBhvr>
                                      <p:to>
                                        <p:strVal val="visible"/>
                                      </p:to>
                                    </p:set>
                                    <p:animEffect transition="in" filter="fade">
                                      <p:cBhvr>
                                        <p:cTn id="338" dur="1000"/>
                                        <p:tgtEl>
                                          <p:spTgt spid="401"/>
                                        </p:tgtEl>
                                      </p:cBhvr>
                                    </p:animEffect>
                                    <p:anim calcmode="lin" valueType="num">
                                      <p:cBhvr>
                                        <p:cTn id="339" dur="1000" fill="hold"/>
                                        <p:tgtEl>
                                          <p:spTgt spid="401"/>
                                        </p:tgtEl>
                                        <p:attrNameLst>
                                          <p:attrName>ppt_x</p:attrName>
                                        </p:attrNameLst>
                                      </p:cBhvr>
                                      <p:tavLst>
                                        <p:tav tm="0">
                                          <p:val>
                                            <p:strVal val="#ppt_x"/>
                                          </p:val>
                                        </p:tav>
                                        <p:tav tm="100000">
                                          <p:val>
                                            <p:strVal val="#ppt_x"/>
                                          </p:val>
                                        </p:tav>
                                      </p:tavLst>
                                    </p:anim>
                                    <p:anim calcmode="lin" valueType="num">
                                      <p:cBhvr>
                                        <p:cTn id="340" dur="1000" fill="hold"/>
                                        <p:tgtEl>
                                          <p:spTgt spid="401"/>
                                        </p:tgtEl>
                                        <p:attrNameLst>
                                          <p:attrName>ppt_y</p:attrName>
                                        </p:attrNameLst>
                                      </p:cBhvr>
                                      <p:tavLst>
                                        <p:tav tm="0">
                                          <p:val>
                                            <p:strVal val="#ppt_y+.1"/>
                                          </p:val>
                                        </p:tav>
                                        <p:tav tm="100000">
                                          <p:val>
                                            <p:strVal val="#ppt_y"/>
                                          </p:val>
                                        </p:tav>
                                      </p:tavLst>
                                    </p:anim>
                                  </p:childTnLst>
                                </p:cTn>
                              </p:par>
                              <p:par>
                                <p:cTn id="341" presetID="42" presetClass="entr" presetSubtype="0" fill="hold" nodeType="withEffect">
                                  <p:stCondLst>
                                    <p:cond delay="1700"/>
                                  </p:stCondLst>
                                  <p:childTnLst>
                                    <p:set>
                                      <p:cBhvr>
                                        <p:cTn id="342" dur="1" fill="hold">
                                          <p:stCondLst>
                                            <p:cond delay="0"/>
                                          </p:stCondLst>
                                        </p:cTn>
                                        <p:tgtEl>
                                          <p:spTgt spid="406"/>
                                        </p:tgtEl>
                                        <p:attrNameLst>
                                          <p:attrName>style.visibility</p:attrName>
                                        </p:attrNameLst>
                                      </p:cBhvr>
                                      <p:to>
                                        <p:strVal val="visible"/>
                                      </p:to>
                                    </p:set>
                                    <p:animEffect transition="in" filter="fade">
                                      <p:cBhvr>
                                        <p:cTn id="343" dur="1000"/>
                                        <p:tgtEl>
                                          <p:spTgt spid="406"/>
                                        </p:tgtEl>
                                      </p:cBhvr>
                                    </p:animEffect>
                                    <p:anim calcmode="lin" valueType="num">
                                      <p:cBhvr>
                                        <p:cTn id="344" dur="1000" fill="hold"/>
                                        <p:tgtEl>
                                          <p:spTgt spid="406"/>
                                        </p:tgtEl>
                                        <p:attrNameLst>
                                          <p:attrName>ppt_x</p:attrName>
                                        </p:attrNameLst>
                                      </p:cBhvr>
                                      <p:tavLst>
                                        <p:tav tm="0">
                                          <p:val>
                                            <p:strVal val="#ppt_x"/>
                                          </p:val>
                                        </p:tav>
                                        <p:tav tm="100000">
                                          <p:val>
                                            <p:strVal val="#ppt_x"/>
                                          </p:val>
                                        </p:tav>
                                      </p:tavLst>
                                    </p:anim>
                                    <p:anim calcmode="lin" valueType="num">
                                      <p:cBhvr>
                                        <p:cTn id="345" dur="1000" fill="hold"/>
                                        <p:tgtEl>
                                          <p:spTgt spid="406"/>
                                        </p:tgtEl>
                                        <p:attrNameLst>
                                          <p:attrName>ppt_y</p:attrName>
                                        </p:attrNameLst>
                                      </p:cBhvr>
                                      <p:tavLst>
                                        <p:tav tm="0">
                                          <p:val>
                                            <p:strVal val="#ppt_y+.1"/>
                                          </p:val>
                                        </p:tav>
                                        <p:tav tm="100000">
                                          <p:val>
                                            <p:strVal val="#ppt_y"/>
                                          </p:val>
                                        </p:tav>
                                      </p:tavLst>
                                    </p:anim>
                                  </p:childTnLst>
                                </p:cTn>
                              </p:par>
                              <p:par>
                                <p:cTn id="346" presetID="42" presetClass="entr" presetSubtype="0" fill="hold" nodeType="withEffect">
                                  <p:stCondLst>
                                    <p:cond delay="1800"/>
                                  </p:stCondLst>
                                  <p:childTnLst>
                                    <p:set>
                                      <p:cBhvr>
                                        <p:cTn id="347" dur="1" fill="hold">
                                          <p:stCondLst>
                                            <p:cond delay="0"/>
                                          </p:stCondLst>
                                        </p:cTn>
                                        <p:tgtEl>
                                          <p:spTgt spid="411"/>
                                        </p:tgtEl>
                                        <p:attrNameLst>
                                          <p:attrName>style.visibility</p:attrName>
                                        </p:attrNameLst>
                                      </p:cBhvr>
                                      <p:to>
                                        <p:strVal val="visible"/>
                                      </p:to>
                                    </p:set>
                                    <p:animEffect transition="in" filter="fade">
                                      <p:cBhvr>
                                        <p:cTn id="348" dur="1000"/>
                                        <p:tgtEl>
                                          <p:spTgt spid="411"/>
                                        </p:tgtEl>
                                      </p:cBhvr>
                                    </p:animEffect>
                                    <p:anim calcmode="lin" valueType="num">
                                      <p:cBhvr>
                                        <p:cTn id="349" dur="1000" fill="hold"/>
                                        <p:tgtEl>
                                          <p:spTgt spid="411"/>
                                        </p:tgtEl>
                                        <p:attrNameLst>
                                          <p:attrName>ppt_x</p:attrName>
                                        </p:attrNameLst>
                                      </p:cBhvr>
                                      <p:tavLst>
                                        <p:tav tm="0">
                                          <p:val>
                                            <p:strVal val="#ppt_x"/>
                                          </p:val>
                                        </p:tav>
                                        <p:tav tm="100000">
                                          <p:val>
                                            <p:strVal val="#ppt_x"/>
                                          </p:val>
                                        </p:tav>
                                      </p:tavLst>
                                    </p:anim>
                                    <p:anim calcmode="lin" valueType="num">
                                      <p:cBhvr>
                                        <p:cTn id="350" dur="1000" fill="hold"/>
                                        <p:tgtEl>
                                          <p:spTgt spid="411"/>
                                        </p:tgtEl>
                                        <p:attrNameLst>
                                          <p:attrName>ppt_y</p:attrName>
                                        </p:attrNameLst>
                                      </p:cBhvr>
                                      <p:tavLst>
                                        <p:tav tm="0">
                                          <p:val>
                                            <p:strVal val="#ppt_y+.1"/>
                                          </p:val>
                                        </p:tav>
                                        <p:tav tm="100000">
                                          <p:val>
                                            <p:strVal val="#ppt_y"/>
                                          </p:val>
                                        </p:tav>
                                      </p:tavLst>
                                    </p:anim>
                                  </p:childTnLst>
                                </p:cTn>
                              </p:par>
                              <p:par>
                                <p:cTn id="351" presetID="42" presetClass="entr" presetSubtype="0" fill="hold" nodeType="withEffect">
                                  <p:stCondLst>
                                    <p:cond delay="1900"/>
                                  </p:stCondLst>
                                  <p:childTnLst>
                                    <p:set>
                                      <p:cBhvr>
                                        <p:cTn id="352" dur="1" fill="hold">
                                          <p:stCondLst>
                                            <p:cond delay="0"/>
                                          </p:stCondLst>
                                        </p:cTn>
                                        <p:tgtEl>
                                          <p:spTgt spid="416"/>
                                        </p:tgtEl>
                                        <p:attrNameLst>
                                          <p:attrName>style.visibility</p:attrName>
                                        </p:attrNameLst>
                                      </p:cBhvr>
                                      <p:to>
                                        <p:strVal val="visible"/>
                                      </p:to>
                                    </p:set>
                                    <p:animEffect transition="in" filter="fade">
                                      <p:cBhvr>
                                        <p:cTn id="353" dur="1000"/>
                                        <p:tgtEl>
                                          <p:spTgt spid="416"/>
                                        </p:tgtEl>
                                      </p:cBhvr>
                                    </p:animEffect>
                                    <p:anim calcmode="lin" valueType="num">
                                      <p:cBhvr>
                                        <p:cTn id="354" dur="1000" fill="hold"/>
                                        <p:tgtEl>
                                          <p:spTgt spid="416"/>
                                        </p:tgtEl>
                                        <p:attrNameLst>
                                          <p:attrName>ppt_x</p:attrName>
                                        </p:attrNameLst>
                                      </p:cBhvr>
                                      <p:tavLst>
                                        <p:tav tm="0">
                                          <p:val>
                                            <p:strVal val="#ppt_x"/>
                                          </p:val>
                                        </p:tav>
                                        <p:tav tm="100000">
                                          <p:val>
                                            <p:strVal val="#ppt_x"/>
                                          </p:val>
                                        </p:tav>
                                      </p:tavLst>
                                    </p:anim>
                                    <p:anim calcmode="lin" valueType="num">
                                      <p:cBhvr>
                                        <p:cTn id="355" dur="1000" fill="hold"/>
                                        <p:tgtEl>
                                          <p:spTgt spid="416"/>
                                        </p:tgtEl>
                                        <p:attrNameLst>
                                          <p:attrName>ppt_y</p:attrName>
                                        </p:attrNameLst>
                                      </p:cBhvr>
                                      <p:tavLst>
                                        <p:tav tm="0">
                                          <p:val>
                                            <p:strVal val="#ppt_y+.1"/>
                                          </p:val>
                                        </p:tav>
                                        <p:tav tm="100000">
                                          <p:val>
                                            <p:strVal val="#ppt_y"/>
                                          </p:val>
                                        </p:tav>
                                      </p:tavLst>
                                    </p:anim>
                                  </p:childTnLst>
                                </p:cTn>
                              </p:par>
                              <p:par>
                                <p:cTn id="356" presetID="42" presetClass="entr" presetSubtype="0" fill="hold" nodeType="withEffect">
                                  <p:stCondLst>
                                    <p:cond delay="2000"/>
                                  </p:stCondLst>
                                  <p:childTnLst>
                                    <p:set>
                                      <p:cBhvr>
                                        <p:cTn id="357" dur="1" fill="hold">
                                          <p:stCondLst>
                                            <p:cond delay="0"/>
                                          </p:stCondLst>
                                        </p:cTn>
                                        <p:tgtEl>
                                          <p:spTgt spid="421"/>
                                        </p:tgtEl>
                                        <p:attrNameLst>
                                          <p:attrName>style.visibility</p:attrName>
                                        </p:attrNameLst>
                                      </p:cBhvr>
                                      <p:to>
                                        <p:strVal val="visible"/>
                                      </p:to>
                                    </p:set>
                                    <p:animEffect transition="in" filter="fade">
                                      <p:cBhvr>
                                        <p:cTn id="358" dur="1000"/>
                                        <p:tgtEl>
                                          <p:spTgt spid="421"/>
                                        </p:tgtEl>
                                      </p:cBhvr>
                                    </p:animEffect>
                                    <p:anim calcmode="lin" valueType="num">
                                      <p:cBhvr>
                                        <p:cTn id="359" dur="1000" fill="hold"/>
                                        <p:tgtEl>
                                          <p:spTgt spid="421"/>
                                        </p:tgtEl>
                                        <p:attrNameLst>
                                          <p:attrName>ppt_x</p:attrName>
                                        </p:attrNameLst>
                                      </p:cBhvr>
                                      <p:tavLst>
                                        <p:tav tm="0">
                                          <p:val>
                                            <p:strVal val="#ppt_x"/>
                                          </p:val>
                                        </p:tav>
                                        <p:tav tm="100000">
                                          <p:val>
                                            <p:strVal val="#ppt_x"/>
                                          </p:val>
                                        </p:tav>
                                      </p:tavLst>
                                    </p:anim>
                                    <p:anim calcmode="lin" valueType="num">
                                      <p:cBhvr>
                                        <p:cTn id="360" dur="1000" fill="hold"/>
                                        <p:tgtEl>
                                          <p:spTgt spid="421"/>
                                        </p:tgtEl>
                                        <p:attrNameLst>
                                          <p:attrName>ppt_y</p:attrName>
                                        </p:attrNameLst>
                                      </p:cBhvr>
                                      <p:tavLst>
                                        <p:tav tm="0">
                                          <p:val>
                                            <p:strVal val="#ppt_y+.1"/>
                                          </p:val>
                                        </p:tav>
                                        <p:tav tm="100000">
                                          <p:val>
                                            <p:strVal val="#ppt_y"/>
                                          </p:val>
                                        </p:tav>
                                      </p:tavLst>
                                    </p:anim>
                                  </p:childTnLst>
                                </p:cTn>
                              </p:par>
                              <p:par>
                                <p:cTn id="361" presetID="42" presetClass="entr" presetSubtype="0" fill="hold" nodeType="withEffect">
                                  <p:stCondLst>
                                    <p:cond delay="2100"/>
                                  </p:stCondLst>
                                  <p:childTnLst>
                                    <p:set>
                                      <p:cBhvr>
                                        <p:cTn id="362" dur="1" fill="hold">
                                          <p:stCondLst>
                                            <p:cond delay="0"/>
                                          </p:stCondLst>
                                        </p:cTn>
                                        <p:tgtEl>
                                          <p:spTgt spid="426"/>
                                        </p:tgtEl>
                                        <p:attrNameLst>
                                          <p:attrName>style.visibility</p:attrName>
                                        </p:attrNameLst>
                                      </p:cBhvr>
                                      <p:to>
                                        <p:strVal val="visible"/>
                                      </p:to>
                                    </p:set>
                                    <p:animEffect transition="in" filter="fade">
                                      <p:cBhvr>
                                        <p:cTn id="363" dur="1000"/>
                                        <p:tgtEl>
                                          <p:spTgt spid="426"/>
                                        </p:tgtEl>
                                      </p:cBhvr>
                                    </p:animEffect>
                                    <p:anim calcmode="lin" valueType="num">
                                      <p:cBhvr>
                                        <p:cTn id="364" dur="1000" fill="hold"/>
                                        <p:tgtEl>
                                          <p:spTgt spid="426"/>
                                        </p:tgtEl>
                                        <p:attrNameLst>
                                          <p:attrName>ppt_x</p:attrName>
                                        </p:attrNameLst>
                                      </p:cBhvr>
                                      <p:tavLst>
                                        <p:tav tm="0">
                                          <p:val>
                                            <p:strVal val="#ppt_x"/>
                                          </p:val>
                                        </p:tav>
                                        <p:tav tm="100000">
                                          <p:val>
                                            <p:strVal val="#ppt_x"/>
                                          </p:val>
                                        </p:tav>
                                      </p:tavLst>
                                    </p:anim>
                                    <p:anim calcmode="lin" valueType="num">
                                      <p:cBhvr>
                                        <p:cTn id="365" dur="1000" fill="hold"/>
                                        <p:tgtEl>
                                          <p:spTgt spid="426"/>
                                        </p:tgtEl>
                                        <p:attrNameLst>
                                          <p:attrName>ppt_y</p:attrName>
                                        </p:attrNameLst>
                                      </p:cBhvr>
                                      <p:tavLst>
                                        <p:tav tm="0">
                                          <p:val>
                                            <p:strVal val="#ppt_y+.1"/>
                                          </p:val>
                                        </p:tav>
                                        <p:tav tm="100000">
                                          <p:val>
                                            <p:strVal val="#ppt_y"/>
                                          </p:val>
                                        </p:tav>
                                      </p:tavLst>
                                    </p:anim>
                                  </p:childTnLst>
                                </p:cTn>
                              </p:par>
                              <p:par>
                                <p:cTn id="366" presetID="42" presetClass="entr" presetSubtype="0" fill="hold" nodeType="withEffect">
                                  <p:stCondLst>
                                    <p:cond delay="2200"/>
                                  </p:stCondLst>
                                  <p:childTnLst>
                                    <p:set>
                                      <p:cBhvr>
                                        <p:cTn id="367" dur="1" fill="hold">
                                          <p:stCondLst>
                                            <p:cond delay="0"/>
                                          </p:stCondLst>
                                        </p:cTn>
                                        <p:tgtEl>
                                          <p:spTgt spid="431"/>
                                        </p:tgtEl>
                                        <p:attrNameLst>
                                          <p:attrName>style.visibility</p:attrName>
                                        </p:attrNameLst>
                                      </p:cBhvr>
                                      <p:to>
                                        <p:strVal val="visible"/>
                                      </p:to>
                                    </p:set>
                                    <p:animEffect transition="in" filter="fade">
                                      <p:cBhvr>
                                        <p:cTn id="368" dur="1000"/>
                                        <p:tgtEl>
                                          <p:spTgt spid="431"/>
                                        </p:tgtEl>
                                      </p:cBhvr>
                                    </p:animEffect>
                                    <p:anim calcmode="lin" valueType="num">
                                      <p:cBhvr>
                                        <p:cTn id="369" dur="1000" fill="hold"/>
                                        <p:tgtEl>
                                          <p:spTgt spid="431"/>
                                        </p:tgtEl>
                                        <p:attrNameLst>
                                          <p:attrName>ppt_x</p:attrName>
                                        </p:attrNameLst>
                                      </p:cBhvr>
                                      <p:tavLst>
                                        <p:tav tm="0">
                                          <p:val>
                                            <p:strVal val="#ppt_x"/>
                                          </p:val>
                                        </p:tav>
                                        <p:tav tm="100000">
                                          <p:val>
                                            <p:strVal val="#ppt_x"/>
                                          </p:val>
                                        </p:tav>
                                      </p:tavLst>
                                    </p:anim>
                                    <p:anim calcmode="lin" valueType="num">
                                      <p:cBhvr>
                                        <p:cTn id="370" dur="1000" fill="hold"/>
                                        <p:tgtEl>
                                          <p:spTgt spid="431"/>
                                        </p:tgtEl>
                                        <p:attrNameLst>
                                          <p:attrName>ppt_y</p:attrName>
                                        </p:attrNameLst>
                                      </p:cBhvr>
                                      <p:tavLst>
                                        <p:tav tm="0">
                                          <p:val>
                                            <p:strVal val="#ppt_y+.1"/>
                                          </p:val>
                                        </p:tav>
                                        <p:tav tm="100000">
                                          <p:val>
                                            <p:strVal val="#ppt_y"/>
                                          </p:val>
                                        </p:tav>
                                      </p:tavLst>
                                    </p:anim>
                                  </p:childTnLst>
                                </p:cTn>
                              </p:par>
                              <p:par>
                                <p:cTn id="371" presetID="42" presetClass="entr" presetSubtype="0" fill="hold" nodeType="withEffect">
                                  <p:stCondLst>
                                    <p:cond delay="2300"/>
                                  </p:stCondLst>
                                  <p:childTnLst>
                                    <p:set>
                                      <p:cBhvr>
                                        <p:cTn id="372" dur="1" fill="hold">
                                          <p:stCondLst>
                                            <p:cond delay="0"/>
                                          </p:stCondLst>
                                        </p:cTn>
                                        <p:tgtEl>
                                          <p:spTgt spid="436"/>
                                        </p:tgtEl>
                                        <p:attrNameLst>
                                          <p:attrName>style.visibility</p:attrName>
                                        </p:attrNameLst>
                                      </p:cBhvr>
                                      <p:to>
                                        <p:strVal val="visible"/>
                                      </p:to>
                                    </p:set>
                                    <p:animEffect transition="in" filter="fade">
                                      <p:cBhvr>
                                        <p:cTn id="373" dur="1000"/>
                                        <p:tgtEl>
                                          <p:spTgt spid="436"/>
                                        </p:tgtEl>
                                      </p:cBhvr>
                                    </p:animEffect>
                                    <p:anim calcmode="lin" valueType="num">
                                      <p:cBhvr>
                                        <p:cTn id="374" dur="1000" fill="hold"/>
                                        <p:tgtEl>
                                          <p:spTgt spid="436"/>
                                        </p:tgtEl>
                                        <p:attrNameLst>
                                          <p:attrName>ppt_x</p:attrName>
                                        </p:attrNameLst>
                                      </p:cBhvr>
                                      <p:tavLst>
                                        <p:tav tm="0">
                                          <p:val>
                                            <p:strVal val="#ppt_x"/>
                                          </p:val>
                                        </p:tav>
                                        <p:tav tm="100000">
                                          <p:val>
                                            <p:strVal val="#ppt_x"/>
                                          </p:val>
                                        </p:tav>
                                      </p:tavLst>
                                    </p:anim>
                                    <p:anim calcmode="lin" valueType="num">
                                      <p:cBhvr>
                                        <p:cTn id="375" dur="1000" fill="hold"/>
                                        <p:tgtEl>
                                          <p:spTgt spid="4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公司大事记</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COMPANY EVENTS</a:t>
            </a:r>
            <a:endParaRPr lang="zh-CN" altLang="en-US" sz="1600" dirty="0">
              <a:solidFill>
                <a:srgbClr val="C00000"/>
              </a:solidFill>
              <a:latin typeface="微软雅黑" pitchFamily="34" charset="-122"/>
              <a:ea typeface="微软雅黑" pitchFamily="34" charset="-122"/>
            </a:endParaRPr>
          </a:p>
        </p:txBody>
      </p:sp>
      <p:grpSp>
        <p:nvGrpSpPr>
          <p:cNvPr id="57" name="原创设计师QQ598969553           _3"/>
          <p:cNvGrpSpPr/>
          <p:nvPr/>
        </p:nvGrpSpPr>
        <p:grpSpPr>
          <a:xfrm>
            <a:off x="6565441" y="2835712"/>
            <a:ext cx="1300958" cy="1113221"/>
            <a:chOff x="6659570" y="2849159"/>
            <a:chExt cx="1300958" cy="1113221"/>
          </a:xfrm>
        </p:grpSpPr>
        <p:grpSp>
          <p:nvGrpSpPr>
            <p:cNvPr id="7" name="组合 6"/>
            <p:cNvGrpSpPr/>
            <p:nvPr/>
          </p:nvGrpSpPr>
          <p:grpSpPr>
            <a:xfrm>
              <a:off x="6659570" y="2849159"/>
              <a:ext cx="1300958" cy="1113221"/>
              <a:chOff x="3183471" y="2060848"/>
              <a:chExt cx="1300958" cy="1113221"/>
            </a:xfrm>
          </p:grpSpPr>
          <p:sp>
            <p:nvSpPr>
              <p:cNvPr id="8" name="矩形 2"/>
              <p:cNvSpPr/>
              <p:nvPr/>
            </p:nvSpPr>
            <p:spPr>
              <a:xfrm>
                <a:off x="3183471" y="2060848"/>
                <a:ext cx="1300958" cy="1113221"/>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
              <p:cNvSpPr/>
              <p:nvPr/>
            </p:nvSpPr>
            <p:spPr>
              <a:xfrm>
                <a:off x="3396300" y="2242964"/>
                <a:ext cx="875300" cy="74898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Freeform 67"/>
            <p:cNvSpPr>
              <a:spLocks noEditPoints="1"/>
            </p:cNvSpPr>
            <p:nvPr/>
          </p:nvSpPr>
          <p:spPr bwMode="auto">
            <a:xfrm>
              <a:off x="7104467" y="3200982"/>
              <a:ext cx="411163" cy="409575"/>
            </a:xfrm>
            <a:custGeom>
              <a:avLst/>
              <a:gdLst>
                <a:gd name="T0" fmla="*/ 229 w 259"/>
                <a:gd name="T1" fmla="*/ 171 h 258"/>
                <a:gd name="T2" fmla="*/ 240 w 259"/>
                <a:gd name="T3" fmla="*/ 195 h 258"/>
                <a:gd name="T4" fmla="*/ 199 w 259"/>
                <a:gd name="T5" fmla="*/ 239 h 258"/>
                <a:gd name="T6" fmla="*/ 127 w 259"/>
                <a:gd name="T7" fmla="*/ 258 h 258"/>
                <a:gd name="T8" fmla="*/ 55 w 259"/>
                <a:gd name="T9" fmla="*/ 235 h 258"/>
                <a:gd name="T10" fmla="*/ 94 w 259"/>
                <a:gd name="T11" fmla="*/ 234 h 258"/>
                <a:gd name="T12" fmla="*/ 151 w 259"/>
                <a:gd name="T13" fmla="*/ 216 h 258"/>
                <a:gd name="T14" fmla="*/ 185 w 259"/>
                <a:gd name="T15" fmla="*/ 188 h 258"/>
                <a:gd name="T16" fmla="*/ 203 w 259"/>
                <a:gd name="T17" fmla="*/ 169 h 258"/>
                <a:gd name="T18" fmla="*/ 142 w 259"/>
                <a:gd name="T19" fmla="*/ 81 h 258"/>
                <a:gd name="T20" fmla="*/ 161 w 259"/>
                <a:gd name="T21" fmla="*/ 111 h 258"/>
                <a:gd name="T22" fmla="*/ 163 w 259"/>
                <a:gd name="T23" fmla="*/ 118 h 258"/>
                <a:gd name="T24" fmla="*/ 166 w 259"/>
                <a:gd name="T25" fmla="*/ 125 h 258"/>
                <a:gd name="T26" fmla="*/ 173 w 259"/>
                <a:gd name="T27" fmla="*/ 137 h 258"/>
                <a:gd name="T28" fmla="*/ 175 w 259"/>
                <a:gd name="T29" fmla="*/ 155 h 258"/>
                <a:gd name="T30" fmla="*/ 169 w 259"/>
                <a:gd name="T31" fmla="*/ 152 h 258"/>
                <a:gd name="T32" fmla="*/ 162 w 259"/>
                <a:gd name="T33" fmla="*/ 158 h 258"/>
                <a:gd name="T34" fmla="*/ 164 w 259"/>
                <a:gd name="T35" fmla="*/ 167 h 258"/>
                <a:gd name="T36" fmla="*/ 162 w 259"/>
                <a:gd name="T37" fmla="*/ 175 h 258"/>
                <a:gd name="T38" fmla="*/ 149 w 259"/>
                <a:gd name="T39" fmla="*/ 178 h 258"/>
                <a:gd name="T40" fmla="*/ 135 w 259"/>
                <a:gd name="T41" fmla="*/ 176 h 258"/>
                <a:gd name="T42" fmla="*/ 130 w 259"/>
                <a:gd name="T43" fmla="*/ 171 h 258"/>
                <a:gd name="T44" fmla="*/ 124 w 259"/>
                <a:gd name="T45" fmla="*/ 176 h 258"/>
                <a:gd name="T46" fmla="*/ 112 w 259"/>
                <a:gd name="T47" fmla="*/ 178 h 258"/>
                <a:gd name="T48" fmla="*/ 97 w 259"/>
                <a:gd name="T49" fmla="*/ 175 h 258"/>
                <a:gd name="T50" fmla="*/ 95 w 259"/>
                <a:gd name="T51" fmla="*/ 167 h 258"/>
                <a:gd name="T52" fmla="*/ 97 w 259"/>
                <a:gd name="T53" fmla="*/ 158 h 258"/>
                <a:gd name="T54" fmla="*/ 91 w 259"/>
                <a:gd name="T55" fmla="*/ 152 h 258"/>
                <a:gd name="T56" fmla="*/ 85 w 259"/>
                <a:gd name="T57" fmla="*/ 155 h 258"/>
                <a:gd name="T58" fmla="*/ 86 w 259"/>
                <a:gd name="T59" fmla="*/ 137 h 258"/>
                <a:gd name="T60" fmla="*/ 93 w 259"/>
                <a:gd name="T61" fmla="*/ 125 h 258"/>
                <a:gd name="T62" fmla="*/ 96 w 259"/>
                <a:gd name="T63" fmla="*/ 118 h 258"/>
                <a:gd name="T64" fmla="*/ 98 w 259"/>
                <a:gd name="T65" fmla="*/ 112 h 258"/>
                <a:gd name="T66" fmla="*/ 107 w 259"/>
                <a:gd name="T67" fmla="*/ 89 h 258"/>
                <a:gd name="T68" fmla="*/ 87 w 259"/>
                <a:gd name="T69" fmla="*/ 6 h 258"/>
                <a:gd name="T70" fmla="*/ 47 w 259"/>
                <a:gd name="T71" fmla="*/ 72 h 258"/>
                <a:gd name="T72" fmla="*/ 46 w 259"/>
                <a:gd name="T73" fmla="*/ 131 h 258"/>
                <a:gd name="T74" fmla="*/ 56 w 259"/>
                <a:gd name="T75" fmla="*/ 162 h 258"/>
                <a:gd name="T76" fmla="*/ 43 w 259"/>
                <a:gd name="T77" fmla="*/ 193 h 258"/>
                <a:gd name="T78" fmla="*/ 17 w 259"/>
                <a:gd name="T79" fmla="*/ 190 h 258"/>
                <a:gd name="T80" fmla="*/ 0 w 259"/>
                <a:gd name="T81" fmla="*/ 133 h 258"/>
                <a:gd name="T82" fmla="*/ 18 w 259"/>
                <a:gd name="T83" fmla="*/ 62 h 258"/>
                <a:gd name="T84" fmla="*/ 75 w 259"/>
                <a:gd name="T85" fmla="*/ 11 h 258"/>
                <a:gd name="T86" fmla="*/ 168 w 259"/>
                <a:gd name="T87" fmla="*/ 4 h 258"/>
                <a:gd name="T88" fmla="*/ 230 w 259"/>
                <a:gd name="T89" fmla="*/ 45 h 258"/>
                <a:gd name="T90" fmla="*/ 259 w 259"/>
                <a:gd name="T91" fmla="*/ 114 h 258"/>
                <a:gd name="T92" fmla="*/ 249 w 259"/>
                <a:gd name="T93" fmla="*/ 129 h 258"/>
                <a:gd name="T94" fmla="*/ 210 w 259"/>
                <a:gd name="T95" fmla="*/ 78 h 258"/>
                <a:gd name="T96" fmla="*/ 165 w 259"/>
                <a:gd name="T97" fmla="*/ 54 h 258"/>
                <a:gd name="T98" fmla="*/ 137 w 259"/>
                <a:gd name="T99" fmla="*/ 48 h 258"/>
                <a:gd name="T100" fmla="*/ 118 w 259"/>
                <a:gd name="T101" fmla="*/ 31 h 258"/>
                <a:gd name="T102" fmla="*/ 125 w 259"/>
                <a:gd name="T103" fmla="*/ 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9" h="258">
                  <a:moveTo>
                    <a:pt x="211" y="167"/>
                  </a:moveTo>
                  <a:lnTo>
                    <a:pt x="220" y="167"/>
                  </a:lnTo>
                  <a:lnTo>
                    <a:pt x="229" y="171"/>
                  </a:lnTo>
                  <a:lnTo>
                    <a:pt x="236" y="178"/>
                  </a:lnTo>
                  <a:lnTo>
                    <a:pt x="239" y="186"/>
                  </a:lnTo>
                  <a:lnTo>
                    <a:pt x="240" y="195"/>
                  </a:lnTo>
                  <a:lnTo>
                    <a:pt x="236" y="204"/>
                  </a:lnTo>
                  <a:lnTo>
                    <a:pt x="219" y="224"/>
                  </a:lnTo>
                  <a:lnTo>
                    <a:pt x="199" y="239"/>
                  </a:lnTo>
                  <a:lnTo>
                    <a:pt x="176" y="251"/>
                  </a:lnTo>
                  <a:lnTo>
                    <a:pt x="152" y="257"/>
                  </a:lnTo>
                  <a:lnTo>
                    <a:pt x="127" y="258"/>
                  </a:lnTo>
                  <a:lnTo>
                    <a:pt x="102" y="256"/>
                  </a:lnTo>
                  <a:lnTo>
                    <a:pt x="78" y="248"/>
                  </a:lnTo>
                  <a:lnTo>
                    <a:pt x="55" y="235"/>
                  </a:lnTo>
                  <a:lnTo>
                    <a:pt x="44" y="227"/>
                  </a:lnTo>
                  <a:lnTo>
                    <a:pt x="71" y="233"/>
                  </a:lnTo>
                  <a:lnTo>
                    <a:pt x="94" y="234"/>
                  </a:lnTo>
                  <a:lnTo>
                    <a:pt x="115" y="230"/>
                  </a:lnTo>
                  <a:lnTo>
                    <a:pt x="134" y="224"/>
                  </a:lnTo>
                  <a:lnTo>
                    <a:pt x="151" y="216"/>
                  </a:lnTo>
                  <a:lnTo>
                    <a:pt x="165" y="206"/>
                  </a:lnTo>
                  <a:lnTo>
                    <a:pt x="176" y="197"/>
                  </a:lnTo>
                  <a:lnTo>
                    <a:pt x="185" y="188"/>
                  </a:lnTo>
                  <a:lnTo>
                    <a:pt x="192" y="180"/>
                  </a:lnTo>
                  <a:lnTo>
                    <a:pt x="197" y="176"/>
                  </a:lnTo>
                  <a:lnTo>
                    <a:pt x="203" y="169"/>
                  </a:lnTo>
                  <a:lnTo>
                    <a:pt x="211" y="167"/>
                  </a:lnTo>
                  <a:close/>
                  <a:moveTo>
                    <a:pt x="130" y="79"/>
                  </a:moveTo>
                  <a:lnTo>
                    <a:pt x="142" y="81"/>
                  </a:lnTo>
                  <a:lnTo>
                    <a:pt x="152" y="89"/>
                  </a:lnTo>
                  <a:lnTo>
                    <a:pt x="159" y="99"/>
                  </a:lnTo>
                  <a:lnTo>
                    <a:pt x="161" y="111"/>
                  </a:lnTo>
                  <a:lnTo>
                    <a:pt x="162" y="114"/>
                  </a:lnTo>
                  <a:lnTo>
                    <a:pt x="162" y="114"/>
                  </a:lnTo>
                  <a:lnTo>
                    <a:pt x="163" y="118"/>
                  </a:lnTo>
                  <a:lnTo>
                    <a:pt x="164" y="122"/>
                  </a:lnTo>
                  <a:lnTo>
                    <a:pt x="164" y="123"/>
                  </a:lnTo>
                  <a:lnTo>
                    <a:pt x="166" y="125"/>
                  </a:lnTo>
                  <a:lnTo>
                    <a:pt x="169" y="128"/>
                  </a:lnTo>
                  <a:lnTo>
                    <a:pt x="171" y="131"/>
                  </a:lnTo>
                  <a:lnTo>
                    <a:pt x="173" y="137"/>
                  </a:lnTo>
                  <a:lnTo>
                    <a:pt x="176" y="145"/>
                  </a:lnTo>
                  <a:lnTo>
                    <a:pt x="176" y="151"/>
                  </a:lnTo>
                  <a:lnTo>
                    <a:pt x="175" y="155"/>
                  </a:lnTo>
                  <a:lnTo>
                    <a:pt x="173" y="156"/>
                  </a:lnTo>
                  <a:lnTo>
                    <a:pt x="171" y="155"/>
                  </a:lnTo>
                  <a:lnTo>
                    <a:pt x="169" y="152"/>
                  </a:lnTo>
                  <a:lnTo>
                    <a:pt x="166" y="149"/>
                  </a:lnTo>
                  <a:lnTo>
                    <a:pt x="165" y="154"/>
                  </a:lnTo>
                  <a:lnTo>
                    <a:pt x="162" y="158"/>
                  </a:lnTo>
                  <a:lnTo>
                    <a:pt x="159" y="162"/>
                  </a:lnTo>
                  <a:lnTo>
                    <a:pt x="162" y="164"/>
                  </a:lnTo>
                  <a:lnTo>
                    <a:pt x="164" y="167"/>
                  </a:lnTo>
                  <a:lnTo>
                    <a:pt x="165" y="169"/>
                  </a:lnTo>
                  <a:lnTo>
                    <a:pt x="164" y="172"/>
                  </a:lnTo>
                  <a:lnTo>
                    <a:pt x="162" y="175"/>
                  </a:lnTo>
                  <a:lnTo>
                    <a:pt x="159" y="177"/>
                  </a:lnTo>
                  <a:lnTo>
                    <a:pt x="153" y="178"/>
                  </a:lnTo>
                  <a:lnTo>
                    <a:pt x="149" y="178"/>
                  </a:lnTo>
                  <a:lnTo>
                    <a:pt x="143" y="178"/>
                  </a:lnTo>
                  <a:lnTo>
                    <a:pt x="139" y="177"/>
                  </a:lnTo>
                  <a:lnTo>
                    <a:pt x="135" y="176"/>
                  </a:lnTo>
                  <a:lnTo>
                    <a:pt x="132" y="174"/>
                  </a:lnTo>
                  <a:lnTo>
                    <a:pt x="131" y="171"/>
                  </a:lnTo>
                  <a:lnTo>
                    <a:pt x="130" y="171"/>
                  </a:lnTo>
                  <a:lnTo>
                    <a:pt x="128" y="171"/>
                  </a:lnTo>
                  <a:lnTo>
                    <a:pt x="127" y="174"/>
                  </a:lnTo>
                  <a:lnTo>
                    <a:pt x="124" y="176"/>
                  </a:lnTo>
                  <a:lnTo>
                    <a:pt x="121" y="177"/>
                  </a:lnTo>
                  <a:lnTo>
                    <a:pt x="116" y="178"/>
                  </a:lnTo>
                  <a:lnTo>
                    <a:pt x="112" y="178"/>
                  </a:lnTo>
                  <a:lnTo>
                    <a:pt x="106" y="178"/>
                  </a:lnTo>
                  <a:lnTo>
                    <a:pt x="101" y="177"/>
                  </a:lnTo>
                  <a:lnTo>
                    <a:pt x="97" y="175"/>
                  </a:lnTo>
                  <a:lnTo>
                    <a:pt x="95" y="172"/>
                  </a:lnTo>
                  <a:lnTo>
                    <a:pt x="94" y="169"/>
                  </a:lnTo>
                  <a:lnTo>
                    <a:pt x="95" y="167"/>
                  </a:lnTo>
                  <a:lnTo>
                    <a:pt x="97" y="164"/>
                  </a:lnTo>
                  <a:lnTo>
                    <a:pt x="101" y="162"/>
                  </a:lnTo>
                  <a:lnTo>
                    <a:pt x="97" y="158"/>
                  </a:lnTo>
                  <a:lnTo>
                    <a:pt x="95" y="154"/>
                  </a:lnTo>
                  <a:lnTo>
                    <a:pt x="93" y="149"/>
                  </a:lnTo>
                  <a:lnTo>
                    <a:pt x="91" y="152"/>
                  </a:lnTo>
                  <a:lnTo>
                    <a:pt x="88" y="155"/>
                  </a:lnTo>
                  <a:lnTo>
                    <a:pt x="86" y="156"/>
                  </a:lnTo>
                  <a:lnTo>
                    <a:pt x="85" y="155"/>
                  </a:lnTo>
                  <a:lnTo>
                    <a:pt x="83" y="151"/>
                  </a:lnTo>
                  <a:lnTo>
                    <a:pt x="83" y="145"/>
                  </a:lnTo>
                  <a:lnTo>
                    <a:pt x="86" y="137"/>
                  </a:lnTo>
                  <a:lnTo>
                    <a:pt x="88" y="131"/>
                  </a:lnTo>
                  <a:lnTo>
                    <a:pt x="91" y="128"/>
                  </a:lnTo>
                  <a:lnTo>
                    <a:pt x="93" y="125"/>
                  </a:lnTo>
                  <a:lnTo>
                    <a:pt x="96" y="123"/>
                  </a:lnTo>
                  <a:lnTo>
                    <a:pt x="96" y="122"/>
                  </a:lnTo>
                  <a:lnTo>
                    <a:pt x="96" y="118"/>
                  </a:lnTo>
                  <a:lnTo>
                    <a:pt x="97" y="114"/>
                  </a:lnTo>
                  <a:lnTo>
                    <a:pt x="97" y="114"/>
                  </a:lnTo>
                  <a:lnTo>
                    <a:pt x="98" y="112"/>
                  </a:lnTo>
                  <a:lnTo>
                    <a:pt x="98" y="111"/>
                  </a:lnTo>
                  <a:lnTo>
                    <a:pt x="101" y="99"/>
                  </a:lnTo>
                  <a:lnTo>
                    <a:pt x="107" y="89"/>
                  </a:lnTo>
                  <a:lnTo>
                    <a:pt x="117" y="81"/>
                  </a:lnTo>
                  <a:lnTo>
                    <a:pt x="130" y="79"/>
                  </a:lnTo>
                  <a:close/>
                  <a:moveTo>
                    <a:pt x="87" y="6"/>
                  </a:moveTo>
                  <a:lnTo>
                    <a:pt x="68" y="27"/>
                  </a:lnTo>
                  <a:lnTo>
                    <a:pt x="55" y="50"/>
                  </a:lnTo>
                  <a:lnTo>
                    <a:pt x="47" y="72"/>
                  </a:lnTo>
                  <a:lnTo>
                    <a:pt x="44" y="93"/>
                  </a:lnTo>
                  <a:lnTo>
                    <a:pt x="44" y="113"/>
                  </a:lnTo>
                  <a:lnTo>
                    <a:pt x="46" y="131"/>
                  </a:lnTo>
                  <a:lnTo>
                    <a:pt x="49" y="146"/>
                  </a:lnTo>
                  <a:lnTo>
                    <a:pt x="54" y="157"/>
                  </a:lnTo>
                  <a:lnTo>
                    <a:pt x="56" y="162"/>
                  </a:lnTo>
                  <a:lnTo>
                    <a:pt x="58" y="175"/>
                  </a:lnTo>
                  <a:lnTo>
                    <a:pt x="53" y="186"/>
                  </a:lnTo>
                  <a:lnTo>
                    <a:pt x="43" y="193"/>
                  </a:lnTo>
                  <a:lnTo>
                    <a:pt x="34" y="196"/>
                  </a:lnTo>
                  <a:lnTo>
                    <a:pt x="25" y="195"/>
                  </a:lnTo>
                  <a:lnTo>
                    <a:pt x="17" y="190"/>
                  </a:lnTo>
                  <a:lnTo>
                    <a:pt x="11" y="184"/>
                  </a:lnTo>
                  <a:lnTo>
                    <a:pt x="4" y="158"/>
                  </a:lnTo>
                  <a:lnTo>
                    <a:pt x="0" y="133"/>
                  </a:lnTo>
                  <a:lnTo>
                    <a:pt x="1" y="108"/>
                  </a:lnTo>
                  <a:lnTo>
                    <a:pt x="8" y="84"/>
                  </a:lnTo>
                  <a:lnTo>
                    <a:pt x="18" y="62"/>
                  </a:lnTo>
                  <a:lnTo>
                    <a:pt x="34" y="41"/>
                  </a:lnTo>
                  <a:lnTo>
                    <a:pt x="53" y="24"/>
                  </a:lnTo>
                  <a:lnTo>
                    <a:pt x="75" y="11"/>
                  </a:lnTo>
                  <a:lnTo>
                    <a:pt x="87" y="6"/>
                  </a:lnTo>
                  <a:close/>
                  <a:moveTo>
                    <a:pt x="142" y="0"/>
                  </a:moveTo>
                  <a:lnTo>
                    <a:pt x="168" y="4"/>
                  </a:lnTo>
                  <a:lnTo>
                    <a:pt x="191" y="14"/>
                  </a:lnTo>
                  <a:lnTo>
                    <a:pt x="212" y="27"/>
                  </a:lnTo>
                  <a:lnTo>
                    <a:pt x="230" y="45"/>
                  </a:lnTo>
                  <a:lnTo>
                    <a:pt x="243" y="67"/>
                  </a:lnTo>
                  <a:lnTo>
                    <a:pt x="253" y="89"/>
                  </a:lnTo>
                  <a:lnTo>
                    <a:pt x="259" y="114"/>
                  </a:lnTo>
                  <a:lnTo>
                    <a:pt x="259" y="140"/>
                  </a:lnTo>
                  <a:lnTo>
                    <a:pt x="257" y="154"/>
                  </a:lnTo>
                  <a:lnTo>
                    <a:pt x="249" y="129"/>
                  </a:lnTo>
                  <a:lnTo>
                    <a:pt x="238" y="108"/>
                  </a:lnTo>
                  <a:lnTo>
                    <a:pt x="224" y="91"/>
                  </a:lnTo>
                  <a:lnTo>
                    <a:pt x="210" y="78"/>
                  </a:lnTo>
                  <a:lnTo>
                    <a:pt x="194" y="67"/>
                  </a:lnTo>
                  <a:lnTo>
                    <a:pt x="180" y="60"/>
                  </a:lnTo>
                  <a:lnTo>
                    <a:pt x="165" y="54"/>
                  </a:lnTo>
                  <a:lnTo>
                    <a:pt x="153" y="51"/>
                  </a:lnTo>
                  <a:lnTo>
                    <a:pt x="143" y="49"/>
                  </a:lnTo>
                  <a:lnTo>
                    <a:pt x="137" y="48"/>
                  </a:lnTo>
                  <a:lnTo>
                    <a:pt x="128" y="45"/>
                  </a:lnTo>
                  <a:lnTo>
                    <a:pt x="122" y="40"/>
                  </a:lnTo>
                  <a:lnTo>
                    <a:pt x="118" y="31"/>
                  </a:lnTo>
                  <a:lnTo>
                    <a:pt x="117" y="22"/>
                  </a:lnTo>
                  <a:lnTo>
                    <a:pt x="120" y="12"/>
                  </a:lnTo>
                  <a:lnTo>
                    <a:pt x="125" y="5"/>
                  </a:lnTo>
                  <a:lnTo>
                    <a:pt x="132" y="1"/>
                  </a:lnTo>
                  <a:lnTo>
                    <a:pt x="142"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62" name="原创设计师QQ598969553           _4"/>
          <p:cNvGrpSpPr/>
          <p:nvPr/>
        </p:nvGrpSpPr>
        <p:grpSpPr>
          <a:xfrm>
            <a:off x="5547306" y="3454107"/>
            <a:ext cx="1300958" cy="1113221"/>
            <a:chOff x="5641435" y="3467554"/>
            <a:chExt cx="1300958" cy="1113221"/>
          </a:xfrm>
        </p:grpSpPr>
        <p:grpSp>
          <p:nvGrpSpPr>
            <p:cNvPr id="10" name="组合 9"/>
            <p:cNvGrpSpPr/>
            <p:nvPr/>
          </p:nvGrpSpPr>
          <p:grpSpPr>
            <a:xfrm>
              <a:off x="5641435" y="3467554"/>
              <a:ext cx="1300958" cy="1113221"/>
              <a:chOff x="3183471" y="2060848"/>
              <a:chExt cx="1300958" cy="1113221"/>
            </a:xfrm>
          </p:grpSpPr>
          <p:sp>
            <p:nvSpPr>
              <p:cNvPr id="11" name="矩形 2"/>
              <p:cNvSpPr/>
              <p:nvPr/>
            </p:nvSpPr>
            <p:spPr>
              <a:xfrm>
                <a:off x="3183471" y="2060848"/>
                <a:ext cx="1300958" cy="1113221"/>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
              <p:cNvSpPr/>
              <p:nvPr/>
            </p:nvSpPr>
            <p:spPr>
              <a:xfrm>
                <a:off x="3396300" y="2242964"/>
                <a:ext cx="875300" cy="74898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Freeform 102"/>
            <p:cNvSpPr>
              <a:spLocks/>
            </p:cNvSpPr>
            <p:nvPr/>
          </p:nvSpPr>
          <p:spPr bwMode="auto">
            <a:xfrm>
              <a:off x="6091336" y="3856682"/>
              <a:ext cx="412750" cy="334963"/>
            </a:xfrm>
            <a:custGeom>
              <a:avLst/>
              <a:gdLst>
                <a:gd name="T0" fmla="*/ 179 w 260"/>
                <a:gd name="T1" fmla="*/ 0 h 211"/>
                <a:gd name="T2" fmla="*/ 195 w 260"/>
                <a:gd name="T3" fmla="*/ 1 h 211"/>
                <a:gd name="T4" fmla="*/ 207 w 260"/>
                <a:gd name="T5" fmla="*/ 7 h 211"/>
                <a:gd name="T6" fmla="*/ 219 w 260"/>
                <a:gd name="T7" fmla="*/ 16 h 211"/>
                <a:gd name="T8" fmla="*/ 236 w 260"/>
                <a:gd name="T9" fmla="*/ 11 h 211"/>
                <a:gd name="T10" fmla="*/ 252 w 260"/>
                <a:gd name="T11" fmla="*/ 4 h 211"/>
                <a:gd name="T12" fmla="*/ 243 w 260"/>
                <a:gd name="T13" fmla="*/ 20 h 211"/>
                <a:gd name="T14" fmla="*/ 229 w 260"/>
                <a:gd name="T15" fmla="*/ 33 h 211"/>
                <a:gd name="T16" fmla="*/ 245 w 260"/>
                <a:gd name="T17" fmla="*/ 29 h 211"/>
                <a:gd name="T18" fmla="*/ 260 w 260"/>
                <a:gd name="T19" fmla="*/ 24 h 211"/>
                <a:gd name="T20" fmla="*/ 247 w 260"/>
                <a:gd name="T21" fmla="*/ 40 h 211"/>
                <a:gd name="T22" fmla="*/ 233 w 260"/>
                <a:gd name="T23" fmla="*/ 52 h 211"/>
                <a:gd name="T24" fmla="*/ 233 w 260"/>
                <a:gd name="T25" fmla="*/ 59 h 211"/>
                <a:gd name="T26" fmla="*/ 232 w 260"/>
                <a:gd name="T27" fmla="*/ 83 h 211"/>
                <a:gd name="T28" fmla="*/ 225 w 260"/>
                <a:gd name="T29" fmla="*/ 106 h 211"/>
                <a:gd name="T30" fmla="*/ 215 w 260"/>
                <a:gd name="T31" fmla="*/ 129 h 211"/>
                <a:gd name="T32" fmla="*/ 202 w 260"/>
                <a:gd name="T33" fmla="*/ 151 h 211"/>
                <a:gd name="T34" fmla="*/ 186 w 260"/>
                <a:gd name="T35" fmla="*/ 170 h 211"/>
                <a:gd name="T36" fmla="*/ 164 w 260"/>
                <a:gd name="T37" fmla="*/ 187 h 211"/>
                <a:gd name="T38" fmla="*/ 140 w 260"/>
                <a:gd name="T39" fmla="*/ 200 h 211"/>
                <a:gd name="T40" fmla="*/ 113 w 260"/>
                <a:gd name="T41" fmla="*/ 207 h 211"/>
                <a:gd name="T42" fmla="*/ 82 w 260"/>
                <a:gd name="T43" fmla="*/ 211 h 211"/>
                <a:gd name="T44" fmla="*/ 52 w 260"/>
                <a:gd name="T45" fmla="*/ 207 h 211"/>
                <a:gd name="T46" fmla="*/ 24 w 260"/>
                <a:gd name="T47" fmla="*/ 200 h 211"/>
                <a:gd name="T48" fmla="*/ 0 w 260"/>
                <a:gd name="T49" fmla="*/ 187 h 211"/>
                <a:gd name="T50" fmla="*/ 13 w 260"/>
                <a:gd name="T51" fmla="*/ 187 h 211"/>
                <a:gd name="T52" fmla="*/ 37 w 260"/>
                <a:gd name="T53" fmla="*/ 184 h 211"/>
                <a:gd name="T54" fmla="*/ 59 w 260"/>
                <a:gd name="T55" fmla="*/ 177 h 211"/>
                <a:gd name="T56" fmla="*/ 78 w 260"/>
                <a:gd name="T57" fmla="*/ 165 h 211"/>
                <a:gd name="T58" fmla="*/ 61 w 260"/>
                <a:gd name="T59" fmla="*/ 161 h 211"/>
                <a:gd name="T60" fmla="*/ 47 w 260"/>
                <a:gd name="T61" fmla="*/ 154 h 211"/>
                <a:gd name="T62" fmla="*/ 36 w 260"/>
                <a:gd name="T63" fmla="*/ 142 h 211"/>
                <a:gd name="T64" fmla="*/ 29 w 260"/>
                <a:gd name="T65" fmla="*/ 128 h 211"/>
                <a:gd name="T66" fmla="*/ 33 w 260"/>
                <a:gd name="T67" fmla="*/ 128 h 211"/>
                <a:gd name="T68" fmla="*/ 38 w 260"/>
                <a:gd name="T69" fmla="*/ 129 h 211"/>
                <a:gd name="T70" fmla="*/ 46 w 260"/>
                <a:gd name="T71" fmla="*/ 128 h 211"/>
                <a:gd name="T72" fmla="*/ 52 w 260"/>
                <a:gd name="T73" fmla="*/ 127 h 211"/>
                <a:gd name="T74" fmla="*/ 36 w 260"/>
                <a:gd name="T75" fmla="*/ 120 h 211"/>
                <a:gd name="T76" fmla="*/ 22 w 260"/>
                <a:gd name="T77" fmla="*/ 109 h 211"/>
                <a:gd name="T78" fmla="*/ 13 w 260"/>
                <a:gd name="T79" fmla="*/ 93 h 211"/>
                <a:gd name="T80" fmla="*/ 10 w 260"/>
                <a:gd name="T81" fmla="*/ 74 h 211"/>
                <a:gd name="T82" fmla="*/ 10 w 260"/>
                <a:gd name="T83" fmla="*/ 74 h 211"/>
                <a:gd name="T84" fmla="*/ 22 w 260"/>
                <a:gd name="T85" fmla="*/ 78 h 211"/>
                <a:gd name="T86" fmla="*/ 34 w 260"/>
                <a:gd name="T87" fmla="*/ 81 h 211"/>
                <a:gd name="T88" fmla="*/ 22 w 260"/>
                <a:gd name="T89" fmla="*/ 69 h 211"/>
                <a:gd name="T90" fmla="*/ 14 w 260"/>
                <a:gd name="T91" fmla="*/ 54 h 211"/>
                <a:gd name="T92" fmla="*/ 10 w 260"/>
                <a:gd name="T93" fmla="*/ 36 h 211"/>
                <a:gd name="T94" fmla="*/ 13 w 260"/>
                <a:gd name="T95" fmla="*/ 22 h 211"/>
                <a:gd name="T96" fmla="*/ 18 w 260"/>
                <a:gd name="T97" fmla="*/ 9 h 211"/>
                <a:gd name="T98" fmla="*/ 40 w 260"/>
                <a:gd name="T99" fmla="*/ 31 h 211"/>
                <a:gd name="T100" fmla="*/ 66 w 260"/>
                <a:gd name="T101" fmla="*/ 48 h 211"/>
                <a:gd name="T102" fmla="*/ 96 w 260"/>
                <a:gd name="T103" fmla="*/ 60 h 211"/>
                <a:gd name="T104" fmla="*/ 128 w 260"/>
                <a:gd name="T105" fmla="*/ 65 h 211"/>
                <a:gd name="T106" fmla="*/ 127 w 260"/>
                <a:gd name="T107" fmla="*/ 59 h 211"/>
                <a:gd name="T108" fmla="*/ 127 w 260"/>
                <a:gd name="T109" fmla="*/ 52 h 211"/>
                <a:gd name="T110" fmla="*/ 129 w 260"/>
                <a:gd name="T111" fmla="*/ 36 h 211"/>
                <a:gd name="T112" fmla="*/ 137 w 260"/>
                <a:gd name="T113" fmla="*/ 22 h 211"/>
                <a:gd name="T114" fmla="*/ 149 w 260"/>
                <a:gd name="T115" fmla="*/ 10 h 211"/>
                <a:gd name="T116" fmla="*/ 163 w 260"/>
                <a:gd name="T117" fmla="*/ 2 h 211"/>
                <a:gd name="T118" fmla="*/ 179 w 260"/>
                <a:gd name="T119"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60" h="211">
                  <a:moveTo>
                    <a:pt x="179" y="0"/>
                  </a:moveTo>
                  <a:lnTo>
                    <a:pt x="195" y="1"/>
                  </a:lnTo>
                  <a:lnTo>
                    <a:pt x="207" y="7"/>
                  </a:lnTo>
                  <a:lnTo>
                    <a:pt x="219" y="16"/>
                  </a:lnTo>
                  <a:lnTo>
                    <a:pt x="236" y="11"/>
                  </a:lnTo>
                  <a:lnTo>
                    <a:pt x="252" y="4"/>
                  </a:lnTo>
                  <a:lnTo>
                    <a:pt x="243" y="20"/>
                  </a:lnTo>
                  <a:lnTo>
                    <a:pt x="229" y="33"/>
                  </a:lnTo>
                  <a:lnTo>
                    <a:pt x="245" y="29"/>
                  </a:lnTo>
                  <a:lnTo>
                    <a:pt x="260" y="24"/>
                  </a:lnTo>
                  <a:lnTo>
                    <a:pt x="247" y="40"/>
                  </a:lnTo>
                  <a:lnTo>
                    <a:pt x="233" y="52"/>
                  </a:lnTo>
                  <a:lnTo>
                    <a:pt x="233" y="59"/>
                  </a:lnTo>
                  <a:lnTo>
                    <a:pt x="232" y="83"/>
                  </a:lnTo>
                  <a:lnTo>
                    <a:pt x="225" y="106"/>
                  </a:lnTo>
                  <a:lnTo>
                    <a:pt x="215" y="129"/>
                  </a:lnTo>
                  <a:lnTo>
                    <a:pt x="202" y="151"/>
                  </a:lnTo>
                  <a:lnTo>
                    <a:pt x="186" y="170"/>
                  </a:lnTo>
                  <a:lnTo>
                    <a:pt x="164" y="187"/>
                  </a:lnTo>
                  <a:lnTo>
                    <a:pt x="140" y="200"/>
                  </a:lnTo>
                  <a:lnTo>
                    <a:pt x="113" y="207"/>
                  </a:lnTo>
                  <a:lnTo>
                    <a:pt x="82" y="211"/>
                  </a:lnTo>
                  <a:lnTo>
                    <a:pt x="52" y="207"/>
                  </a:lnTo>
                  <a:lnTo>
                    <a:pt x="24" y="200"/>
                  </a:lnTo>
                  <a:lnTo>
                    <a:pt x="0" y="187"/>
                  </a:lnTo>
                  <a:lnTo>
                    <a:pt x="13" y="187"/>
                  </a:lnTo>
                  <a:lnTo>
                    <a:pt x="37" y="184"/>
                  </a:lnTo>
                  <a:lnTo>
                    <a:pt x="59" y="177"/>
                  </a:lnTo>
                  <a:lnTo>
                    <a:pt x="78" y="165"/>
                  </a:lnTo>
                  <a:lnTo>
                    <a:pt x="61" y="161"/>
                  </a:lnTo>
                  <a:lnTo>
                    <a:pt x="47" y="154"/>
                  </a:lnTo>
                  <a:lnTo>
                    <a:pt x="36" y="142"/>
                  </a:lnTo>
                  <a:lnTo>
                    <a:pt x="29" y="128"/>
                  </a:lnTo>
                  <a:lnTo>
                    <a:pt x="33" y="128"/>
                  </a:lnTo>
                  <a:lnTo>
                    <a:pt x="38" y="129"/>
                  </a:lnTo>
                  <a:lnTo>
                    <a:pt x="46" y="128"/>
                  </a:lnTo>
                  <a:lnTo>
                    <a:pt x="52" y="127"/>
                  </a:lnTo>
                  <a:lnTo>
                    <a:pt x="36" y="120"/>
                  </a:lnTo>
                  <a:lnTo>
                    <a:pt x="22" y="109"/>
                  </a:lnTo>
                  <a:lnTo>
                    <a:pt x="13" y="93"/>
                  </a:lnTo>
                  <a:lnTo>
                    <a:pt x="10" y="74"/>
                  </a:lnTo>
                  <a:lnTo>
                    <a:pt x="10" y="74"/>
                  </a:lnTo>
                  <a:lnTo>
                    <a:pt x="22" y="78"/>
                  </a:lnTo>
                  <a:lnTo>
                    <a:pt x="34" y="81"/>
                  </a:lnTo>
                  <a:lnTo>
                    <a:pt x="22" y="69"/>
                  </a:lnTo>
                  <a:lnTo>
                    <a:pt x="14" y="54"/>
                  </a:lnTo>
                  <a:lnTo>
                    <a:pt x="10" y="36"/>
                  </a:lnTo>
                  <a:lnTo>
                    <a:pt x="13" y="22"/>
                  </a:lnTo>
                  <a:lnTo>
                    <a:pt x="18" y="9"/>
                  </a:lnTo>
                  <a:lnTo>
                    <a:pt x="40" y="31"/>
                  </a:lnTo>
                  <a:lnTo>
                    <a:pt x="66" y="48"/>
                  </a:lnTo>
                  <a:lnTo>
                    <a:pt x="96" y="60"/>
                  </a:lnTo>
                  <a:lnTo>
                    <a:pt x="128" y="65"/>
                  </a:lnTo>
                  <a:lnTo>
                    <a:pt x="127" y="59"/>
                  </a:lnTo>
                  <a:lnTo>
                    <a:pt x="127" y="52"/>
                  </a:lnTo>
                  <a:lnTo>
                    <a:pt x="129" y="36"/>
                  </a:lnTo>
                  <a:lnTo>
                    <a:pt x="137" y="22"/>
                  </a:lnTo>
                  <a:lnTo>
                    <a:pt x="149" y="10"/>
                  </a:lnTo>
                  <a:lnTo>
                    <a:pt x="163" y="2"/>
                  </a:lnTo>
                  <a:lnTo>
                    <a:pt x="179"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63" name="原创设计师QQ598969553           _5"/>
          <p:cNvGrpSpPr/>
          <p:nvPr/>
        </p:nvGrpSpPr>
        <p:grpSpPr>
          <a:xfrm>
            <a:off x="4896827" y="4641470"/>
            <a:ext cx="1300958" cy="1113221"/>
            <a:chOff x="4990956" y="4654917"/>
            <a:chExt cx="1300958" cy="1113221"/>
          </a:xfrm>
        </p:grpSpPr>
        <p:grpSp>
          <p:nvGrpSpPr>
            <p:cNvPr id="13" name="组合 12"/>
            <p:cNvGrpSpPr/>
            <p:nvPr/>
          </p:nvGrpSpPr>
          <p:grpSpPr>
            <a:xfrm>
              <a:off x="4990956" y="4654917"/>
              <a:ext cx="1300958" cy="1113221"/>
              <a:chOff x="3183471" y="2060848"/>
              <a:chExt cx="1300958" cy="1113221"/>
            </a:xfrm>
          </p:grpSpPr>
          <p:sp>
            <p:nvSpPr>
              <p:cNvPr id="14" name="矩形 2"/>
              <p:cNvSpPr/>
              <p:nvPr/>
            </p:nvSpPr>
            <p:spPr>
              <a:xfrm>
                <a:off x="3183471" y="2060848"/>
                <a:ext cx="1300958" cy="1113221"/>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
              <p:cNvSpPr/>
              <p:nvPr/>
            </p:nvSpPr>
            <p:spPr>
              <a:xfrm>
                <a:off x="3396300" y="2242964"/>
                <a:ext cx="875300" cy="74898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Freeform 121"/>
            <p:cNvSpPr>
              <a:spLocks noEditPoints="1"/>
            </p:cNvSpPr>
            <p:nvPr/>
          </p:nvSpPr>
          <p:spPr bwMode="auto">
            <a:xfrm>
              <a:off x="5468948" y="5036108"/>
              <a:ext cx="350838" cy="350838"/>
            </a:xfrm>
            <a:custGeom>
              <a:avLst/>
              <a:gdLst>
                <a:gd name="T0" fmla="*/ 119 w 221"/>
                <a:gd name="T1" fmla="*/ 73 h 221"/>
                <a:gd name="T2" fmla="*/ 134 w 221"/>
                <a:gd name="T3" fmla="*/ 85 h 221"/>
                <a:gd name="T4" fmla="*/ 136 w 221"/>
                <a:gd name="T5" fmla="*/ 93 h 221"/>
                <a:gd name="T6" fmla="*/ 132 w 221"/>
                <a:gd name="T7" fmla="*/ 101 h 221"/>
                <a:gd name="T8" fmla="*/ 124 w 221"/>
                <a:gd name="T9" fmla="*/ 105 h 221"/>
                <a:gd name="T10" fmla="*/ 116 w 221"/>
                <a:gd name="T11" fmla="*/ 103 h 221"/>
                <a:gd name="T12" fmla="*/ 105 w 221"/>
                <a:gd name="T13" fmla="*/ 97 h 221"/>
                <a:gd name="T14" fmla="*/ 89 w 221"/>
                <a:gd name="T15" fmla="*/ 101 h 221"/>
                <a:gd name="T16" fmla="*/ 75 w 221"/>
                <a:gd name="T17" fmla="*/ 111 h 221"/>
                <a:gd name="T18" fmla="*/ 30 w 221"/>
                <a:gd name="T19" fmla="*/ 157 h 221"/>
                <a:gd name="T20" fmla="*/ 28 w 221"/>
                <a:gd name="T21" fmla="*/ 169 h 221"/>
                <a:gd name="T22" fmla="*/ 30 w 221"/>
                <a:gd name="T23" fmla="*/ 182 h 221"/>
                <a:gd name="T24" fmla="*/ 43 w 221"/>
                <a:gd name="T25" fmla="*/ 192 h 221"/>
                <a:gd name="T26" fmla="*/ 61 w 221"/>
                <a:gd name="T27" fmla="*/ 192 h 221"/>
                <a:gd name="T28" fmla="*/ 80 w 221"/>
                <a:gd name="T29" fmla="*/ 175 h 221"/>
                <a:gd name="T30" fmla="*/ 88 w 221"/>
                <a:gd name="T31" fmla="*/ 171 h 221"/>
                <a:gd name="T32" fmla="*/ 97 w 221"/>
                <a:gd name="T33" fmla="*/ 173 h 221"/>
                <a:gd name="T34" fmla="*/ 104 w 221"/>
                <a:gd name="T35" fmla="*/ 179 h 221"/>
                <a:gd name="T36" fmla="*/ 105 w 221"/>
                <a:gd name="T37" fmla="*/ 187 h 221"/>
                <a:gd name="T38" fmla="*/ 101 w 221"/>
                <a:gd name="T39" fmla="*/ 194 h 221"/>
                <a:gd name="T40" fmla="*/ 78 w 221"/>
                <a:gd name="T41" fmla="*/ 215 h 221"/>
                <a:gd name="T42" fmla="*/ 52 w 221"/>
                <a:gd name="T43" fmla="*/ 221 h 221"/>
                <a:gd name="T44" fmla="*/ 27 w 221"/>
                <a:gd name="T45" fmla="*/ 215 h 221"/>
                <a:gd name="T46" fmla="*/ 7 w 221"/>
                <a:gd name="T47" fmla="*/ 194 h 221"/>
                <a:gd name="T48" fmla="*/ 0 w 221"/>
                <a:gd name="T49" fmla="*/ 169 h 221"/>
                <a:gd name="T50" fmla="*/ 7 w 221"/>
                <a:gd name="T51" fmla="*/ 143 h 221"/>
                <a:gd name="T52" fmla="*/ 56 w 221"/>
                <a:gd name="T53" fmla="*/ 91 h 221"/>
                <a:gd name="T54" fmla="*/ 88 w 221"/>
                <a:gd name="T55" fmla="*/ 71 h 221"/>
                <a:gd name="T56" fmla="*/ 163 w 221"/>
                <a:gd name="T57" fmla="*/ 0 h 221"/>
                <a:gd name="T58" fmla="*/ 192 w 221"/>
                <a:gd name="T59" fmla="*/ 6 h 221"/>
                <a:gd name="T60" fmla="*/ 215 w 221"/>
                <a:gd name="T61" fmla="*/ 27 h 221"/>
                <a:gd name="T62" fmla="*/ 221 w 221"/>
                <a:gd name="T63" fmla="*/ 52 h 221"/>
                <a:gd name="T64" fmla="*/ 215 w 221"/>
                <a:gd name="T65" fmla="*/ 79 h 221"/>
                <a:gd name="T66" fmla="*/ 163 w 221"/>
                <a:gd name="T67" fmla="*/ 133 h 221"/>
                <a:gd name="T68" fmla="*/ 134 w 221"/>
                <a:gd name="T69" fmla="*/ 151 h 221"/>
                <a:gd name="T70" fmla="*/ 105 w 221"/>
                <a:gd name="T71" fmla="*/ 151 h 221"/>
                <a:gd name="T72" fmla="*/ 87 w 221"/>
                <a:gd name="T73" fmla="*/ 137 h 221"/>
                <a:gd name="T74" fmla="*/ 86 w 221"/>
                <a:gd name="T75" fmla="*/ 128 h 221"/>
                <a:gd name="T76" fmla="*/ 89 w 221"/>
                <a:gd name="T77" fmla="*/ 120 h 221"/>
                <a:gd name="T78" fmla="*/ 97 w 221"/>
                <a:gd name="T79" fmla="*/ 116 h 221"/>
                <a:gd name="T80" fmla="*/ 106 w 221"/>
                <a:gd name="T81" fmla="*/ 118 h 221"/>
                <a:gd name="T82" fmla="*/ 112 w 221"/>
                <a:gd name="T83" fmla="*/ 123 h 221"/>
                <a:gd name="T84" fmla="*/ 124 w 221"/>
                <a:gd name="T85" fmla="*/ 127 h 221"/>
                <a:gd name="T86" fmla="*/ 143 w 221"/>
                <a:gd name="T87" fmla="*/ 114 h 221"/>
                <a:gd name="T88" fmla="*/ 191 w 221"/>
                <a:gd name="T89" fmla="*/ 65 h 221"/>
                <a:gd name="T90" fmla="*/ 195 w 221"/>
                <a:gd name="T91" fmla="*/ 52 h 221"/>
                <a:gd name="T92" fmla="*/ 191 w 221"/>
                <a:gd name="T93" fmla="*/ 41 h 221"/>
                <a:gd name="T94" fmla="*/ 179 w 221"/>
                <a:gd name="T95" fmla="*/ 30 h 221"/>
                <a:gd name="T96" fmla="*/ 163 w 221"/>
                <a:gd name="T97" fmla="*/ 28 h 221"/>
                <a:gd name="T98" fmla="*/ 141 w 221"/>
                <a:gd name="T99" fmla="*/ 47 h 221"/>
                <a:gd name="T100" fmla="*/ 133 w 221"/>
                <a:gd name="T101" fmla="*/ 51 h 221"/>
                <a:gd name="T102" fmla="*/ 124 w 221"/>
                <a:gd name="T103" fmla="*/ 50 h 221"/>
                <a:gd name="T104" fmla="*/ 119 w 221"/>
                <a:gd name="T105" fmla="*/ 43 h 221"/>
                <a:gd name="T106" fmla="*/ 118 w 221"/>
                <a:gd name="T107" fmla="*/ 34 h 221"/>
                <a:gd name="T108" fmla="*/ 121 w 221"/>
                <a:gd name="T109" fmla="*/ 27 h 221"/>
                <a:gd name="T110" fmla="*/ 148 w 221"/>
                <a:gd name="T111" fmla="*/ 3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21" h="221">
                  <a:moveTo>
                    <a:pt x="104" y="69"/>
                  </a:moveTo>
                  <a:lnTo>
                    <a:pt x="119" y="73"/>
                  </a:lnTo>
                  <a:lnTo>
                    <a:pt x="132" y="82"/>
                  </a:lnTo>
                  <a:lnTo>
                    <a:pt x="134" y="85"/>
                  </a:lnTo>
                  <a:lnTo>
                    <a:pt x="136" y="89"/>
                  </a:lnTo>
                  <a:lnTo>
                    <a:pt x="136" y="93"/>
                  </a:lnTo>
                  <a:lnTo>
                    <a:pt x="134" y="97"/>
                  </a:lnTo>
                  <a:lnTo>
                    <a:pt x="132" y="101"/>
                  </a:lnTo>
                  <a:lnTo>
                    <a:pt x="128" y="103"/>
                  </a:lnTo>
                  <a:lnTo>
                    <a:pt x="124" y="105"/>
                  </a:lnTo>
                  <a:lnTo>
                    <a:pt x="120" y="105"/>
                  </a:lnTo>
                  <a:lnTo>
                    <a:pt x="116" y="103"/>
                  </a:lnTo>
                  <a:lnTo>
                    <a:pt x="112" y="101"/>
                  </a:lnTo>
                  <a:lnTo>
                    <a:pt x="105" y="97"/>
                  </a:lnTo>
                  <a:lnTo>
                    <a:pt x="97" y="97"/>
                  </a:lnTo>
                  <a:lnTo>
                    <a:pt x="89" y="101"/>
                  </a:lnTo>
                  <a:lnTo>
                    <a:pt x="82" y="105"/>
                  </a:lnTo>
                  <a:lnTo>
                    <a:pt x="75" y="111"/>
                  </a:lnTo>
                  <a:lnTo>
                    <a:pt x="34" y="152"/>
                  </a:lnTo>
                  <a:lnTo>
                    <a:pt x="30" y="157"/>
                  </a:lnTo>
                  <a:lnTo>
                    <a:pt x="28" y="162"/>
                  </a:lnTo>
                  <a:lnTo>
                    <a:pt x="28" y="169"/>
                  </a:lnTo>
                  <a:lnTo>
                    <a:pt x="28" y="175"/>
                  </a:lnTo>
                  <a:lnTo>
                    <a:pt x="30" y="182"/>
                  </a:lnTo>
                  <a:lnTo>
                    <a:pt x="34" y="187"/>
                  </a:lnTo>
                  <a:lnTo>
                    <a:pt x="43" y="192"/>
                  </a:lnTo>
                  <a:lnTo>
                    <a:pt x="52" y="193"/>
                  </a:lnTo>
                  <a:lnTo>
                    <a:pt x="61" y="192"/>
                  </a:lnTo>
                  <a:lnTo>
                    <a:pt x="70" y="187"/>
                  </a:lnTo>
                  <a:lnTo>
                    <a:pt x="80" y="175"/>
                  </a:lnTo>
                  <a:lnTo>
                    <a:pt x="84" y="173"/>
                  </a:lnTo>
                  <a:lnTo>
                    <a:pt x="88" y="171"/>
                  </a:lnTo>
                  <a:lnTo>
                    <a:pt x="93" y="171"/>
                  </a:lnTo>
                  <a:lnTo>
                    <a:pt x="97" y="173"/>
                  </a:lnTo>
                  <a:lnTo>
                    <a:pt x="101" y="175"/>
                  </a:lnTo>
                  <a:lnTo>
                    <a:pt x="104" y="179"/>
                  </a:lnTo>
                  <a:lnTo>
                    <a:pt x="105" y="183"/>
                  </a:lnTo>
                  <a:lnTo>
                    <a:pt x="105" y="187"/>
                  </a:lnTo>
                  <a:lnTo>
                    <a:pt x="104" y="191"/>
                  </a:lnTo>
                  <a:lnTo>
                    <a:pt x="101" y="194"/>
                  </a:lnTo>
                  <a:lnTo>
                    <a:pt x="89" y="206"/>
                  </a:lnTo>
                  <a:lnTo>
                    <a:pt x="78" y="215"/>
                  </a:lnTo>
                  <a:lnTo>
                    <a:pt x="65" y="219"/>
                  </a:lnTo>
                  <a:lnTo>
                    <a:pt x="52" y="221"/>
                  </a:lnTo>
                  <a:lnTo>
                    <a:pt x="39" y="219"/>
                  </a:lnTo>
                  <a:lnTo>
                    <a:pt x="27" y="215"/>
                  </a:lnTo>
                  <a:lnTo>
                    <a:pt x="15" y="206"/>
                  </a:lnTo>
                  <a:lnTo>
                    <a:pt x="7" y="194"/>
                  </a:lnTo>
                  <a:lnTo>
                    <a:pt x="1" y="183"/>
                  </a:lnTo>
                  <a:lnTo>
                    <a:pt x="0" y="169"/>
                  </a:lnTo>
                  <a:lnTo>
                    <a:pt x="1" y="156"/>
                  </a:lnTo>
                  <a:lnTo>
                    <a:pt x="7" y="143"/>
                  </a:lnTo>
                  <a:lnTo>
                    <a:pt x="15" y="132"/>
                  </a:lnTo>
                  <a:lnTo>
                    <a:pt x="56" y="91"/>
                  </a:lnTo>
                  <a:lnTo>
                    <a:pt x="73" y="79"/>
                  </a:lnTo>
                  <a:lnTo>
                    <a:pt x="88" y="71"/>
                  </a:lnTo>
                  <a:lnTo>
                    <a:pt x="104" y="69"/>
                  </a:lnTo>
                  <a:close/>
                  <a:moveTo>
                    <a:pt x="163" y="0"/>
                  </a:moveTo>
                  <a:lnTo>
                    <a:pt x="178" y="0"/>
                  </a:lnTo>
                  <a:lnTo>
                    <a:pt x="192" y="6"/>
                  </a:lnTo>
                  <a:lnTo>
                    <a:pt x="206" y="16"/>
                  </a:lnTo>
                  <a:lnTo>
                    <a:pt x="215" y="27"/>
                  </a:lnTo>
                  <a:lnTo>
                    <a:pt x="220" y="39"/>
                  </a:lnTo>
                  <a:lnTo>
                    <a:pt x="221" y="52"/>
                  </a:lnTo>
                  <a:lnTo>
                    <a:pt x="220" y="66"/>
                  </a:lnTo>
                  <a:lnTo>
                    <a:pt x="215" y="79"/>
                  </a:lnTo>
                  <a:lnTo>
                    <a:pt x="206" y="89"/>
                  </a:lnTo>
                  <a:lnTo>
                    <a:pt x="163" y="133"/>
                  </a:lnTo>
                  <a:lnTo>
                    <a:pt x="148" y="144"/>
                  </a:lnTo>
                  <a:lnTo>
                    <a:pt x="134" y="151"/>
                  </a:lnTo>
                  <a:lnTo>
                    <a:pt x="120" y="153"/>
                  </a:lnTo>
                  <a:lnTo>
                    <a:pt x="105" y="151"/>
                  </a:lnTo>
                  <a:lnTo>
                    <a:pt x="89" y="141"/>
                  </a:lnTo>
                  <a:lnTo>
                    <a:pt x="87" y="137"/>
                  </a:lnTo>
                  <a:lnTo>
                    <a:pt x="86" y="133"/>
                  </a:lnTo>
                  <a:lnTo>
                    <a:pt x="86" y="128"/>
                  </a:lnTo>
                  <a:lnTo>
                    <a:pt x="87" y="124"/>
                  </a:lnTo>
                  <a:lnTo>
                    <a:pt x="89" y="120"/>
                  </a:lnTo>
                  <a:lnTo>
                    <a:pt x="93" y="118"/>
                  </a:lnTo>
                  <a:lnTo>
                    <a:pt x="97" y="116"/>
                  </a:lnTo>
                  <a:lnTo>
                    <a:pt x="101" y="116"/>
                  </a:lnTo>
                  <a:lnTo>
                    <a:pt x="106" y="118"/>
                  </a:lnTo>
                  <a:lnTo>
                    <a:pt x="109" y="120"/>
                  </a:lnTo>
                  <a:lnTo>
                    <a:pt x="112" y="123"/>
                  </a:lnTo>
                  <a:lnTo>
                    <a:pt x="116" y="125"/>
                  </a:lnTo>
                  <a:lnTo>
                    <a:pt x="124" y="127"/>
                  </a:lnTo>
                  <a:lnTo>
                    <a:pt x="132" y="123"/>
                  </a:lnTo>
                  <a:lnTo>
                    <a:pt x="143" y="114"/>
                  </a:lnTo>
                  <a:lnTo>
                    <a:pt x="187" y="70"/>
                  </a:lnTo>
                  <a:lnTo>
                    <a:pt x="191" y="65"/>
                  </a:lnTo>
                  <a:lnTo>
                    <a:pt x="193" y="59"/>
                  </a:lnTo>
                  <a:lnTo>
                    <a:pt x="195" y="52"/>
                  </a:lnTo>
                  <a:lnTo>
                    <a:pt x="193" y="47"/>
                  </a:lnTo>
                  <a:lnTo>
                    <a:pt x="191" y="41"/>
                  </a:lnTo>
                  <a:lnTo>
                    <a:pt x="187" y="36"/>
                  </a:lnTo>
                  <a:lnTo>
                    <a:pt x="179" y="30"/>
                  </a:lnTo>
                  <a:lnTo>
                    <a:pt x="171" y="27"/>
                  </a:lnTo>
                  <a:lnTo>
                    <a:pt x="163" y="28"/>
                  </a:lnTo>
                  <a:lnTo>
                    <a:pt x="155" y="33"/>
                  </a:lnTo>
                  <a:lnTo>
                    <a:pt x="141" y="47"/>
                  </a:lnTo>
                  <a:lnTo>
                    <a:pt x="137" y="50"/>
                  </a:lnTo>
                  <a:lnTo>
                    <a:pt x="133" y="51"/>
                  </a:lnTo>
                  <a:lnTo>
                    <a:pt x="129" y="51"/>
                  </a:lnTo>
                  <a:lnTo>
                    <a:pt x="124" y="50"/>
                  </a:lnTo>
                  <a:lnTo>
                    <a:pt x="121" y="47"/>
                  </a:lnTo>
                  <a:lnTo>
                    <a:pt x="119" y="43"/>
                  </a:lnTo>
                  <a:lnTo>
                    <a:pt x="118" y="39"/>
                  </a:lnTo>
                  <a:lnTo>
                    <a:pt x="118" y="34"/>
                  </a:lnTo>
                  <a:lnTo>
                    <a:pt x="119" y="30"/>
                  </a:lnTo>
                  <a:lnTo>
                    <a:pt x="121" y="27"/>
                  </a:lnTo>
                  <a:lnTo>
                    <a:pt x="136" y="14"/>
                  </a:lnTo>
                  <a:lnTo>
                    <a:pt x="148" y="3"/>
                  </a:lnTo>
                  <a:lnTo>
                    <a:pt x="163"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原创设计师QQ598969553           _6"/>
          <p:cNvGrpSpPr/>
          <p:nvPr/>
        </p:nvGrpSpPr>
        <p:grpSpPr>
          <a:xfrm>
            <a:off x="5510235" y="2279102"/>
            <a:ext cx="1300958" cy="1113221"/>
            <a:chOff x="5604364" y="2292549"/>
            <a:chExt cx="1300958" cy="1113221"/>
          </a:xfrm>
        </p:grpSpPr>
        <p:grpSp>
          <p:nvGrpSpPr>
            <p:cNvPr id="4" name="组合 3"/>
            <p:cNvGrpSpPr/>
            <p:nvPr/>
          </p:nvGrpSpPr>
          <p:grpSpPr>
            <a:xfrm>
              <a:off x="5604364" y="2292549"/>
              <a:ext cx="1300958" cy="1113221"/>
              <a:chOff x="3183471" y="2060848"/>
              <a:chExt cx="1300958" cy="1113221"/>
            </a:xfrm>
          </p:grpSpPr>
          <p:sp>
            <p:nvSpPr>
              <p:cNvPr id="5" name="矩形 2"/>
              <p:cNvSpPr/>
              <p:nvPr/>
            </p:nvSpPr>
            <p:spPr>
              <a:xfrm>
                <a:off x="3183471" y="2060848"/>
                <a:ext cx="1300958" cy="1113221"/>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2"/>
              <p:cNvSpPr/>
              <p:nvPr/>
            </p:nvSpPr>
            <p:spPr>
              <a:xfrm>
                <a:off x="3396300" y="2242964"/>
                <a:ext cx="875300" cy="74898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Freeform 134"/>
            <p:cNvSpPr>
              <a:spLocks/>
            </p:cNvSpPr>
            <p:nvPr/>
          </p:nvSpPr>
          <p:spPr bwMode="auto">
            <a:xfrm>
              <a:off x="6090109" y="2650252"/>
              <a:ext cx="306388" cy="427038"/>
            </a:xfrm>
            <a:custGeom>
              <a:avLst/>
              <a:gdLst>
                <a:gd name="T0" fmla="*/ 64 w 193"/>
                <a:gd name="T1" fmla="*/ 3 h 269"/>
                <a:gd name="T2" fmla="*/ 192 w 193"/>
                <a:gd name="T3" fmla="*/ 69 h 269"/>
                <a:gd name="T4" fmla="*/ 193 w 193"/>
                <a:gd name="T5" fmla="*/ 75 h 269"/>
                <a:gd name="T6" fmla="*/ 193 w 193"/>
                <a:gd name="T7" fmla="*/ 235 h 269"/>
                <a:gd name="T8" fmla="*/ 187 w 193"/>
                <a:gd name="T9" fmla="*/ 240 h 269"/>
                <a:gd name="T10" fmla="*/ 181 w 193"/>
                <a:gd name="T11" fmla="*/ 241 h 269"/>
                <a:gd name="T12" fmla="*/ 174 w 193"/>
                <a:gd name="T13" fmla="*/ 239 h 269"/>
                <a:gd name="T14" fmla="*/ 170 w 193"/>
                <a:gd name="T15" fmla="*/ 235 h 269"/>
                <a:gd name="T16" fmla="*/ 170 w 193"/>
                <a:gd name="T17" fmla="*/ 139 h 269"/>
                <a:gd name="T18" fmla="*/ 170 w 193"/>
                <a:gd name="T19" fmla="*/ 103 h 269"/>
                <a:gd name="T20" fmla="*/ 170 w 193"/>
                <a:gd name="T21" fmla="*/ 86 h 269"/>
                <a:gd name="T22" fmla="*/ 169 w 193"/>
                <a:gd name="T23" fmla="*/ 83 h 269"/>
                <a:gd name="T24" fmla="*/ 166 w 193"/>
                <a:gd name="T25" fmla="*/ 81 h 269"/>
                <a:gd name="T26" fmla="*/ 154 w 193"/>
                <a:gd name="T27" fmla="*/ 75 h 269"/>
                <a:gd name="T28" fmla="*/ 125 w 193"/>
                <a:gd name="T29" fmla="*/ 59 h 269"/>
                <a:gd name="T30" fmla="*/ 93 w 193"/>
                <a:gd name="T31" fmla="*/ 42 h 269"/>
                <a:gd name="T32" fmla="*/ 65 w 193"/>
                <a:gd name="T33" fmla="*/ 27 h 269"/>
                <a:gd name="T34" fmla="*/ 55 w 193"/>
                <a:gd name="T35" fmla="*/ 21 h 269"/>
                <a:gd name="T36" fmla="*/ 50 w 193"/>
                <a:gd name="T37" fmla="*/ 21 h 269"/>
                <a:gd name="T38" fmla="*/ 41 w 193"/>
                <a:gd name="T39" fmla="*/ 22 h 269"/>
                <a:gd name="T40" fmla="*/ 29 w 193"/>
                <a:gd name="T41" fmla="*/ 27 h 269"/>
                <a:gd name="T42" fmla="*/ 22 w 193"/>
                <a:gd name="T43" fmla="*/ 33 h 269"/>
                <a:gd name="T44" fmla="*/ 133 w 193"/>
                <a:gd name="T45" fmla="*/ 100 h 269"/>
                <a:gd name="T46" fmla="*/ 138 w 193"/>
                <a:gd name="T47" fmla="*/ 104 h 269"/>
                <a:gd name="T48" fmla="*/ 138 w 193"/>
                <a:gd name="T49" fmla="*/ 260 h 269"/>
                <a:gd name="T50" fmla="*/ 136 w 193"/>
                <a:gd name="T51" fmla="*/ 265 h 269"/>
                <a:gd name="T52" fmla="*/ 131 w 193"/>
                <a:gd name="T53" fmla="*/ 268 h 269"/>
                <a:gd name="T54" fmla="*/ 125 w 193"/>
                <a:gd name="T55" fmla="*/ 268 h 269"/>
                <a:gd name="T56" fmla="*/ 119 w 193"/>
                <a:gd name="T57" fmla="*/ 265 h 269"/>
                <a:gd name="T58" fmla="*/ 98 w 193"/>
                <a:gd name="T59" fmla="*/ 251 h 269"/>
                <a:gd name="T60" fmla="*/ 68 w 193"/>
                <a:gd name="T61" fmla="*/ 232 h 269"/>
                <a:gd name="T62" fmla="*/ 36 w 193"/>
                <a:gd name="T63" fmla="*/ 213 h 269"/>
                <a:gd name="T64" fmla="*/ 14 w 193"/>
                <a:gd name="T65" fmla="*/ 199 h 269"/>
                <a:gd name="T66" fmla="*/ 6 w 193"/>
                <a:gd name="T67" fmla="*/ 194 h 269"/>
                <a:gd name="T68" fmla="*/ 2 w 193"/>
                <a:gd name="T69" fmla="*/ 189 h 269"/>
                <a:gd name="T70" fmla="*/ 0 w 193"/>
                <a:gd name="T71" fmla="*/ 41 h 269"/>
                <a:gd name="T72" fmla="*/ 0 w 193"/>
                <a:gd name="T73" fmla="*/ 36 h 269"/>
                <a:gd name="T74" fmla="*/ 4 w 193"/>
                <a:gd name="T75" fmla="*/ 27 h 269"/>
                <a:gd name="T76" fmla="*/ 20 w 193"/>
                <a:gd name="T77" fmla="*/ 12 h 269"/>
                <a:gd name="T78" fmla="*/ 43 w 193"/>
                <a:gd name="T79" fmla="*/ 1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3" h="269">
                  <a:moveTo>
                    <a:pt x="55" y="0"/>
                  </a:moveTo>
                  <a:lnTo>
                    <a:pt x="64" y="3"/>
                  </a:lnTo>
                  <a:lnTo>
                    <a:pt x="190" y="67"/>
                  </a:lnTo>
                  <a:lnTo>
                    <a:pt x="192" y="69"/>
                  </a:lnTo>
                  <a:lnTo>
                    <a:pt x="193" y="72"/>
                  </a:lnTo>
                  <a:lnTo>
                    <a:pt x="193" y="75"/>
                  </a:lnTo>
                  <a:lnTo>
                    <a:pt x="193" y="231"/>
                  </a:lnTo>
                  <a:lnTo>
                    <a:pt x="193" y="235"/>
                  </a:lnTo>
                  <a:lnTo>
                    <a:pt x="191" y="239"/>
                  </a:lnTo>
                  <a:lnTo>
                    <a:pt x="187" y="240"/>
                  </a:lnTo>
                  <a:lnTo>
                    <a:pt x="183" y="241"/>
                  </a:lnTo>
                  <a:lnTo>
                    <a:pt x="181" y="241"/>
                  </a:lnTo>
                  <a:lnTo>
                    <a:pt x="177" y="240"/>
                  </a:lnTo>
                  <a:lnTo>
                    <a:pt x="174" y="239"/>
                  </a:lnTo>
                  <a:lnTo>
                    <a:pt x="172" y="237"/>
                  </a:lnTo>
                  <a:lnTo>
                    <a:pt x="170" y="235"/>
                  </a:lnTo>
                  <a:lnTo>
                    <a:pt x="170" y="231"/>
                  </a:lnTo>
                  <a:lnTo>
                    <a:pt x="170" y="139"/>
                  </a:lnTo>
                  <a:lnTo>
                    <a:pt x="170" y="119"/>
                  </a:lnTo>
                  <a:lnTo>
                    <a:pt x="170" y="103"/>
                  </a:lnTo>
                  <a:lnTo>
                    <a:pt x="170" y="91"/>
                  </a:lnTo>
                  <a:lnTo>
                    <a:pt x="170" y="86"/>
                  </a:lnTo>
                  <a:lnTo>
                    <a:pt x="170" y="85"/>
                  </a:lnTo>
                  <a:lnTo>
                    <a:pt x="169" y="83"/>
                  </a:lnTo>
                  <a:lnTo>
                    <a:pt x="169" y="82"/>
                  </a:lnTo>
                  <a:lnTo>
                    <a:pt x="166" y="81"/>
                  </a:lnTo>
                  <a:lnTo>
                    <a:pt x="163" y="80"/>
                  </a:lnTo>
                  <a:lnTo>
                    <a:pt x="154" y="75"/>
                  </a:lnTo>
                  <a:lnTo>
                    <a:pt x="141" y="68"/>
                  </a:lnTo>
                  <a:lnTo>
                    <a:pt x="125" y="59"/>
                  </a:lnTo>
                  <a:lnTo>
                    <a:pt x="109" y="50"/>
                  </a:lnTo>
                  <a:lnTo>
                    <a:pt x="93" y="42"/>
                  </a:lnTo>
                  <a:lnTo>
                    <a:pt x="78" y="33"/>
                  </a:lnTo>
                  <a:lnTo>
                    <a:pt x="65" y="27"/>
                  </a:lnTo>
                  <a:lnTo>
                    <a:pt x="57" y="23"/>
                  </a:lnTo>
                  <a:lnTo>
                    <a:pt x="55" y="21"/>
                  </a:lnTo>
                  <a:lnTo>
                    <a:pt x="52" y="21"/>
                  </a:lnTo>
                  <a:lnTo>
                    <a:pt x="50" y="21"/>
                  </a:lnTo>
                  <a:lnTo>
                    <a:pt x="46" y="21"/>
                  </a:lnTo>
                  <a:lnTo>
                    <a:pt x="41" y="22"/>
                  </a:lnTo>
                  <a:lnTo>
                    <a:pt x="36" y="23"/>
                  </a:lnTo>
                  <a:lnTo>
                    <a:pt x="29" y="27"/>
                  </a:lnTo>
                  <a:lnTo>
                    <a:pt x="25" y="31"/>
                  </a:lnTo>
                  <a:lnTo>
                    <a:pt x="22" y="33"/>
                  </a:lnTo>
                  <a:lnTo>
                    <a:pt x="20" y="36"/>
                  </a:lnTo>
                  <a:lnTo>
                    <a:pt x="133" y="100"/>
                  </a:lnTo>
                  <a:lnTo>
                    <a:pt x="136" y="101"/>
                  </a:lnTo>
                  <a:lnTo>
                    <a:pt x="138" y="104"/>
                  </a:lnTo>
                  <a:lnTo>
                    <a:pt x="138" y="108"/>
                  </a:lnTo>
                  <a:lnTo>
                    <a:pt x="138" y="260"/>
                  </a:lnTo>
                  <a:lnTo>
                    <a:pt x="138" y="263"/>
                  </a:lnTo>
                  <a:lnTo>
                    <a:pt x="136" y="265"/>
                  </a:lnTo>
                  <a:lnTo>
                    <a:pt x="133" y="268"/>
                  </a:lnTo>
                  <a:lnTo>
                    <a:pt x="131" y="268"/>
                  </a:lnTo>
                  <a:lnTo>
                    <a:pt x="128" y="269"/>
                  </a:lnTo>
                  <a:lnTo>
                    <a:pt x="125" y="268"/>
                  </a:lnTo>
                  <a:lnTo>
                    <a:pt x="123" y="268"/>
                  </a:lnTo>
                  <a:lnTo>
                    <a:pt x="119" y="265"/>
                  </a:lnTo>
                  <a:lnTo>
                    <a:pt x="111" y="260"/>
                  </a:lnTo>
                  <a:lnTo>
                    <a:pt x="98" y="251"/>
                  </a:lnTo>
                  <a:lnTo>
                    <a:pt x="83" y="242"/>
                  </a:lnTo>
                  <a:lnTo>
                    <a:pt x="68" y="232"/>
                  </a:lnTo>
                  <a:lnTo>
                    <a:pt x="51" y="222"/>
                  </a:lnTo>
                  <a:lnTo>
                    <a:pt x="36" y="213"/>
                  </a:lnTo>
                  <a:lnTo>
                    <a:pt x="23" y="205"/>
                  </a:lnTo>
                  <a:lnTo>
                    <a:pt x="14" y="199"/>
                  </a:lnTo>
                  <a:lnTo>
                    <a:pt x="9" y="196"/>
                  </a:lnTo>
                  <a:lnTo>
                    <a:pt x="6" y="194"/>
                  </a:lnTo>
                  <a:lnTo>
                    <a:pt x="4" y="191"/>
                  </a:lnTo>
                  <a:lnTo>
                    <a:pt x="2" y="189"/>
                  </a:lnTo>
                  <a:lnTo>
                    <a:pt x="1" y="186"/>
                  </a:lnTo>
                  <a:lnTo>
                    <a:pt x="0" y="41"/>
                  </a:lnTo>
                  <a:lnTo>
                    <a:pt x="0" y="39"/>
                  </a:lnTo>
                  <a:lnTo>
                    <a:pt x="0" y="36"/>
                  </a:lnTo>
                  <a:lnTo>
                    <a:pt x="1" y="31"/>
                  </a:lnTo>
                  <a:lnTo>
                    <a:pt x="4" y="27"/>
                  </a:lnTo>
                  <a:lnTo>
                    <a:pt x="10" y="19"/>
                  </a:lnTo>
                  <a:lnTo>
                    <a:pt x="20" y="12"/>
                  </a:lnTo>
                  <a:lnTo>
                    <a:pt x="31" y="5"/>
                  </a:lnTo>
                  <a:lnTo>
                    <a:pt x="43" y="1"/>
                  </a:lnTo>
                  <a:lnTo>
                    <a:pt x="55"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55" name="原创设计师QQ598969553           _7"/>
          <p:cNvGrpSpPr/>
          <p:nvPr/>
        </p:nvGrpSpPr>
        <p:grpSpPr>
          <a:xfrm>
            <a:off x="4445292" y="1705701"/>
            <a:ext cx="1300958" cy="1113221"/>
            <a:chOff x="4539421" y="1719148"/>
            <a:chExt cx="1300958" cy="1113221"/>
          </a:xfrm>
        </p:grpSpPr>
        <p:grpSp>
          <p:nvGrpSpPr>
            <p:cNvPr id="16" name="组合 15"/>
            <p:cNvGrpSpPr/>
            <p:nvPr/>
          </p:nvGrpSpPr>
          <p:grpSpPr>
            <a:xfrm>
              <a:off x="4539421" y="1719148"/>
              <a:ext cx="1300958" cy="1113221"/>
              <a:chOff x="3183471" y="2060848"/>
              <a:chExt cx="1300958" cy="1113221"/>
            </a:xfrm>
          </p:grpSpPr>
          <p:sp>
            <p:nvSpPr>
              <p:cNvPr id="17" name="矩形 2"/>
              <p:cNvSpPr/>
              <p:nvPr/>
            </p:nvSpPr>
            <p:spPr>
              <a:xfrm>
                <a:off x="3183471" y="2060848"/>
                <a:ext cx="1300958" cy="1113221"/>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
              <p:cNvSpPr/>
              <p:nvPr/>
            </p:nvSpPr>
            <p:spPr>
              <a:xfrm>
                <a:off x="3396300" y="2242964"/>
                <a:ext cx="875300" cy="74898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Freeform 135"/>
            <p:cNvSpPr>
              <a:spLocks noEditPoints="1"/>
            </p:cNvSpPr>
            <p:nvPr/>
          </p:nvSpPr>
          <p:spPr bwMode="auto">
            <a:xfrm>
              <a:off x="5079166" y="2051920"/>
              <a:ext cx="249238" cy="447675"/>
            </a:xfrm>
            <a:custGeom>
              <a:avLst/>
              <a:gdLst>
                <a:gd name="T0" fmla="*/ 19 w 157"/>
                <a:gd name="T1" fmla="*/ 72 h 282"/>
                <a:gd name="T2" fmla="*/ 43 w 157"/>
                <a:gd name="T3" fmla="*/ 99 h 282"/>
                <a:gd name="T4" fmla="*/ 69 w 157"/>
                <a:gd name="T5" fmla="*/ 130 h 282"/>
                <a:gd name="T6" fmla="*/ 62 w 157"/>
                <a:gd name="T7" fmla="*/ 163 h 282"/>
                <a:gd name="T8" fmla="*/ 34 w 157"/>
                <a:gd name="T9" fmla="*/ 192 h 282"/>
                <a:gd name="T10" fmla="*/ 16 w 157"/>
                <a:gd name="T11" fmla="*/ 218 h 282"/>
                <a:gd name="T12" fmla="*/ 37 w 157"/>
                <a:gd name="T13" fmla="*/ 229 h 282"/>
                <a:gd name="T14" fmla="*/ 69 w 157"/>
                <a:gd name="T15" fmla="*/ 210 h 282"/>
                <a:gd name="T16" fmla="*/ 74 w 157"/>
                <a:gd name="T17" fmla="*/ 195 h 282"/>
                <a:gd name="T18" fmla="*/ 82 w 157"/>
                <a:gd name="T19" fmla="*/ 194 h 282"/>
                <a:gd name="T20" fmla="*/ 86 w 157"/>
                <a:gd name="T21" fmla="*/ 201 h 282"/>
                <a:gd name="T22" fmla="*/ 109 w 157"/>
                <a:gd name="T23" fmla="*/ 224 h 282"/>
                <a:gd name="T24" fmla="*/ 141 w 157"/>
                <a:gd name="T25" fmla="*/ 236 h 282"/>
                <a:gd name="T26" fmla="*/ 132 w 157"/>
                <a:gd name="T27" fmla="*/ 201 h 282"/>
                <a:gd name="T28" fmla="*/ 104 w 157"/>
                <a:gd name="T29" fmla="*/ 173 h 282"/>
                <a:gd name="T30" fmla="*/ 86 w 157"/>
                <a:gd name="T31" fmla="*/ 141 h 282"/>
                <a:gd name="T32" fmla="*/ 104 w 157"/>
                <a:gd name="T33" fmla="*/ 109 h 282"/>
                <a:gd name="T34" fmla="*/ 132 w 157"/>
                <a:gd name="T35" fmla="*/ 81 h 282"/>
                <a:gd name="T36" fmla="*/ 141 w 157"/>
                <a:gd name="T37" fmla="*/ 50 h 282"/>
                <a:gd name="T38" fmla="*/ 79 w 157"/>
                <a:gd name="T39" fmla="*/ 65 h 282"/>
                <a:gd name="T40" fmla="*/ 16 w 157"/>
                <a:gd name="T41" fmla="*/ 50 h 282"/>
                <a:gd name="T42" fmla="*/ 43 w 157"/>
                <a:gd name="T43" fmla="*/ 23 h 282"/>
                <a:gd name="T44" fmla="*/ 21 w 157"/>
                <a:gd name="T45" fmla="*/ 33 h 282"/>
                <a:gd name="T46" fmla="*/ 16 w 157"/>
                <a:gd name="T47" fmla="*/ 36 h 282"/>
                <a:gd name="T48" fmla="*/ 18 w 157"/>
                <a:gd name="T49" fmla="*/ 41 h 282"/>
                <a:gd name="T50" fmla="*/ 79 w 157"/>
                <a:gd name="T51" fmla="*/ 55 h 282"/>
                <a:gd name="T52" fmla="*/ 141 w 157"/>
                <a:gd name="T53" fmla="*/ 41 h 282"/>
                <a:gd name="T54" fmla="*/ 141 w 157"/>
                <a:gd name="T55" fmla="*/ 36 h 282"/>
                <a:gd name="T56" fmla="*/ 136 w 157"/>
                <a:gd name="T57" fmla="*/ 33 h 282"/>
                <a:gd name="T58" fmla="*/ 113 w 157"/>
                <a:gd name="T59" fmla="*/ 23 h 282"/>
                <a:gd name="T60" fmla="*/ 79 w 157"/>
                <a:gd name="T61" fmla="*/ 0 h 282"/>
                <a:gd name="T62" fmla="*/ 134 w 157"/>
                <a:gd name="T63" fmla="*/ 12 h 282"/>
                <a:gd name="T64" fmla="*/ 157 w 157"/>
                <a:gd name="T65" fmla="*/ 31 h 282"/>
                <a:gd name="T66" fmla="*/ 143 w 157"/>
                <a:gd name="T67" fmla="*/ 94 h 282"/>
                <a:gd name="T68" fmla="*/ 107 w 157"/>
                <a:gd name="T69" fmla="*/ 130 h 282"/>
                <a:gd name="T70" fmla="*/ 118 w 157"/>
                <a:gd name="T71" fmla="*/ 164 h 282"/>
                <a:gd name="T72" fmla="*/ 154 w 157"/>
                <a:gd name="T73" fmla="*/ 203 h 282"/>
                <a:gd name="T74" fmla="*/ 155 w 157"/>
                <a:gd name="T75" fmla="*/ 256 h 282"/>
                <a:gd name="T76" fmla="*/ 119 w 157"/>
                <a:gd name="T77" fmla="*/ 277 h 282"/>
                <a:gd name="T78" fmla="*/ 57 w 157"/>
                <a:gd name="T79" fmla="*/ 281 h 282"/>
                <a:gd name="T80" fmla="*/ 10 w 157"/>
                <a:gd name="T81" fmla="*/ 264 h 282"/>
                <a:gd name="T82" fmla="*/ 0 w 157"/>
                <a:gd name="T83" fmla="*/ 218 h 282"/>
                <a:gd name="T84" fmla="*/ 27 w 157"/>
                <a:gd name="T85" fmla="*/ 176 h 282"/>
                <a:gd name="T86" fmla="*/ 55 w 157"/>
                <a:gd name="T87" fmla="*/ 141 h 282"/>
                <a:gd name="T88" fmla="*/ 27 w 157"/>
                <a:gd name="T89" fmla="*/ 106 h 282"/>
                <a:gd name="T90" fmla="*/ 0 w 157"/>
                <a:gd name="T91" fmla="*/ 64 h 282"/>
                <a:gd name="T92" fmla="*/ 10 w 157"/>
                <a:gd name="T93" fmla="*/ 18 h 282"/>
                <a:gd name="T94" fmla="*/ 57 w 157"/>
                <a:gd name="T95" fmla="*/ 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7" h="282">
                  <a:moveTo>
                    <a:pt x="16" y="50"/>
                  </a:moveTo>
                  <a:lnTo>
                    <a:pt x="16" y="64"/>
                  </a:lnTo>
                  <a:lnTo>
                    <a:pt x="19" y="72"/>
                  </a:lnTo>
                  <a:lnTo>
                    <a:pt x="25" y="81"/>
                  </a:lnTo>
                  <a:lnTo>
                    <a:pt x="34" y="90"/>
                  </a:lnTo>
                  <a:lnTo>
                    <a:pt x="43" y="99"/>
                  </a:lnTo>
                  <a:lnTo>
                    <a:pt x="54" y="109"/>
                  </a:lnTo>
                  <a:lnTo>
                    <a:pt x="62" y="119"/>
                  </a:lnTo>
                  <a:lnTo>
                    <a:pt x="69" y="130"/>
                  </a:lnTo>
                  <a:lnTo>
                    <a:pt x="71" y="141"/>
                  </a:lnTo>
                  <a:lnTo>
                    <a:pt x="69" y="153"/>
                  </a:lnTo>
                  <a:lnTo>
                    <a:pt x="62" y="163"/>
                  </a:lnTo>
                  <a:lnTo>
                    <a:pt x="54" y="173"/>
                  </a:lnTo>
                  <a:lnTo>
                    <a:pt x="43" y="183"/>
                  </a:lnTo>
                  <a:lnTo>
                    <a:pt x="34" y="192"/>
                  </a:lnTo>
                  <a:lnTo>
                    <a:pt x="25" y="201"/>
                  </a:lnTo>
                  <a:lnTo>
                    <a:pt x="19" y="210"/>
                  </a:lnTo>
                  <a:lnTo>
                    <a:pt x="16" y="218"/>
                  </a:lnTo>
                  <a:lnTo>
                    <a:pt x="16" y="236"/>
                  </a:lnTo>
                  <a:lnTo>
                    <a:pt x="25" y="233"/>
                  </a:lnTo>
                  <a:lnTo>
                    <a:pt x="37" y="229"/>
                  </a:lnTo>
                  <a:lnTo>
                    <a:pt x="50" y="224"/>
                  </a:lnTo>
                  <a:lnTo>
                    <a:pt x="60" y="218"/>
                  </a:lnTo>
                  <a:lnTo>
                    <a:pt x="69" y="210"/>
                  </a:lnTo>
                  <a:lnTo>
                    <a:pt x="71" y="201"/>
                  </a:lnTo>
                  <a:lnTo>
                    <a:pt x="73" y="197"/>
                  </a:lnTo>
                  <a:lnTo>
                    <a:pt x="74" y="195"/>
                  </a:lnTo>
                  <a:lnTo>
                    <a:pt x="77" y="194"/>
                  </a:lnTo>
                  <a:lnTo>
                    <a:pt x="79" y="192"/>
                  </a:lnTo>
                  <a:lnTo>
                    <a:pt x="82" y="194"/>
                  </a:lnTo>
                  <a:lnTo>
                    <a:pt x="83" y="195"/>
                  </a:lnTo>
                  <a:lnTo>
                    <a:pt x="86" y="197"/>
                  </a:lnTo>
                  <a:lnTo>
                    <a:pt x="86" y="201"/>
                  </a:lnTo>
                  <a:lnTo>
                    <a:pt x="89" y="210"/>
                  </a:lnTo>
                  <a:lnTo>
                    <a:pt x="97" y="218"/>
                  </a:lnTo>
                  <a:lnTo>
                    <a:pt x="109" y="224"/>
                  </a:lnTo>
                  <a:lnTo>
                    <a:pt x="120" y="229"/>
                  </a:lnTo>
                  <a:lnTo>
                    <a:pt x="132" y="233"/>
                  </a:lnTo>
                  <a:lnTo>
                    <a:pt x="141" y="236"/>
                  </a:lnTo>
                  <a:lnTo>
                    <a:pt x="141" y="218"/>
                  </a:lnTo>
                  <a:lnTo>
                    <a:pt x="138" y="210"/>
                  </a:lnTo>
                  <a:lnTo>
                    <a:pt x="132" y="201"/>
                  </a:lnTo>
                  <a:lnTo>
                    <a:pt x="123" y="192"/>
                  </a:lnTo>
                  <a:lnTo>
                    <a:pt x="115" y="183"/>
                  </a:lnTo>
                  <a:lnTo>
                    <a:pt x="104" y="173"/>
                  </a:lnTo>
                  <a:lnTo>
                    <a:pt x="95" y="163"/>
                  </a:lnTo>
                  <a:lnTo>
                    <a:pt x="88" y="153"/>
                  </a:lnTo>
                  <a:lnTo>
                    <a:pt x="86" y="141"/>
                  </a:lnTo>
                  <a:lnTo>
                    <a:pt x="88" y="130"/>
                  </a:lnTo>
                  <a:lnTo>
                    <a:pt x="95" y="119"/>
                  </a:lnTo>
                  <a:lnTo>
                    <a:pt x="104" y="109"/>
                  </a:lnTo>
                  <a:lnTo>
                    <a:pt x="115" y="99"/>
                  </a:lnTo>
                  <a:lnTo>
                    <a:pt x="123" y="90"/>
                  </a:lnTo>
                  <a:lnTo>
                    <a:pt x="132" y="81"/>
                  </a:lnTo>
                  <a:lnTo>
                    <a:pt x="138" y="72"/>
                  </a:lnTo>
                  <a:lnTo>
                    <a:pt x="141" y="64"/>
                  </a:lnTo>
                  <a:lnTo>
                    <a:pt x="141" y="50"/>
                  </a:lnTo>
                  <a:lnTo>
                    <a:pt x="124" y="58"/>
                  </a:lnTo>
                  <a:lnTo>
                    <a:pt x="102" y="63"/>
                  </a:lnTo>
                  <a:lnTo>
                    <a:pt x="79" y="65"/>
                  </a:lnTo>
                  <a:lnTo>
                    <a:pt x="55" y="63"/>
                  </a:lnTo>
                  <a:lnTo>
                    <a:pt x="33" y="58"/>
                  </a:lnTo>
                  <a:lnTo>
                    <a:pt x="16" y="50"/>
                  </a:lnTo>
                  <a:close/>
                  <a:moveTo>
                    <a:pt x="79" y="18"/>
                  </a:moveTo>
                  <a:lnTo>
                    <a:pt x="59" y="19"/>
                  </a:lnTo>
                  <a:lnTo>
                    <a:pt x="43" y="23"/>
                  </a:lnTo>
                  <a:lnTo>
                    <a:pt x="30" y="28"/>
                  </a:lnTo>
                  <a:lnTo>
                    <a:pt x="21" y="33"/>
                  </a:lnTo>
                  <a:lnTo>
                    <a:pt x="21" y="33"/>
                  </a:lnTo>
                  <a:lnTo>
                    <a:pt x="20" y="33"/>
                  </a:lnTo>
                  <a:lnTo>
                    <a:pt x="18" y="35"/>
                  </a:lnTo>
                  <a:lnTo>
                    <a:pt x="16" y="36"/>
                  </a:lnTo>
                  <a:lnTo>
                    <a:pt x="16" y="37"/>
                  </a:lnTo>
                  <a:lnTo>
                    <a:pt x="16" y="40"/>
                  </a:lnTo>
                  <a:lnTo>
                    <a:pt x="18" y="41"/>
                  </a:lnTo>
                  <a:lnTo>
                    <a:pt x="33" y="47"/>
                  </a:lnTo>
                  <a:lnTo>
                    <a:pt x="54" y="54"/>
                  </a:lnTo>
                  <a:lnTo>
                    <a:pt x="79" y="55"/>
                  </a:lnTo>
                  <a:lnTo>
                    <a:pt x="104" y="54"/>
                  </a:lnTo>
                  <a:lnTo>
                    <a:pt x="125" y="49"/>
                  </a:lnTo>
                  <a:lnTo>
                    <a:pt x="141" y="41"/>
                  </a:lnTo>
                  <a:lnTo>
                    <a:pt x="142" y="40"/>
                  </a:lnTo>
                  <a:lnTo>
                    <a:pt x="142" y="39"/>
                  </a:lnTo>
                  <a:lnTo>
                    <a:pt x="141" y="36"/>
                  </a:lnTo>
                  <a:lnTo>
                    <a:pt x="139" y="35"/>
                  </a:lnTo>
                  <a:lnTo>
                    <a:pt x="137" y="33"/>
                  </a:lnTo>
                  <a:lnTo>
                    <a:pt x="136" y="33"/>
                  </a:lnTo>
                  <a:lnTo>
                    <a:pt x="133" y="31"/>
                  </a:lnTo>
                  <a:lnTo>
                    <a:pt x="125" y="27"/>
                  </a:lnTo>
                  <a:lnTo>
                    <a:pt x="113" y="23"/>
                  </a:lnTo>
                  <a:lnTo>
                    <a:pt x="97" y="19"/>
                  </a:lnTo>
                  <a:lnTo>
                    <a:pt x="79" y="18"/>
                  </a:lnTo>
                  <a:close/>
                  <a:moveTo>
                    <a:pt x="79" y="0"/>
                  </a:moveTo>
                  <a:lnTo>
                    <a:pt x="100" y="1"/>
                  </a:lnTo>
                  <a:lnTo>
                    <a:pt x="119" y="5"/>
                  </a:lnTo>
                  <a:lnTo>
                    <a:pt x="134" y="12"/>
                  </a:lnTo>
                  <a:lnTo>
                    <a:pt x="147" y="18"/>
                  </a:lnTo>
                  <a:lnTo>
                    <a:pt x="155" y="26"/>
                  </a:lnTo>
                  <a:lnTo>
                    <a:pt x="157" y="31"/>
                  </a:lnTo>
                  <a:lnTo>
                    <a:pt x="157" y="64"/>
                  </a:lnTo>
                  <a:lnTo>
                    <a:pt x="154" y="80"/>
                  </a:lnTo>
                  <a:lnTo>
                    <a:pt x="143" y="94"/>
                  </a:lnTo>
                  <a:lnTo>
                    <a:pt x="130" y="106"/>
                  </a:lnTo>
                  <a:lnTo>
                    <a:pt x="118" y="118"/>
                  </a:lnTo>
                  <a:lnTo>
                    <a:pt x="107" y="130"/>
                  </a:lnTo>
                  <a:lnTo>
                    <a:pt x="104" y="141"/>
                  </a:lnTo>
                  <a:lnTo>
                    <a:pt x="107" y="153"/>
                  </a:lnTo>
                  <a:lnTo>
                    <a:pt x="118" y="164"/>
                  </a:lnTo>
                  <a:lnTo>
                    <a:pt x="130" y="176"/>
                  </a:lnTo>
                  <a:lnTo>
                    <a:pt x="143" y="188"/>
                  </a:lnTo>
                  <a:lnTo>
                    <a:pt x="154" y="203"/>
                  </a:lnTo>
                  <a:lnTo>
                    <a:pt x="157" y="218"/>
                  </a:lnTo>
                  <a:lnTo>
                    <a:pt x="157" y="251"/>
                  </a:lnTo>
                  <a:lnTo>
                    <a:pt x="155" y="256"/>
                  </a:lnTo>
                  <a:lnTo>
                    <a:pt x="147" y="264"/>
                  </a:lnTo>
                  <a:lnTo>
                    <a:pt x="134" y="270"/>
                  </a:lnTo>
                  <a:lnTo>
                    <a:pt x="119" y="277"/>
                  </a:lnTo>
                  <a:lnTo>
                    <a:pt x="100" y="281"/>
                  </a:lnTo>
                  <a:lnTo>
                    <a:pt x="79" y="282"/>
                  </a:lnTo>
                  <a:lnTo>
                    <a:pt x="57" y="281"/>
                  </a:lnTo>
                  <a:lnTo>
                    <a:pt x="39" y="277"/>
                  </a:lnTo>
                  <a:lnTo>
                    <a:pt x="23" y="270"/>
                  </a:lnTo>
                  <a:lnTo>
                    <a:pt x="10" y="264"/>
                  </a:lnTo>
                  <a:lnTo>
                    <a:pt x="2" y="256"/>
                  </a:lnTo>
                  <a:lnTo>
                    <a:pt x="0" y="251"/>
                  </a:lnTo>
                  <a:lnTo>
                    <a:pt x="0" y="218"/>
                  </a:lnTo>
                  <a:lnTo>
                    <a:pt x="4" y="203"/>
                  </a:lnTo>
                  <a:lnTo>
                    <a:pt x="14" y="188"/>
                  </a:lnTo>
                  <a:lnTo>
                    <a:pt x="27" y="176"/>
                  </a:lnTo>
                  <a:lnTo>
                    <a:pt x="41" y="164"/>
                  </a:lnTo>
                  <a:lnTo>
                    <a:pt x="50" y="153"/>
                  </a:lnTo>
                  <a:lnTo>
                    <a:pt x="55" y="141"/>
                  </a:lnTo>
                  <a:lnTo>
                    <a:pt x="50" y="130"/>
                  </a:lnTo>
                  <a:lnTo>
                    <a:pt x="41" y="118"/>
                  </a:lnTo>
                  <a:lnTo>
                    <a:pt x="27" y="106"/>
                  </a:lnTo>
                  <a:lnTo>
                    <a:pt x="14" y="94"/>
                  </a:lnTo>
                  <a:lnTo>
                    <a:pt x="4" y="80"/>
                  </a:lnTo>
                  <a:lnTo>
                    <a:pt x="0" y="64"/>
                  </a:lnTo>
                  <a:lnTo>
                    <a:pt x="0" y="31"/>
                  </a:lnTo>
                  <a:lnTo>
                    <a:pt x="2" y="26"/>
                  </a:lnTo>
                  <a:lnTo>
                    <a:pt x="10" y="18"/>
                  </a:lnTo>
                  <a:lnTo>
                    <a:pt x="23" y="12"/>
                  </a:lnTo>
                  <a:lnTo>
                    <a:pt x="39" y="5"/>
                  </a:lnTo>
                  <a:lnTo>
                    <a:pt x="57" y="1"/>
                  </a:lnTo>
                  <a:lnTo>
                    <a:pt x="79"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25" name="原创设计师QQ598969553           _8"/>
          <p:cNvGrpSpPr/>
          <p:nvPr/>
        </p:nvGrpSpPr>
        <p:grpSpPr>
          <a:xfrm>
            <a:off x="1696752" y="2033264"/>
            <a:ext cx="3379237" cy="1264180"/>
            <a:chOff x="899592" y="2396334"/>
            <a:chExt cx="2689256" cy="1264180"/>
          </a:xfrm>
        </p:grpSpPr>
        <p:cxnSp>
          <p:nvCxnSpPr>
            <p:cNvPr id="26" name="直接连接符 25"/>
            <p:cNvCxnSpPr/>
            <p:nvPr/>
          </p:nvCxnSpPr>
          <p:spPr>
            <a:xfrm>
              <a:off x="899592" y="2810807"/>
              <a:ext cx="2689256" cy="0"/>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27" name="TextBox 29"/>
            <p:cNvSpPr txBox="1"/>
            <p:nvPr/>
          </p:nvSpPr>
          <p:spPr>
            <a:xfrm>
              <a:off x="971600" y="2396334"/>
              <a:ext cx="1709701" cy="400110"/>
            </a:xfrm>
            <a:prstGeom prst="rect">
              <a:avLst/>
            </a:prstGeom>
            <a:noFill/>
          </p:spPr>
          <p:txBody>
            <a:bodyPr wrap="square" rtlCol="0">
              <a:spAutoFit/>
            </a:bodyPr>
            <a:lstStyle/>
            <a:p>
              <a:r>
                <a:rPr lang="en-US" altLang="zh-CN" sz="2000" b="1" dirty="0">
                  <a:solidFill>
                    <a:srgbClr val="C00000"/>
                  </a:solidFill>
                  <a:latin typeface="微软雅黑" panose="020B0503020204020204" pitchFamily="34" charset="-122"/>
                  <a:ea typeface="微软雅黑" panose="020B0503020204020204" pitchFamily="34" charset="-122"/>
                </a:rPr>
                <a:t>2009</a:t>
              </a:r>
              <a:r>
                <a:rPr lang="zh-CN" altLang="en-US" sz="2000" b="1" dirty="0">
                  <a:solidFill>
                    <a:srgbClr val="C00000"/>
                  </a:solidFill>
                  <a:latin typeface="微软雅黑" panose="020B0503020204020204" pitchFamily="34" charset="-122"/>
                  <a:ea typeface="微软雅黑" panose="020B0503020204020204" pitchFamily="34" charset="-122"/>
                </a:rPr>
                <a:t>年</a:t>
              </a:r>
              <a:r>
                <a:rPr lang="en-US" altLang="zh-CN" sz="2000" b="1" dirty="0">
                  <a:solidFill>
                    <a:srgbClr val="C00000"/>
                  </a:solidFill>
                  <a:latin typeface="微软雅黑" panose="020B0503020204020204" pitchFamily="34" charset="-122"/>
                  <a:ea typeface="微软雅黑" panose="020B0503020204020204" pitchFamily="34" charset="-122"/>
                </a:rPr>
                <a:t>5</a:t>
              </a:r>
              <a:r>
                <a:rPr lang="zh-CN" altLang="en-US" sz="2000" b="1" dirty="0">
                  <a:solidFill>
                    <a:srgbClr val="C00000"/>
                  </a:solidFill>
                  <a:latin typeface="微软雅黑" panose="020B0503020204020204" pitchFamily="34" charset="-122"/>
                  <a:ea typeface="微软雅黑" panose="020B0503020204020204" pitchFamily="34" charset="-122"/>
                </a:rPr>
                <a:t>月</a:t>
              </a:r>
            </a:p>
          </p:txBody>
        </p:sp>
        <p:sp>
          <p:nvSpPr>
            <p:cNvPr id="28" name="TextBox 35"/>
            <p:cNvSpPr txBox="1"/>
            <p:nvPr/>
          </p:nvSpPr>
          <p:spPr>
            <a:xfrm>
              <a:off x="971601" y="2829517"/>
              <a:ext cx="1444950" cy="830997"/>
            </a:xfrm>
            <a:prstGeom prst="rect">
              <a:avLst/>
            </a:prstGeom>
            <a:noFill/>
          </p:spPr>
          <p:txBody>
            <a:bodyPr wrap="square" rtlCol="0">
              <a:spAutoFit/>
            </a:bodyPr>
            <a:lstStyle/>
            <a:p>
              <a:pPr>
                <a:lnSpc>
                  <a:spcPct val="150000"/>
                </a:lnSpc>
              </a:pPr>
              <a:r>
                <a:rPr lang="zh-CN" altLang="en-US" sz="1600" dirty="0">
                  <a:latin typeface="微软雅黑" panose="020B0503020204020204" pitchFamily="34" charset="-122"/>
                  <a:ea typeface="微软雅黑" panose="020B0503020204020204" pitchFamily="34" charset="-122"/>
                </a:rPr>
                <a:t>单击此处添加文本单击此处添加文本</a:t>
              </a:r>
            </a:p>
          </p:txBody>
        </p:sp>
      </p:grpSp>
      <p:grpSp>
        <p:nvGrpSpPr>
          <p:cNvPr id="29" name="原创设计师QQ598969553           _9"/>
          <p:cNvGrpSpPr/>
          <p:nvPr/>
        </p:nvGrpSpPr>
        <p:grpSpPr>
          <a:xfrm>
            <a:off x="1696753" y="3471084"/>
            <a:ext cx="4717412" cy="1180365"/>
            <a:chOff x="899592" y="2436675"/>
            <a:chExt cx="3754199" cy="1180365"/>
          </a:xfrm>
        </p:grpSpPr>
        <p:cxnSp>
          <p:nvCxnSpPr>
            <p:cNvPr id="30" name="直接连接符 29"/>
            <p:cNvCxnSpPr/>
            <p:nvPr/>
          </p:nvCxnSpPr>
          <p:spPr>
            <a:xfrm>
              <a:off x="899592" y="2810807"/>
              <a:ext cx="3754199" cy="0"/>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1" name="TextBox 40"/>
            <p:cNvSpPr txBox="1"/>
            <p:nvPr/>
          </p:nvSpPr>
          <p:spPr>
            <a:xfrm>
              <a:off x="971600" y="2436675"/>
              <a:ext cx="1709701" cy="400110"/>
            </a:xfrm>
            <a:prstGeom prst="rect">
              <a:avLst/>
            </a:prstGeom>
            <a:noFill/>
          </p:spPr>
          <p:txBody>
            <a:bodyPr wrap="square" rtlCol="0">
              <a:spAutoFit/>
            </a:bodyPr>
            <a:lstStyle/>
            <a:p>
              <a:r>
                <a:rPr lang="en-US" altLang="zh-CN" sz="2000" b="1" dirty="0">
                  <a:solidFill>
                    <a:srgbClr val="C00000"/>
                  </a:solidFill>
                  <a:latin typeface="微软雅黑" panose="020B0503020204020204" pitchFamily="34" charset="-122"/>
                  <a:ea typeface="微软雅黑" panose="020B0503020204020204" pitchFamily="34" charset="-122"/>
                </a:rPr>
                <a:t>2012</a:t>
              </a:r>
              <a:r>
                <a:rPr lang="zh-CN" altLang="en-US" sz="2000" b="1" dirty="0">
                  <a:solidFill>
                    <a:srgbClr val="C00000"/>
                  </a:solidFill>
                  <a:latin typeface="微软雅黑" panose="020B0503020204020204" pitchFamily="34" charset="-122"/>
                  <a:ea typeface="微软雅黑" panose="020B0503020204020204" pitchFamily="34" charset="-122"/>
                </a:rPr>
                <a:t>年</a:t>
              </a:r>
              <a:r>
                <a:rPr lang="en-US" altLang="zh-CN" sz="2000" b="1" dirty="0">
                  <a:solidFill>
                    <a:srgbClr val="C00000"/>
                  </a:solidFill>
                  <a:latin typeface="微软雅黑" panose="020B0503020204020204" pitchFamily="34" charset="-122"/>
                  <a:ea typeface="微软雅黑" panose="020B0503020204020204" pitchFamily="34" charset="-122"/>
                </a:rPr>
                <a:t>2</a:t>
              </a:r>
              <a:r>
                <a:rPr lang="zh-CN" altLang="en-US" sz="2000" b="1" dirty="0">
                  <a:solidFill>
                    <a:srgbClr val="C00000"/>
                  </a:solidFill>
                  <a:latin typeface="微软雅黑" panose="020B0503020204020204" pitchFamily="34" charset="-122"/>
                  <a:ea typeface="微软雅黑" panose="020B0503020204020204" pitchFamily="34" charset="-122"/>
                </a:rPr>
                <a:t>月</a:t>
              </a:r>
            </a:p>
          </p:txBody>
        </p:sp>
        <p:sp>
          <p:nvSpPr>
            <p:cNvPr id="32" name="TextBox 41"/>
            <p:cNvSpPr txBox="1"/>
            <p:nvPr/>
          </p:nvSpPr>
          <p:spPr>
            <a:xfrm>
              <a:off x="971601" y="2829517"/>
              <a:ext cx="1444950" cy="787523"/>
            </a:xfrm>
            <a:prstGeom prst="rect">
              <a:avLst/>
            </a:prstGeom>
            <a:noFill/>
          </p:spPr>
          <p:txBody>
            <a:bodyPr wrap="square" rtlCol="0">
              <a:spAutoFit/>
            </a:bodyPr>
            <a:lstStyle/>
            <a:p>
              <a:pPr>
                <a:lnSpc>
                  <a:spcPct val="150000"/>
                </a:lnSpc>
              </a:pPr>
              <a:r>
                <a:rPr lang="zh-CN" altLang="en-US" sz="1600" dirty="0">
                  <a:latin typeface="微软雅黑" panose="020B0503020204020204" pitchFamily="34" charset="-122"/>
                  <a:ea typeface="微软雅黑" panose="020B0503020204020204" pitchFamily="34" charset="-122"/>
                </a:rPr>
                <a:t>单击此处添加文本单击此处添加文本</a:t>
              </a:r>
            </a:p>
          </p:txBody>
        </p:sp>
      </p:grpSp>
      <p:grpSp>
        <p:nvGrpSpPr>
          <p:cNvPr id="33" name="原创设计师QQ598969553           _10"/>
          <p:cNvGrpSpPr/>
          <p:nvPr/>
        </p:nvGrpSpPr>
        <p:grpSpPr>
          <a:xfrm>
            <a:off x="1696752" y="4737126"/>
            <a:ext cx="3929175" cy="1166918"/>
            <a:chOff x="899592" y="2450122"/>
            <a:chExt cx="3126906" cy="1166918"/>
          </a:xfrm>
        </p:grpSpPr>
        <p:cxnSp>
          <p:nvCxnSpPr>
            <p:cNvPr id="34" name="直接连接符 33"/>
            <p:cNvCxnSpPr/>
            <p:nvPr/>
          </p:nvCxnSpPr>
          <p:spPr>
            <a:xfrm>
              <a:off x="899592" y="2810807"/>
              <a:ext cx="3126906" cy="0"/>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5" name="TextBox 44"/>
            <p:cNvSpPr txBox="1"/>
            <p:nvPr/>
          </p:nvSpPr>
          <p:spPr>
            <a:xfrm>
              <a:off x="971600" y="2450122"/>
              <a:ext cx="1709701" cy="400110"/>
            </a:xfrm>
            <a:prstGeom prst="rect">
              <a:avLst/>
            </a:prstGeom>
            <a:noFill/>
          </p:spPr>
          <p:txBody>
            <a:bodyPr wrap="square" rtlCol="0">
              <a:spAutoFit/>
            </a:bodyPr>
            <a:lstStyle/>
            <a:p>
              <a:r>
                <a:rPr lang="en-US" altLang="zh-CN" sz="2000" b="1" dirty="0">
                  <a:solidFill>
                    <a:srgbClr val="C00000"/>
                  </a:solidFill>
                  <a:latin typeface="微软雅黑" panose="020B0503020204020204" pitchFamily="34" charset="-122"/>
                  <a:ea typeface="微软雅黑" panose="020B0503020204020204" pitchFamily="34" charset="-122"/>
                </a:rPr>
                <a:t>2012</a:t>
              </a:r>
              <a:r>
                <a:rPr lang="zh-CN" altLang="en-US" sz="2000" b="1" dirty="0">
                  <a:solidFill>
                    <a:srgbClr val="C00000"/>
                  </a:solidFill>
                  <a:latin typeface="微软雅黑" panose="020B0503020204020204" pitchFamily="34" charset="-122"/>
                  <a:ea typeface="微软雅黑" panose="020B0503020204020204" pitchFamily="34" charset="-122"/>
                </a:rPr>
                <a:t>年</a:t>
              </a:r>
              <a:r>
                <a:rPr lang="en-US" altLang="zh-CN" sz="2000" b="1" dirty="0">
                  <a:solidFill>
                    <a:srgbClr val="C00000"/>
                  </a:solidFill>
                  <a:latin typeface="微软雅黑" panose="020B0503020204020204" pitchFamily="34" charset="-122"/>
                  <a:ea typeface="微软雅黑" panose="020B0503020204020204" pitchFamily="34" charset="-122"/>
                </a:rPr>
                <a:t>2</a:t>
              </a:r>
              <a:r>
                <a:rPr lang="zh-CN" altLang="en-US" sz="2000" b="1" dirty="0">
                  <a:solidFill>
                    <a:srgbClr val="C00000"/>
                  </a:solidFill>
                  <a:latin typeface="微软雅黑" panose="020B0503020204020204" pitchFamily="34" charset="-122"/>
                  <a:ea typeface="微软雅黑" panose="020B0503020204020204" pitchFamily="34" charset="-122"/>
                </a:rPr>
                <a:t>月</a:t>
              </a:r>
            </a:p>
          </p:txBody>
        </p:sp>
        <p:sp>
          <p:nvSpPr>
            <p:cNvPr id="36" name="TextBox 45"/>
            <p:cNvSpPr txBox="1"/>
            <p:nvPr/>
          </p:nvSpPr>
          <p:spPr>
            <a:xfrm>
              <a:off x="971600" y="2829517"/>
              <a:ext cx="1444951" cy="787523"/>
            </a:xfrm>
            <a:prstGeom prst="rect">
              <a:avLst/>
            </a:prstGeom>
            <a:noFill/>
          </p:spPr>
          <p:txBody>
            <a:bodyPr wrap="square" rtlCol="0">
              <a:spAutoFit/>
            </a:bodyPr>
            <a:lstStyle/>
            <a:p>
              <a:pPr>
                <a:lnSpc>
                  <a:spcPct val="150000"/>
                </a:lnSpc>
              </a:pPr>
              <a:r>
                <a:rPr lang="zh-CN" altLang="en-US" sz="1600" dirty="0">
                  <a:latin typeface="微软雅黑" panose="020B0503020204020204" pitchFamily="34" charset="-122"/>
                  <a:ea typeface="微软雅黑" panose="020B0503020204020204" pitchFamily="34" charset="-122"/>
                </a:rPr>
                <a:t>单击此处添加文本单击此处添加文本</a:t>
              </a:r>
            </a:p>
          </p:txBody>
        </p:sp>
      </p:grpSp>
      <p:grpSp>
        <p:nvGrpSpPr>
          <p:cNvPr id="59" name="原创设计师QQ598969553           _11"/>
          <p:cNvGrpSpPr/>
          <p:nvPr/>
        </p:nvGrpSpPr>
        <p:grpSpPr>
          <a:xfrm>
            <a:off x="6498941" y="2510748"/>
            <a:ext cx="4043554" cy="1260219"/>
            <a:chOff x="6593070" y="2524195"/>
            <a:chExt cx="4043554" cy="1260219"/>
          </a:xfrm>
        </p:grpSpPr>
        <p:cxnSp>
          <p:nvCxnSpPr>
            <p:cNvPr id="41" name="直接连接符 40"/>
            <p:cNvCxnSpPr/>
            <p:nvPr/>
          </p:nvCxnSpPr>
          <p:spPr>
            <a:xfrm flipH="1">
              <a:off x="8308845" y="2934707"/>
              <a:ext cx="2327779" cy="0"/>
            </a:xfrm>
            <a:prstGeom prst="line">
              <a:avLst/>
            </a:prstGeom>
            <a:ln>
              <a:solidFill>
                <a:schemeClr val="bg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42" name="TextBox 52"/>
            <p:cNvSpPr txBox="1"/>
            <p:nvPr/>
          </p:nvSpPr>
          <p:spPr>
            <a:xfrm flipH="1">
              <a:off x="8365944" y="2547128"/>
              <a:ext cx="2148358" cy="400110"/>
            </a:xfrm>
            <a:prstGeom prst="rect">
              <a:avLst/>
            </a:prstGeom>
            <a:noFill/>
          </p:spPr>
          <p:txBody>
            <a:bodyPr wrap="square" rtlCol="0">
              <a:spAutoFit/>
            </a:bodyPr>
            <a:lstStyle/>
            <a:p>
              <a:pPr algn="r"/>
              <a:r>
                <a:rPr lang="en-US" altLang="zh-CN" sz="2000" b="1" dirty="0">
                  <a:solidFill>
                    <a:srgbClr val="C00000"/>
                  </a:solidFill>
                  <a:latin typeface="微软雅黑" panose="020B0503020204020204" pitchFamily="34" charset="-122"/>
                  <a:ea typeface="微软雅黑" panose="020B0503020204020204" pitchFamily="34" charset="-122"/>
                </a:rPr>
                <a:t>2010</a:t>
              </a:r>
              <a:r>
                <a:rPr lang="zh-CN" altLang="en-US" sz="2000" b="1" dirty="0">
                  <a:solidFill>
                    <a:srgbClr val="C00000"/>
                  </a:solidFill>
                  <a:latin typeface="微软雅黑" panose="020B0503020204020204" pitchFamily="34" charset="-122"/>
                  <a:ea typeface="微软雅黑" panose="020B0503020204020204" pitchFamily="34" charset="-122"/>
                </a:rPr>
                <a:t>年</a:t>
              </a:r>
              <a:r>
                <a:rPr lang="en-US" altLang="zh-CN" sz="2000" b="1" dirty="0">
                  <a:solidFill>
                    <a:srgbClr val="C00000"/>
                  </a:solidFill>
                  <a:latin typeface="微软雅黑" panose="020B0503020204020204" pitchFamily="34" charset="-122"/>
                  <a:ea typeface="微软雅黑" panose="020B0503020204020204" pitchFamily="34" charset="-122"/>
                </a:rPr>
                <a:t>6</a:t>
              </a:r>
              <a:r>
                <a:rPr lang="zh-CN" altLang="en-US" sz="2000" b="1" dirty="0">
                  <a:solidFill>
                    <a:srgbClr val="C00000"/>
                  </a:solidFill>
                  <a:latin typeface="微软雅黑" panose="020B0503020204020204" pitchFamily="34" charset="-122"/>
                  <a:ea typeface="微软雅黑" panose="020B0503020204020204" pitchFamily="34" charset="-122"/>
                </a:rPr>
                <a:t>月</a:t>
              </a:r>
            </a:p>
          </p:txBody>
        </p:sp>
        <p:grpSp>
          <p:nvGrpSpPr>
            <p:cNvPr id="58" name="组合 57"/>
            <p:cNvGrpSpPr/>
            <p:nvPr/>
          </p:nvGrpSpPr>
          <p:grpSpPr>
            <a:xfrm>
              <a:off x="6593070" y="2524195"/>
              <a:ext cx="3959697" cy="1260219"/>
              <a:chOff x="6593070" y="2524195"/>
              <a:chExt cx="3959697" cy="1260219"/>
            </a:xfrm>
          </p:grpSpPr>
          <p:sp>
            <p:nvSpPr>
              <p:cNvPr id="43" name="TextBox 53"/>
              <p:cNvSpPr txBox="1"/>
              <p:nvPr/>
            </p:nvSpPr>
            <p:spPr>
              <a:xfrm flipH="1">
                <a:off x="8659905" y="2953417"/>
                <a:ext cx="1892862" cy="830997"/>
              </a:xfrm>
              <a:prstGeom prst="rect">
                <a:avLst/>
              </a:prstGeom>
              <a:noFill/>
            </p:spPr>
            <p:txBody>
              <a:bodyPr wrap="square" rtlCol="0">
                <a:spAutoFit/>
              </a:bodyPr>
              <a:lstStyle/>
              <a:p>
                <a:pPr algn="r">
                  <a:lnSpc>
                    <a:spcPct val="150000"/>
                  </a:lnSpc>
                </a:pPr>
                <a:r>
                  <a:rPr lang="zh-CN" altLang="en-US" sz="1600" dirty="0">
                    <a:latin typeface="微软雅黑" panose="020B0503020204020204" pitchFamily="34" charset="-122"/>
                    <a:ea typeface="微软雅黑" panose="020B0503020204020204" pitchFamily="34" charset="-122"/>
                  </a:rPr>
                  <a:t>单击此处添加文本单击此处添加文本</a:t>
                </a:r>
              </a:p>
            </p:txBody>
          </p:sp>
          <p:cxnSp>
            <p:nvCxnSpPr>
              <p:cNvPr id="47" name="直接连接符 46"/>
              <p:cNvCxnSpPr/>
              <p:nvPr/>
            </p:nvCxnSpPr>
            <p:spPr>
              <a:xfrm flipH="1">
                <a:off x="6593070" y="2524195"/>
                <a:ext cx="1715775" cy="0"/>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8308845" y="2524195"/>
                <a:ext cx="0" cy="410512"/>
              </a:xfrm>
              <a:prstGeom prst="line">
                <a:avLst/>
              </a:prstGeom>
              <a:ln>
                <a:solidFill>
                  <a:schemeClr val="bg1">
                    <a:lumMod val="50000"/>
                  </a:schemeClr>
                </a:solidFill>
                <a:tailEnd type="none"/>
              </a:ln>
            </p:spPr>
            <p:style>
              <a:lnRef idx="1">
                <a:schemeClr val="accent1"/>
              </a:lnRef>
              <a:fillRef idx="0">
                <a:schemeClr val="accent1"/>
              </a:fillRef>
              <a:effectRef idx="0">
                <a:schemeClr val="accent1"/>
              </a:effectRef>
              <a:fontRef idx="minor">
                <a:schemeClr val="tx1"/>
              </a:fontRef>
            </p:style>
          </p:cxnSp>
        </p:grpSp>
      </p:grpSp>
      <p:grpSp>
        <p:nvGrpSpPr>
          <p:cNvPr id="61" name="原创设计师QQ598969553           _12"/>
          <p:cNvGrpSpPr/>
          <p:nvPr/>
        </p:nvGrpSpPr>
        <p:grpSpPr>
          <a:xfrm>
            <a:off x="7215920" y="3857475"/>
            <a:ext cx="3326575" cy="1358766"/>
            <a:chOff x="7310049" y="3870922"/>
            <a:chExt cx="3326575" cy="1358766"/>
          </a:xfrm>
        </p:grpSpPr>
        <p:sp>
          <p:nvSpPr>
            <p:cNvPr id="45" name="TextBox 56"/>
            <p:cNvSpPr txBox="1"/>
            <p:nvPr/>
          </p:nvSpPr>
          <p:spPr>
            <a:xfrm flipH="1">
              <a:off x="8292225" y="4005849"/>
              <a:ext cx="2148358" cy="400110"/>
            </a:xfrm>
            <a:prstGeom prst="rect">
              <a:avLst/>
            </a:prstGeom>
            <a:noFill/>
          </p:spPr>
          <p:txBody>
            <a:bodyPr wrap="square" rtlCol="0">
              <a:spAutoFit/>
            </a:bodyPr>
            <a:lstStyle/>
            <a:p>
              <a:pPr algn="r"/>
              <a:r>
                <a:rPr lang="en-US" altLang="zh-CN" sz="2000" b="1" dirty="0">
                  <a:solidFill>
                    <a:srgbClr val="C00000"/>
                  </a:solidFill>
                  <a:latin typeface="微软雅黑" panose="020B0503020204020204" pitchFamily="34" charset="-122"/>
                  <a:ea typeface="微软雅黑" panose="020B0503020204020204" pitchFamily="34" charset="-122"/>
                </a:rPr>
                <a:t>2011</a:t>
              </a:r>
              <a:r>
                <a:rPr lang="zh-CN" altLang="en-US" sz="2000" b="1" dirty="0">
                  <a:solidFill>
                    <a:srgbClr val="C00000"/>
                  </a:solidFill>
                  <a:latin typeface="微软雅黑" panose="020B0503020204020204" pitchFamily="34" charset="-122"/>
                  <a:ea typeface="微软雅黑" panose="020B0503020204020204" pitchFamily="34" charset="-122"/>
                </a:rPr>
                <a:t>年</a:t>
              </a:r>
              <a:r>
                <a:rPr lang="en-US" altLang="zh-CN" sz="2000" b="1" dirty="0">
                  <a:solidFill>
                    <a:srgbClr val="C00000"/>
                  </a:solidFill>
                  <a:latin typeface="微软雅黑" panose="020B0503020204020204" pitchFamily="34" charset="-122"/>
                  <a:ea typeface="微软雅黑" panose="020B0503020204020204" pitchFamily="34" charset="-122"/>
                </a:rPr>
                <a:t>9</a:t>
              </a:r>
              <a:r>
                <a:rPr lang="zh-CN" altLang="en-US" sz="2000" b="1" dirty="0">
                  <a:solidFill>
                    <a:srgbClr val="C00000"/>
                  </a:solidFill>
                  <a:latin typeface="微软雅黑" panose="020B0503020204020204" pitchFamily="34" charset="-122"/>
                  <a:ea typeface="微软雅黑" panose="020B0503020204020204" pitchFamily="34" charset="-122"/>
                </a:rPr>
                <a:t>月</a:t>
              </a:r>
            </a:p>
          </p:txBody>
        </p:sp>
        <p:sp>
          <p:nvSpPr>
            <p:cNvPr id="46" name="TextBox 57"/>
            <p:cNvSpPr txBox="1"/>
            <p:nvPr/>
          </p:nvSpPr>
          <p:spPr>
            <a:xfrm flipH="1">
              <a:off x="8659904" y="4398691"/>
              <a:ext cx="1819144" cy="830997"/>
            </a:xfrm>
            <a:prstGeom prst="rect">
              <a:avLst/>
            </a:prstGeom>
            <a:noFill/>
          </p:spPr>
          <p:txBody>
            <a:bodyPr wrap="square" rtlCol="0">
              <a:spAutoFit/>
            </a:bodyPr>
            <a:lstStyle/>
            <a:p>
              <a:pPr algn="r">
                <a:lnSpc>
                  <a:spcPct val="150000"/>
                </a:lnSpc>
              </a:pPr>
              <a:r>
                <a:rPr lang="zh-CN" altLang="en-US" sz="1600" dirty="0">
                  <a:latin typeface="微软雅黑" panose="020B0503020204020204" pitchFamily="34" charset="-122"/>
                  <a:ea typeface="微软雅黑" panose="020B0503020204020204" pitchFamily="34" charset="-122"/>
                </a:rPr>
                <a:t>单击此处添加文本单击此处添加文本</a:t>
              </a:r>
            </a:p>
          </p:txBody>
        </p:sp>
        <p:grpSp>
          <p:nvGrpSpPr>
            <p:cNvPr id="60" name="组合 59"/>
            <p:cNvGrpSpPr/>
            <p:nvPr/>
          </p:nvGrpSpPr>
          <p:grpSpPr>
            <a:xfrm>
              <a:off x="7310049" y="3870922"/>
              <a:ext cx="3326575" cy="509059"/>
              <a:chOff x="7310049" y="3870922"/>
              <a:chExt cx="3326575" cy="509059"/>
            </a:xfrm>
          </p:grpSpPr>
          <p:cxnSp>
            <p:nvCxnSpPr>
              <p:cNvPr id="44" name="直接连接符 43"/>
              <p:cNvCxnSpPr/>
              <p:nvPr/>
            </p:nvCxnSpPr>
            <p:spPr>
              <a:xfrm flipH="1">
                <a:off x="7310050" y="4379981"/>
                <a:ext cx="3326574" cy="0"/>
              </a:xfrm>
              <a:prstGeom prst="line">
                <a:avLst/>
              </a:prstGeom>
              <a:ln>
                <a:solidFill>
                  <a:schemeClr val="bg1">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7310049" y="3870922"/>
                <a:ext cx="1" cy="509059"/>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grpSp>
      </p:grpSp>
      <p:pic>
        <p:nvPicPr>
          <p:cNvPr id="54"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2421151483"/>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4" fill="hold" nodeType="afterEffect">
                                  <p:stCondLst>
                                    <p:cond delay="0"/>
                                  </p:stCondLst>
                                  <p:childTnLst>
                                    <p:set>
                                      <p:cBhvr>
                                        <p:cTn id="15" dur="1" fill="hold">
                                          <p:stCondLst>
                                            <p:cond delay="0"/>
                                          </p:stCondLst>
                                        </p:cTn>
                                        <p:tgtEl>
                                          <p:spTgt spid="55"/>
                                        </p:tgtEl>
                                        <p:attrNameLst>
                                          <p:attrName>style.visibility</p:attrName>
                                        </p:attrNameLst>
                                      </p:cBhvr>
                                      <p:to>
                                        <p:strVal val="visible"/>
                                      </p:to>
                                    </p:set>
                                    <p:anim calcmode="lin" valueType="num">
                                      <p:cBhvr additive="base">
                                        <p:cTn id="16" dur="500" fill="hold"/>
                                        <p:tgtEl>
                                          <p:spTgt spid="55"/>
                                        </p:tgtEl>
                                        <p:attrNameLst>
                                          <p:attrName>ppt_x</p:attrName>
                                        </p:attrNameLst>
                                      </p:cBhvr>
                                      <p:tavLst>
                                        <p:tav tm="0">
                                          <p:val>
                                            <p:strVal val="#ppt_x"/>
                                          </p:val>
                                        </p:tav>
                                        <p:tav tm="100000">
                                          <p:val>
                                            <p:strVal val="#ppt_x"/>
                                          </p:val>
                                        </p:tav>
                                      </p:tavLst>
                                    </p:anim>
                                    <p:anim calcmode="lin" valueType="num">
                                      <p:cBhvr additive="base">
                                        <p:cTn id="17" dur="500" fill="hold"/>
                                        <p:tgtEl>
                                          <p:spTgt spid="55"/>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left)">
                                      <p:cBhvr>
                                        <p:cTn id="21" dur="500"/>
                                        <p:tgtEl>
                                          <p:spTgt spid="25"/>
                                        </p:tgtEl>
                                      </p:cBhvr>
                                    </p:animEffect>
                                  </p:childTnLst>
                                </p:cTn>
                              </p:par>
                            </p:childTnLst>
                          </p:cTn>
                        </p:par>
                        <p:par>
                          <p:cTn id="22" fill="hold">
                            <p:stCondLst>
                              <p:cond delay="1500"/>
                            </p:stCondLst>
                            <p:childTnLst>
                              <p:par>
                                <p:cTn id="23" presetID="2" presetClass="entr" presetSubtype="4" fill="hold" nodeType="after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additive="base">
                                        <p:cTn id="25" dur="500" fill="hold"/>
                                        <p:tgtEl>
                                          <p:spTgt spid="56"/>
                                        </p:tgtEl>
                                        <p:attrNameLst>
                                          <p:attrName>ppt_x</p:attrName>
                                        </p:attrNameLst>
                                      </p:cBhvr>
                                      <p:tavLst>
                                        <p:tav tm="0">
                                          <p:val>
                                            <p:strVal val="#ppt_x"/>
                                          </p:val>
                                        </p:tav>
                                        <p:tav tm="100000">
                                          <p:val>
                                            <p:strVal val="#ppt_x"/>
                                          </p:val>
                                        </p:tav>
                                      </p:tavLst>
                                    </p:anim>
                                    <p:anim calcmode="lin" valueType="num">
                                      <p:cBhvr additive="base">
                                        <p:cTn id="26" dur="500" fill="hold"/>
                                        <p:tgtEl>
                                          <p:spTgt spid="56"/>
                                        </p:tgtEl>
                                        <p:attrNameLst>
                                          <p:attrName>ppt_y</p:attrName>
                                        </p:attrNameLst>
                                      </p:cBhvr>
                                      <p:tavLst>
                                        <p:tav tm="0">
                                          <p:val>
                                            <p:strVal val="1+#ppt_h/2"/>
                                          </p:val>
                                        </p:tav>
                                        <p:tav tm="100000">
                                          <p:val>
                                            <p:strVal val="#ppt_y"/>
                                          </p:val>
                                        </p:tav>
                                      </p:tavLst>
                                    </p:anim>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59"/>
                                        </p:tgtEl>
                                        <p:attrNameLst>
                                          <p:attrName>style.visibility</p:attrName>
                                        </p:attrNameLst>
                                      </p:cBhvr>
                                      <p:to>
                                        <p:strVal val="visible"/>
                                      </p:to>
                                    </p:set>
                                    <p:animEffect transition="in" filter="wipe(left)">
                                      <p:cBhvr>
                                        <p:cTn id="30" dur="500"/>
                                        <p:tgtEl>
                                          <p:spTgt spid="59"/>
                                        </p:tgtEl>
                                      </p:cBhvr>
                                    </p:animEffect>
                                  </p:childTnLst>
                                </p:cTn>
                              </p:par>
                            </p:childTnLst>
                          </p:cTn>
                        </p:par>
                        <p:par>
                          <p:cTn id="31" fill="hold">
                            <p:stCondLst>
                              <p:cond delay="2500"/>
                            </p:stCondLst>
                            <p:childTnLst>
                              <p:par>
                                <p:cTn id="32" presetID="2" presetClass="entr" presetSubtype="4" fill="hold" nodeType="afterEffect">
                                  <p:stCondLst>
                                    <p:cond delay="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500" fill="hold"/>
                                        <p:tgtEl>
                                          <p:spTgt spid="57"/>
                                        </p:tgtEl>
                                        <p:attrNameLst>
                                          <p:attrName>ppt_x</p:attrName>
                                        </p:attrNameLst>
                                      </p:cBhvr>
                                      <p:tavLst>
                                        <p:tav tm="0">
                                          <p:val>
                                            <p:strVal val="#ppt_x"/>
                                          </p:val>
                                        </p:tav>
                                        <p:tav tm="100000">
                                          <p:val>
                                            <p:strVal val="#ppt_x"/>
                                          </p:val>
                                        </p:tav>
                                      </p:tavLst>
                                    </p:anim>
                                    <p:anim calcmode="lin" valueType="num">
                                      <p:cBhvr additive="base">
                                        <p:cTn id="35" dur="500" fill="hold"/>
                                        <p:tgtEl>
                                          <p:spTgt spid="57"/>
                                        </p:tgtEl>
                                        <p:attrNameLst>
                                          <p:attrName>ppt_y</p:attrName>
                                        </p:attrNameLst>
                                      </p:cBhvr>
                                      <p:tavLst>
                                        <p:tav tm="0">
                                          <p:val>
                                            <p:strVal val="1+#ppt_h/2"/>
                                          </p:val>
                                        </p:tav>
                                        <p:tav tm="100000">
                                          <p:val>
                                            <p:strVal val="#ppt_y"/>
                                          </p:val>
                                        </p:tav>
                                      </p:tavLst>
                                    </p:anim>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61"/>
                                        </p:tgtEl>
                                        <p:attrNameLst>
                                          <p:attrName>style.visibility</p:attrName>
                                        </p:attrNameLst>
                                      </p:cBhvr>
                                      <p:to>
                                        <p:strVal val="visible"/>
                                      </p:to>
                                    </p:set>
                                    <p:animEffect transition="in" filter="wipe(left)">
                                      <p:cBhvr>
                                        <p:cTn id="39" dur="500"/>
                                        <p:tgtEl>
                                          <p:spTgt spid="61"/>
                                        </p:tgtEl>
                                      </p:cBhvr>
                                    </p:animEffect>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62"/>
                                        </p:tgtEl>
                                        <p:attrNameLst>
                                          <p:attrName>style.visibility</p:attrName>
                                        </p:attrNameLst>
                                      </p:cBhvr>
                                      <p:to>
                                        <p:strVal val="visible"/>
                                      </p:to>
                                    </p:set>
                                    <p:anim calcmode="lin" valueType="num">
                                      <p:cBhvr additive="base">
                                        <p:cTn id="43" dur="500" fill="hold"/>
                                        <p:tgtEl>
                                          <p:spTgt spid="62"/>
                                        </p:tgtEl>
                                        <p:attrNameLst>
                                          <p:attrName>ppt_x</p:attrName>
                                        </p:attrNameLst>
                                      </p:cBhvr>
                                      <p:tavLst>
                                        <p:tav tm="0">
                                          <p:val>
                                            <p:strVal val="#ppt_x"/>
                                          </p:val>
                                        </p:tav>
                                        <p:tav tm="100000">
                                          <p:val>
                                            <p:strVal val="#ppt_x"/>
                                          </p:val>
                                        </p:tav>
                                      </p:tavLst>
                                    </p:anim>
                                    <p:anim calcmode="lin" valueType="num">
                                      <p:cBhvr additive="base">
                                        <p:cTn id="44" dur="500" fill="hold"/>
                                        <p:tgtEl>
                                          <p:spTgt spid="62"/>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2" presetClass="entr" presetSubtype="2" fill="hold" nodeType="after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right)">
                                      <p:cBhvr>
                                        <p:cTn id="48" dur="500"/>
                                        <p:tgtEl>
                                          <p:spTgt spid="29"/>
                                        </p:tgtEl>
                                      </p:cBhvr>
                                    </p:animEffect>
                                  </p:childTnLst>
                                </p:cTn>
                              </p:par>
                            </p:childTnLst>
                          </p:cTn>
                        </p:par>
                        <p:par>
                          <p:cTn id="49" fill="hold">
                            <p:stCondLst>
                              <p:cond delay="4500"/>
                            </p:stCondLst>
                            <p:childTnLst>
                              <p:par>
                                <p:cTn id="50" presetID="2" presetClass="entr" presetSubtype="4" fill="hold" nodeType="afterEffect">
                                  <p:stCondLst>
                                    <p:cond delay="0"/>
                                  </p:stCondLst>
                                  <p:childTnLst>
                                    <p:set>
                                      <p:cBhvr>
                                        <p:cTn id="51" dur="1" fill="hold">
                                          <p:stCondLst>
                                            <p:cond delay="0"/>
                                          </p:stCondLst>
                                        </p:cTn>
                                        <p:tgtEl>
                                          <p:spTgt spid="63"/>
                                        </p:tgtEl>
                                        <p:attrNameLst>
                                          <p:attrName>style.visibility</p:attrName>
                                        </p:attrNameLst>
                                      </p:cBhvr>
                                      <p:to>
                                        <p:strVal val="visible"/>
                                      </p:to>
                                    </p:set>
                                    <p:anim calcmode="lin" valueType="num">
                                      <p:cBhvr additive="base">
                                        <p:cTn id="52" dur="500" fill="hold"/>
                                        <p:tgtEl>
                                          <p:spTgt spid="63"/>
                                        </p:tgtEl>
                                        <p:attrNameLst>
                                          <p:attrName>ppt_x</p:attrName>
                                        </p:attrNameLst>
                                      </p:cBhvr>
                                      <p:tavLst>
                                        <p:tav tm="0">
                                          <p:val>
                                            <p:strVal val="#ppt_x"/>
                                          </p:val>
                                        </p:tav>
                                        <p:tav tm="100000">
                                          <p:val>
                                            <p:strVal val="#ppt_x"/>
                                          </p:val>
                                        </p:tav>
                                      </p:tavLst>
                                    </p:anim>
                                    <p:anim calcmode="lin" valueType="num">
                                      <p:cBhvr additive="base">
                                        <p:cTn id="53" dur="500" fill="hold"/>
                                        <p:tgtEl>
                                          <p:spTgt spid="63"/>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2" presetClass="entr" presetSubtype="2" fill="hold" nodeType="after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wipe(right)">
                                      <p:cBhvr>
                                        <p:cTn id="5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原创设计师QQ598969553           _1"/>
          <p:cNvSpPr/>
          <p:nvPr/>
        </p:nvSpPr>
        <p:spPr>
          <a:xfrm>
            <a:off x="2416178" y="2005682"/>
            <a:ext cx="1061017" cy="907905"/>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noFill/>
          <a:ln w="12700">
            <a:solidFill>
              <a:schemeClr val="bg1">
                <a:lumMod val="50000"/>
              </a:schemeClr>
            </a:soli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原创设计师QQ598969553           _2"/>
          <p:cNvSpPr/>
          <p:nvPr/>
        </p:nvSpPr>
        <p:spPr>
          <a:xfrm>
            <a:off x="1789411" y="3436752"/>
            <a:ext cx="1857612" cy="1589546"/>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noFill/>
          <a:ln w="12700">
            <a:solidFill>
              <a:schemeClr val="bg1">
                <a:lumMod val="50000"/>
              </a:schemeClr>
            </a:soli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原创设计师QQ598969553           _3"/>
          <p:cNvSpPr/>
          <p:nvPr/>
        </p:nvSpPr>
        <p:spPr>
          <a:xfrm>
            <a:off x="3291132" y="2614249"/>
            <a:ext cx="1808436" cy="1547466"/>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noFill/>
          <a:ln w="12700">
            <a:solidFill>
              <a:schemeClr val="bg1">
                <a:lumMod val="50000"/>
              </a:schemeClr>
            </a:soli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原创设计师QQ598969553           _4"/>
          <p:cNvSpPr/>
          <p:nvPr/>
        </p:nvSpPr>
        <p:spPr>
          <a:xfrm>
            <a:off x="1575973" y="4820468"/>
            <a:ext cx="588211" cy="503328"/>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noFill/>
          <a:ln w="12700">
            <a:solidFill>
              <a:schemeClr val="bg1">
                <a:lumMod val="50000"/>
              </a:schemeClr>
            </a:soli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原创设计师QQ598969553           _5"/>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企业理念</a:t>
            </a:r>
          </a:p>
        </p:txBody>
      </p:sp>
      <p:sp>
        <p:nvSpPr>
          <p:cNvPr id="3" name="原创设计师QQ598969553           _6"/>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ENTERPRISE IDEA</a:t>
            </a:r>
            <a:endParaRPr lang="zh-CN" altLang="en-US" sz="1600" dirty="0">
              <a:solidFill>
                <a:srgbClr val="C00000"/>
              </a:solidFill>
              <a:latin typeface="微软雅黑" pitchFamily="34" charset="-122"/>
              <a:ea typeface="微软雅黑" pitchFamily="34" charset="-122"/>
            </a:endParaRPr>
          </a:p>
        </p:txBody>
      </p:sp>
      <p:sp>
        <p:nvSpPr>
          <p:cNvPr id="23" name="原创设计师QQ598969553           _7"/>
          <p:cNvSpPr/>
          <p:nvPr/>
        </p:nvSpPr>
        <p:spPr>
          <a:xfrm>
            <a:off x="2227262" y="2824504"/>
            <a:ext cx="1754658" cy="1501449"/>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原创设计师QQ598969553           _8"/>
          <p:cNvSpPr/>
          <p:nvPr/>
        </p:nvSpPr>
        <p:spPr>
          <a:xfrm>
            <a:off x="1693701" y="2356885"/>
            <a:ext cx="723261" cy="618890"/>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原创设计师QQ598969553           _9"/>
          <p:cNvSpPr/>
          <p:nvPr/>
        </p:nvSpPr>
        <p:spPr>
          <a:xfrm>
            <a:off x="3581612" y="1761583"/>
            <a:ext cx="570528" cy="488197"/>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原创设计师QQ598969553           _10"/>
          <p:cNvSpPr/>
          <p:nvPr/>
        </p:nvSpPr>
        <p:spPr>
          <a:xfrm>
            <a:off x="3516713" y="4598269"/>
            <a:ext cx="343748" cy="294143"/>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原创设计师QQ598969553           _11"/>
          <p:cNvSpPr/>
          <p:nvPr/>
        </p:nvSpPr>
        <p:spPr>
          <a:xfrm>
            <a:off x="3916383" y="4629334"/>
            <a:ext cx="1002023" cy="857424"/>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原创设计师QQ598969553           _12"/>
          <p:cNvSpPr/>
          <p:nvPr/>
        </p:nvSpPr>
        <p:spPr>
          <a:xfrm>
            <a:off x="4856090" y="2185537"/>
            <a:ext cx="1002023" cy="857424"/>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原创设计师QQ598969553           _13"/>
          <p:cNvSpPr/>
          <p:nvPr/>
        </p:nvSpPr>
        <p:spPr>
          <a:xfrm>
            <a:off x="5099568" y="5646489"/>
            <a:ext cx="343748" cy="294143"/>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原创设计师QQ598969553           _14"/>
          <p:cNvSpPr/>
          <p:nvPr/>
        </p:nvSpPr>
        <p:spPr>
          <a:xfrm>
            <a:off x="2055331" y="5305364"/>
            <a:ext cx="570528" cy="488197"/>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solidFill>
            <a:schemeClr val="tx1"/>
          </a:soli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原创设计师QQ598969553           _15"/>
          <p:cNvSpPr/>
          <p:nvPr/>
        </p:nvSpPr>
        <p:spPr>
          <a:xfrm>
            <a:off x="894073" y="3387982"/>
            <a:ext cx="574644" cy="491719"/>
          </a:xfrm>
          <a:custGeom>
            <a:avLst/>
            <a:gdLst/>
            <a:ahLst/>
            <a:cxnLst/>
            <a:rect l="l" t="t" r="r" b="b"/>
            <a:pathLst>
              <a:path w="1036365" h="886811">
                <a:moveTo>
                  <a:pt x="754039" y="0"/>
                </a:moveTo>
                <a:lnTo>
                  <a:pt x="1036365" y="429554"/>
                </a:lnTo>
                <a:lnTo>
                  <a:pt x="784530" y="883036"/>
                </a:lnTo>
                <a:lnTo>
                  <a:pt x="783106" y="880650"/>
                </a:lnTo>
                <a:lnTo>
                  <a:pt x="264749" y="886811"/>
                </a:lnTo>
                <a:lnTo>
                  <a:pt x="0" y="443416"/>
                </a:lnTo>
                <a:lnTo>
                  <a:pt x="242827" y="5981"/>
                </a:lnTo>
                <a:lnTo>
                  <a:pt x="241773" y="4216"/>
                </a:lnTo>
                <a:lnTo>
                  <a:pt x="243839" y="4190"/>
                </a:ln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原创设计师QQ598969553           _16"/>
          <p:cNvSpPr/>
          <p:nvPr/>
        </p:nvSpPr>
        <p:spPr>
          <a:xfrm>
            <a:off x="6834350" y="1818322"/>
            <a:ext cx="4703227" cy="1569660"/>
          </a:xfrm>
          <a:prstGeom prst="rect">
            <a:avLst/>
          </a:prstGeom>
        </p:spPr>
        <p:txBody>
          <a:bodyPr wrap="square">
            <a:spAutoFit/>
          </a:bodyPr>
          <a:lstStyle/>
          <a:p>
            <a:r>
              <a:rPr lang="zh-CN" altLang="en-US" sz="2400" dirty="0">
                <a:latin typeface="微软雅黑" panose="020B0503020204020204" pitchFamily="34" charset="-122"/>
                <a:ea typeface="微软雅黑" panose="020B0503020204020204" pitchFamily="34" charset="-122"/>
              </a:rPr>
              <a:t>开拓  创新  立足市场求发展</a:t>
            </a:r>
            <a:endParaRPr lang="en-US" altLang="zh-CN" sz="2400" dirty="0">
              <a:latin typeface="微软雅黑" panose="020B0503020204020204" pitchFamily="34" charset="-122"/>
              <a:ea typeface="微软雅黑" panose="020B0503020204020204" pitchFamily="34" charset="-122"/>
            </a:endParaRPr>
          </a:p>
          <a:p>
            <a:endParaRPr lang="en-US" altLang="zh-CN" sz="2400" dirty="0">
              <a:latin typeface="微软雅黑" panose="020B0503020204020204" pitchFamily="34" charset="-122"/>
              <a:ea typeface="微软雅黑" panose="020B0503020204020204" pitchFamily="34" charset="-122"/>
            </a:endParaRPr>
          </a:p>
          <a:p>
            <a:r>
              <a:rPr lang="zh-CN" altLang="en-US" sz="2400" dirty="0">
                <a:latin typeface="微软雅黑" panose="020B0503020204020204" pitchFamily="34" charset="-122"/>
                <a:ea typeface="微软雅黑" panose="020B0503020204020204" pitchFamily="34" charset="-122"/>
              </a:rPr>
              <a:t>优质  高效  用心服务为用户</a:t>
            </a:r>
          </a:p>
          <a:p>
            <a:endParaRPr lang="zh-CN" altLang="en-US" sz="2400" dirty="0">
              <a:latin typeface="微软雅黑" panose="020B0503020204020204" pitchFamily="34" charset="-122"/>
              <a:ea typeface="微软雅黑" panose="020B0503020204020204" pitchFamily="34" charset="-122"/>
            </a:endParaRPr>
          </a:p>
        </p:txBody>
      </p:sp>
      <p:sp>
        <p:nvSpPr>
          <p:cNvPr id="59" name="原创设计师QQ598969553           _17"/>
          <p:cNvSpPr>
            <a:spLocks noChangeArrowheads="1"/>
          </p:cNvSpPr>
          <p:nvPr/>
        </p:nvSpPr>
        <p:spPr bwMode="auto">
          <a:xfrm>
            <a:off x="6452097" y="3415370"/>
            <a:ext cx="4685810" cy="2427928"/>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t"/>
          <a:lstStyle/>
          <a:p>
            <a:pPr algn="ctr">
              <a:lnSpc>
                <a:spcPct val="150000"/>
              </a:lnSpc>
              <a:spcBef>
                <a:spcPct val="0"/>
              </a:spcBef>
            </a:pPr>
            <a:r>
              <a:rPr lang="zh-CN" altLang="en-US" sz="1600" cap="all" dirty="0">
                <a:latin typeface="微软雅黑" pitchFamily="34" charset="-122"/>
                <a:ea typeface="微软雅黑" pitchFamily="34" charset="-122"/>
                <a:cs typeface="+mj-cs"/>
              </a:rPr>
              <a:t>点击输入您想要的文字内容</a:t>
            </a:r>
            <a:r>
              <a:rPr lang="zh-CN" altLang="en-US" sz="1600" cap="all" dirty="0">
                <a:latin typeface="微软雅黑" pitchFamily="34" charset="-122"/>
                <a:ea typeface="微软雅黑" pitchFamily="34" charset="-122"/>
              </a:rPr>
              <a:t>点击输入您想要</a:t>
            </a:r>
            <a:endParaRPr lang="en-US" altLang="zh-CN" sz="1600" cap="all" dirty="0">
              <a:latin typeface="微软雅黑" pitchFamily="34" charset="-122"/>
              <a:ea typeface="微软雅黑" pitchFamily="34" charset="-122"/>
            </a:endParaRPr>
          </a:p>
          <a:p>
            <a:pPr algn="ctr">
              <a:lnSpc>
                <a:spcPct val="150000"/>
              </a:lnSpc>
              <a:spcBef>
                <a:spcPct val="0"/>
              </a:spcBef>
            </a:pPr>
            <a:r>
              <a:rPr lang="zh-CN" altLang="en-US" sz="1600" cap="all" dirty="0">
                <a:latin typeface="微软雅黑" pitchFamily="34" charset="-122"/>
                <a:ea typeface="微软雅黑" pitchFamily="34" charset="-122"/>
              </a:rPr>
              <a:t>的文字内容点击输入您想要的文字内容点击输入您想要的文字内容点击输入您想要的文字内容点</a:t>
            </a:r>
            <a:endParaRPr lang="en-US" altLang="zh-CN" sz="1600" cap="all" dirty="0">
              <a:latin typeface="微软雅黑" pitchFamily="34" charset="-122"/>
              <a:ea typeface="微软雅黑" pitchFamily="34" charset="-122"/>
            </a:endParaRPr>
          </a:p>
          <a:p>
            <a:pPr algn="ctr">
              <a:lnSpc>
                <a:spcPct val="150000"/>
              </a:lnSpc>
              <a:spcBef>
                <a:spcPct val="0"/>
              </a:spcBef>
            </a:pPr>
            <a:r>
              <a:rPr lang="zh-CN" altLang="en-US" sz="1600" cap="all" dirty="0">
                <a:latin typeface="微软雅黑" pitchFamily="34" charset="-122"/>
                <a:ea typeface="微软雅黑" pitchFamily="34" charset="-122"/>
              </a:rPr>
              <a:t>击输入您想要的文字内容</a:t>
            </a:r>
            <a:endParaRPr lang="en-US" altLang="zh-CN" sz="1600" cap="all" dirty="0">
              <a:latin typeface="微软雅黑" pitchFamily="34" charset="-122"/>
              <a:ea typeface="微软雅黑" pitchFamily="34" charset="-122"/>
            </a:endParaRPr>
          </a:p>
          <a:p>
            <a:pPr algn="ct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a:t>
            </a:r>
            <a:endParaRPr lang="en-US" altLang="zh-CN" sz="1600" cap="all" dirty="0">
              <a:latin typeface="微软雅黑" pitchFamily="34" charset="-122"/>
              <a:ea typeface="微软雅黑" pitchFamily="34" charset="-122"/>
            </a:endParaRPr>
          </a:p>
          <a:p>
            <a:pPr algn="ctr">
              <a:lnSpc>
                <a:spcPct val="150000"/>
              </a:lnSpc>
              <a:spcBef>
                <a:spcPct val="0"/>
              </a:spcBef>
            </a:pPr>
            <a:r>
              <a:rPr lang="zh-CN" altLang="en-US" sz="1600" cap="all" dirty="0">
                <a:latin typeface="微软雅黑" pitchFamily="34" charset="-122"/>
                <a:ea typeface="微软雅黑" pitchFamily="34" charset="-122"/>
              </a:rPr>
              <a:t>文字内容点击输入您想要的文字内容</a:t>
            </a:r>
            <a:endParaRPr lang="en-US" altLang="zh-CN" sz="1600" cap="all" dirty="0">
              <a:latin typeface="微软雅黑" pitchFamily="34" charset="-122"/>
              <a:ea typeface="微软雅黑" pitchFamily="34" charset="-122"/>
            </a:endParaRPr>
          </a:p>
          <a:p>
            <a:pPr algn="ctr">
              <a:lnSpc>
                <a:spcPct val="150000"/>
              </a:lnSpc>
              <a:spcBef>
                <a:spcPct val="0"/>
              </a:spcBef>
            </a:pPr>
            <a:endParaRPr lang="en-US" altLang="zh-CN" sz="1600" cap="all" dirty="0">
              <a:latin typeface="微软雅黑" pitchFamily="34" charset="-122"/>
              <a:ea typeface="微软雅黑" pitchFamily="34" charset="-122"/>
            </a:endParaRPr>
          </a:p>
          <a:p>
            <a:pPr algn="ctr">
              <a:lnSpc>
                <a:spcPct val="150000"/>
              </a:lnSpc>
              <a:spcBef>
                <a:spcPct val="0"/>
              </a:spcBef>
            </a:pPr>
            <a:endParaRPr lang="en-US" altLang="zh-CN" sz="1600" cap="all" dirty="0">
              <a:latin typeface="微软雅黑" pitchFamily="34" charset="-122"/>
              <a:ea typeface="微软雅黑" pitchFamily="34" charset="-122"/>
              <a:cs typeface="+mj-cs"/>
            </a:endParaRPr>
          </a:p>
        </p:txBody>
      </p:sp>
      <p:pic>
        <p:nvPicPr>
          <p:cNvPr id="19"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2368759056"/>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400"/>
                                  </p:stCondLst>
                                  <p:childTnLst>
                                    <p:set>
                                      <p:cBhvr>
                                        <p:cTn id="14" dur="1" fill="hold">
                                          <p:stCondLst>
                                            <p:cond delay="0"/>
                                          </p:stCondLst>
                                        </p:cTn>
                                        <p:tgtEl>
                                          <p:spTgt spid="23"/>
                                        </p:tgtEl>
                                        <p:attrNameLst>
                                          <p:attrName>style.visibility</p:attrName>
                                        </p:attrNameLst>
                                      </p:cBhvr>
                                      <p:to>
                                        <p:strVal val="visible"/>
                                      </p:to>
                                    </p:set>
                                    <p:anim calcmode="lin" valueType="num">
                                      <p:cBhvr>
                                        <p:cTn id="15" dur="500" fill="hold"/>
                                        <p:tgtEl>
                                          <p:spTgt spid="23"/>
                                        </p:tgtEl>
                                        <p:attrNameLst>
                                          <p:attrName>ppt_w</p:attrName>
                                        </p:attrNameLst>
                                      </p:cBhvr>
                                      <p:tavLst>
                                        <p:tav tm="0">
                                          <p:val>
                                            <p:fltVal val="0"/>
                                          </p:val>
                                        </p:tav>
                                        <p:tav tm="100000">
                                          <p:val>
                                            <p:strVal val="#ppt_w"/>
                                          </p:val>
                                        </p:tav>
                                      </p:tavLst>
                                    </p:anim>
                                    <p:anim calcmode="lin" valueType="num">
                                      <p:cBhvr>
                                        <p:cTn id="16" dur="500" fill="hold"/>
                                        <p:tgtEl>
                                          <p:spTgt spid="23"/>
                                        </p:tgtEl>
                                        <p:attrNameLst>
                                          <p:attrName>ppt_h</p:attrName>
                                        </p:attrNameLst>
                                      </p:cBhvr>
                                      <p:tavLst>
                                        <p:tav tm="0">
                                          <p:val>
                                            <p:fltVal val="0"/>
                                          </p:val>
                                        </p:tav>
                                        <p:tav tm="100000">
                                          <p:val>
                                            <p:strVal val="#ppt_h"/>
                                          </p:val>
                                        </p:tav>
                                      </p:tavLst>
                                    </p:anim>
                                    <p:animEffect transition="in" filter="fade">
                                      <p:cBhvr>
                                        <p:cTn id="17" dur="500"/>
                                        <p:tgtEl>
                                          <p:spTgt spid="23"/>
                                        </p:tgtEl>
                                      </p:cBhvr>
                                    </p:animEffect>
                                  </p:childTnLst>
                                </p:cTn>
                              </p:par>
                              <p:par>
                                <p:cTn id="18" presetID="53" presetClass="entr" presetSubtype="16" fill="hold" grpId="0" nodeType="withEffect">
                                  <p:stCondLst>
                                    <p:cond delay="400"/>
                                  </p:stCondLst>
                                  <p:childTnLst>
                                    <p:set>
                                      <p:cBhvr>
                                        <p:cTn id="19" dur="1" fill="hold">
                                          <p:stCondLst>
                                            <p:cond delay="0"/>
                                          </p:stCondLst>
                                        </p:cTn>
                                        <p:tgtEl>
                                          <p:spTgt spid="44"/>
                                        </p:tgtEl>
                                        <p:attrNameLst>
                                          <p:attrName>style.visibility</p:attrName>
                                        </p:attrNameLst>
                                      </p:cBhvr>
                                      <p:to>
                                        <p:strVal val="visible"/>
                                      </p:to>
                                    </p:set>
                                    <p:anim calcmode="lin" valueType="num">
                                      <p:cBhvr>
                                        <p:cTn id="20" dur="500" fill="hold"/>
                                        <p:tgtEl>
                                          <p:spTgt spid="44"/>
                                        </p:tgtEl>
                                        <p:attrNameLst>
                                          <p:attrName>ppt_w</p:attrName>
                                        </p:attrNameLst>
                                      </p:cBhvr>
                                      <p:tavLst>
                                        <p:tav tm="0">
                                          <p:val>
                                            <p:fltVal val="0"/>
                                          </p:val>
                                        </p:tav>
                                        <p:tav tm="100000">
                                          <p:val>
                                            <p:strVal val="#ppt_w"/>
                                          </p:val>
                                        </p:tav>
                                      </p:tavLst>
                                    </p:anim>
                                    <p:anim calcmode="lin" valueType="num">
                                      <p:cBhvr>
                                        <p:cTn id="21" dur="500" fill="hold"/>
                                        <p:tgtEl>
                                          <p:spTgt spid="44"/>
                                        </p:tgtEl>
                                        <p:attrNameLst>
                                          <p:attrName>ppt_h</p:attrName>
                                        </p:attrNameLst>
                                      </p:cBhvr>
                                      <p:tavLst>
                                        <p:tav tm="0">
                                          <p:val>
                                            <p:fltVal val="0"/>
                                          </p:val>
                                        </p:tav>
                                        <p:tav tm="100000">
                                          <p:val>
                                            <p:strVal val="#ppt_h"/>
                                          </p:val>
                                        </p:tav>
                                      </p:tavLst>
                                    </p:anim>
                                    <p:animEffect transition="in" filter="fade">
                                      <p:cBhvr>
                                        <p:cTn id="22" dur="500"/>
                                        <p:tgtEl>
                                          <p:spTgt spid="44"/>
                                        </p:tgtEl>
                                      </p:cBhvr>
                                    </p:animEffect>
                                  </p:childTnLst>
                                </p:cTn>
                              </p:par>
                            </p:childTnLst>
                          </p:cTn>
                        </p:par>
                        <p:par>
                          <p:cTn id="23" fill="hold">
                            <p:stCondLst>
                              <p:cond delay="900"/>
                            </p:stCondLst>
                            <p:childTnLst>
                              <p:par>
                                <p:cTn id="24" presetID="53" presetClass="entr" presetSubtype="16" fill="hold" grpId="0" nodeType="afterEffect">
                                  <p:stCondLst>
                                    <p:cond delay="0"/>
                                  </p:stCondLst>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ppt_w</p:attrName>
                                        </p:attrNameLst>
                                      </p:cBhvr>
                                      <p:tavLst>
                                        <p:tav tm="0">
                                          <p:val>
                                            <p:fltVal val="0"/>
                                          </p:val>
                                        </p:tav>
                                        <p:tav tm="100000">
                                          <p:val>
                                            <p:strVal val="#ppt_w"/>
                                          </p:val>
                                        </p:tav>
                                      </p:tavLst>
                                    </p:anim>
                                    <p:anim calcmode="lin" valueType="num">
                                      <p:cBhvr>
                                        <p:cTn id="27" dur="500" fill="hold"/>
                                        <p:tgtEl>
                                          <p:spTgt spid="53"/>
                                        </p:tgtEl>
                                        <p:attrNameLst>
                                          <p:attrName>ppt_h</p:attrName>
                                        </p:attrNameLst>
                                      </p:cBhvr>
                                      <p:tavLst>
                                        <p:tav tm="0">
                                          <p:val>
                                            <p:fltVal val="0"/>
                                          </p:val>
                                        </p:tav>
                                        <p:tav tm="100000">
                                          <p:val>
                                            <p:strVal val="#ppt_h"/>
                                          </p:val>
                                        </p:tav>
                                      </p:tavLst>
                                    </p:anim>
                                    <p:animEffect transition="in" filter="fade">
                                      <p:cBhvr>
                                        <p:cTn id="28" dur="500"/>
                                        <p:tgtEl>
                                          <p:spTgt spid="53"/>
                                        </p:tgtEl>
                                      </p:cBhvr>
                                    </p:animEffect>
                                  </p:childTnLst>
                                </p:cTn>
                              </p:par>
                            </p:childTnLst>
                          </p:cTn>
                        </p:par>
                        <p:par>
                          <p:cTn id="29" fill="hold">
                            <p:stCondLst>
                              <p:cond delay="1400"/>
                            </p:stCondLst>
                            <p:childTnLst>
                              <p:par>
                                <p:cTn id="30" presetID="53" presetClass="entr" presetSubtype="16" fill="hold" grpId="0" nodeType="afterEffect">
                                  <p:stCondLst>
                                    <p:cond delay="0"/>
                                  </p:stCondLst>
                                  <p:childTnLst>
                                    <p:set>
                                      <p:cBhvr>
                                        <p:cTn id="31" dur="1" fill="hold">
                                          <p:stCondLst>
                                            <p:cond delay="0"/>
                                          </p:stCondLst>
                                        </p:cTn>
                                        <p:tgtEl>
                                          <p:spTgt spid="54"/>
                                        </p:tgtEl>
                                        <p:attrNameLst>
                                          <p:attrName>style.visibility</p:attrName>
                                        </p:attrNameLst>
                                      </p:cBhvr>
                                      <p:to>
                                        <p:strVal val="visible"/>
                                      </p:to>
                                    </p:set>
                                    <p:anim calcmode="lin" valueType="num">
                                      <p:cBhvr>
                                        <p:cTn id="32" dur="500" fill="hold"/>
                                        <p:tgtEl>
                                          <p:spTgt spid="54"/>
                                        </p:tgtEl>
                                        <p:attrNameLst>
                                          <p:attrName>ppt_w</p:attrName>
                                        </p:attrNameLst>
                                      </p:cBhvr>
                                      <p:tavLst>
                                        <p:tav tm="0">
                                          <p:val>
                                            <p:fltVal val="0"/>
                                          </p:val>
                                        </p:tav>
                                        <p:tav tm="100000">
                                          <p:val>
                                            <p:strVal val="#ppt_w"/>
                                          </p:val>
                                        </p:tav>
                                      </p:tavLst>
                                    </p:anim>
                                    <p:anim calcmode="lin" valueType="num">
                                      <p:cBhvr>
                                        <p:cTn id="33" dur="500" fill="hold"/>
                                        <p:tgtEl>
                                          <p:spTgt spid="54"/>
                                        </p:tgtEl>
                                        <p:attrNameLst>
                                          <p:attrName>ppt_h</p:attrName>
                                        </p:attrNameLst>
                                      </p:cBhvr>
                                      <p:tavLst>
                                        <p:tav tm="0">
                                          <p:val>
                                            <p:fltVal val="0"/>
                                          </p:val>
                                        </p:tav>
                                        <p:tav tm="100000">
                                          <p:val>
                                            <p:strVal val="#ppt_h"/>
                                          </p:val>
                                        </p:tav>
                                      </p:tavLst>
                                    </p:anim>
                                    <p:animEffect transition="in" filter="fade">
                                      <p:cBhvr>
                                        <p:cTn id="34" dur="500"/>
                                        <p:tgtEl>
                                          <p:spTgt spid="54"/>
                                        </p:tgtEl>
                                      </p:cBhvr>
                                    </p:animEffect>
                                  </p:childTnLst>
                                </p:cTn>
                              </p:par>
                            </p:childTnLst>
                          </p:cTn>
                        </p:par>
                        <p:par>
                          <p:cTn id="35" fill="hold">
                            <p:stCondLst>
                              <p:cond delay="1900"/>
                            </p:stCondLst>
                            <p:childTnLst>
                              <p:par>
                                <p:cTn id="36" presetID="53" presetClass="entr" presetSubtype="16"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 calcmode="lin" valueType="num">
                                      <p:cBhvr>
                                        <p:cTn id="38" dur="500" fill="hold"/>
                                        <p:tgtEl>
                                          <p:spTgt spid="45"/>
                                        </p:tgtEl>
                                        <p:attrNameLst>
                                          <p:attrName>ppt_w</p:attrName>
                                        </p:attrNameLst>
                                      </p:cBhvr>
                                      <p:tavLst>
                                        <p:tav tm="0">
                                          <p:val>
                                            <p:fltVal val="0"/>
                                          </p:val>
                                        </p:tav>
                                        <p:tav tm="100000">
                                          <p:val>
                                            <p:strVal val="#ppt_w"/>
                                          </p:val>
                                        </p:tav>
                                      </p:tavLst>
                                    </p:anim>
                                    <p:anim calcmode="lin" valueType="num">
                                      <p:cBhvr>
                                        <p:cTn id="39" dur="500" fill="hold"/>
                                        <p:tgtEl>
                                          <p:spTgt spid="45"/>
                                        </p:tgtEl>
                                        <p:attrNameLst>
                                          <p:attrName>ppt_h</p:attrName>
                                        </p:attrNameLst>
                                      </p:cBhvr>
                                      <p:tavLst>
                                        <p:tav tm="0">
                                          <p:val>
                                            <p:fltVal val="0"/>
                                          </p:val>
                                        </p:tav>
                                        <p:tav tm="100000">
                                          <p:val>
                                            <p:strVal val="#ppt_h"/>
                                          </p:val>
                                        </p:tav>
                                      </p:tavLst>
                                    </p:anim>
                                    <p:animEffect transition="in" filter="fade">
                                      <p:cBhvr>
                                        <p:cTn id="40" dur="500"/>
                                        <p:tgtEl>
                                          <p:spTgt spid="45"/>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p:cTn id="43" dur="500" fill="hold"/>
                                        <p:tgtEl>
                                          <p:spTgt spid="50"/>
                                        </p:tgtEl>
                                        <p:attrNameLst>
                                          <p:attrName>ppt_w</p:attrName>
                                        </p:attrNameLst>
                                      </p:cBhvr>
                                      <p:tavLst>
                                        <p:tav tm="0">
                                          <p:val>
                                            <p:fltVal val="0"/>
                                          </p:val>
                                        </p:tav>
                                        <p:tav tm="100000">
                                          <p:val>
                                            <p:strVal val="#ppt_w"/>
                                          </p:val>
                                        </p:tav>
                                      </p:tavLst>
                                    </p:anim>
                                    <p:anim calcmode="lin" valueType="num">
                                      <p:cBhvr>
                                        <p:cTn id="44" dur="500" fill="hold"/>
                                        <p:tgtEl>
                                          <p:spTgt spid="50"/>
                                        </p:tgtEl>
                                        <p:attrNameLst>
                                          <p:attrName>ppt_h</p:attrName>
                                        </p:attrNameLst>
                                      </p:cBhvr>
                                      <p:tavLst>
                                        <p:tav tm="0">
                                          <p:val>
                                            <p:fltVal val="0"/>
                                          </p:val>
                                        </p:tav>
                                        <p:tav tm="100000">
                                          <p:val>
                                            <p:strVal val="#ppt_h"/>
                                          </p:val>
                                        </p:tav>
                                      </p:tavLst>
                                    </p:anim>
                                    <p:animEffect transition="in" filter="fade">
                                      <p:cBhvr>
                                        <p:cTn id="45" dur="500"/>
                                        <p:tgtEl>
                                          <p:spTgt spid="50"/>
                                        </p:tgtEl>
                                      </p:cBhvr>
                                    </p:animEffect>
                                  </p:childTnLst>
                                </p:cTn>
                              </p:par>
                            </p:childTnLst>
                          </p:cTn>
                        </p:par>
                        <p:par>
                          <p:cTn id="46" fill="hold">
                            <p:stCondLst>
                              <p:cond delay="2400"/>
                            </p:stCondLst>
                            <p:childTnLst>
                              <p:par>
                                <p:cTn id="47" presetID="53" presetClass="entr" presetSubtype="16"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52"/>
                                        </p:tgtEl>
                                        <p:attrNameLst>
                                          <p:attrName>style.visibility</p:attrName>
                                        </p:attrNameLst>
                                      </p:cBhvr>
                                      <p:to>
                                        <p:strVal val="visible"/>
                                      </p:to>
                                    </p:set>
                                    <p:anim calcmode="lin" valueType="num">
                                      <p:cBhvr>
                                        <p:cTn id="54" dur="500" fill="hold"/>
                                        <p:tgtEl>
                                          <p:spTgt spid="52"/>
                                        </p:tgtEl>
                                        <p:attrNameLst>
                                          <p:attrName>ppt_w</p:attrName>
                                        </p:attrNameLst>
                                      </p:cBhvr>
                                      <p:tavLst>
                                        <p:tav tm="0">
                                          <p:val>
                                            <p:fltVal val="0"/>
                                          </p:val>
                                        </p:tav>
                                        <p:tav tm="100000">
                                          <p:val>
                                            <p:strVal val="#ppt_w"/>
                                          </p:val>
                                        </p:tav>
                                      </p:tavLst>
                                    </p:anim>
                                    <p:anim calcmode="lin" valueType="num">
                                      <p:cBhvr>
                                        <p:cTn id="55" dur="500" fill="hold"/>
                                        <p:tgtEl>
                                          <p:spTgt spid="52"/>
                                        </p:tgtEl>
                                        <p:attrNameLst>
                                          <p:attrName>ppt_h</p:attrName>
                                        </p:attrNameLst>
                                      </p:cBhvr>
                                      <p:tavLst>
                                        <p:tav tm="0">
                                          <p:val>
                                            <p:fltVal val="0"/>
                                          </p:val>
                                        </p:tav>
                                        <p:tav tm="100000">
                                          <p:val>
                                            <p:strVal val="#ppt_h"/>
                                          </p:val>
                                        </p:tav>
                                      </p:tavLst>
                                    </p:anim>
                                    <p:animEffect transition="in" filter="fade">
                                      <p:cBhvr>
                                        <p:cTn id="56" dur="500"/>
                                        <p:tgtEl>
                                          <p:spTgt spid="52"/>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55"/>
                                        </p:tgtEl>
                                        <p:attrNameLst>
                                          <p:attrName>style.visibility</p:attrName>
                                        </p:attrNameLst>
                                      </p:cBhvr>
                                      <p:to>
                                        <p:strVal val="visible"/>
                                      </p:to>
                                    </p:set>
                                    <p:anim calcmode="lin" valueType="num">
                                      <p:cBhvr>
                                        <p:cTn id="59" dur="500" fill="hold"/>
                                        <p:tgtEl>
                                          <p:spTgt spid="55"/>
                                        </p:tgtEl>
                                        <p:attrNameLst>
                                          <p:attrName>ppt_w</p:attrName>
                                        </p:attrNameLst>
                                      </p:cBhvr>
                                      <p:tavLst>
                                        <p:tav tm="0">
                                          <p:val>
                                            <p:fltVal val="0"/>
                                          </p:val>
                                        </p:tav>
                                        <p:tav tm="100000">
                                          <p:val>
                                            <p:strVal val="#ppt_w"/>
                                          </p:val>
                                        </p:tav>
                                      </p:tavLst>
                                    </p:anim>
                                    <p:anim calcmode="lin" valueType="num">
                                      <p:cBhvr>
                                        <p:cTn id="60" dur="500" fill="hold"/>
                                        <p:tgtEl>
                                          <p:spTgt spid="55"/>
                                        </p:tgtEl>
                                        <p:attrNameLst>
                                          <p:attrName>ppt_h</p:attrName>
                                        </p:attrNameLst>
                                      </p:cBhvr>
                                      <p:tavLst>
                                        <p:tav tm="0">
                                          <p:val>
                                            <p:fltVal val="0"/>
                                          </p:val>
                                        </p:tav>
                                        <p:tav tm="100000">
                                          <p:val>
                                            <p:strVal val="#ppt_h"/>
                                          </p:val>
                                        </p:tav>
                                      </p:tavLst>
                                    </p:anim>
                                    <p:animEffect transition="in" filter="fade">
                                      <p:cBhvr>
                                        <p:cTn id="61" dur="500"/>
                                        <p:tgtEl>
                                          <p:spTgt spid="55"/>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57"/>
                                        </p:tgtEl>
                                        <p:attrNameLst>
                                          <p:attrName>style.visibility</p:attrName>
                                        </p:attrNameLst>
                                      </p:cBhvr>
                                      <p:to>
                                        <p:strVal val="visible"/>
                                      </p:to>
                                    </p:set>
                                    <p:anim calcmode="lin" valueType="num">
                                      <p:cBhvr>
                                        <p:cTn id="64" dur="500" fill="hold"/>
                                        <p:tgtEl>
                                          <p:spTgt spid="57"/>
                                        </p:tgtEl>
                                        <p:attrNameLst>
                                          <p:attrName>ppt_w</p:attrName>
                                        </p:attrNameLst>
                                      </p:cBhvr>
                                      <p:tavLst>
                                        <p:tav tm="0">
                                          <p:val>
                                            <p:fltVal val="0"/>
                                          </p:val>
                                        </p:tav>
                                        <p:tav tm="100000">
                                          <p:val>
                                            <p:strVal val="#ppt_w"/>
                                          </p:val>
                                        </p:tav>
                                      </p:tavLst>
                                    </p:anim>
                                    <p:anim calcmode="lin" valueType="num">
                                      <p:cBhvr>
                                        <p:cTn id="65" dur="500" fill="hold"/>
                                        <p:tgtEl>
                                          <p:spTgt spid="57"/>
                                        </p:tgtEl>
                                        <p:attrNameLst>
                                          <p:attrName>ppt_h</p:attrName>
                                        </p:attrNameLst>
                                      </p:cBhvr>
                                      <p:tavLst>
                                        <p:tav tm="0">
                                          <p:val>
                                            <p:fltVal val="0"/>
                                          </p:val>
                                        </p:tav>
                                        <p:tav tm="100000">
                                          <p:val>
                                            <p:strVal val="#ppt_h"/>
                                          </p:val>
                                        </p:tav>
                                      </p:tavLst>
                                    </p:anim>
                                    <p:animEffect transition="in" filter="fade">
                                      <p:cBhvr>
                                        <p:cTn id="66" dur="500"/>
                                        <p:tgtEl>
                                          <p:spTgt spid="57"/>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6"/>
                                        </p:tgtEl>
                                        <p:attrNameLst>
                                          <p:attrName>style.visibility</p:attrName>
                                        </p:attrNameLst>
                                      </p:cBhvr>
                                      <p:to>
                                        <p:strVal val="visible"/>
                                      </p:to>
                                    </p:set>
                                    <p:anim calcmode="lin" valueType="num">
                                      <p:cBhvr>
                                        <p:cTn id="69" dur="500" fill="hold"/>
                                        <p:tgtEl>
                                          <p:spTgt spid="46"/>
                                        </p:tgtEl>
                                        <p:attrNameLst>
                                          <p:attrName>ppt_w</p:attrName>
                                        </p:attrNameLst>
                                      </p:cBhvr>
                                      <p:tavLst>
                                        <p:tav tm="0">
                                          <p:val>
                                            <p:fltVal val="0"/>
                                          </p:val>
                                        </p:tav>
                                        <p:tav tm="100000">
                                          <p:val>
                                            <p:strVal val="#ppt_w"/>
                                          </p:val>
                                        </p:tav>
                                      </p:tavLst>
                                    </p:anim>
                                    <p:anim calcmode="lin" valueType="num">
                                      <p:cBhvr>
                                        <p:cTn id="70" dur="500" fill="hold"/>
                                        <p:tgtEl>
                                          <p:spTgt spid="46"/>
                                        </p:tgtEl>
                                        <p:attrNameLst>
                                          <p:attrName>ppt_h</p:attrName>
                                        </p:attrNameLst>
                                      </p:cBhvr>
                                      <p:tavLst>
                                        <p:tav tm="0">
                                          <p:val>
                                            <p:fltVal val="0"/>
                                          </p:val>
                                        </p:tav>
                                        <p:tav tm="100000">
                                          <p:val>
                                            <p:strVal val="#ppt_h"/>
                                          </p:val>
                                        </p:tav>
                                      </p:tavLst>
                                    </p:anim>
                                    <p:animEffect transition="in" filter="fade">
                                      <p:cBhvr>
                                        <p:cTn id="71" dur="500"/>
                                        <p:tgtEl>
                                          <p:spTgt spid="46"/>
                                        </p:tgtEl>
                                      </p:cBhvr>
                                    </p:animEffect>
                                  </p:childTnLst>
                                </p:cTn>
                              </p:par>
                            </p:childTnLst>
                          </p:cTn>
                        </p:par>
                        <p:par>
                          <p:cTn id="72" fill="hold">
                            <p:stCondLst>
                              <p:cond delay="2900"/>
                            </p:stCondLst>
                            <p:childTnLst>
                              <p:par>
                                <p:cTn id="73" presetID="53" presetClass="entr" presetSubtype="16" fill="hold" grpId="0" nodeType="afterEffect">
                                  <p:stCondLst>
                                    <p:cond delay="0"/>
                                  </p:stCondLst>
                                  <p:childTnLst>
                                    <p:set>
                                      <p:cBhvr>
                                        <p:cTn id="74" dur="1" fill="hold">
                                          <p:stCondLst>
                                            <p:cond delay="0"/>
                                          </p:stCondLst>
                                        </p:cTn>
                                        <p:tgtEl>
                                          <p:spTgt spid="56"/>
                                        </p:tgtEl>
                                        <p:attrNameLst>
                                          <p:attrName>style.visibility</p:attrName>
                                        </p:attrNameLst>
                                      </p:cBhvr>
                                      <p:to>
                                        <p:strVal val="visible"/>
                                      </p:to>
                                    </p:set>
                                    <p:anim calcmode="lin" valueType="num">
                                      <p:cBhvr>
                                        <p:cTn id="75" dur="500" fill="hold"/>
                                        <p:tgtEl>
                                          <p:spTgt spid="56"/>
                                        </p:tgtEl>
                                        <p:attrNameLst>
                                          <p:attrName>ppt_w</p:attrName>
                                        </p:attrNameLst>
                                      </p:cBhvr>
                                      <p:tavLst>
                                        <p:tav tm="0">
                                          <p:val>
                                            <p:fltVal val="0"/>
                                          </p:val>
                                        </p:tav>
                                        <p:tav tm="100000">
                                          <p:val>
                                            <p:strVal val="#ppt_w"/>
                                          </p:val>
                                        </p:tav>
                                      </p:tavLst>
                                    </p:anim>
                                    <p:anim calcmode="lin" valueType="num">
                                      <p:cBhvr>
                                        <p:cTn id="76" dur="500" fill="hold"/>
                                        <p:tgtEl>
                                          <p:spTgt spid="56"/>
                                        </p:tgtEl>
                                        <p:attrNameLst>
                                          <p:attrName>ppt_h</p:attrName>
                                        </p:attrNameLst>
                                      </p:cBhvr>
                                      <p:tavLst>
                                        <p:tav tm="0">
                                          <p:val>
                                            <p:fltVal val="0"/>
                                          </p:val>
                                        </p:tav>
                                        <p:tav tm="100000">
                                          <p:val>
                                            <p:strVal val="#ppt_h"/>
                                          </p:val>
                                        </p:tav>
                                      </p:tavLst>
                                    </p:anim>
                                    <p:animEffect transition="in" filter="fade">
                                      <p:cBhvr>
                                        <p:cTn id="77" dur="500"/>
                                        <p:tgtEl>
                                          <p:spTgt spid="56"/>
                                        </p:tgtEl>
                                      </p:cBhvr>
                                    </p:animEffect>
                                  </p:childTnLst>
                                </p:cTn>
                              </p:par>
                            </p:childTnLst>
                          </p:cTn>
                        </p:par>
                        <p:par>
                          <p:cTn id="78" fill="hold">
                            <p:stCondLst>
                              <p:cond delay="3400"/>
                            </p:stCondLst>
                            <p:childTnLst>
                              <p:par>
                                <p:cTn id="79" presetID="53" presetClass="entr" presetSubtype="16" fill="hold" grpId="0" nodeType="after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p:cTn id="81" dur="500" fill="hold"/>
                                        <p:tgtEl>
                                          <p:spTgt spid="51"/>
                                        </p:tgtEl>
                                        <p:attrNameLst>
                                          <p:attrName>ppt_w</p:attrName>
                                        </p:attrNameLst>
                                      </p:cBhvr>
                                      <p:tavLst>
                                        <p:tav tm="0">
                                          <p:val>
                                            <p:fltVal val="0"/>
                                          </p:val>
                                        </p:tav>
                                        <p:tav tm="100000">
                                          <p:val>
                                            <p:strVal val="#ppt_w"/>
                                          </p:val>
                                        </p:tav>
                                      </p:tavLst>
                                    </p:anim>
                                    <p:anim calcmode="lin" valueType="num">
                                      <p:cBhvr>
                                        <p:cTn id="82" dur="500" fill="hold"/>
                                        <p:tgtEl>
                                          <p:spTgt spid="51"/>
                                        </p:tgtEl>
                                        <p:attrNameLst>
                                          <p:attrName>ppt_h</p:attrName>
                                        </p:attrNameLst>
                                      </p:cBhvr>
                                      <p:tavLst>
                                        <p:tav tm="0">
                                          <p:val>
                                            <p:fltVal val="0"/>
                                          </p:val>
                                        </p:tav>
                                        <p:tav tm="100000">
                                          <p:val>
                                            <p:strVal val="#ppt_h"/>
                                          </p:val>
                                        </p:tav>
                                      </p:tavLst>
                                    </p:anim>
                                    <p:animEffect transition="in" filter="fade">
                                      <p:cBhvr>
                                        <p:cTn id="83" dur="500"/>
                                        <p:tgtEl>
                                          <p:spTgt spid="51"/>
                                        </p:tgtEl>
                                      </p:cBhvr>
                                    </p:animEffect>
                                  </p:childTnLst>
                                </p:cTn>
                              </p:par>
                            </p:childTnLst>
                          </p:cTn>
                        </p:par>
                        <p:par>
                          <p:cTn id="84" fill="hold">
                            <p:stCondLst>
                              <p:cond delay="3900"/>
                            </p:stCondLst>
                            <p:childTnLst>
                              <p:par>
                                <p:cTn id="85" presetID="23" presetClass="entr" presetSubtype="16" fill="hold" grpId="0" nodeType="afterEffect">
                                  <p:stCondLst>
                                    <p:cond delay="0"/>
                                  </p:stCondLst>
                                  <p:childTnLst>
                                    <p:set>
                                      <p:cBhvr>
                                        <p:cTn id="86" dur="1" fill="hold">
                                          <p:stCondLst>
                                            <p:cond delay="0"/>
                                          </p:stCondLst>
                                        </p:cTn>
                                        <p:tgtEl>
                                          <p:spTgt spid="58"/>
                                        </p:tgtEl>
                                        <p:attrNameLst>
                                          <p:attrName>style.visibility</p:attrName>
                                        </p:attrNameLst>
                                      </p:cBhvr>
                                      <p:to>
                                        <p:strVal val="visible"/>
                                      </p:to>
                                    </p:set>
                                    <p:anim calcmode="lin" valueType="num">
                                      <p:cBhvr>
                                        <p:cTn id="87" dur="500" fill="hold"/>
                                        <p:tgtEl>
                                          <p:spTgt spid="58"/>
                                        </p:tgtEl>
                                        <p:attrNameLst>
                                          <p:attrName>ppt_w</p:attrName>
                                        </p:attrNameLst>
                                      </p:cBhvr>
                                      <p:tavLst>
                                        <p:tav tm="0">
                                          <p:val>
                                            <p:fltVal val="0"/>
                                          </p:val>
                                        </p:tav>
                                        <p:tav tm="100000">
                                          <p:val>
                                            <p:strVal val="#ppt_w"/>
                                          </p:val>
                                        </p:tav>
                                      </p:tavLst>
                                    </p:anim>
                                    <p:anim calcmode="lin" valueType="num">
                                      <p:cBhvr>
                                        <p:cTn id="88" dur="500" fill="hold"/>
                                        <p:tgtEl>
                                          <p:spTgt spid="58"/>
                                        </p:tgtEl>
                                        <p:attrNameLst>
                                          <p:attrName>ppt_h</p:attrName>
                                        </p:attrNameLst>
                                      </p:cBhvr>
                                      <p:tavLst>
                                        <p:tav tm="0">
                                          <p:val>
                                            <p:fltVal val="0"/>
                                          </p:val>
                                        </p:tav>
                                        <p:tav tm="100000">
                                          <p:val>
                                            <p:strVal val="#ppt_h"/>
                                          </p:val>
                                        </p:tav>
                                      </p:tavLst>
                                    </p:anim>
                                  </p:childTnLst>
                                </p:cTn>
                              </p:par>
                            </p:childTnLst>
                          </p:cTn>
                        </p:par>
                        <p:par>
                          <p:cTn id="89" fill="hold">
                            <p:stCondLst>
                              <p:cond delay="4400"/>
                            </p:stCondLst>
                            <p:childTnLst>
                              <p:par>
                                <p:cTn id="90" presetID="22" presetClass="entr" presetSubtype="8" fill="hold" grpId="0" nodeType="afterEffect">
                                  <p:stCondLst>
                                    <p:cond delay="0"/>
                                  </p:stCondLst>
                                  <p:iterate type="lt">
                                    <p:tmPct val="30000"/>
                                  </p:iterate>
                                  <p:childTnLst>
                                    <p:set>
                                      <p:cBhvr>
                                        <p:cTn id="91" dur="1" fill="hold">
                                          <p:stCondLst>
                                            <p:cond delay="0"/>
                                          </p:stCondLst>
                                        </p:cTn>
                                        <p:tgtEl>
                                          <p:spTgt spid="59"/>
                                        </p:tgtEl>
                                        <p:attrNameLst>
                                          <p:attrName>style.visibility</p:attrName>
                                        </p:attrNameLst>
                                      </p:cBhvr>
                                      <p:to>
                                        <p:strVal val="visible"/>
                                      </p:to>
                                    </p:set>
                                    <p:animEffect transition="in" filter="wipe(left)">
                                      <p:cBhvr>
                                        <p:cTn id="92" dur="50"/>
                                        <p:tgtEl>
                                          <p:spTgt spid="59"/>
                                        </p:tgtEl>
                                      </p:cBhvr>
                                    </p:animEffect>
                                  </p:childTnLst>
                                </p:cTn>
                              </p:par>
                              <p:par>
                                <p:cTn id="93" presetID="36" presetClass="emph" presetSubtype="0" fill="hold" grpId="1" nodeType="withEffect">
                                  <p:stCondLst>
                                    <p:cond delay="0"/>
                                  </p:stCondLst>
                                  <p:iterate type="lt">
                                    <p:tmPct val="30000"/>
                                  </p:iterate>
                                  <p:childTnLst>
                                    <p:animScale>
                                      <p:cBhvr>
                                        <p:cTn id="94" dur="25" autoRev="1" fill="hold">
                                          <p:stCondLst>
                                            <p:cond delay="0"/>
                                          </p:stCondLst>
                                        </p:cTn>
                                        <p:tgtEl>
                                          <p:spTgt spid="59"/>
                                        </p:tgtEl>
                                      </p:cBhvr>
                                      <p:to x="80000" y="100000"/>
                                    </p:animScale>
                                    <p:anim by="(#ppt_w*0.10)" calcmode="lin" valueType="num">
                                      <p:cBhvr>
                                        <p:cTn id="95" dur="25" autoRev="1" fill="hold">
                                          <p:stCondLst>
                                            <p:cond delay="0"/>
                                          </p:stCondLst>
                                        </p:cTn>
                                        <p:tgtEl>
                                          <p:spTgt spid="59"/>
                                        </p:tgtEl>
                                        <p:attrNameLst>
                                          <p:attrName>ppt_x</p:attrName>
                                        </p:attrNameLst>
                                      </p:cBhvr>
                                    </p:anim>
                                    <p:anim by="(-#ppt_w*0.10)" calcmode="lin" valueType="num">
                                      <p:cBhvr>
                                        <p:cTn id="96" dur="25" autoRev="1" fill="hold">
                                          <p:stCondLst>
                                            <p:cond delay="0"/>
                                          </p:stCondLst>
                                        </p:cTn>
                                        <p:tgtEl>
                                          <p:spTgt spid="59"/>
                                        </p:tgtEl>
                                        <p:attrNameLst>
                                          <p:attrName>ppt_y</p:attrName>
                                        </p:attrNameLst>
                                      </p:cBhvr>
                                    </p:anim>
                                    <p:animRot by="-480000">
                                      <p:cBhvr>
                                        <p:cTn id="97" dur="25" autoRev="1" fill="hold">
                                          <p:stCondLst>
                                            <p:cond delay="0"/>
                                          </p:stCondLst>
                                        </p:cTn>
                                        <p:tgtEl>
                                          <p:spTgt spid="5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44" grpId="0" animBg="1"/>
      <p:bldP spid="45" grpId="0" animBg="1"/>
      <p:bldP spid="46" grpId="0" animBg="1"/>
      <p:bldP spid="2" grpId="0"/>
      <p:bldP spid="3" grpId="0"/>
      <p:bldP spid="23" grpId="0" animBg="1"/>
      <p:bldP spid="40" grpId="0" animBg="1"/>
      <p:bldP spid="51" grpId="0" animBg="1"/>
      <p:bldP spid="52" grpId="0" animBg="1"/>
      <p:bldP spid="53" grpId="0" animBg="1"/>
      <p:bldP spid="54" grpId="0" animBg="1"/>
      <p:bldP spid="55" grpId="0" animBg="1"/>
      <p:bldP spid="56" grpId="0" animBg="1"/>
      <p:bldP spid="57" grpId="0" animBg="1"/>
      <p:bldP spid="58" grpId="0"/>
      <p:bldP spid="59" grpId="0"/>
      <p:bldP spid="59"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原创设计师QQ598969553           _1"/>
          <p:cNvGrpSpPr/>
          <p:nvPr/>
        </p:nvGrpSpPr>
        <p:grpSpPr>
          <a:xfrm>
            <a:off x="5077820" y="1459964"/>
            <a:ext cx="1944216" cy="1944216"/>
            <a:chOff x="4840752" y="1682588"/>
            <a:chExt cx="1944216" cy="1944216"/>
          </a:xfrm>
        </p:grpSpPr>
        <p:sp>
          <p:nvSpPr>
            <p:cNvPr id="2" name="圆角矩形 1"/>
            <p:cNvSpPr/>
            <p:nvPr/>
          </p:nvSpPr>
          <p:spPr>
            <a:xfrm rot="19460361">
              <a:off x="4840752" y="1682588"/>
              <a:ext cx="1944216" cy="1944216"/>
            </a:xfrm>
            <a:prstGeom prst="roundRect">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Freeform 15"/>
            <p:cNvSpPr>
              <a:spLocks noEditPoints="1"/>
            </p:cNvSpPr>
            <p:nvPr/>
          </p:nvSpPr>
          <p:spPr bwMode="auto">
            <a:xfrm>
              <a:off x="5272466" y="2111480"/>
              <a:ext cx="1080788" cy="1086432"/>
            </a:xfrm>
            <a:custGeom>
              <a:avLst/>
              <a:gdLst>
                <a:gd name="T0" fmla="*/ 192 w 383"/>
                <a:gd name="T1" fmla="*/ 64 h 385"/>
                <a:gd name="T2" fmla="*/ 336 w 383"/>
                <a:gd name="T3" fmla="*/ 224 h 385"/>
                <a:gd name="T4" fmla="*/ 336 w 383"/>
                <a:gd name="T5" fmla="*/ 385 h 385"/>
                <a:gd name="T6" fmla="*/ 239 w 383"/>
                <a:gd name="T7" fmla="*/ 385 h 385"/>
                <a:gd name="T8" fmla="*/ 239 w 383"/>
                <a:gd name="T9" fmla="*/ 264 h 385"/>
                <a:gd name="T10" fmla="*/ 236 w 383"/>
                <a:gd name="T11" fmla="*/ 253 h 385"/>
                <a:gd name="T12" fmla="*/ 227 w 383"/>
                <a:gd name="T13" fmla="*/ 244 h 385"/>
                <a:gd name="T14" fmla="*/ 215 w 383"/>
                <a:gd name="T15" fmla="*/ 241 h 385"/>
                <a:gd name="T16" fmla="*/ 168 w 383"/>
                <a:gd name="T17" fmla="*/ 241 h 385"/>
                <a:gd name="T18" fmla="*/ 156 w 383"/>
                <a:gd name="T19" fmla="*/ 244 h 385"/>
                <a:gd name="T20" fmla="*/ 146 w 383"/>
                <a:gd name="T21" fmla="*/ 253 h 385"/>
                <a:gd name="T22" fmla="*/ 144 w 383"/>
                <a:gd name="T23" fmla="*/ 264 h 385"/>
                <a:gd name="T24" fmla="*/ 144 w 383"/>
                <a:gd name="T25" fmla="*/ 385 h 385"/>
                <a:gd name="T26" fmla="*/ 48 w 383"/>
                <a:gd name="T27" fmla="*/ 385 h 385"/>
                <a:gd name="T28" fmla="*/ 48 w 383"/>
                <a:gd name="T29" fmla="*/ 224 h 385"/>
                <a:gd name="T30" fmla="*/ 192 w 383"/>
                <a:gd name="T31" fmla="*/ 64 h 385"/>
                <a:gd name="T32" fmla="*/ 312 w 383"/>
                <a:gd name="T33" fmla="*/ 24 h 385"/>
                <a:gd name="T34" fmla="*/ 360 w 383"/>
                <a:gd name="T35" fmla="*/ 24 h 385"/>
                <a:gd name="T36" fmla="*/ 360 w 383"/>
                <a:gd name="T37" fmla="*/ 129 h 385"/>
                <a:gd name="T38" fmla="*/ 312 w 383"/>
                <a:gd name="T39" fmla="*/ 74 h 385"/>
                <a:gd name="T40" fmla="*/ 312 w 383"/>
                <a:gd name="T41" fmla="*/ 24 h 385"/>
                <a:gd name="T42" fmla="*/ 168 w 383"/>
                <a:gd name="T43" fmla="*/ 0 h 385"/>
                <a:gd name="T44" fmla="*/ 215 w 383"/>
                <a:gd name="T45" fmla="*/ 0 h 385"/>
                <a:gd name="T46" fmla="*/ 383 w 383"/>
                <a:gd name="T47" fmla="*/ 193 h 385"/>
                <a:gd name="T48" fmla="*/ 336 w 383"/>
                <a:gd name="T49" fmla="*/ 193 h 385"/>
                <a:gd name="T50" fmla="*/ 192 w 383"/>
                <a:gd name="T51" fmla="*/ 27 h 385"/>
                <a:gd name="T52" fmla="*/ 48 w 383"/>
                <a:gd name="T53" fmla="*/ 193 h 385"/>
                <a:gd name="T54" fmla="*/ 0 w 383"/>
                <a:gd name="T55" fmla="*/ 193 h 385"/>
                <a:gd name="T56" fmla="*/ 168 w 383"/>
                <a:gd name="T57" fmla="*/ 0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3" h="385">
                  <a:moveTo>
                    <a:pt x="192" y="64"/>
                  </a:moveTo>
                  <a:lnTo>
                    <a:pt x="336" y="224"/>
                  </a:lnTo>
                  <a:lnTo>
                    <a:pt x="336" y="385"/>
                  </a:lnTo>
                  <a:lnTo>
                    <a:pt x="239" y="385"/>
                  </a:lnTo>
                  <a:lnTo>
                    <a:pt x="239" y="264"/>
                  </a:lnTo>
                  <a:lnTo>
                    <a:pt x="236" y="253"/>
                  </a:lnTo>
                  <a:lnTo>
                    <a:pt x="227" y="244"/>
                  </a:lnTo>
                  <a:lnTo>
                    <a:pt x="215" y="241"/>
                  </a:lnTo>
                  <a:lnTo>
                    <a:pt x="168" y="241"/>
                  </a:lnTo>
                  <a:lnTo>
                    <a:pt x="156" y="244"/>
                  </a:lnTo>
                  <a:lnTo>
                    <a:pt x="146" y="253"/>
                  </a:lnTo>
                  <a:lnTo>
                    <a:pt x="144" y="264"/>
                  </a:lnTo>
                  <a:lnTo>
                    <a:pt x="144" y="385"/>
                  </a:lnTo>
                  <a:lnTo>
                    <a:pt x="48" y="385"/>
                  </a:lnTo>
                  <a:lnTo>
                    <a:pt x="48" y="224"/>
                  </a:lnTo>
                  <a:lnTo>
                    <a:pt x="192" y="64"/>
                  </a:lnTo>
                  <a:close/>
                  <a:moveTo>
                    <a:pt x="312" y="24"/>
                  </a:moveTo>
                  <a:lnTo>
                    <a:pt x="360" y="24"/>
                  </a:lnTo>
                  <a:lnTo>
                    <a:pt x="360" y="129"/>
                  </a:lnTo>
                  <a:lnTo>
                    <a:pt x="312" y="74"/>
                  </a:lnTo>
                  <a:lnTo>
                    <a:pt x="312" y="24"/>
                  </a:lnTo>
                  <a:close/>
                  <a:moveTo>
                    <a:pt x="168" y="0"/>
                  </a:moveTo>
                  <a:lnTo>
                    <a:pt x="215" y="0"/>
                  </a:lnTo>
                  <a:lnTo>
                    <a:pt x="383" y="193"/>
                  </a:lnTo>
                  <a:lnTo>
                    <a:pt x="336" y="193"/>
                  </a:lnTo>
                  <a:lnTo>
                    <a:pt x="192" y="27"/>
                  </a:lnTo>
                  <a:lnTo>
                    <a:pt x="48" y="193"/>
                  </a:lnTo>
                  <a:lnTo>
                    <a:pt x="0" y="193"/>
                  </a:lnTo>
                  <a:lnTo>
                    <a:pt x="168" y="0"/>
                  </a:lnTo>
                  <a:close/>
                </a:path>
              </a:pathLst>
            </a:custGeom>
            <a:solidFill>
              <a:schemeClr val="tx1"/>
            </a:solidFill>
            <a:ln w="3175">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4" name="原创设计师QQ598969553           _2"/>
          <p:cNvSpPr txBox="1"/>
          <p:nvPr/>
        </p:nvSpPr>
        <p:spPr>
          <a:xfrm>
            <a:off x="1091393" y="4269619"/>
            <a:ext cx="4968552" cy="461665"/>
          </a:xfrm>
          <a:prstGeom prst="rect">
            <a:avLst/>
          </a:prstGeom>
          <a:noFill/>
        </p:spPr>
        <p:txBody>
          <a:bodyPr wrap="square" rtlCol="0">
            <a:spAutoFit/>
          </a:bodyPr>
          <a:lstStyle/>
          <a:p>
            <a:pPr algn="ctr"/>
            <a:r>
              <a:rPr lang="en-US" altLang="zh-CN" sz="2400" b="1" dirty="0">
                <a:solidFill>
                  <a:srgbClr val="C00000"/>
                </a:solidFill>
                <a:latin typeface="微软雅黑" panose="020B0503020204020204" pitchFamily="34" charset="-122"/>
                <a:ea typeface="微软雅黑" panose="020B0503020204020204" pitchFamily="34" charset="-122"/>
              </a:rPr>
              <a:t>04.</a:t>
            </a:r>
            <a:r>
              <a:rPr lang="zh-CN" altLang="en-US" sz="2400" b="1" dirty="0">
                <a:solidFill>
                  <a:srgbClr val="C00000"/>
                </a:solidFill>
                <a:latin typeface="微软雅黑" panose="020B0503020204020204" pitchFamily="34" charset="-122"/>
                <a:ea typeface="微软雅黑" panose="020B0503020204020204" pitchFamily="34" charset="-122"/>
              </a:rPr>
              <a:t>发展前景</a:t>
            </a:r>
          </a:p>
        </p:txBody>
      </p:sp>
      <p:sp>
        <p:nvSpPr>
          <p:cNvPr id="5" name="原创设计师QQ598969553           _3"/>
          <p:cNvSpPr txBox="1"/>
          <p:nvPr/>
        </p:nvSpPr>
        <p:spPr>
          <a:xfrm>
            <a:off x="5073562" y="4031165"/>
            <a:ext cx="5562389" cy="369332"/>
          </a:xfrm>
          <a:prstGeom prst="rect">
            <a:avLst/>
          </a:prstGeom>
          <a:noFill/>
        </p:spPr>
        <p:txBody>
          <a:bodyPr wrap="square"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产品开发计划</a:t>
            </a:r>
          </a:p>
        </p:txBody>
      </p:sp>
      <p:sp>
        <p:nvSpPr>
          <p:cNvPr id="7" name="原创设计师QQ598969553           _4"/>
          <p:cNvSpPr txBox="1"/>
          <p:nvPr/>
        </p:nvSpPr>
        <p:spPr>
          <a:xfrm>
            <a:off x="6985877" y="4077331"/>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市场开拓计划</a:t>
            </a:r>
          </a:p>
        </p:txBody>
      </p:sp>
      <p:sp>
        <p:nvSpPr>
          <p:cNvPr id="10" name="原创设计师QQ598969553           _5"/>
          <p:cNvSpPr txBox="1"/>
          <p:nvPr/>
        </p:nvSpPr>
        <p:spPr>
          <a:xfrm>
            <a:off x="5144214" y="4906685"/>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销售网络布局</a:t>
            </a:r>
          </a:p>
        </p:txBody>
      </p:sp>
      <p:sp>
        <p:nvSpPr>
          <p:cNvPr id="11" name="原创设计师QQ598969553           _6"/>
          <p:cNvSpPr txBox="1"/>
          <p:nvPr/>
        </p:nvSpPr>
        <p:spPr>
          <a:xfrm>
            <a:off x="7069678" y="4915998"/>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短期盈利计划</a:t>
            </a:r>
          </a:p>
        </p:txBody>
      </p:sp>
      <p:cxnSp>
        <p:nvCxnSpPr>
          <p:cNvPr id="15" name="原创设计师QQ598969553           _7"/>
          <p:cNvCxnSpPr/>
          <p:nvPr/>
        </p:nvCxnSpPr>
        <p:spPr>
          <a:xfrm flipV="1">
            <a:off x="4858129" y="3793888"/>
            <a:ext cx="0" cy="1734943"/>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12"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1518313095"/>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down)">
                                      <p:cBhvr>
                                        <p:cTn id="14" dur="500"/>
                                        <p:tgtEl>
                                          <p:spTgt spid="15"/>
                                        </p:tgtEl>
                                      </p:cBhvr>
                                    </p:animEffect>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0-#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0-#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0-#ppt_w/2"/>
                                          </p:val>
                                        </p:tav>
                                        <p:tav tm="100000">
                                          <p:val>
                                            <p:strVal val="#ppt_x"/>
                                          </p:val>
                                        </p:tav>
                                      </p:tavLst>
                                    </p:anim>
                                    <p:anim calcmode="lin" valueType="num">
                                      <p:cBhvr additive="base">
                                        <p:cTn id="31" dur="5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fill="hold"/>
                                        <p:tgtEl>
                                          <p:spTgt spid="5"/>
                                        </p:tgtEl>
                                        <p:attrNameLst>
                                          <p:attrName>ppt_x</p:attrName>
                                        </p:attrNameLst>
                                      </p:cBhvr>
                                      <p:tavLst>
                                        <p:tav tm="0">
                                          <p:val>
                                            <p:strVal val="0-#ppt_w/2"/>
                                          </p:val>
                                        </p:tav>
                                        <p:tav tm="100000">
                                          <p:val>
                                            <p:strVal val="#ppt_x"/>
                                          </p:val>
                                        </p:tav>
                                      </p:tavLst>
                                    </p:anim>
                                    <p:anim calcmode="lin" valueType="num">
                                      <p:cBhvr additive="base">
                                        <p:cTn id="35"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2" name="原创设计师QQ598969553           _1"/>
          <p:cNvCxnSpPr/>
          <p:nvPr/>
        </p:nvCxnSpPr>
        <p:spPr>
          <a:xfrm>
            <a:off x="7885541" y="4708336"/>
            <a:ext cx="3209288" cy="0"/>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08" name="原创设计师QQ598969553           _2"/>
          <p:cNvCxnSpPr/>
          <p:nvPr/>
        </p:nvCxnSpPr>
        <p:spPr>
          <a:xfrm>
            <a:off x="7828954" y="2729800"/>
            <a:ext cx="3209288" cy="0"/>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2" name="原创设计师QQ598969553           _3"/>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产品开发计划</a:t>
            </a:r>
          </a:p>
        </p:txBody>
      </p:sp>
      <p:sp>
        <p:nvSpPr>
          <p:cNvPr id="3" name="原创设计师QQ598969553           _4"/>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PRODUCT DEVELOPMENT PLAN</a:t>
            </a:r>
            <a:endParaRPr lang="zh-CN" altLang="en-US" sz="1600" dirty="0">
              <a:solidFill>
                <a:srgbClr val="C00000"/>
              </a:solidFill>
              <a:latin typeface="微软雅黑" pitchFamily="34" charset="-122"/>
              <a:ea typeface="微软雅黑" pitchFamily="34" charset="-122"/>
            </a:endParaRPr>
          </a:p>
        </p:txBody>
      </p:sp>
      <p:grpSp>
        <p:nvGrpSpPr>
          <p:cNvPr id="146" name="原创设计师QQ598969553           _5"/>
          <p:cNvGrpSpPr/>
          <p:nvPr/>
        </p:nvGrpSpPr>
        <p:grpSpPr>
          <a:xfrm>
            <a:off x="3976392" y="1749824"/>
            <a:ext cx="1800200" cy="1662584"/>
            <a:chOff x="2195736" y="1628800"/>
            <a:chExt cx="1800200" cy="1662584"/>
          </a:xfrm>
        </p:grpSpPr>
        <p:sp>
          <p:nvSpPr>
            <p:cNvPr id="147" name="椭圆 1"/>
            <p:cNvSpPr/>
            <p:nvPr/>
          </p:nvSpPr>
          <p:spPr>
            <a:xfrm>
              <a:off x="2195736" y="1628800"/>
              <a:ext cx="1800200" cy="1512168"/>
            </a:xfrm>
            <a:custGeom>
              <a:avLst/>
              <a:gdLst/>
              <a:ahLst/>
              <a:cxnLst/>
              <a:rect l="l" t="t" r="r" b="b"/>
              <a:pathLst>
                <a:path w="1800200" h="1512168">
                  <a:moveTo>
                    <a:pt x="900100" y="0"/>
                  </a:moveTo>
                  <a:cubicBezTo>
                    <a:pt x="1397212" y="0"/>
                    <a:pt x="1800200" y="402988"/>
                    <a:pt x="1800200" y="900100"/>
                  </a:cubicBezTo>
                  <a:cubicBezTo>
                    <a:pt x="1800200" y="1137298"/>
                    <a:pt x="1708450" y="1353067"/>
                    <a:pt x="1556698" y="1512168"/>
                  </a:cubicBezTo>
                  <a:lnTo>
                    <a:pt x="243502" y="1512168"/>
                  </a:lnTo>
                  <a:cubicBezTo>
                    <a:pt x="91750" y="1353067"/>
                    <a:pt x="0" y="1137298"/>
                    <a:pt x="0" y="900100"/>
                  </a:cubicBezTo>
                  <a:cubicBezTo>
                    <a:pt x="0" y="402988"/>
                    <a:pt x="402988" y="0"/>
                    <a:pt x="900100" y="0"/>
                  </a:cubicBez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椭圆 4"/>
            <p:cNvSpPr/>
            <p:nvPr/>
          </p:nvSpPr>
          <p:spPr>
            <a:xfrm>
              <a:off x="2343944" y="1777008"/>
              <a:ext cx="1503784" cy="1223146"/>
            </a:xfrm>
            <a:custGeom>
              <a:avLst/>
              <a:gdLst/>
              <a:ahLst/>
              <a:cxnLst/>
              <a:rect l="l" t="t" r="r" b="b"/>
              <a:pathLst>
                <a:path w="1503784" h="1223146">
                  <a:moveTo>
                    <a:pt x="751892" y="0"/>
                  </a:moveTo>
                  <a:cubicBezTo>
                    <a:pt x="1167150" y="0"/>
                    <a:pt x="1503784" y="336634"/>
                    <a:pt x="1503784" y="751892"/>
                  </a:cubicBezTo>
                  <a:cubicBezTo>
                    <a:pt x="1503784" y="931311"/>
                    <a:pt x="1440941" y="1096052"/>
                    <a:pt x="1333406" y="1223146"/>
                  </a:cubicBezTo>
                  <a:lnTo>
                    <a:pt x="170378" y="1223146"/>
                  </a:lnTo>
                  <a:cubicBezTo>
                    <a:pt x="62843" y="1096052"/>
                    <a:pt x="0" y="931311"/>
                    <a:pt x="0" y="751892"/>
                  </a:cubicBezTo>
                  <a:cubicBezTo>
                    <a:pt x="0" y="336634"/>
                    <a:pt x="336634" y="0"/>
                    <a:pt x="751892" y="0"/>
                  </a:cubicBezTo>
                  <a:close/>
                </a:path>
              </a:pathLst>
            </a:cu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矩形 8"/>
            <p:cNvSpPr/>
            <p:nvPr/>
          </p:nvSpPr>
          <p:spPr>
            <a:xfrm>
              <a:off x="2621530" y="2636912"/>
              <a:ext cx="948613" cy="654472"/>
            </a:xfrm>
            <a:custGeom>
              <a:avLst/>
              <a:gdLst/>
              <a:ahLst/>
              <a:cxnLst/>
              <a:rect l="l" t="t" r="r" b="b"/>
              <a:pathLst>
                <a:path w="948613" h="654472">
                  <a:moveTo>
                    <a:pt x="474307" y="0"/>
                  </a:moveTo>
                  <a:lnTo>
                    <a:pt x="948613" y="327236"/>
                  </a:lnTo>
                  <a:lnTo>
                    <a:pt x="948613" y="654472"/>
                  </a:lnTo>
                  <a:lnTo>
                    <a:pt x="0" y="654472"/>
                  </a:lnTo>
                  <a:lnTo>
                    <a:pt x="0" y="327236"/>
                  </a:lnTo>
                  <a:close/>
                </a:path>
              </a:pathLst>
            </a:cu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TextBox 9"/>
            <p:cNvSpPr txBox="1"/>
            <p:nvPr/>
          </p:nvSpPr>
          <p:spPr>
            <a:xfrm>
              <a:off x="2796380" y="2830994"/>
              <a:ext cx="598911" cy="400110"/>
            </a:xfrm>
            <a:prstGeom prst="rect">
              <a:avLst/>
            </a:prstGeom>
            <a:noFill/>
          </p:spPr>
          <p:txBody>
            <a:bodyPr wrap="square" rtlCol="0">
              <a:spAutoFit/>
            </a:bodyPr>
            <a:lstStyle/>
            <a:p>
              <a:pPr algn="ctr"/>
              <a:r>
                <a:rPr lang="en-US" altLang="zh-CN" sz="2000" dirty="0">
                  <a:solidFill>
                    <a:srgbClr val="C00000"/>
                  </a:solidFill>
                  <a:latin typeface="Impact" panose="020B0806030902050204" pitchFamily="34" charset="0"/>
                </a:rPr>
                <a:t>01</a:t>
              </a:r>
              <a:endParaRPr lang="zh-CN" altLang="en-US" sz="2000" dirty="0">
                <a:solidFill>
                  <a:srgbClr val="C00000"/>
                </a:solidFill>
                <a:latin typeface="Impact" panose="020B0806030902050204" pitchFamily="34" charset="0"/>
              </a:endParaRPr>
            </a:p>
          </p:txBody>
        </p:sp>
        <p:sp>
          <p:nvSpPr>
            <p:cNvPr id="151" name="TextBox 10"/>
            <p:cNvSpPr txBox="1"/>
            <p:nvPr/>
          </p:nvSpPr>
          <p:spPr>
            <a:xfrm>
              <a:off x="2708953" y="2034638"/>
              <a:ext cx="773761" cy="707886"/>
            </a:xfrm>
            <a:prstGeom prst="rect">
              <a:avLst/>
            </a:prstGeom>
            <a:noFill/>
          </p:spPr>
          <p:txBody>
            <a:bodyPr wrap="square" rtlCol="0">
              <a:spAutoFit/>
            </a:bodyPr>
            <a:lstStyle/>
            <a:p>
              <a:pPr algn="ctr"/>
              <a:r>
                <a:rPr lang="zh-CN" altLang="en-US" sz="2000" b="1" dirty="0">
                  <a:solidFill>
                    <a:srgbClr val="C00000"/>
                  </a:solidFill>
                  <a:latin typeface="微软雅黑" panose="020B0503020204020204" pitchFamily="34" charset="-122"/>
                  <a:ea typeface="微软雅黑" panose="020B0503020204020204" pitchFamily="34" charset="-122"/>
                </a:rPr>
                <a:t>核心产品</a:t>
              </a:r>
            </a:p>
          </p:txBody>
        </p:sp>
      </p:grpSp>
      <p:cxnSp>
        <p:nvCxnSpPr>
          <p:cNvPr id="176" name="原创设计师QQ598969553           _6"/>
          <p:cNvCxnSpPr/>
          <p:nvPr/>
        </p:nvCxnSpPr>
        <p:spPr>
          <a:xfrm flipH="1">
            <a:off x="1096651" y="2684488"/>
            <a:ext cx="2895451" cy="0"/>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177" name="原创设计师QQ598969553           _7"/>
          <p:cNvSpPr txBox="1"/>
          <p:nvPr/>
        </p:nvSpPr>
        <p:spPr>
          <a:xfrm>
            <a:off x="1192899" y="2782741"/>
            <a:ext cx="2327736" cy="338554"/>
          </a:xfrm>
          <a:prstGeom prst="rect">
            <a:avLst/>
          </a:prstGeom>
          <a:noFill/>
        </p:spPr>
        <p:txBody>
          <a:bodyPr wrap="square" rtlCol="0">
            <a:spAutoFit/>
          </a:bodyPr>
          <a:lstStyle/>
          <a:p>
            <a:r>
              <a:rPr lang="zh-CN" altLang="en-US" sz="1600" b="1" dirty="0">
                <a:solidFill>
                  <a:srgbClr val="C00000"/>
                </a:solidFill>
                <a:latin typeface="微软雅黑" panose="020B0503020204020204" pitchFamily="34" charset="-122"/>
                <a:ea typeface="微软雅黑" panose="020B0503020204020204" pitchFamily="34" charset="-122"/>
              </a:rPr>
              <a:t>单击此处添加标题</a:t>
            </a:r>
          </a:p>
        </p:txBody>
      </p:sp>
      <p:sp>
        <p:nvSpPr>
          <p:cNvPr id="178" name="原创设计师QQ598969553           _8"/>
          <p:cNvSpPr txBox="1"/>
          <p:nvPr/>
        </p:nvSpPr>
        <p:spPr>
          <a:xfrm>
            <a:off x="1192898" y="3019857"/>
            <a:ext cx="3061079" cy="738664"/>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sp>
        <p:nvSpPr>
          <p:cNvPr id="183" name="原创设计师QQ598969553           _9"/>
          <p:cNvSpPr>
            <a:spLocks noEditPoints="1"/>
          </p:cNvSpPr>
          <p:nvPr/>
        </p:nvSpPr>
        <p:spPr bwMode="auto">
          <a:xfrm>
            <a:off x="1360358" y="2276415"/>
            <a:ext cx="304007" cy="304800"/>
          </a:xfrm>
          <a:custGeom>
            <a:avLst/>
            <a:gdLst>
              <a:gd name="T0" fmla="*/ 179 w 383"/>
              <a:gd name="T1" fmla="*/ 51 h 384"/>
              <a:gd name="T2" fmla="*/ 167 w 383"/>
              <a:gd name="T3" fmla="*/ 71 h 384"/>
              <a:gd name="T4" fmla="*/ 179 w 383"/>
              <a:gd name="T5" fmla="*/ 93 h 384"/>
              <a:gd name="T6" fmla="*/ 203 w 383"/>
              <a:gd name="T7" fmla="*/ 93 h 384"/>
              <a:gd name="T8" fmla="*/ 216 w 383"/>
              <a:gd name="T9" fmla="*/ 71 h 384"/>
              <a:gd name="T10" fmla="*/ 203 w 383"/>
              <a:gd name="T11" fmla="*/ 51 h 384"/>
              <a:gd name="T12" fmla="*/ 192 w 383"/>
              <a:gd name="T13" fmla="*/ 0 h 384"/>
              <a:gd name="T14" fmla="*/ 201 w 383"/>
              <a:gd name="T15" fmla="*/ 0 h 384"/>
              <a:gd name="T16" fmla="*/ 238 w 383"/>
              <a:gd name="T17" fmla="*/ 18 h 384"/>
              <a:gd name="T18" fmla="*/ 261 w 383"/>
              <a:gd name="T19" fmla="*/ 50 h 384"/>
              <a:gd name="T20" fmla="*/ 259 w 383"/>
              <a:gd name="T21" fmla="*/ 94 h 384"/>
              <a:gd name="T22" fmla="*/ 234 w 383"/>
              <a:gd name="T23" fmla="*/ 129 h 384"/>
              <a:gd name="T24" fmla="*/ 216 w 383"/>
              <a:gd name="T25" fmla="*/ 168 h 384"/>
              <a:gd name="T26" fmla="*/ 252 w 383"/>
              <a:gd name="T27" fmla="*/ 171 h 384"/>
              <a:gd name="T28" fmla="*/ 263 w 383"/>
              <a:gd name="T29" fmla="*/ 191 h 384"/>
              <a:gd name="T30" fmla="*/ 252 w 383"/>
              <a:gd name="T31" fmla="*/ 213 h 384"/>
              <a:gd name="T32" fmla="*/ 216 w 383"/>
              <a:gd name="T33" fmla="*/ 216 h 384"/>
              <a:gd name="T34" fmla="*/ 246 w 383"/>
              <a:gd name="T35" fmla="*/ 325 h 384"/>
              <a:gd name="T36" fmla="*/ 296 w 383"/>
              <a:gd name="T37" fmla="*/ 291 h 384"/>
              <a:gd name="T38" fmla="*/ 327 w 383"/>
              <a:gd name="T39" fmla="*/ 240 h 384"/>
              <a:gd name="T40" fmla="*/ 383 w 383"/>
              <a:gd name="T41" fmla="*/ 144 h 384"/>
              <a:gd name="T42" fmla="*/ 379 w 383"/>
              <a:gd name="T43" fmla="*/ 230 h 384"/>
              <a:gd name="T44" fmla="*/ 351 w 383"/>
              <a:gd name="T45" fmla="*/ 299 h 384"/>
              <a:gd name="T46" fmla="*/ 299 w 383"/>
              <a:gd name="T47" fmla="*/ 351 h 384"/>
              <a:gd name="T48" fmla="*/ 231 w 383"/>
              <a:gd name="T49" fmla="*/ 380 h 384"/>
              <a:gd name="T50" fmla="*/ 153 w 383"/>
              <a:gd name="T51" fmla="*/ 380 h 384"/>
              <a:gd name="T52" fmla="*/ 85 w 383"/>
              <a:gd name="T53" fmla="*/ 351 h 384"/>
              <a:gd name="T54" fmla="*/ 32 w 383"/>
              <a:gd name="T55" fmla="*/ 299 h 384"/>
              <a:gd name="T56" fmla="*/ 3 w 383"/>
              <a:gd name="T57" fmla="*/ 230 h 384"/>
              <a:gd name="T58" fmla="*/ 0 w 383"/>
              <a:gd name="T59" fmla="*/ 144 h 384"/>
              <a:gd name="T60" fmla="*/ 56 w 383"/>
              <a:gd name="T61" fmla="*/ 240 h 384"/>
              <a:gd name="T62" fmla="*/ 88 w 383"/>
              <a:gd name="T63" fmla="*/ 291 h 384"/>
              <a:gd name="T64" fmla="*/ 138 w 383"/>
              <a:gd name="T65" fmla="*/ 325 h 384"/>
              <a:gd name="T66" fmla="*/ 167 w 383"/>
              <a:gd name="T67" fmla="*/ 216 h 384"/>
              <a:gd name="T68" fmla="*/ 132 w 383"/>
              <a:gd name="T69" fmla="*/ 213 h 384"/>
              <a:gd name="T70" fmla="*/ 120 w 383"/>
              <a:gd name="T71" fmla="*/ 191 h 384"/>
              <a:gd name="T72" fmla="*/ 132 w 383"/>
              <a:gd name="T73" fmla="*/ 171 h 384"/>
              <a:gd name="T74" fmla="*/ 167 w 383"/>
              <a:gd name="T75" fmla="*/ 168 h 384"/>
              <a:gd name="T76" fmla="*/ 148 w 383"/>
              <a:gd name="T77" fmla="*/ 129 h 384"/>
              <a:gd name="T78" fmla="*/ 123 w 383"/>
              <a:gd name="T79" fmla="*/ 94 h 384"/>
              <a:gd name="T80" fmla="*/ 122 w 383"/>
              <a:gd name="T81" fmla="*/ 50 h 384"/>
              <a:gd name="T82" fmla="*/ 145 w 383"/>
              <a:gd name="T83" fmla="*/ 18 h 384"/>
              <a:gd name="T84" fmla="*/ 182 w 383"/>
              <a:gd name="T85" fmla="*/ 0 h 384"/>
              <a:gd name="T86" fmla="*/ 192 w 383"/>
              <a:gd name="T87"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3" h="384">
                <a:moveTo>
                  <a:pt x="192" y="48"/>
                </a:moveTo>
                <a:lnTo>
                  <a:pt x="179" y="51"/>
                </a:lnTo>
                <a:lnTo>
                  <a:pt x="171" y="59"/>
                </a:lnTo>
                <a:lnTo>
                  <a:pt x="167" y="71"/>
                </a:lnTo>
                <a:lnTo>
                  <a:pt x="171" y="84"/>
                </a:lnTo>
                <a:lnTo>
                  <a:pt x="179" y="93"/>
                </a:lnTo>
                <a:lnTo>
                  <a:pt x="192" y="95"/>
                </a:lnTo>
                <a:lnTo>
                  <a:pt x="203" y="93"/>
                </a:lnTo>
                <a:lnTo>
                  <a:pt x="212" y="84"/>
                </a:lnTo>
                <a:lnTo>
                  <a:pt x="216" y="71"/>
                </a:lnTo>
                <a:lnTo>
                  <a:pt x="212" y="59"/>
                </a:lnTo>
                <a:lnTo>
                  <a:pt x="203" y="51"/>
                </a:lnTo>
                <a:lnTo>
                  <a:pt x="192" y="48"/>
                </a:lnTo>
                <a:close/>
                <a:moveTo>
                  <a:pt x="192" y="0"/>
                </a:moveTo>
                <a:lnTo>
                  <a:pt x="197" y="0"/>
                </a:lnTo>
                <a:lnTo>
                  <a:pt x="201" y="0"/>
                </a:lnTo>
                <a:lnTo>
                  <a:pt x="221" y="6"/>
                </a:lnTo>
                <a:lnTo>
                  <a:pt x="238" y="18"/>
                </a:lnTo>
                <a:lnTo>
                  <a:pt x="252" y="33"/>
                </a:lnTo>
                <a:lnTo>
                  <a:pt x="261" y="50"/>
                </a:lnTo>
                <a:lnTo>
                  <a:pt x="263" y="71"/>
                </a:lnTo>
                <a:lnTo>
                  <a:pt x="259" y="94"/>
                </a:lnTo>
                <a:lnTo>
                  <a:pt x="249" y="114"/>
                </a:lnTo>
                <a:lnTo>
                  <a:pt x="234" y="129"/>
                </a:lnTo>
                <a:lnTo>
                  <a:pt x="216" y="139"/>
                </a:lnTo>
                <a:lnTo>
                  <a:pt x="216" y="168"/>
                </a:lnTo>
                <a:lnTo>
                  <a:pt x="239" y="168"/>
                </a:lnTo>
                <a:lnTo>
                  <a:pt x="252" y="171"/>
                </a:lnTo>
                <a:lnTo>
                  <a:pt x="261" y="180"/>
                </a:lnTo>
                <a:lnTo>
                  <a:pt x="263" y="191"/>
                </a:lnTo>
                <a:lnTo>
                  <a:pt x="261" y="204"/>
                </a:lnTo>
                <a:lnTo>
                  <a:pt x="252" y="213"/>
                </a:lnTo>
                <a:lnTo>
                  <a:pt x="239" y="216"/>
                </a:lnTo>
                <a:lnTo>
                  <a:pt x="216" y="216"/>
                </a:lnTo>
                <a:lnTo>
                  <a:pt x="216" y="334"/>
                </a:lnTo>
                <a:lnTo>
                  <a:pt x="246" y="325"/>
                </a:lnTo>
                <a:lnTo>
                  <a:pt x="272" y="310"/>
                </a:lnTo>
                <a:lnTo>
                  <a:pt x="296" y="291"/>
                </a:lnTo>
                <a:lnTo>
                  <a:pt x="314" y="268"/>
                </a:lnTo>
                <a:lnTo>
                  <a:pt x="327" y="240"/>
                </a:lnTo>
                <a:lnTo>
                  <a:pt x="288" y="240"/>
                </a:lnTo>
                <a:lnTo>
                  <a:pt x="383" y="144"/>
                </a:lnTo>
                <a:lnTo>
                  <a:pt x="383" y="191"/>
                </a:lnTo>
                <a:lnTo>
                  <a:pt x="379" y="230"/>
                </a:lnTo>
                <a:lnTo>
                  <a:pt x="368" y="266"/>
                </a:lnTo>
                <a:lnTo>
                  <a:pt x="351" y="299"/>
                </a:lnTo>
                <a:lnTo>
                  <a:pt x="327" y="328"/>
                </a:lnTo>
                <a:lnTo>
                  <a:pt x="299" y="351"/>
                </a:lnTo>
                <a:lnTo>
                  <a:pt x="267" y="369"/>
                </a:lnTo>
                <a:lnTo>
                  <a:pt x="231" y="380"/>
                </a:lnTo>
                <a:lnTo>
                  <a:pt x="192" y="384"/>
                </a:lnTo>
                <a:lnTo>
                  <a:pt x="153" y="380"/>
                </a:lnTo>
                <a:lnTo>
                  <a:pt x="117" y="369"/>
                </a:lnTo>
                <a:lnTo>
                  <a:pt x="85" y="351"/>
                </a:lnTo>
                <a:lnTo>
                  <a:pt x="56" y="328"/>
                </a:lnTo>
                <a:lnTo>
                  <a:pt x="32" y="299"/>
                </a:lnTo>
                <a:lnTo>
                  <a:pt x="15" y="266"/>
                </a:lnTo>
                <a:lnTo>
                  <a:pt x="3" y="230"/>
                </a:lnTo>
                <a:lnTo>
                  <a:pt x="0" y="191"/>
                </a:lnTo>
                <a:lnTo>
                  <a:pt x="0" y="144"/>
                </a:lnTo>
                <a:lnTo>
                  <a:pt x="96" y="240"/>
                </a:lnTo>
                <a:lnTo>
                  <a:pt x="56" y="240"/>
                </a:lnTo>
                <a:lnTo>
                  <a:pt x="70" y="268"/>
                </a:lnTo>
                <a:lnTo>
                  <a:pt x="88" y="291"/>
                </a:lnTo>
                <a:lnTo>
                  <a:pt x="111" y="310"/>
                </a:lnTo>
                <a:lnTo>
                  <a:pt x="138" y="325"/>
                </a:lnTo>
                <a:lnTo>
                  <a:pt x="167" y="334"/>
                </a:lnTo>
                <a:lnTo>
                  <a:pt x="167" y="216"/>
                </a:lnTo>
                <a:lnTo>
                  <a:pt x="143" y="216"/>
                </a:lnTo>
                <a:lnTo>
                  <a:pt x="132" y="213"/>
                </a:lnTo>
                <a:lnTo>
                  <a:pt x="123" y="204"/>
                </a:lnTo>
                <a:lnTo>
                  <a:pt x="120" y="191"/>
                </a:lnTo>
                <a:lnTo>
                  <a:pt x="123" y="180"/>
                </a:lnTo>
                <a:lnTo>
                  <a:pt x="132" y="171"/>
                </a:lnTo>
                <a:lnTo>
                  <a:pt x="143" y="168"/>
                </a:lnTo>
                <a:lnTo>
                  <a:pt x="167" y="168"/>
                </a:lnTo>
                <a:lnTo>
                  <a:pt x="167" y="139"/>
                </a:lnTo>
                <a:lnTo>
                  <a:pt x="148" y="129"/>
                </a:lnTo>
                <a:lnTo>
                  <a:pt x="133" y="114"/>
                </a:lnTo>
                <a:lnTo>
                  <a:pt x="123" y="94"/>
                </a:lnTo>
                <a:lnTo>
                  <a:pt x="120" y="71"/>
                </a:lnTo>
                <a:lnTo>
                  <a:pt x="122" y="50"/>
                </a:lnTo>
                <a:lnTo>
                  <a:pt x="131" y="33"/>
                </a:lnTo>
                <a:lnTo>
                  <a:pt x="145" y="18"/>
                </a:lnTo>
                <a:lnTo>
                  <a:pt x="162" y="6"/>
                </a:lnTo>
                <a:lnTo>
                  <a:pt x="182" y="0"/>
                </a:lnTo>
                <a:lnTo>
                  <a:pt x="187" y="0"/>
                </a:lnTo>
                <a:lnTo>
                  <a:pt x="192" y="0"/>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186" name="原创设计师QQ598969553           _10"/>
          <p:cNvGrpSpPr/>
          <p:nvPr/>
        </p:nvGrpSpPr>
        <p:grpSpPr>
          <a:xfrm>
            <a:off x="3971836" y="3829239"/>
            <a:ext cx="1800200" cy="1662584"/>
            <a:chOff x="2195736" y="1628800"/>
            <a:chExt cx="1800200" cy="1662584"/>
          </a:xfrm>
        </p:grpSpPr>
        <p:sp>
          <p:nvSpPr>
            <p:cNvPr id="187" name="椭圆 1"/>
            <p:cNvSpPr/>
            <p:nvPr/>
          </p:nvSpPr>
          <p:spPr>
            <a:xfrm>
              <a:off x="2195736" y="1628800"/>
              <a:ext cx="1800200" cy="1512168"/>
            </a:xfrm>
            <a:custGeom>
              <a:avLst/>
              <a:gdLst/>
              <a:ahLst/>
              <a:cxnLst/>
              <a:rect l="l" t="t" r="r" b="b"/>
              <a:pathLst>
                <a:path w="1800200" h="1512168">
                  <a:moveTo>
                    <a:pt x="900100" y="0"/>
                  </a:moveTo>
                  <a:cubicBezTo>
                    <a:pt x="1397212" y="0"/>
                    <a:pt x="1800200" y="402988"/>
                    <a:pt x="1800200" y="900100"/>
                  </a:cubicBezTo>
                  <a:cubicBezTo>
                    <a:pt x="1800200" y="1137298"/>
                    <a:pt x="1708450" y="1353067"/>
                    <a:pt x="1556698" y="1512168"/>
                  </a:cubicBezTo>
                  <a:lnTo>
                    <a:pt x="243502" y="1512168"/>
                  </a:lnTo>
                  <a:cubicBezTo>
                    <a:pt x="91750" y="1353067"/>
                    <a:pt x="0" y="1137298"/>
                    <a:pt x="0" y="900100"/>
                  </a:cubicBezTo>
                  <a:cubicBezTo>
                    <a:pt x="0" y="402988"/>
                    <a:pt x="402988" y="0"/>
                    <a:pt x="900100" y="0"/>
                  </a:cubicBez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8" name="椭圆 4"/>
            <p:cNvSpPr/>
            <p:nvPr/>
          </p:nvSpPr>
          <p:spPr>
            <a:xfrm>
              <a:off x="2343944" y="1777008"/>
              <a:ext cx="1503784" cy="1223146"/>
            </a:xfrm>
            <a:custGeom>
              <a:avLst/>
              <a:gdLst/>
              <a:ahLst/>
              <a:cxnLst/>
              <a:rect l="l" t="t" r="r" b="b"/>
              <a:pathLst>
                <a:path w="1503784" h="1223146">
                  <a:moveTo>
                    <a:pt x="751892" y="0"/>
                  </a:moveTo>
                  <a:cubicBezTo>
                    <a:pt x="1167150" y="0"/>
                    <a:pt x="1503784" y="336634"/>
                    <a:pt x="1503784" y="751892"/>
                  </a:cubicBezTo>
                  <a:cubicBezTo>
                    <a:pt x="1503784" y="931311"/>
                    <a:pt x="1440941" y="1096052"/>
                    <a:pt x="1333406" y="1223146"/>
                  </a:cubicBezTo>
                  <a:lnTo>
                    <a:pt x="170378" y="1223146"/>
                  </a:lnTo>
                  <a:cubicBezTo>
                    <a:pt x="62843" y="1096052"/>
                    <a:pt x="0" y="931311"/>
                    <a:pt x="0" y="751892"/>
                  </a:cubicBezTo>
                  <a:cubicBezTo>
                    <a:pt x="0" y="336634"/>
                    <a:pt x="336634" y="0"/>
                    <a:pt x="751892" y="0"/>
                  </a:cubicBezTo>
                  <a:close/>
                </a:path>
              </a:pathLst>
            </a:cu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9" name="矩形 8"/>
            <p:cNvSpPr/>
            <p:nvPr/>
          </p:nvSpPr>
          <p:spPr>
            <a:xfrm>
              <a:off x="2621530" y="2636912"/>
              <a:ext cx="948613" cy="654472"/>
            </a:xfrm>
            <a:custGeom>
              <a:avLst/>
              <a:gdLst/>
              <a:ahLst/>
              <a:cxnLst/>
              <a:rect l="l" t="t" r="r" b="b"/>
              <a:pathLst>
                <a:path w="948613" h="654472">
                  <a:moveTo>
                    <a:pt x="474307" y="0"/>
                  </a:moveTo>
                  <a:lnTo>
                    <a:pt x="948613" y="327236"/>
                  </a:lnTo>
                  <a:lnTo>
                    <a:pt x="948613" y="654472"/>
                  </a:lnTo>
                  <a:lnTo>
                    <a:pt x="0" y="654472"/>
                  </a:lnTo>
                  <a:lnTo>
                    <a:pt x="0" y="327236"/>
                  </a:lnTo>
                  <a:close/>
                </a:path>
              </a:pathLst>
            </a:cu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0" name="TextBox 9"/>
            <p:cNvSpPr txBox="1"/>
            <p:nvPr/>
          </p:nvSpPr>
          <p:spPr>
            <a:xfrm>
              <a:off x="2796380" y="2830994"/>
              <a:ext cx="598911" cy="400110"/>
            </a:xfrm>
            <a:prstGeom prst="rect">
              <a:avLst/>
            </a:prstGeom>
            <a:noFill/>
          </p:spPr>
          <p:txBody>
            <a:bodyPr wrap="square" rtlCol="0">
              <a:spAutoFit/>
            </a:bodyPr>
            <a:lstStyle/>
            <a:p>
              <a:pPr algn="ctr"/>
              <a:r>
                <a:rPr lang="en-US" altLang="zh-CN" sz="2000" dirty="0">
                  <a:solidFill>
                    <a:srgbClr val="C00000"/>
                  </a:solidFill>
                  <a:latin typeface="Impact" panose="020B0806030902050204" pitchFamily="34" charset="0"/>
                </a:rPr>
                <a:t>03</a:t>
              </a:r>
              <a:endParaRPr lang="zh-CN" altLang="en-US" sz="2000" dirty="0">
                <a:solidFill>
                  <a:srgbClr val="C00000"/>
                </a:solidFill>
                <a:latin typeface="Impact" panose="020B0806030902050204" pitchFamily="34" charset="0"/>
              </a:endParaRPr>
            </a:p>
          </p:txBody>
        </p:sp>
        <p:sp>
          <p:nvSpPr>
            <p:cNvPr id="191" name="TextBox 10"/>
            <p:cNvSpPr txBox="1"/>
            <p:nvPr/>
          </p:nvSpPr>
          <p:spPr>
            <a:xfrm>
              <a:off x="2708953" y="2034638"/>
              <a:ext cx="773761" cy="707886"/>
            </a:xfrm>
            <a:prstGeom prst="rect">
              <a:avLst/>
            </a:prstGeom>
            <a:noFill/>
          </p:spPr>
          <p:txBody>
            <a:bodyPr wrap="square" rtlCol="0">
              <a:spAutoFit/>
            </a:bodyPr>
            <a:lstStyle/>
            <a:p>
              <a:pPr algn="ctr"/>
              <a:r>
                <a:rPr lang="zh-CN" altLang="en-US" sz="2000" b="1" dirty="0">
                  <a:solidFill>
                    <a:srgbClr val="C00000"/>
                  </a:solidFill>
                  <a:latin typeface="微软雅黑" panose="020B0503020204020204" pitchFamily="34" charset="-122"/>
                  <a:ea typeface="微软雅黑" panose="020B0503020204020204" pitchFamily="34" charset="-122"/>
                </a:rPr>
                <a:t>核心产品</a:t>
              </a:r>
            </a:p>
          </p:txBody>
        </p:sp>
      </p:grpSp>
      <p:cxnSp>
        <p:nvCxnSpPr>
          <p:cNvPr id="192" name="原创设计师QQ598969553           _11"/>
          <p:cNvCxnSpPr/>
          <p:nvPr/>
        </p:nvCxnSpPr>
        <p:spPr>
          <a:xfrm flipH="1">
            <a:off x="1092095" y="4763903"/>
            <a:ext cx="2895451" cy="0"/>
          </a:xfrm>
          <a:prstGeom prst="line">
            <a:avLst/>
          </a:prstGeom>
          <a:ln>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193" name="原创设计师QQ598969553           _12"/>
          <p:cNvSpPr txBox="1"/>
          <p:nvPr/>
        </p:nvSpPr>
        <p:spPr>
          <a:xfrm>
            <a:off x="1188343" y="4862156"/>
            <a:ext cx="2327736" cy="338554"/>
          </a:xfrm>
          <a:prstGeom prst="rect">
            <a:avLst/>
          </a:prstGeom>
          <a:noFill/>
        </p:spPr>
        <p:txBody>
          <a:bodyPr wrap="square" rtlCol="0">
            <a:spAutoFit/>
          </a:bodyPr>
          <a:lstStyle/>
          <a:p>
            <a:r>
              <a:rPr lang="zh-CN" altLang="en-US" sz="1600" b="1" dirty="0">
                <a:solidFill>
                  <a:srgbClr val="C00000"/>
                </a:solidFill>
                <a:latin typeface="微软雅黑" panose="020B0503020204020204" pitchFamily="34" charset="-122"/>
                <a:ea typeface="微软雅黑" panose="020B0503020204020204" pitchFamily="34" charset="-122"/>
              </a:rPr>
              <a:t>单击此处添加标题</a:t>
            </a:r>
          </a:p>
        </p:txBody>
      </p:sp>
      <p:sp>
        <p:nvSpPr>
          <p:cNvPr id="194" name="原创设计师QQ598969553           _13"/>
          <p:cNvSpPr txBox="1"/>
          <p:nvPr/>
        </p:nvSpPr>
        <p:spPr>
          <a:xfrm>
            <a:off x="1188342" y="5099272"/>
            <a:ext cx="3061079" cy="738664"/>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sp>
        <p:nvSpPr>
          <p:cNvPr id="195" name="原创设计师QQ598969553           _14"/>
          <p:cNvSpPr>
            <a:spLocks noEditPoints="1"/>
          </p:cNvSpPr>
          <p:nvPr/>
        </p:nvSpPr>
        <p:spPr bwMode="auto">
          <a:xfrm>
            <a:off x="1355802" y="4355830"/>
            <a:ext cx="304007" cy="304800"/>
          </a:xfrm>
          <a:custGeom>
            <a:avLst/>
            <a:gdLst>
              <a:gd name="T0" fmla="*/ 179 w 383"/>
              <a:gd name="T1" fmla="*/ 51 h 384"/>
              <a:gd name="T2" fmla="*/ 167 w 383"/>
              <a:gd name="T3" fmla="*/ 71 h 384"/>
              <a:gd name="T4" fmla="*/ 179 w 383"/>
              <a:gd name="T5" fmla="*/ 93 h 384"/>
              <a:gd name="T6" fmla="*/ 203 w 383"/>
              <a:gd name="T7" fmla="*/ 93 h 384"/>
              <a:gd name="T8" fmla="*/ 216 w 383"/>
              <a:gd name="T9" fmla="*/ 71 h 384"/>
              <a:gd name="T10" fmla="*/ 203 w 383"/>
              <a:gd name="T11" fmla="*/ 51 h 384"/>
              <a:gd name="T12" fmla="*/ 192 w 383"/>
              <a:gd name="T13" fmla="*/ 0 h 384"/>
              <a:gd name="T14" fmla="*/ 201 w 383"/>
              <a:gd name="T15" fmla="*/ 0 h 384"/>
              <a:gd name="T16" fmla="*/ 238 w 383"/>
              <a:gd name="T17" fmla="*/ 18 h 384"/>
              <a:gd name="T18" fmla="*/ 261 w 383"/>
              <a:gd name="T19" fmla="*/ 50 h 384"/>
              <a:gd name="T20" fmla="*/ 259 w 383"/>
              <a:gd name="T21" fmla="*/ 94 h 384"/>
              <a:gd name="T22" fmla="*/ 234 w 383"/>
              <a:gd name="T23" fmla="*/ 129 h 384"/>
              <a:gd name="T24" fmla="*/ 216 w 383"/>
              <a:gd name="T25" fmla="*/ 168 h 384"/>
              <a:gd name="T26" fmla="*/ 252 w 383"/>
              <a:gd name="T27" fmla="*/ 171 h 384"/>
              <a:gd name="T28" fmla="*/ 263 w 383"/>
              <a:gd name="T29" fmla="*/ 191 h 384"/>
              <a:gd name="T30" fmla="*/ 252 w 383"/>
              <a:gd name="T31" fmla="*/ 213 h 384"/>
              <a:gd name="T32" fmla="*/ 216 w 383"/>
              <a:gd name="T33" fmla="*/ 216 h 384"/>
              <a:gd name="T34" fmla="*/ 246 w 383"/>
              <a:gd name="T35" fmla="*/ 325 h 384"/>
              <a:gd name="T36" fmla="*/ 296 w 383"/>
              <a:gd name="T37" fmla="*/ 291 h 384"/>
              <a:gd name="T38" fmla="*/ 327 w 383"/>
              <a:gd name="T39" fmla="*/ 240 h 384"/>
              <a:gd name="T40" fmla="*/ 383 w 383"/>
              <a:gd name="T41" fmla="*/ 144 h 384"/>
              <a:gd name="T42" fmla="*/ 379 w 383"/>
              <a:gd name="T43" fmla="*/ 230 h 384"/>
              <a:gd name="T44" fmla="*/ 351 w 383"/>
              <a:gd name="T45" fmla="*/ 299 h 384"/>
              <a:gd name="T46" fmla="*/ 299 w 383"/>
              <a:gd name="T47" fmla="*/ 351 h 384"/>
              <a:gd name="T48" fmla="*/ 231 w 383"/>
              <a:gd name="T49" fmla="*/ 380 h 384"/>
              <a:gd name="T50" fmla="*/ 153 w 383"/>
              <a:gd name="T51" fmla="*/ 380 h 384"/>
              <a:gd name="T52" fmla="*/ 85 w 383"/>
              <a:gd name="T53" fmla="*/ 351 h 384"/>
              <a:gd name="T54" fmla="*/ 32 w 383"/>
              <a:gd name="T55" fmla="*/ 299 h 384"/>
              <a:gd name="T56" fmla="*/ 3 w 383"/>
              <a:gd name="T57" fmla="*/ 230 h 384"/>
              <a:gd name="T58" fmla="*/ 0 w 383"/>
              <a:gd name="T59" fmla="*/ 144 h 384"/>
              <a:gd name="T60" fmla="*/ 56 w 383"/>
              <a:gd name="T61" fmla="*/ 240 h 384"/>
              <a:gd name="T62" fmla="*/ 88 w 383"/>
              <a:gd name="T63" fmla="*/ 291 h 384"/>
              <a:gd name="T64" fmla="*/ 138 w 383"/>
              <a:gd name="T65" fmla="*/ 325 h 384"/>
              <a:gd name="T66" fmla="*/ 167 w 383"/>
              <a:gd name="T67" fmla="*/ 216 h 384"/>
              <a:gd name="T68" fmla="*/ 132 w 383"/>
              <a:gd name="T69" fmla="*/ 213 h 384"/>
              <a:gd name="T70" fmla="*/ 120 w 383"/>
              <a:gd name="T71" fmla="*/ 191 h 384"/>
              <a:gd name="T72" fmla="*/ 132 w 383"/>
              <a:gd name="T73" fmla="*/ 171 h 384"/>
              <a:gd name="T74" fmla="*/ 167 w 383"/>
              <a:gd name="T75" fmla="*/ 168 h 384"/>
              <a:gd name="T76" fmla="*/ 148 w 383"/>
              <a:gd name="T77" fmla="*/ 129 h 384"/>
              <a:gd name="T78" fmla="*/ 123 w 383"/>
              <a:gd name="T79" fmla="*/ 94 h 384"/>
              <a:gd name="T80" fmla="*/ 122 w 383"/>
              <a:gd name="T81" fmla="*/ 50 h 384"/>
              <a:gd name="T82" fmla="*/ 145 w 383"/>
              <a:gd name="T83" fmla="*/ 18 h 384"/>
              <a:gd name="T84" fmla="*/ 182 w 383"/>
              <a:gd name="T85" fmla="*/ 0 h 384"/>
              <a:gd name="T86" fmla="*/ 192 w 383"/>
              <a:gd name="T87"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3" h="384">
                <a:moveTo>
                  <a:pt x="192" y="48"/>
                </a:moveTo>
                <a:lnTo>
                  <a:pt x="179" y="51"/>
                </a:lnTo>
                <a:lnTo>
                  <a:pt x="171" y="59"/>
                </a:lnTo>
                <a:lnTo>
                  <a:pt x="167" y="71"/>
                </a:lnTo>
                <a:lnTo>
                  <a:pt x="171" y="84"/>
                </a:lnTo>
                <a:lnTo>
                  <a:pt x="179" y="93"/>
                </a:lnTo>
                <a:lnTo>
                  <a:pt x="192" y="95"/>
                </a:lnTo>
                <a:lnTo>
                  <a:pt x="203" y="93"/>
                </a:lnTo>
                <a:lnTo>
                  <a:pt x="212" y="84"/>
                </a:lnTo>
                <a:lnTo>
                  <a:pt x="216" y="71"/>
                </a:lnTo>
                <a:lnTo>
                  <a:pt x="212" y="59"/>
                </a:lnTo>
                <a:lnTo>
                  <a:pt x="203" y="51"/>
                </a:lnTo>
                <a:lnTo>
                  <a:pt x="192" y="48"/>
                </a:lnTo>
                <a:close/>
                <a:moveTo>
                  <a:pt x="192" y="0"/>
                </a:moveTo>
                <a:lnTo>
                  <a:pt x="197" y="0"/>
                </a:lnTo>
                <a:lnTo>
                  <a:pt x="201" y="0"/>
                </a:lnTo>
                <a:lnTo>
                  <a:pt x="221" y="6"/>
                </a:lnTo>
                <a:lnTo>
                  <a:pt x="238" y="18"/>
                </a:lnTo>
                <a:lnTo>
                  <a:pt x="252" y="33"/>
                </a:lnTo>
                <a:lnTo>
                  <a:pt x="261" y="50"/>
                </a:lnTo>
                <a:lnTo>
                  <a:pt x="263" y="71"/>
                </a:lnTo>
                <a:lnTo>
                  <a:pt x="259" y="94"/>
                </a:lnTo>
                <a:lnTo>
                  <a:pt x="249" y="114"/>
                </a:lnTo>
                <a:lnTo>
                  <a:pt x="234" y="129"/>
                </a:lnTo>
                <a:lnTo>
                  <a:pt x="216" y="139"/>
                </a:lnTo>
                <a:lnTo>
                  <a:pt x="216" y="168"/>
                </a:lnTo>
                <a:lnTo>
                  <a:pt x="239" y="168"/>
                </a:lnTo>
                <a:lnTo>
                  <a:pt x="252" y="171"/>
                </a:lnTo>
                <a:lnTo>
                  <a:pt x="261" y="180"/>
                </a:lnTo>
                <a:lnTo>
                  <a:pt x="263" y="191"/>
                </a:lnTo>
                <a:lnTo>
                  <a:pt x="261" y="204"/>
                </a:lnTo>
                <a:lnTo>
                  <a:pt x="252" y="213"/>
                </a:lnTo>
                <a:lnTo>
                  <a:pt x="239" y="216"/>
                </a:lnTo>
                <a:lnTo>
                  <a:pt x="216" y="216"/>
                </a:lnTo>
                <a:lnTo>
                  <a:pt x="216" y="334"/>
                </a:lnTo>
                <a:lnTo>
                  <a:pt x="246" y="325"/>
                </a:lnTo>
                <a:lnTo>
                  <a:pt x="272" y="310"/>
                </a:lnTo>
                <a:lnTo>
                  <a:pt x="296" y="291"/>
                </a:lnTo>
                <a:lnTo>
                  <a:pt x="314" y="268"/>
                </a:lnTo>
                <a:lnTo>
                  <a:pt x="327" y="240"/>
                </a:lnTo>
                <a:lnTo>
                  <a:pt x="288" y="240"/>
                </a:lnTo>
                <a:lnTo>
                  <a:pt x="383" y="144"/>
                </a:lnTo>
                <a:lnTo>
                  <a:pt x="383" y="191"/>
                </a:lnTo>
                <a:lnTo>
                  <a:pt x="379" y="230"/>
                </a:lnTo>
                <a:lnTo>
                  <a:pt x="368" y="266"/>
                </a:lnTo>
                <a:lnTo>
                  <a:pt x="351" y="299"/>
                </a:lnTo>
                <a:lnTo>
                  <a:pt x="327" y="328"/>
                </a:lnTo>
                <a:lnTo>
                  <a:pt x="299" y="351"/>
                </a:lnTo>
                <a:lnTo>
                  <a:pt x="267" y="369"/>
                </a:lnTo>
                <a:lnTo>
                  <a:pt x="231" y="380"/>
                </a:lnTo>
                <a:lnTo>
                  <a:pt x="192" y="384"/>
                </a:lnTo>
                <a:lnTo>
                  <a:pt x="153" y="380"/>
                </a:lnTo>
                <a:lnTo>
                  <a:pt x="117" y="369"/>
                </a:lnTo>
                <a:lnTo>
                  <a:pt x="85" y="351"/>
                </a:lnTo>
                <a:lnTo>
                  <a:pt x="56" y="328"/>
                </a:lnTo>
                <a:lnTo>
                  <a:pt x="32" y="299"/>
                </a:lnTo>
                <a:lnTo>
                  <a:pt x="15" y="266"/>
                </a:lnTo>
                <a:lnTo>
                  <a:pt x="3" y="230"/>
                </a:lnTo>
                <a:lnTo>
                  <a:pt x="0" y="191"/>
                </a:lnTo>
                <a:lnTo>
                  <a:pt x="0" y="144"/>
                </a:lnTo>
                <a:lnTo>
                  <a:pt x="96" y="240"/>
                </a:lnTo>
                <a:lnTo>
                  <a:pt x="56" y="240"/>
                </a:lnTo>
                <a:lnTo>
                  <a:pt x="70" y="268"/>
                </a:lnTo>
                <a:lnTo>
                  <a:pt x="88" y="291"/>
                </a:lnTo>
                <a:lnTo>
                  <a:pt x="111" y="310"/>
                </a:lnTo>
                <a:lnTo>
                  <a:pt x="138" y="325"/>
                </a:lnTo>
                <a:lnTo>
                  <a:pt x="167" y="334"/>
                </a:lnTo>
                <a:lnTo>
                  <a:pt x="167" y="216"/>
                </a:lnTo>
                <a:lnTo>
                  <a:pt x="143" y="216"/>
                </a:lnTo>
                <a:lnTo>
                  <a:pt x="132" y="213"/>
                </a:lnTo>
                <a:lnTo>
                  <a:pt x="123" y="204"/>
                </a:lnTo>
                <a:lnTo>
                  <a:pt x="120" y="191"/>
                </a:lnTo>
                <a:lnTo>
                  <a:pt x="123" y="180"/>
                </a:lnTo>
                <a:lnTo>
                  <a:pt x="132" y="171"/>
                </a:lnTo>
                <a:lnTo>
                  <a:pt x="143" y="168"/>
                </a:lnTo>
                <a:lnTo>
                  <a:pt x="167" y="168"/>
                </a:lnTo>
                <a:lnTo>
                  <a:pt x="167" y="139"/>
                </a:lnTo>
                <a:lnTo>
                  <a:pt x="148" y="129"/>
                </a:lnTo>
                <a:lnTo>
                  <a:pt x="133" y="114"/>
                </a:lnTo>
                <a:lnTo>
                  <a:pt x="123" y="94"/>
                </a:lnTo>
                <a:lnTo>
                  <a:pt x="120" y="71"/>
                </a:lnTo>
                <a:lnTo>
                  <a:pt x="122" y="50"/>
                </a:lnTo>
                <a:lnTo>
                  <a:pt x="131" y="33"/>
                </a:lnTo>
                <a:lnTo>
                  <a:pt x="145" y="18"/>
                </a:lnTo>
                <a:lnTo>
                  <a:pt x="162" y="6"/>
                </a:lnTo>
                <a:lnTo>
                  <a:pt x="182" y="0"/>
                </a:lnTo>
                <a:lnTo>
                  <a:pt x="187" y="0"/>
                </a:lnTo>
                <a:lnTo>
                  <a:pt x="192" y="0"/>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196" name="原创设计师QQ598969553           _15"/>
          <p:cNvGrpSpPr/>
          <p:nvPr/>
        </p:nvGrpSpPr>
        <p:grpSpPr>
          <a:xfrm>
            <a:off x="6181518" y="1749824"/>
            <a:ext cx="1800200" cy="1662584"/>
            <a:chOff x="2195736" y="1628800"/>
            <a:chExt cx="1800200" cy="1662584"/>
          </a:xfrm>
        </p:grpSpPr>
        <p:sp>
          <p:nvSpPr>
            <p:cNvPr id="197" name="椭圆 1"/>
            <p:cNvSpPr/>
            <p:nvPr/>
          </p:nvSpPr>
          <p:spPr>
            <a:xfrm>
              <a:off x="2195736" y="1628800"/>
              <a:ext cx="1800200" cy="1512168"/>
            </a:xfrm>
            <a:custGeom>
              <a:avLst/>
              <a:gdLst/>
              <a:ahLst/>
              <a:cxnLst/>
              <a:rect l="l" t="t" r="r" b="b"/>
              <a:pathLst>
                <a:path w="1800200" h="1512168">
                  <a:moveTo>
                    <a:pt x="900100" y="0"/>
                  </a:moveTo>
                  <a:cubicBezTo>
                    <a:pt x="1397212" y="0"/>
                    <a:pt x="1800200" y="402988"/>
                    <a:pt x="1800200" y="900100"/>
                  </a:cubicBezTo>
                  <a:cubicBezTo>
                    <a:pt x="1800200" y="1137298"/>
                    <a:pt x="1708450" y="1353067"/>
                    <a:pt x="1556698" y="1512168"/>
                  </a:cubicBezTo>
                  <a:lnTo>
                    <a:pt x="243502" y="1512168"/>
                  </a:lnTo>
                  <a:cubicBezTo>
                    <a:pt x="91750" y="1353067"/>
                    <a:pt x="0" y="1137298"/>
                    <a:pt x="0" y="900100"/>
                  </a:cubicBezTo>
                  <a:cubicBezTo>
                    <a:pt x="0" y="402988"/>
                    <a:pt x="402988" y="0"/>
                    <a:pt x="900100" y="0"/>
                  </a:cubicBez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椭圆 4"/>
            <p:cNvSpPr/>
            <p:nvPr/>
          </p:nvSpPr>
          <p:spPr>
            <a:xfrm>
              <a:off x="2343944" y="1777008"/>
              <a:ext cx="1503784" cy="1223146"/>
            </a:xfrm>
            <a:custGeom>
              <a:avLst/>
              <a:gdLst/>
              <a:ahLst/>
              <a:cxnLst/>
              <a:rect l="l" t="t" r="r" b="b"/>
              <a:pathLst>
                <a:path w="1503784" h="1223146">
                  <a:moveTo>
                    <a:pt x="751892" y="0"/>
                  </a:moveTo>
                  <a:cubicBezTo>
                    <a:pt x="1167150" y="0"/>
                    <a:pt x="1503784" y="336634"/>
                    <a:pt x="1503784" y="751892"/>
                  </a:cubicBezTo>
                  <a:cubicBezTo>
                    <a:pt x="1503784" y="931311"/>
                    <a:pt x="1440941" y="1096052"/>
                    <a:pt x="1333406" y="1223146"/>
                  </a:cubicBezTo>
                  <a:lnTo>
                    <a:pt x="170378" y="1223146"/>
                  </a:lnTo>
                  <a:cubicBezTo>
                    <a:pt x="62843" y="1096052"/>
                    <a:pt x="0" y="931311"/>
                    <a:pt x="0" y="751892"/>
                  </a:cubicBezTo>
                  <a:cubicBezTo>
                    <a:pt x="0" y="336634"/>
                    <a:pt x="336634" y="0"/>
                    <a:pt x="751892" y="0"/>
                  </a:cubicBezTo>
                  <a:close/>
                </a:path>
              </a:pathLst>
            </a:cu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矩形 8"/>
            <p:cNvSpPr/>
            <p:nvPr/>
          </p:nvSpPr>
          <p:spPr>
            <a:xfrm>
              <a:off x="2621530" y="2636912"/>
              <a:ext cx="948613" cy="654472"/>
            </a:xfrm>
            <a:custGeom>
              <a:avLst/>
              <a:gdLst/>
              <a:ahLst/>
              <a:cxnLst/>
              <a:rect l="l" t="t" r="r" b="b"/>
              <a:pathLst>
                <a:path w="948613" h="654472">
                  <a:moveTo>
                    <a:pt x="474307" y="0"/>
                  </a:moveTo>
                  <a:lnTo>
                    <a:pt x="948613" y="327236"/>
                  </a:lnTo>
                  <a:lnTo>
                    <a:pt x="948613" y="654472"/>
                  </a:lnTo>
                  <a:lnTo>
                    <a:pt x="0" y="654472"/>
                  </a:lnTo>
                  <a:lnTo>
                    <a:pt x="0" y="327236"/>
                  </a:lnTo>
                  <a:close/>
                </a:path>
              </a:pathLst>
            </a:cu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TextBox 9"/>
            <p:cNvSpPr txBox="1"/>
            <p:nvPr/>
          </p:nvSpPr>
          <p:spPr>
            <a:xfrm>
              <a:off x="2796380" y="2830994"/>
              <a:ext cx="598911" cy="400110"/>
            </a:xfrm>
            <a:prstGeom prst="rect">
              <a:avLst/>
            </a:prstGeom>
            <a:noFill/>
          </p:spPr>
          <p:txBody>
            <a:bodyPr wrap="square" rtlCol="0">
              <a:spAutoFit/>
            </a:bodyPr>
            <a:lstStyle/>
            <a:p>
              <a:pPr algn="ctr"/>
              <a:r>
                <a:rPr lang="en-US" altLang="zh-CN" sz="2000" dirty="0">
                  <a:solidFill>
                    <a:srgbClr val="C00000"/>
                  </a:solidFill>
                  <a:latin typeface="Impact" panose="020B0806030902050204" pitchFamily="34" charset="0"/>
                </a:rPr>
                <a:t>02</a:t>
              </a:r>
              <a:endParaRPr lang="zh-CN" altLang="en-US" sz="2000" dirty="0">
                <a:solidFill>
                  <a:srgbClr val="C00000"/>
                </a:solidFill>
                <a:latin typeface="Impact" panose="020B0806030902050204" pitchFamily="34" charset="0"/>
              </a:endParaRPr>
            </a:p>
          </p:txBody>
        </p:sp>
        <p:sp>
          <p:nvSpPr>
            <p:cNvPr id="201" name="TextBox 10"/>
            <p:cNvSpPr txBox="1"/>
            <p:nvPr/>
          </p:nvSpPr>
          <p:spPr>
            <a:xfrm>
              <a:off x="2708953" y="2034638"/>
              <a:ext cx="773761" cy="707886"/>
            </a:xfrm>
            <a:prstGeom prst="rect">
              <a:avLst/>
            </a:prstGeom>
            <a:noFill/>
          </p:spPr>
          <p:txBody>
            <a:bodyPr wrap="square" rtlCol="0">
              <a:spAutoFit/>
            </a:bodyPr>
            <a:lstStyle/>
            <a:p>
              <a:pPr algn="ctr"/>
              <a:r>
                <a:rPr lang="zh-CN" altLang="en-US" sz="2000" b="1" dirty="0">
                  <a:solidFill>
                    <a:srgbClr val="C00000"/>
                  </a:solidFill>
                  <a:latin typeface="微软雅黑" panose="020B0503020204020204" pitchFamily="34" charset="-122"/>
                  <a:ea typeface="微软雅黑" panose="020B0503020204020204" pitchFamily="34" charset="-122"/>
                </a:rPr>
                <a:t>核心产品</a:t>
              </a:r>
            </a:p>
          </p:txBody>
        </p:sp>
      </p:grpSp>
      <p:grpSp>
        <p:nvGrpSpPr>
          <p:cNvPr id="202" name="原创设计师QQ598969553           _16"/>
          <p:cNvGrpSpPr/>
          <p:nvPr/>
        </p:nvGrpSpPr>
        <p:grpSpPr>
          <a:xfrm>
            <a:off x="6176962" y="3829239"/>
            <a:ext cx="1800200" cy="1662584"/>
            <a:chOff x="2195736" y="1628800"/>
            <a:chExt cx="1800200" cy="1662584"/>
          </a:xfrm>
        </p:grpSpPr>
        <p:sp>
          <p:nvSpPr>
            <p:cNvPr id="203" name="椭圆 1"/>
            <p:cNvSpPr/>
            <p:nvPr/>
          </p:nvSpPr>
          <p:spPr>
            <a:xfrm>
              <a:off x="2195736" y="1628800"/>
              <a:ext cx="1800200" cy="1512168"/>
            </a:xfrm>
            <a:custGeom>
              <a:avLst/>
              <a:gdLst/>
              <a:ahLst/>
              <a:cxnLst/>
              <a:rect l="l" t="t" r="r" b="b"/>
              <a:pathLst>
                <a:path w="1800200" h="1512168">
                  <a:moveTo>
                    <a:pt x="900100" y="0"/>
                  </a:moveTo>
                  <a:cubicBezTo>
                    <a:pt x="1397212" y="0"/>
                    <a:pt x="1800200" y="402988"/>
                    <a:pt x="1800200" y="900100"/>
                  </a:cubicBezTo>
                  <a:cubicBezTo>
                    <a:pt x="1800200" y="1137298"/>
                    <a:pt x="1708450" y="1353067"/>
                    <a:pt x="1556698" y="1512168"/>
                  </a:cubicBezTo>
                  <a:lnTo>
                    <a:pt x="243502" y="1512168"/>
                  </a:lnTo>
                  <a:cubicBezTo>
                    <a:pt x="91750" y="1353067"/>
                    <a:pt x="0" y="1137298"/>
                    <a:pt x="0" y="900100"/>
                  </a:cubicBezTo>
                  <a:cubicBezTo>
                    <a:pt x="0" y="402988"/>
                    <a:pt x="402988" y="0"/>
                    <a:pt x="900100" y="0"/>
                  </a:cubicBez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椭圆 4"/>
            <p:cNvSpPr/>
            <p:nvPr/>
          </p:nvSpPr>
          <p:spPr>
            <a:xfrm>
              <a:off x="2343944" y="1777008"/>
              <a:ext cx="1503784" cy="1223146"/>
            </a:xfrm>
            <a:custGeom>
              <a:avLst/>
              <a:gdLst/>
              <a:ahLst/>
              <a:cxnLst/>
              <a:rect l="l" t="t" r="r" b="b"/>
              <a:pathLst>
                <a:path w="1503784" h="1223146">
                  <a:moveTo>
                    <a:pt x="751892" y="0"/>
                  </a:moveTo>
                  <a:cubicBezTo>
                    <a:pt x="1167150" y="0"/>
                    <a:pt x="1503784" y="336634"/>
                    <a:pt x="1503784" y="751892"/>
                  </a:cubicBezTo>
                  <a:cubicBezTo>
                    <a:pt x="1503784" y="931311"/>
                    <a:pt x="1440941" y="1096052"/>
                    <a:pt x="1333406" y="1223146"/>
                  </a:cubicBezTo>
                  <a:lnTo>
                    <a:pt x="170378" y="1223146"/>
                  </a:lnTo>
                  <a:cubicBezTo>
                    <a:pt x="62843" y="1096052"/>
                    <a:pt x="0" y="931311"/>
                    <a:pt x="0" y="751892"/>
                  </a:cubicBezTo>
                  <a:cubicBezTo>
                    <a:pt x="0" y="336634"/>
                    <a:pt x="336634" y="0"/>
                    <a:pt x="751892" y="0"/>
                  </a:cubicBezTo>
                  <a:close/>
                </a:path>
              </a:pathLst>
            </a:cu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矩形 8"/>
            <p:cNvSpPr/>
            <p:nvPr/>
          </p:nvSpPr>
          <p:spPr>
            <a:xfrm>
              <a:off x="2621530" y="2636912"/>
              <a:ext cx="948613" cy="654472"/>
            </a:xfrm>
            <a:custGeom>
              <a:avLst/>
              <a:gdLst/>
              <a:ahLst/>
              <a:cxnLst/>
              <a:rect l="l" t="t" r="r" b="b"/>
              <a:pathLst>
                <a:path w="948613" h="654472">
                  <a:moveTo>
                    <a:pt x="474307" y="0"/>
                  </a:moveTo>
                  <a:lnTo>
                    <a:pt x="948613" y="327236"/>
                  </a:lnTo>
                  <a:lnTo>
                    <a:pt x="948613" y="654472"/>
                  </a:lnTo>
                  <a:lnTo>
                    <a:pt x="0" y="654472"/>
                  </a:lnTo>
                  <a:lnTo>
                    <a:pt x="0" y="327236"/>
                  </a:lnTo>
                  <a:close/>
                </a:path>
              </a:pathLst>
            </a:cu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TextBox 9"/>
            <p:cNvSpPr txBox="1"/>
            <p:nvPr/>
          </p:nvSpPr>
          <p:spPr>
            <a:xfrm>
              <a:off x="2796380" y="2830994"/>
              <a:ext cx="598911" cy="400110"/>
            </a:xfrm>
            <a:prstGeom prst="rect">
              <a:avLst/>
            </a:prstGeom>
            <a:noFill/>
          </p:spPr>
          <p:txBody>
            <a:bodyPr wrap="square" rtlCol="0">
              <a:spAutoFit/>
            </a:bodyPr>
            <a:lstStyle/>
            <a:p>
              <a:pPr algn="ctr"/>
              <a:r>
                <a:rPr lang="en-US" altLang="zh-CN" sz="2000" dirty="0">
                  <a:solidFill>
                    <a:srgbClr val="C00000"/>
                  </a:solidFill>
                  <a:latin typeface="Impact" panose="020B0806030902050204" pitchFamily="34" charset="0"/>
                </a:rPr>
                <a:t>04</a:t>
              </a:r>
              <a:endParaRPr lang="zh-CN" altLang="en-US" sz="2000" dirty="0">
                <a:solidFill>
                  <a:srgbClr val="C00000"/>
                </a:solidFill>
                <a:latin typeface="Impact" panose="020B0806030902050204" pitchFamily="34" charset="0"/>
              </a:endParaRPr>
            </a:p>
          </p:txBody>
        </p:sp>
        <p:sp>
          <p:nvSpPr>
            <p:cNvPr id="207" name="TextBox 10"/>
            <p:cNvSpPr txBox="1"/>
            <p:nvPr/>
          </p:nvSpPr>
          <p:spPr>
            <a:xfrm>
              <a:off x="2708953" y="2034638"/>
              <a:ext cx="773761" cy="707886"/>
            </a:xfrm>
            <a:prstGeom prst="rect">
              <a:avLst/>
            </a:prstGeom>
            <a:noFill/>
          </p:spPr>
          <p:txBody>
            <a:bodyPr wrap="square" rtlCol="0">
              <a:spAutoFit/>
            </a:bodyPr>
            <a:lstStyle/>
            <a:p>
              <a:pPr algn="ctr"/>
              <a:r>
                <a:rPr lang="zh-CN" altLang="en-US" sz="2000" b="1" dirty="0">
                  <a:solidFill>
                    <a:srgbClr val="C00000"/>
                  </a:solidFill>
                  <a:latin typeface="微软雅黑" panose="020B0503020204020204" pitchFamily="34" charset="-122"/>
                  <a:ea typeface="微软雅黑" panose="020B0503020204020204" pitchFamily="34" charset="-122"/>
                </a:rPr>
                <a:t>核心产品</a:t>
              </a:r>
            </a:p>
          </p:txBody>
        </p:sp>
      </p:grpSp>
      <p:sp>
        <p:nvSpPr>
          <p:cNvPr id="209" name="原创设计师QQ598969553           _17"/>
          <p:cNvSpPr txBox="1"/>
          <p:nvPr/>
        </p:nvSpPr>
        <p:spPr>
          <a:xfrm>
            <a:off x="8706138" y="2785367"/>
            <a:ext cx="2327736" cy="338554"/>
          </a:xfrm>
          <a:prstGeom prst="rect">
            <a:avLst/>
          </a:prstGeom>
          <a:noFill/>
        </p:spPr>
        <p:txBody>
          <a:bodyPr wrap="square" rtlCol="0">
            <a:spAutoFit/>
          </a:bodyPr>
          <a:lstStyle/>
          <a:p>
            <a:pPr algn="r"/>
            <a:r>
              <a:rPr lang="zh-CN" altLang="en-US" sz="1600" b="1" dirty="0">
                <a:solidFill>
                  <a:srgbClr val="C00000"/>
                </a:solidFill>
                <a:latin typeface="微软雅黑" panose="020B0503020204020204" pitchFamily="34" charset="-122"/>
                <a:ea typeface="微软雅黑" panose="020B0503020204020204" pitchFamily="34" charset="-122"/>
              </a:rPr>
              <a:t>单击此处添加标题</a:t>
            </a:r>
          </a:p>
        </p:txBody>
      </p:sp>
      <p:sp>
        <p:nvSpPr>
          <p:cNvPr id="210" name="原创设计师QQ598969553           _18"/>
          <p:cNvSpPr txBox="1"/>
          <p:nvPr/>
        </p:nvSpPr>
        <p:spPr>
          <a:xfrm>
            <a:off x="8008360" y="3022483"/>
            <a:ext cx="3061079" cy="738664"/>
          </a:xfrm>
          <a:prstGeom prst="rect">
            <a:avLst/>
          </a:prstGeom>
          <a:noFill/>
        </p:spPr>
        <p:txBody>
          <a:bodyPr wrap="square" rtlCol="0">
            <a:spAutoFit/>
          </a:bodyPr>
          <a:lstStyle/>
          <a:p>
            <a:pPr algn="r">
              <a:lnSpc>
                <a:spcPct val="150000"/>
              </a:lnSpc>
            </a:pPr>
            <a:r>
              <a:rPr lang="zh-CN" altLang="en-US" sz="14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sp>
        <p:nvSpPr>
          <p:cNvPr id="211" name="原创设计师QQ598969553           _19"/>
          <p:cNvSpPr>
            <a:spLocks noEditPoints="1"/>
          </p:cNvSpPr>
          <p:nvPr/>
        </p:nvSpPr>
        <p:spPr bwMode="auto">
          <a:xfrm>
            <a:off x="10602969" y="2316118"/>
            <a:ext cx="304007" cy="304800"/>
          </a:xfrm>
          <a:custGeom>
            <a:avLst/>
            <a:gdLst>
              <a:gd name="T0" fmla="*/ 179 w 383"/>
              <a:gd name="T1" fmla="*/ 51 h 384"/>
              <a:gd name="T2" fmla="*/ 167 w 383"/>
              <a:gd name="T3" fmla="*/ 71 h 384"/>
              <a:gd name="T4" fmla="*/ 179 w 383"/>
              <a:gd name="T5" fmla="*/ 93 h 384"/>
              <a:gd name="T6" fmla="*/ 203 w 383"/>
              <a:gd name="T7" fmla="*/ 93 h 384"/>
              <a:gd name="T8" fmla="*/ 216 w 383"/>
              <a:gd name="T9" fmla="*/ 71 h 384"/>
              <a:gd name="T10" fmla="*/ 203 w 383"/>
              <a:gd name="T11" fmla="*/ 51 h 384"/>
              <a:gd name="T12" fmla="*/ 192 w 383"/>
              <a:gd name="T13" fmla="*/ 0 h 384"/>
              <a:gd name="T14" fmla="*/ 201 w 383"/>
              <a:gd name="T15" fmla="*/ 0 h 384"/>
              <a:gd name="T16" fmla="*/ 238 w 383"/>
              <a:gd name="T17" fmla="*/ 18 h 384"/>
              <a:gd name="T18" fmla="*/ 261 w 383"/>
              <a:gd name="T19" fmla="*/ 50 h 384"/>
              <a:gd name="T20" fmla="*/ 259 w 383"/>
              <a:gd name="T21" fmla="*/ 94 h 384"/>
              <a:gd name="T22" fmla="*/ 234 w 383"/>
              <a:gd name="T23" fmla="*/ 129 h 384"/>
              <a:gd name="T24" fmla="*/ 216 w 383"/>
              <a:gd name="T25" fmla="*/ 168 h 384"/>
              <a:gd name="T26" fmla="*/ 252 w 383"/>
              <a:gd name="T27" fmla="*/ 171 h 384"/>
              <a:gd name="T28" fmla="*/ 263 w 383"/>
              <a:gd name="T29" fmla="*/ 191 h 384"/>
              <a:gd name="T30" fmla="*/ 252 w 383"/>
              <a:gd name="T31" fmla="*/ 213 h 384"/>
              <a:gd name="T32" fmla="*/ 216 w 383"/>
              <a:gd name="T33" fmla="*/ 216 h 384"/>
              <a:gd name="T34" fmla="*/ 246 w 383"/>
              <a:gd name="T35" fmla="*/ 325 h 384"/>
              <a:gd name="T36" fmla="*/ 296 w 383"/>
              <a:gd name="T37" fmla="*/ 291 h 384"/>
              <a:gd name="T38" fmla="*/ 327 w 383"/>
              <a:gd name="T39" fmla="*/ 240 h 384"/>
              <a:gd name="T40" fmla="*/ 383 w 383"/>
              <a:gd name="T41" fmla="*/ 144 h 384"/>
              <a:gd name="T42" fmla="*/ 379 w 383"/>
              <a:gd name="T43" fmla="*/ 230 h 384"/>
              <a:gd name="T44" fmla="*/ 351 w 383"/>
              <a:gd name="T45" fmla="*/ 299 h 384"/>
              <a:gd name="T46" fmla="*/ 299 w 383"/>
              <a:gd name="T47" fmla="*/ 351 h 384"/>
              <a:gd name="T48" fmla="*/ 231 w 383"/>
              <a:gd name="T49" fmla="*/ 380 h 384"/>
              <a:gd name="T50" fmla="*/ 153 w 383"/>
              <a:gd name="T51" fmla="*/ 380 h 384"/>
              <a:gd name="T52" fmla="*/ 85 w 383"/>
              <a:gd name="T53" fmla="*/ 351 h 384"/>
              <a:gd name="T54" fmla="*/ 32 w 383"/>
              <a:gd name="T55" fmla="*/ 299 h 384"/>
              <a:gd name="T56" fmla="*/ 3 w 383"/>
              <a:gd name="T57" fmla="*/ 230 h 384"/>
              <a:gd name="T58" fmla="*/ 0 w 383"/>
              <a:gd name="T59" fmla="*/ 144 h 384"/>
              <a:gd name="T60" fmla="*/ 56 w 383"/>
              <a:gd name="T61" fmla="*/ 240 h 384"/>
              <a:gd name="T62" fmla="*/ 88 w 383"/>
              <a:gd name="T63" fmla="*/ 291 h 384"/>
              <a:gd name="T64" fmla="*/ 138 w 383"/>
              <a:gd name="T65" fmla="*/ 325 h 384"/>
              <a:gd name="T66" fmla="*/ 167 w 383"/>
              <a:gd name="T67" fmla="*/ 216 h 384"/>
              <a:gd name="T68" fmla="*/ 132 w 383"/>
              <a:gd name="T69" fmla="*/ 213 h 384"/>
              <a:gd name="T70" fmla="*/ 120 w 383"/>
              <a:gd name="T71" fmla="*/ 191 h 384"/>
              <a:gd name="T72" fmla="*/ 132 w 383"/>
              <a:gd name="T73" fmla="*/ 171 h 384"/>
              <a:gd name="T74" fmla="*/ 167 w 383"/>
              <a:gd name="T75" fmla="*/ 168 h 384"/>
              <a:gd name="T76" fmla="*/ 148 w 383"/>
              <a:gd name="T77" fmla="*/ 129 h 384"/>
              <a:gd name="T78" fmla="*/ 123 w 383"/>
              <a:gd name="T79" fmla="*/ 94 h 384"/>
              <a:gd name="T80" fmla="*/ 122 w 383"/>
              <a:gd name="T81" fmla="*/ 50 h 384"/>
              <a:gd name="T82" fmla="*/ 145 w 383"/>
              <a:gd name="T83" fmla="*/ 18 h 384"/>
              <a:gd name="T84" fmla="*/ 182 w 383"/>
              <a:gd name="T85" fmla="*/ 0 h 384"/>
              <a:gd name="T86" fmla="*/ 192 w 383"/>
              <a:gd name="T87"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3" h="384">
                <a:moveTo>
                  <a:pt x="192" y="48"/>
                </a:moveTo>
                <a:lnTo>
                  <a:pt x="179" y="51"/>
                </a:lnTo>
                <a:lnTo>
                  <a:pt x="171" y="59"/>
                </a:lnTo>
                <a:lnTo>
                  <a:pt x="167" y="71"/>
                </a:lnTo>
                <a:lnTo>
                  <a:pt x="171" y="84"/>
                </a:lnTo>
                <a:lnTo>
                  <a:pt x="179" y="93"/>
                </a:lnTo>
                <a:lnTo>
                  <a:pt x="192" y="95"/>
                </a:lnTo>
                <a:lnTo>
                  <a:pt x="203" y="93"/>
                </a:lnTo>
                <a:lnTo>
                  <a:pt x="212" y="84"/>
                </a:lnTo>
                <a:lnTo>
                  <a:pt x="216" y="71"/>
                </a:lnTo>
                <a:lnTo>
                  <a:pt x="212" y="59"/>
                </a:lnTo>
                <a:lnTo>
                  <a:pt x="203" y="51"/>
                </a:lnTo>
                <a:lnTo>
                  <a:pt x="192" y="48"/>
                </a:lnTo>
                <a:close/>
                <a:moveTo>
                  <a:pt x="192" y="0"/>
                </a:moveTo>
                <a:lnTo>
                  <a:pt x="197" y="0"/>
                </a:lnTo>
                <a:lnTo>
                  <a:pt x="201" y="0"/>
                </a:lnTo>
                <a:lnTo>
                  <a:pt x="221" y="6"/>
                </a:lnTo>
                <a:lnTo>
                  <a:pt x="238" y="18"/>
                </a:lnTo>
                <a:lnTo>
                  <a:pt x="252" y="33"/>
                </a:lnTo>
                <a:lnTo>
                  <a:pt x="261" y="50"/>
                </a:lnTo>
                <a:lnTo>
                  <a:pt x="263" y="71"/>
                </a:lnTo>
                <a:lnTo>
                  <a:pt x="259" y="94"/>
                </a:lnTo>
                <a:lnTo>
                  <a:pt x="249" y="114"/>
                </a:lnTo>
                <a:lnTo>
                  <a:pt x="234" y="129"/>
                </a:lnTo>
                <a:lnTo>
                  <a:pt x="216" y="139"/>
                </a:lnTo>
                <a:lnTo>
                  <a:pt x="216" y="168"/>
                </a:lnTo>
                <a:lnTo>
                  <a:pt x="239" y="168"/>
                </a:lnTo>
                <a:lnTo>
                  <a:pt x="252" y="171"/>
                </a:lnTo>
                <a:lnTo>
                  <a:pt x="261" y="180"/>
                </a:lnTo>
                <a:lnTo>
                  <a:pt x="263" y="191"/>
                </a:lnTo>
                <a:lnTo>
                  <a:pt x="261" y="204"/>
                </a:lnTo>
                <a:lnTo>
                  <a:pt x="252" y="213"/>
                </a:lnTo>
                <a:lnTo>
                  <a:pt x="239" y="216"/>
                </a:lnTo>
                <a:lnTo>
                  <a:pt x="216" y="216"/>
                </a:lnTo>
                <a:lnTo>
                  <a:pt x="216" y="334"/>
                </a:lnTo>
                <a:lnTo>
                  <a:pt x="246" y="325"/>
                </a:lnTo>
                <a:lnTo>
                  <a:pt x="272" y="310"/>
                </a:lnTo>
                <a:lnTo>
                  <a:pt x="296" y="291"/>
                </a:lnTo>
                <a:lnTo>
                  <a:pt x="314" y="268"/>
                </a:lnTo>
                <a:lnTo>
                  <a:pt x="327" y="240"/>
                </a:lnTo>
                <a:lnTo>
                  <a:pt x="288" y="240"/>
                </a:lnTo>
                <a:lnTo>
                  <a:pt x="383" y="144"/>
                </a:lnTo>
                <a:lnTo>
                  <a:pt x="383" y="191"/>
                </a:lnTo>
                <a:lnTo>
                  <a:pt x="379" y="230"/>
                </a:lnTo>
                <a:lnTo>
                  <a:pt x="368" y="266"/>
                </a:lnTo>
                <a:lnTo>
                  <a:pt x="351" y="299"/>
                </a:lnTo>
                <a:lnTo>
                  <a:pt x="327" y="328"/>
                </a:lnTo>
                <a:lnTo>
                  <a:pt x="299" y="351"/>
                </a:lnTo>
                <a:lnTo>
                  <a:pt x="267" y="369"/>
                </a:lnTo>
                <a:lnTo>
                  <a:pt x="231" y="380"/>
                </a:lnTo>
                <a:lnTo>
                  <a:pt x="192" y="384"/>
                </a:lnTo>
                <a:lnTo>
                  <a:pt x="153" y="380"/>
                </a:lnTo>
                <a:lnTo>
                  <a:pt x="117" y="369"/>
                </a:lnTo>
                <a:lnTo>
                  <a:pt x="85" y="351"/>
                </a:lnTo>
                <a:lnTo>
                  <a:pt x="56" y="328"/>
                </a:lnTo>
                <a:lnTo>
                  <a:pt x="32" y="299"/>
                </a:lnTo>
                <a:lnTo>
                  <a:pt x="15" y="266"/>
                </a:lnTo>
                <a:lnTo>
                  <a:pt x="3" y="230"/>
                </a:lnTo>
                <a:lnTo>
                  <a:pt x="0" y="191"/>
                </a:lnTo>
                <a:lnTo>
                  <a:pt x="0" y="144"/>
                </a:lnTo>
                <a:lnTo>
                  <a:pt x="96" y="240"/>
                </a:lnTo>
                <a:lnTo>
                  <a:pt x="56" y="240"/>
                </a:lnTo>
                <a:lnTo>
                  <a:pt x="70" y="268"/>
                </a:lnTo>
                <a:lnTo>
                  <a:pt x="88" y="291"/>
                </a:lnTo>
                <a:lnTo>
                  <a:pt x="111" y="310"/>
                </a:lnTo>
                <a:lnTo>
                  <a:pt x="138" y="325"/>
                </a:lnTo>
                <a:lnTo>
                  <a:pt x="167" y="334"/>
                </a:lnTo>
                <a:lnTo>
                  <a:pt x="167" y="216"/>
                </a:lnTo>
                <a:lnTo>
                  <a:pt x="143" y="216"/>
                </a:lnTo>
                <a:lnTo>
                  <a:pt x="132" y="213"/>
                </a:lnTo>
                <a:lnTo>
                  <a:pt x="123" y="204"/>
                </a:lnTo>
                <a:lnTo>
                  <a:pt x="120" y="191"/>
                </a:lnTo>
                <a:lnTo>
                  <a:pt x="123" y="180"/>
                </a:lnTo>
                <a:lnTo>
                  <a:pt x="132" y="171"/>
                </a:lnTo>
                <a:lnTo>
                  <a:pt x="143" y="168"/>
                </a:lnTo>
                <a:lnTo>
                  <a:pt x="167" y="168"/>
                </a:lnTo>
                <a:lnTo>
                  <a:pt x="167" y="139"/>
                </a:lnTo>
                <a:lnTo>
                  <a:pt x="148" y="129"/>
                </a:lnTo>
                <a:lnTo>
                  <a:pt x="133" y="114"/>
                </a:lnTo>
                <a:lnTo>
                  <a:pt x="123" y="94"/>
                </a:lnTo>
                <a:lnTo>
                  <a:pt x="120" y="71"/>
                </a:lnTo>
                <a:lnTo>
                  <a:pt x="122" y="50"/>
                </a:lnTo>
                <a:lnTo>
                  <a:pt x="131" y="33"/>
                </a:lnTo>
                <a:lnTo>
                  <a:pt x="145" y="18"/>
                </a:lnTo>
                <a:lnTo>
                  <a:pt x="162" y="6"/>
                </a:lnTo>
                <a:lnTo>
                  <a:pt x="182" y="0"/>
                </a:lnTo>
                <a:lnTo>
                  <a:pt x="187" y="0"/>
                </a:lnTo>
                <a:lnTo>
                  <a:pt x="192" y="0"/>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3" name="原创设计师QQ598969553           _20"/>
          <p:cNvSpPr txBox="1"/>
          <p:nvPr/>
        </p:nvSpPr>
        <p:spPr>
          <a:xfrm>
            <a:off x="8762725" y="4763903"/>
            <a:ext cx="2327736" cy="338554"/>
          </a:xfrm>
          <a:prstGeom prst="rect">
            <a:avLst/>
          </a:prstGeom>
          <a:noFill/>
        </p:spPr>
        <p:txBody>
          <a:bodyPr wrap="square" rtlCol="0">
            <a:spAutoFit/>
          </a:bodyPr>
          <a:lstStyle/>
          <a:p>
            <a:pPr algn="r"/>
            <a:r>
              <a:rPr lang="zh-CN" altLang="en-US" sz="1600" b="1" dirty="0">
                <a:solidFill>
                  <a:srgbClr val="C00000"/>
                </a:solidFill>
                <a:latin typeface="微软雅黑" panose="020B0503020204020204" pitchFamily="34" charset="-122"/>
                <a:ea typeface="微软雅黑" panose="020B0503020204020204" pitchFamily="34" charset="-122"/>
              </a:rPr>
              <a:t>单击此处添加标题</a:t>
            </a:r>
          </a:p>
        </p:txBody>
      </p:sp>
      <p:sp>
        <p:nvSpPr>
          <p:cNvPr id="214" name="原创设计师QQ598969553           _21"/>
          <p:cNvSpPr txBox="1"/>
          <p:nvPr/>
        </p:nvSpPr>
        <p:spPr>
          <a:xfrm>
            <a:off x="8064947" y="5001019"/>
            <a:ext cx="3061079" cy="738664"/>
          </a:xfrm>
          <a:prstGeom prst="rect">
            <a:avLst/>
          </a:prstGeom>
          <a:noFill/>
        </p:spPr>
        <p:txBody>
          <a:bodyPr wrap="square" rtlCol="0">
            <a:spAutoFit/>
          </a:bodyPr>
          <a:lstStyle/>
          <a:p>
            <a:pPr algn="r">
              <a:lnSpc>
                <a:spcPct val="150000"/>
              </a:lnSpc>
            </a:pPr>
            <a:r>
              <a:rPr lang="zh-CN" altLang="en-US" sz="14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sp>
        <p:nvSpPr>
          <p:cNvPr id="215" name="原创设计师QQ598969553           _22"/>
          <p:cNvSpPr>
            <a:spLocks noEditPoints="1"/>
          </p:cNvSpPr>
          <p:nvPr/>
        </p:nvSpPr>
        <p:spPr bwMode="auto">
          <a:xfrm>
            <a:off x="10659556" y="4294654"/>
            <a:ext cx="304007" cy="304800"/>
          </a:xfrm>
          <a:custGeom>
            <a:avLst/>
            <a:gdLst>
              <a:gd name="T0" fmla="*/ 179 w 383"/>
              <a:gd name="T1" fmla="*/ 51 h 384"/>
              <a:gd name="T2" fmla="*/ 167 w 383"/>
              <a:gd name="T3" fmla="*/ 71 h 384"/>
              <a:gd name="T4" fmla="*/ 179 w 383"/>
              <a:gd name="T5" fmla="*/ 93 h 384"/>
              <a:gd name="T6" fmla="*/ 203 w 383"/>
              <a:gd name="T7" fmla="*/ 93 h 384"/>
              <a:gd name="T8" fmla="*/ 216 w 383"/>
              <a:gd name="T9" fmla="*/ 71 h 384"/>
              <a:gd name="T10" fmla="*/ 203 w 383"/>
              <a:gd name="T11" fmla="*/ 51 h 384"/>
              <a:gd name="T12" fmla="*/ 192 w 383"/>
              <a:gd name="T13" fmla="*/ 0 h 384"/>
              <a:gd name="T14" fmla="*/ 201 w 383"/>
              <a:gd name="T15" fmla="*/ 0 h 384"/>
              <a:gd name="T16" fmla="*/ 238 w 383"/>
              <a:gd name="T17" fmla="*/ 18 h 384"/>
              <a:gd name="T18" fmla="*/ 261 w 383"/>
              <a:gd name="T19" fmla="*/ 50 h 384"/>
              <a:gd name="T20" fmla="*/ 259 w 383"/>
              <a:gd name="T21" fmla="*/ 94 h 384"/>
              <a:gd name="T22" fmla="*/ 234 w 383"/>
              <a:gd name="T23" fmla="*/ 129 h 384"/>
              <a:gd name="T24" fmla="*/ 216 w 383"/>
              <a:gd name="T25" fmla="*/ 168 h 384"/>
              <a:gd name="T26" fmla="*/ 252 w 383"/>
              <a:gd name="T27" fmla="*/ 171 h 384"/>
              <a:gd name="T28" fmla="*/ 263 w 383"/>
              <a:gd name="T29" fmla="*/ 191 h 384"/>
              <a:gd name="T30" fmla="*/ 252 w 383"/>
              <a:gd name="T31" fmla="*/ 213 h 384"/>
              <a:gd name="T32" fmla="*/ 216 w 383"/>
              <a:gd name="T33" fmla="*/ 216 h 384"/>
              <a:gd name="T34" fmla="*/ 246 w 383"/>
              <a:gd name="T35" fmla="*/ 325 h 384"/>
              <a:gd name="T36" fmla="*/ 296 w 383"/>
              <a:gd name="T37" fmla="*/ 291 h 384"/>
              <a:gd name="T38" fmla="*/ 327 w 383"/>
              <a:gd name="T39" fmla="*/ 240 h 384"/>
              <a:gd name="T40" fmla="*/ 383 w 383"/>
              <a:gd name="T41" fmla="*/ 144 h 384"/>
              <a:gd name="T42" fmla="*/ 379 w 383"/>
              <a:gd name="T43" fmla="*/ 230 h 384"/>
              <a:gd name="T44" fmla="*/ 351 w 383"/>
              <a:gd name="T45" fmla="*/ 299 h 384"/>
              <a:gd name="T46" fmla="*/ 299 w 383"/>
              <a:gd name="T47" fmla="*/ 351 h 384"/>
              <a:gd name="T48" fmla="*/ 231 w 383"/>
              <a:gd name="T49" fmla="*/ 380 h 384"/>
              <a:gd name="T50" fmla="*/ 153 w 383"/>
              <a:gd name="T51" fmla="*/ 380 h 384"/>
              <a:gd name="T52" fmla="*/ 85 w 383"/>
              <a:gd name="T53" fmla="*/ 351 h 384"/>
              <a:gd name="T54" fmla="*/ 32 w 383"/>
              <a:gd name="T55" fmla="*/ 299 h 384"/>
              <a:gd name="T56" fmla="*/ 3 w 383"/>
              <a:gd name="T57" fmla="*/ 230 h 384"/>
              <a:gd name="T58" fmla="*/ 0 w 383"/>
              <a:gd name="T59" fmla="*/ 144 h 384"/>
              <a:gd name="T60" fmla="*/ 56 w 383"/>
              <a:gd name="T61" fmla="*/ 240 h 384"/>
              <a:gd name="T62" fmla="*/ 88 w 383"/>
              <a:gd name="T63" fmla="*/ 291 h 384"/>
              <a:gd name="T64" fmla="*/ 138 w 383"/>
              <a:gd name="T65" fmla="*/ 325 h 384"/>
              <a:gd name="T66" fmla="*/ 167 w 383"/>
              <a:gd name="T67" fmla="*/ 216 h 384"/>
              <a:gd name="T68" fmla="*/ 132 w 383"/>
              <a:gd name="T69" fmla="*/ 213 h 384"/>
              <a:gd name="T70" fmla="*/ 120 w 383"/>
              <a:gd name="T71" fmla="*/ 191 h 384"/>
              <a:gd name="T72" fmla="*/ 132 w 383"/>
              <a:gd name="T73" fmla="*/ 171 h 384"/>
              <a:gd name="T74" fmla="*/ 167 w 383"/>
              <a:gd name="T75" fmla="*/ 168 h 384"/>
              <a:gd name="T76" fmla="*/ 148 w 383"/>
              <a:gd name="T77" fmla="*/ 129 h 384"/>
              <a:gd name="T78" fmla="*/ 123 w 383"/>
              <a:gd name="T79" fmla="*/ 94 h 384"/>
              <a:gd name="T80" fmla="*/ 122 w 383"/>
              <a:gd name="T81" fmla="*/ 50 h 384"/>
              <a:gd name="T82" fmla="*/ 145 w 383"/>
              <a:gd name="T83" fmla="*/ 18 h 384"/>
              <a:gd name="T84" fmla="*/ 182 w 383"/>
              <a:gd name="T85" fmla="*/ 0 h 384"/>
              <a:gd name="T86" fmla="*/ 192 w 383"/>
              <a:gd name="T87"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3" h="384">
                <a:moveTo>
                  <a:pt x="192" y="48"/>
                </a:moveTo>
                <a:lnTo>
                  <a:pt x="179" y="51"/>
                </a:lnTo>
                <a:lnTo>
                  <a:pt x="171" y="59"/>
                </a:lnTo>
                <a:lnTo>
                  <a:pt x="167" y="71"/>
                </a:lnTo>
                <a:lnTo>
                  <a:pt x="171" y="84"/>
                </a:lnTo>
                <a:lnTo>
                  <a:pt x="179" y="93"/>
                </a:lnTo>
                <a:lnTo>
                  <a:pt x="192" y="95"/>
                </a:lnTo>
                <a:lnTo>
                  <a:pt x="203" y="93"/>
                </a:lnTo>
                <a:lnTo>
                  <a:pt x="212" y="84"/>
                </a:lnTo>
                <a:lnTo>
                  <a:pt x="216" y="71"/>
                </a:lnTo>
                <a:lnTo>
                  <a:pt x="212" y="59"/>
                </a:lnTo>
                <a:lnTo>
                  <a:pt x="203" y="51"/>
                </a:lnTo>
                <a:lnTo>
                  <a:pt x="192" y="48"/>
                </a:lnTo>
                <a:close/>
                <a:moveTo>
                  <a:pt x="192" y="0"/>
                </a:moveTo>
                <a:lnTo>
                  <a:pt x="197" y="0"/>
                </a:lnTo>
                <a:lnTo>
                  <a:pt x="201" y="0"/>
                </a:lnTo>
                <a:lnTo>
                  <a:pt x="221" y="6"/>
                </a:lnTo>
                <a:lnTo>
                  <a:pt x="238" y="18"/>
                </a:lnTo>
                <a:lnTo>
                  <a:pt x="252" y="33"/>
                </a:lnTo>
                <a:lnTo>
                  <a:pt x="261" y="50"/>
                </a:lnTo>
                <a:lnTo>
                  <a:pt x="263" y="71"/>
                </a:lnTo>
                <a:lnTo>
                  <a:pt x="259" y="94"/>
                </a:lnTo>
                <a:lnTo>
                  <a:pt x="249" y="114"/>
                </a:lnTo>
                <a:lnTo>
                  <a:pt x="234" y="129"/>
                </a:lnTo>
                <a:lnTo>
                  <a:pt x="216" y="139"/>
                </a:lnTo>
                <a:lnTo>
                  <a:pt x="216" y="168"/>
                </a:lnTo>
                <a:lnTo>
                  <a:pt x="239" y="168"/>
                </a:lnTo>
                <a:lnTo>
                  <a:pt x="252" y="171"/>
                </a:lnTo>
                <a:lnTo>
                  <a:pt x="261" y="180"/>
                </a:lnTo>
                <a:lnTo>
                  <a:pt x="263" y="191"/>
                </a:lnTo>
                <a:lnTo>
                  <a:pt x="261" y="204"/>
                </a:lnTo>
                <a:lnTo>
                  <a:pt x="252" y="213"/>
                </a:lnTo>
                <a:lnTo>
                  <a:pt x="239" y="216"/>
                </a:lnTo>
                <a:lnTo>
                  <a:pt x="216" y="216"/>
                </a:lnTo>
                <a:lnTo>
                  <a:pt x="216" y="334"/>
                </a:lnTo>
                <a:lnTo>
                  <a:pt x="246" y="325"/>
                </a:lnTo>
                <a:lnTo>
                  <a:pt x="272" y="310"/>
                </a:lnTo>
                <a:lnTo>
                  <a:pt x="296" y="291"/>
                </a:lnTo>
                <a:lnTo>
                  <a:pt x="314" y="268"/>
                </a:lnTo>
                <a:lnTo>
                  <a:pt x="327" y="240"/>
                </a:lnTo>
                <a:lnTo>
                  <a:pt x="288" y="240"/>
                </a:lnTo>
                <a:lnTo>
                  <a:pt x="383" y="144"/>
                </a:lnTo>
                <a:lnTo>
                  <a:pt x="383" y="191"/>
                </a:lnTo>
                <a:lnTo>
                  <a:pt x="379" y="230"/>
                </a:lnTo>
                <a:lnTo>
                  <a:pt x="368" y="266"/>
                </a:lnTo>
                <a:lnTo>
                  <a:pt x="351" y="299"/>
                </a:lnTo>
                <a:lnTo>
                  <a:pt x="327" y="328"/>
                </a:lnTo>
                <a:lnTo>
                  <a:pt x="299" y="351"/>
                </a:lnTo>
                <a:lnTo>
                  <a:pt x="267" y="369"/>
                </a:lnTo>
                <a:lnTo>
                  <a:pt x="231" y="380"/>
                </a:lnTo>
                <a:lnTo>
                  <a:pt x="192" y="384"/>
                </a:lnTo>
                <a:lnTo>
                  <a:pt x="153" y="380"/>
                </a:lnTo>
                <a:lnTo>
                  <a:pt x="117" y="369"/>
                </a:lnTo>
                <a:lnTo>
                  <a:pt x="85" y="351"/>
                </a:lnTo>
                <a:lnTo>
                  <a:pt x="56" y="328"/>
                </a:lnTo>
                <a:lnTo>
                  <a:pt x="32" y="299"/>
                </a:lnTo>
                <a:lnTo>
                  <a:pt x="15" y="266"/>
                </a:lnTo>
                <a:lnTo>
                  <a:pt x="3" y="230"/>
                </a:lnTo>
                <a:lnTo>
                  <a:pt x="0" y="191"/>
                </a:lnTo>
                <a:lnTo>
                  <a:pt x="0" y="144"/>
                </a:lnTo>
                <a:lnTo>
                  <a:pt x="96" y="240"/>
                </a:lnTo>
                <a:lnTo>
                  <a:pt x="56" y="240"/>
                </a:lnTo>
                <a:lnTo>
                  <a:pt x="70" y="268"/>
                </a:lnTo>
                <a:lnTo>
                  <a:pt x="88" y="291"/>
                </a:lnTo>
                <a:lnTo>
                  <a:pt x="111" y="310"/>
                </a:lnTo>
                <a:lnTo>
                  <a:pt x="138" y="325"/>
                </a:lnTo>
                <a:lnTo>
                  <a:pt x="167" y="334"/>
                </a:lnTo>
                <a:lnTo>
                  <a:pt x="167" y="216"/>
                </a:lnTo>
                <a:lnTo>
                  <a:pt x="143" y="216"/>
                </a:lnTo>
                <a:lnTo>
                  <a:pt x="132" y="213"/>
                </a:lnTo>
                <a:lnTo>
                  <a:pt x="123" y="204"/>
                </a:lnTo>
                <a:lnTo>
                  <a:pt x="120" y="191"/>
                </a:lnTo>
                <a:lnTo>
                  <a:pt x="123" y="180"/>
                </a:lnTo>
                <a:lnTo>
                  <a:pt x="132" y="171"/>
                </a:lnTo>
                <a:lnTo>
                  <a:pt x="143" y="168"/>
                </a:lnTo>
                <a:lnTo>
                  <a:pt x="167" y="168"/>
                </a:lnTo>
                <a:lnTo>
                  <a:pt x="167" y="139"/>
                </a:lnTo>
                <a:lnTo>
                  <a:pt x="148" y="129"/>
                </a:lnTo>
                <a:lnTo>
                  <a:pt x="133" y="114"/>
                </a:lnTo>
                <a:lnTo>
                  <a:pt x="123" y="94"/>
                </a:lnTo>
                <a:lnTo>
                  <a:pt x="120" y="71"/>
                </a:lnTo>
                <a:lnTo>
                  <a:pt x="122" y="50"/>
                </a:lnTo>
                <a:lnTo>
                  <a:pt x="131" y="33"/>
                </a:lnTo>
                <a:lnTo>
                  <a:pt x="145" y="18"/>
                </a:lnTo>
                <a:lnTo>
                  <a:pt x="162" y="6"/>
                </a:lnTo>
                <a:lnTo>
                  <a:pt x="182" y="0"/>
                </a:lnTo>
                <a:lnTo>
                  <a:pt x="187" y="0"/>
                </a:lnTo>
                <a:lnTo>
                  <a:pt x="192" y="0"/>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pic>
        <p:nvPicPr>
          <p:cNvPr id="44"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1227204798"/>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6" presetClass="entr" presetSubtype="21" fill="hold" nodeType="afterEffect">
                                  <p:stCondLst>
                                    <p:cond delay="0"/>
                                  </p:stCondLst>
                                  <p:childTnLst>
                                    <p:set>
                                      <p:cBhvr>
                                        <p:cTn id="15" dur="1" fill="hold">
                                          <p:stCondLst>
                                            <p:cond delay="0"/>
                                          </p:stCondLst>
                                        </p:cTn>
                                        <p:tgtEl>
                                          <p:spTgt spid="146"/>
                                        </p:tgtEl>
                                        <p:attrNameLst>
                                          <p:attrName>style.visibility</p:attrName>
                                        </p:attrNameLst>
                                      </p:cBhvr>
                                      <p:to>
                                        <p:strVal val="visible"/>
                                      </p:to>
                                    </p:set>
                                    <p:animEffect transition="in" filter="barn(inVertical)">
                                      <p:cBhvr>
                                        <p:cTn id="16" dur="500"/>
                                        <p:tgtEl>
                                          <p:spTgt spid="146"/>
                                        </p:tgtEl>
                                      </p:cBhvr>
                                    </p:animEffect>
                                  </p:childTnLst>
                                </p:cTn>
                              </p:par>
                            </p:childTnLst>
                          </p:cTn>
                        </p:par>
                        <p:par>
                          <p:cTn id="17" fill="hold">
                            <p:stCondLst>
                              <p:cond delay="1000"/>
                            </p:stCondLst>
                            <p:childTnLst>
                              <p:par>
                                <p:cTn id="18" presetID="22" presetClass="entr" presetSubtype="2" fill="hold" nodeType="afterEffect">
                                  <p:stCondLst>
                                    <p:cond delay="0"/>
                                  </p:stCondLst>
                                  <p:childTnLst>
                                    <p:set>
                                      <p:cBhvr>
                                        <p:cTn id="19" dur="1" fill="hold">
                                          <p:stCondLst>
                                            <p:cond delay="0"/>
                                          </p:stCondLst>
                                        </p:cTn>
                                        <p:tgtEl>
                                          <p:spTgt spid="176"/>
                                        </p:tgtEl>
                                        <p:attrNameLst>
                                          <p:attrName>style.visibility</p:attrName>
                                        </p:attrNameLst>
                                      </p:cBhvr>
                                      <p:to>
                                        <p:strVal val="visible"/>
                                      </p:to>
                                    </p:set>
                                    <p:animEffect transition="in" filter="wipe(right)">
                                      <p:cBhvr>
                                        <p:cTn id="20" dur="500"/>
                                        <p:tgtEl>
                                          <p:spTgt spid="176"/>
                                        </p:tgtEl>
                                      </p:cBhvr>
                                    </p:animEffect>
                                  </p:childTnLst>
                                </p:cTn>
                              </p:par>
                            </p:childTnLst>
                          </p:cTn>
                        </p:par>
                        <p:par>
                          <p:cTn id="21" fill="hold">
                            <p:stCondLst>
                              <p:cond delay="1500"/>
                            </p:stCondLst>
                            <p:childTnLst>
                              <p:par>
                                <p:cTn id="22" presetID="22" presetClass="entr" presetSubtype="4" fill="hold" grpId="0" nodeType="afterEffect">
                                  <p:stCondLst>
                                    <p:cond delay="0"/>
                                  </p:stCondLst>
                                  <p:childTnLst>
                                    <p:set>
                                      <p:cBhvr>
                                        <p:cTn id="23" dur="1" fill="hold">
                                          <p:stCondLst>
                                            <p:cond delay="0"/>
                                          </p:stCondLst>
                                        </p:cTn>
                                        <p:tgtEl>
                                          <p:spTgt spid="183"/>
                                        </p:tgtEl>
                                        <p:attrNameLst>
                                          <p:attrName>style.visibility</p:attrName>
                                        </p:attrNameLst>
                                      </p:cBhvr>
                                      <p:to>
                                        <p:strVal val="visible"/>
                                      </p:to>
                                    </p:set>
                                    <p:animEffect transition="in" filter="wipe(down)">
                                      <p:cBhvr>
                                        <p:cTn id="24" dur="500"/>
                                        <p:tgtEl>
                                          <p:spTgt spid="18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78"/>
                                        </p:tgtEl>
                                        <p:attrNameLst>
                                          <p:attrName>style.visibility</p:attrName>
                                        </p:attrNameLst>
                                      </p:cBhvr>
                                      <p:to>
                                        <p:strVal val="visible"/>
                                      </p:to>
                                    </p:set>
                                    <p:animEffect transition="in" filter="wipe(down)">
                                      <p:cBhvr>
                                        <p:cTn id="27" dur="500"/>
                                        <p:tgtEl>
                                          <p:spTgt spid="178"/>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77"/>
                                        </p:tgtEl>
                                        <p:attrNameLst>
                                          <p:attrName>style.visibility</p:attrName>
                                        </p:attrNameLst>
                                      </p:cBhvr>
                                      <p:to>
                                        <p:strVal val="visible"/>
                                      </p:to>
                                    </p:set>
                                    <p:animEffect transition="in" filter="wipe(down)">
                                      <p:cBhvr>
                                        <p:cTn id="30" dur="500"/>
                                        <p:tgtEl>
                                          <p:spTgt spid="177"/>
                                        </p:tgtEl>
                                      </p:cBhvr>
                                    </p:animEffect>
                                  </p:childTnLst>
                                </p:cTn>
                              </p:par>
                            </p:childTnLst>
                          </p:cTn>
                        </p:par>
                        <p:par>
                          <p:cTn id="31" fill="hold">
                            <p:stCondLst>
                              <p:cond delay="2000"/>
                            </p:stCondLst>
                            <p:childTnLst>
                              <p:par>
                                <p:cTn id="32" presetID="16" presetClass="entr" presetSubtype="21" fill="hold" nodeType="afterEffect">
                                  <p:stCondLst>
                                    <p:cond delay="0"/>
                                  </p:stCondLst>
                                  <p:childTnLst>
                                    <p:set>
                                      <p:cBhvr>
                                        <p:cTn id="33" dur="1" fill="hold">
                                          <p:stCondLst>
                                            <p:cond delay="0"/>
                                          </p:stCondLst>
                                        </p:cTn>
                                        <p:tgtEl>
                                          <p:spTgt spid="186"/>
                                        </p:tgtEl>
                                        <p:attrNameLst>
                                          <p:attrName>style.visibility</p:attrName>
                                        </p:attrNameLst>
                                      </p:cBhvr>
                                      <p:to>
                                        <p:strVal val="visible"/>
                                      </p:to>
                                    </p:set>
                                    <p:animEffect transition="in" filter="barn(inVertical)">
                                      <p:cBhvr>
                                        <p:cTn id="34" dur="500"/>
                                        <p:tgtEl>
                                          <p:spTgt spid="186"/>
                                        </p:tgtEl>
                                      </p:cBhvr>
                                    </p:animEffect>
                                  </p:childTnLst>
                                </p:cTn>
                              </p:par>
                            </p:childTnLst>
                          </p:cTn>
                        </p:par>
                        <p:par>
                          <p:cTn id="35" fill="hold">
                            <p:stCondLst>
                              <p:cond delay="2500"/>
                            </p:stCondLst>
                            <p:childTnLst>
                              <p:par>
                                <p:cTn id="36" presetID="22" presetClass="entr" presetSubtype="2" fill="hold" nodeType="afterEffect">
                                  <p:stCondLst>
                                    <p:cond delay="0"/>
                                  </p:stCondLst>
                                  <p:childTnLst>
                                    <p:set>
                                      <p:cBhvr>
                                        <p:cTn id="37" dur="1" fill="hold">
                                          <p:stCondLst>
                                            <p:cond delay="0"/>
                                          </p:stCondLst>
                                        </p:cTn>
                                        <p:tgtEl>
                                          <p:spTgt spid="192"/>
                                        </p:tgtEl>
                                        <p:attrNameLst>
                                          <p:attrName>style.visibility</p:attrName>
                                        </p:attrNameLst>
                                      </p:cBhvr>
                                      <p:to>
                                        <p:strVal val="visible"/>
                                      </p:to>
                                    </p:set>
                                    <p:animEffect transition="in" filter="wipe(right)">
                                      <p:cBhvr>
                                        <p:cTn id="38" dur="500"/>
                                        <p:tgtEl>
                                          <p:spTgt spid="192"/>
                                        </p:tgtEl>
                                      </p:cBhvr>
                                    </p:animEffect>
                                  </p:childTnLst>
                                </p:cTn>
                              </p:par>
                            </p:childTnLst>
                          </p:cTn>
                        </p:par>
                        <p:par>
                          <p:cTn id="39" fill="hold">
                            <p:stCondLst>
                              <p:cond delay="3000"/>
                            </p:stCondLst>
                            <p:childTnLst>
                              <p:par>
                                <p:cTn id="40" presetID="22" presetClass="entr" presetSubtype="4" fill="hold" grpId="0" nodeType="afterEffect">
                                  <p:stCondLst>
                                    <p:cond delay="0"/>
                                  </p:stCondLst>
                                  <p:childTnLst>
                                    <p:set>
                                      <p:cBhvr>
                                        <p:cTn id="41" dur="1" fill="hold">
                                          <p:stCondLst>
                                            <p:cond delay="0"/>
                                          </p:stCondLst>
                                        </p:cTn>
                                        <p:tgtEl>
                                          <p:spTgt spid="195"/>
                                        </p:tgtEl>
                                        <p:attrNameLst>
                                          <p:attrName>style.visibility</p:attrName>
                                        </p:attrNameLst>
                                      </p:cBhvr>
                                      <p:to>
                                        <p:strVal val="visible"/>
                                      </p:to>
                                    </p:set>
                                    <p:animEffect transition="in" filter="wipe(down)">
                                      <p:cBhvr>
                                        <p:cTn id="42" dur="500"/>
                                        <p:tgtEl>
                                          <p:spTgt spid="195"/>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94"/>
                                        </p:tgtEl>
                                        <p:attrNameLst>
                                          <p:attrName>style.visibility</p:attrName>
                                        </p:attrNameLst>
                                      </p:cBhvr>
                                      <p:to>
                                        <p:strVal val="visible"/>
                                      </p:to>
                                    </p:set>
                                    <p:animEffect transition="in" filter="wipe(down)">
                                      <p:cBhvr>
                                        <p:cTn id="45" dur="500"/>
                                        <p:tgtEl>
                                          <p:spTgt spid="194"/>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93"/>
                                        </p:tgtEl>
                                        <p:attrNameLst>
                                          <p:attrName>style.visibility</p:attrName>
                                        </p:attrNameLst>
                                      </p:cBhvr>
                                      <p:to>
                                        <p:strVal val="visible"/>
                                      </p:to>
                                    </p:set>
                                    <p:animEffect transition="in" filter="wipe(down)">
                                      <p:cBhvr>
                                        <p:cTn id="48" dur="500"/>
                                        <p:tgtEl>
                                          <p:spTgt spid="193"/>
                                        </p:tgtEl>
                                      </p:cBhvr>
                                    </p:animEffect>
                                  </p:childTnLst>
                                </p:cTn>
                              </p:par>
                            </p:childTnLst>
                          </p:cTn>
                        </p:par>
                        <p:par>
                          <p:cTn id="49" fill="hold">
                            <p:stCondLst>
                              <p:cond delay="3500"/>
                            </p:stCondLst>
                            <p:childTnLst>
                              <p:par>
                                <p:cTn id="50" presetID="16" presetClass="entr" presetSubtype="21" fill="hold" nodeType="afterEffect">
                                  <p:stCondLst>
                                    <p:cond delay="0"/>
                                  </p:stCondLst>
                                  <p:childTnLst>
                                    <p:set>
                                      <p:cBhvr>
                                        <p:cTn id="51" dur="1" fill="hold">
                                          <p:stCondLst>
                                            <p:cond delay="0"/>
                                          </p:stCondLst>
                                        </p:cTn>
                                        <p:tgtEl>
                                          <p:spTgt spid="196"/>
                                        </p:tgtEl>
                                        <p:attrNameLst>
                                          <p:attrName>style.visibility</p:attrName>
                                        </p:attrNameLst>
                                      </p:cBhvr>
                                      <p:to>
                                        <p:strVal val="visible"/>
                                      </p:to>
                                    </p:set>
                                    <p:animEffect transition="in" filter="barn(inVertical)">
                                      <p:cBhvr>
                                        <p:cTn id="52" dur="500"/>
                                        <p:tgtEl>
                                          <p:spTgt spid="196"/>
                                        </p:tgtEl>
                                      </p:cBhvr>
                                    </p:animEffect>
                                  </p:childTnLst>
                                </p:cTn>
                              </p:par>
                            </p:childTnLst>
                          </p:cTn>
                        </p:par>
                        <p:par>
                          <p:cTn id="53" fill="hold">
                            <p:stCondLst>
                              <p:cond delay="4500"/>
                            </p:stCondLst>
                            <p:childTnLst>
                              <p:par>
                                <p:cTn id="54" presetID="22" presetClass="entr" presetSubtype="2" fill="hold" nodeType="afterEffect">
                                  <p:stCondLst>
                                    <p:cond delay="0"/>
                                  </p:stCondLst>
                                  <p:childTnLst>
                                    <p:set>
                                      <p:cBhvr>
                                        <p:cTn id="55" dur="1" fill="hold">
                                          <p:stCondLst>
                                            <p:cond delay="0"/>
                                          </p:stCondLst>
                                        </p:cTn>
                                        <p:tgtEl>
                                          <p:spTgt spid="208"/>
                                        </p:tgtEl>
                                        <p:attrNameLst>
                                          <p:attrName>style.visibility</p:attrName>
                                        </p:attrNameLst>
                                      </p:cBhvr>
                                      <p:to>
                                        <p:strVal val="visible"/>
                                      </p:to>
                                    </p:set>
                                    <p:animEffect transition="in" filter="wipe(right)">
                                      <p:cBhvr>
                                        <p:cTn id="56" dur="500"/>
                                        <p:tgtEl>
                                          <p:spTgt spid="208"/>
                                        </p:tgtEl>
                                      </p:cBhvr>
                                    </p:animEffect>
                                  </p:childTnLst>
                                </p:cTn>
                              </p:par>
                            </p:childTnLst>
                          </p:cTn>
                        </p:par>
                        <p:par>
                          <p:cTn id="57" fill="hold">
                            <p:stCondLst>
                              <p:cond delay="5000"/>
                            </p:stCondLst>
                            <p:childTnLst>
                              <p:par>
                                <p:cTn id="58" presetID="22" presetClass="entr" presetSubtype="4" fill="hold" grpId="0" nodeType="afterEffect">
                                  <p:stCondLst>
                                    <p:cond delay="0"/>
                                  </p:stCondLst>
                                  <p:childTnLst>
                                    <p:set>
                                      <p:cBhvr>
                                        <p:cTn id="59" dur="1" fill="hold">
                                          <p:stCondLst>
                                            <p:cond delay="0"/>
                                          </p:stCondLst>
                                        </p:cTn>
                                        <p:tgtEl>
                                          <p:spTgt spid="211"/>
                                        </p:tgtEl>
                                        <p:attrNameLst>
                                          <p:attrName>style.visibility</p:attrName>
                                        </p:attrNameLst>
                                      </p:cBhvr>
                                      <p:to>
                                        <p:strVal val="visible"/>
                                      </p:to>
                                    </p:set>
                                    <p:animEffect transition="in" filter="wipe(down)">
                                      <p:cBhvr>
                                        <p:cTn id="60" dur="500"/>
                                        <p:tgtEl>
                                          <p:spTgt spid="211"/>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10"/>
                                        </p:tgtEl>
                                        <p:attrNameLst>
                                          <p:attrName>style.visibility</p:attrName>
                                        </p:attrNameLst>
                                      </p:cBhvr>
                                      <p:to>
                                        <p:strVal val="visible"/>
                                      </p:to>
                                    </p:set>
                                    <p:animEffect transition="in" filter="wipe(down)">
                                      <p:cBhvr>
                                        <p:cTn id="63" dur="500"/>
                                        <p:tgtEl>
                                          <p:spTgt spid="210"/>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209"/>
                                        </p:tgtEl>
                                        <p:attrNameLst>
                                          <p:attrName>style.visibility</p:attrName>
                                        </p:attrNameLst>
                                      </p:cBhvr>
                                      <p:to>
                                        <p:strVal val="visible"/>
                                      </p:to>
                                    </p:set>
                                    <p:animEffect transition="in" filter="wipe(down)">
                                      <p:cBhvr>
                                        <p:cTn id="66" dur="500"/>
                                        <p:tgtEl>
                                          <p:spTgt spid="209"/>
                                        </p:tgtEl>
                                      </p:cBhvr>
                                    </p:animEffect>
                                  </p:childTnLst>
                                </p:cTn>
                              </p:par>
                            </p:childTnLst>
                          </p:cTn>
                        </p:par>
                        <p:par>
                          <p:cTn id="67" fill="hold">
                            <p:stCondLst>
                              <p:cond delay="5500"/>
                            </p:stCondLst>
                            <p:childTnLst>
                              <p:par>
                                <p:cTn id="68" presetID="16" presetClass="entr" presetSubtype="21" fill="hold" nodeType="afterEffect">
                                  <p:stCondLst>
                                    <p:cond delay="0"/>
                                  </p:stCondLst>
                                  <p:childTnLst>
                                    <p:set>
                                      <p:cBhvr>
                                        <p:cTn id="69" dur="1" fill="hold">
                                          <p:stCondLst>
                                            <p:cond delay="0"/>
                                          </p:stCondLst>
                                        </p:cTn>
                                        <p:tgtEl>
                                          <p:spTgt spid="202"/>
                                        </p:tgtEl>
                                        <p:attrNameLst>
                                          <p:attrName>style.visibility</p:attrName>
                                        </p:attrNameLst>
                                      </p:cBhvr>
                                      <p:to>
                                        <p:strVal val="visible"/>
                                      </p:to>
                                    </p:set>
                                    <p:animEffect transition="in" filter="barn(inVertical)">
                                      <p:cBhvr>
                                        <p:cTn id="70" dur="500"/>
                                        <p:tgtEl>
                                          <p:spTgt spid="202"/>
                                        </p:tgtEl>
                                      </p:cBhvr>
                                    </p:animEffect>
                                  </p:childTnLst>
                                </p:cTn>
                              </p:par>
                            </p:childTnLst>
                          </p:cTn>
                        </p:par>
                        <p:par>
                          <p:cTn id="71" fill="hold">
                            <p:stCondLst>
                              <p:cond delay="6000"/>
                            </p:stCondLst>
                            <p:childTnLst>
                              <p:par>
                                <p:cTn id="72" presetID="22" presetClass="entr" presetSubtype="2" fill="hold" nodeType="afterEffect">
                                  <p:stCondLst>
                                    <p:cond delay="0"/>
                                  </p:stCondLst>
                                  <p:childTnLst>
                                    <p:set>
                                      <p:cBhvr>
                                        <p:cTn id="73" dur="1" fill="hold">
                                          <p:stCondLst>
                                            <p:cond delay="0"/>
                                          </p:stCondLst>
                                        </p:cTn>
                                        <p:tgtEl>
                                          <p:spTgt spid="212"/>
                                        </p:tgtEl>
                                        <p:attrNameLst>
                                          <p:attrName>style.visibility</p:attrName>
                                        </p:attrNameLst>
                                      </p:cBhvr>
                                      <p:to>
                                        <p:strVal val="visible"/>
                                      </p:to>
                                    </p:set>
                                    <p:animEffect transition="in" filter="wipe(right)">
                                      <p:cBhvr>
                                        <p:cTn id="74" dur="500"/>
                                        <p:tgtEl>
                                          <p:spTgt spid="212"/>
                                        </p:tgtEl>
                                      </p:cBhvr>
                                    </p:animEffect>
                                  </p:childTnLst>
                                </p:cTn>
                              </p:par>
                            </p:childTnLst>
                          </p:cTn>
                        </p:par>
                        <p:par>
                          <p:cTn id="75" fill="hold">
                            <p:stCondLst>
                              <p:cond delay="6500"/>
                            </p:stCondLst>
                            <p:childTnLst>
                              <p:par>
                                <p:cTn id="76" presetID="22" presetClass="entr" presetSubtype="4" fill="hold" grpId="0" nodeType="afterEffect">
                                  <p:stCondLst>
                                    <p:cond delay="0"/>
                                  </p:stCondLst>
                                  <p:childTnLst>
                                    <p:set>
                                      <p:cBhvr>
                                        <p:cTn id="77" dur="1" fill="hold">
                                          <p:stCondLst>
                                            <p:cond delay="0"/>
                                          </p:stCondLst>
                                        </p:cTn>
                                        <p:tgtEl>
                                          <p:spTgt spid="215"/>
                                        </p:tgtEl>
                                        <p:attrNameLst>
                                          <p:attrName>style.visibility</p:attrName>
                                        </p:attrNameLst>
                                      </p:cBhvr>
                                      <p:to>
                                        <p:strVal val="visible"/>
                                      </p:to>
                                    </p:set>
                                    <p:animEffect transition="in" filter="wipe(down)">
                                      <p:cBhvr>
                                        <p:cTn id="78" dur="500"/>
                                        <p:tgtEl>
                                          <p:spTgt spid="215"/>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214"/>
                                        </p:tgtEl>
                                        <p:attrNameLst>
                                          <p:attrName>style.visibility</p:attrName>
                                        </p:attrNameLst>
                                      </p:cBhvr>
                                      <p:to>
                                        <p:strVal val="visible"/>
                                      </p:to>
                                    </p:set>
                                    <p:animEffect transition="in" filter="wipe(down)">
                                      <p:cBhvr>
                                        <p:cTn id="81" dur="500"/>
                                        <p:tgtEl>
                                          <p:spTgt spid="214"/>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213"/>
                                        </p:tgtEl>
                                        <p:attrNameLst>
                                          <p:attrName>style.visibility</p:attrName>
                                        </p:attrNameLst>
                                      </p:cBhvr>
                                      <p:to>
                                        <p:strVal val="visible"/>
                                      </p:to>
                                    </p:set>
                                    <p:animEffect transition="in" filter="wipe(down)">
                                      <p:cBhvr>
                                        <p:cTn id="84" dur="500"/>
                                        <p:tgtEl>
                                          <p:spTgt spid="2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77" grpId="0"/>
      <p:bldP spid="178" grpId="0"/>
      <p:bldP spid="183" grpId="0" animBg="1"/>
      <p:bldP spid="193" grpId="0"/>
      <p:bldP spid="194" grpId="0"/>
      <p:bldP spid="195" grpId="0" animBg="1"/>
      <p:bldP spid="209" grpId="0"/>
      <p:bldP spid="210" grpId="0"/>
      <p:bldP spid="211" grpId="0" animBg="1"/>
      <p:bldP spid="213" grpId="0"/>
      <p:bldP spid="214" grpId="0"/>
      <p:bldP spid="2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市场开拓计划</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MARKET DEVELOPMENT PLAN</a:t>
            </a:r>
            <a:endParaRPr lang="zh-CN" altLang="en-US" sz="1600" dirty="0">
              <a:solidFill>
                <a:srgbClr val="C00000"/>
              </a:solidFill>
              <a:latin typeface="微软雅黑" pitchFamily="34" charset="-122"/>
              <a:ea typeface="微软雅黑" pitchFamily="34" charset="-122"/>
            </a:endParaRPr>
          </a:p>
        </p:txBody>
      </p:sp>
      <p:grpSp>
        <p:nvGrpSpPr>
          <p:cNvPr id="43" name="原创设计师QQ598969553           _3"/>
          <p:cNvGrpSpPr/>
          <p:nvPr/>
        </p:nvGrpSpPr>
        <p:grpSpPr>
          <a:xfrm>
            <a:off x="737255" y="1659125"/>
            <a:ext cx="2519511" cy="4606558"/>
            <a:chOff x="817937" y="1659125"/>
            <a:chExt cx="2519511" cy="4606558"/>
          </a:xfrm>
        </p:grpSpPr>
        <p:sp>
          <p:nvSpPr>
            <p:cNvPr id="4" name="圆角矩形 2"/>
            <p:cNvSpPr/>
            <p:nvPr/>
          </p:nvSpPr>
          <p:spPr>
            <a:xfrm>
              <a:off x="817937" y="2883732"/>
              <a:ext cx="2519511" cy="1800200"/>
            </a:xfrm>
            <a:custGeom>
              <a:avLst/>
              <a:gdLst/>
              <a:ahLst/>
              <a:cxnLst/>
              <a:rect l="l" t="t" r="r" b="b"/>
              <a:pathLst>
                <a:path w="2519511" h="1800200">
                  <a:moveTo>
                    <a:pt x="67291" y="0"/>
                  </a:moveTo>
                  <a:lnTo>
                    <a:pt x="831899" y="0"/>
                  </a:lnTo>
                  <a:cubicBezTo>
                    <a:pt x="831899" y="236298"/>
                    <a:pt x="1023457" y="427856"/>
                    <a:pt x="1259755" y="427856"/>
                  </a:cubicBezTo>
                  <a:cubicBezTo>
                    <a:pt x="1496053" y="427856"/>
                    <a:pt x="1687611" y="236298"/>
                    <a:pt x="1687611" y="0"/>
                  </a:cubicBezTo>
                  <a:lnTo>
                    <a:pt x="2452220" y="0"/>
                  </a:lnTo>
                  <a:cubicBezTo>
                    <a:pt x="2489384" y="0"/>
                    <a:pt x="2519511" y="30127"/>
                    <a:pt x="2519511" y="67291"/>
                  </a:cubicBezTo>
                  <a:lnTo>
                    <a:pt x="2519511" y="1732909"/>
                  </a:lnTo>
                  <a:cubicBezTo>
                    <a:pt x="2519511" y="1770073"/>
                    <a:pt x="2489384" y="1800200"/>
                    <a:pt x="2452220" y="1800200"/>
                  </a:cubicBezTo>
                  <a:lnTo>
                    <a:pt x="67291" y="1800200"/>
                  </a:lnTo>
                  <a:cubicBezTo>
                    <a:pt x="30127" y="1800200"/>
                    <a:pt x="0" y="1770073"/>
                    <a:pt x="0" y="1732909"/>
                  </a:cubicBezTo>
                  <a:lnTo>
                    <a:pt x="0" y="67291"/>
                  </a:lnTo>
                  <a:cubicBezTo>
                    <a:pt x="0" y="30127"/>
                    <a:pt x="30127" y="0"/>
                    <a:pt x="67291" y="0"/>
                  </a:cubicBez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33"/>
            <p:cNvSpPr/>
            <p:nvPr/>
          </p:nvSpPr>
          <p:spPr>
            <a:xfrm>
              <a:off x="894137" y="2959932"/>
              <a:ext cx="2367111" cy="1647800"/>
            </a:xfrm>
            <a:custGeom>
              <a:avLst/>
              <a:gdLst/>
              <a:ahLst/>
              <a:cxnLst/>
              <a:rect l="l" t="t" r="r" b="b"/>
              <a:pathLst>
                <a:path w="2367111" h="1647800">
                  <a:moveTo>
                    <a:pt x="61595" y="0"/>
                  </a:moveTo>
                  <a:lnTo>
                    <a:pt x="687181" y="0"/>
                  </a:lnTo>
                  <a:cubicBezTo>
                    <a:pt x="722120" y="242374"/>
                    <a:pt x="931177" y="427856"/>
                    <a:pt x="1183555" y="427856"/>
                  </a:cubicBezTo>
                  <a:cubicBezTo>
                    <a:pt x="1435933" y="427856"/>
                    <a:pt x="1644990" y="242374"/>
                    <a:pt x="1679929" y="0"/>
                  </a:cubicBezTo>
                  <a:lnTo>
                    <a:pt x="2305516" y="0"/>
                  </a:lnTo>
                  <a:cubicBezTo>
                    <a:pt x="2339534" y="0"/>
                    <a:pt x="2367111" y="27577"/>
                    <a:pt x="2367111" y="61595"/>
                  </a:cubicBezTo>
                  <a:lnTo>
                    <a:pt x="2367111" y="1586205"/>
                  </a:lnTo>
                  <a:cubicBezTo>
                    <a:pt x="2367111" y="1620223"/>
                    <a:pt x="2339534" y="1647800"/>
                    <a:pt x="2305516" y="1647800"/>
                  </a:cubicBezTo>
                  <a:lnTo>
                    <a:pt x="61595" y="1647800"/>
                  </a:lnTo>
                  <a:cubicBezTo>
                    <a:pt x="27577" y="1647800"/>
                    <a:pt x="0" y="1620223"/>
                    <a:pt x="0" y="1586205"/>
                  </a:cubicBezTo>
                  <a:lnTo>
                    <a:pt x="0" y="61595"/>
                  </a:lnTo>
                  <a:cubicBezTo>
                    <a:pt x="0" y="27577"/>
                    <a:pt x="27577" y="0"/>
                    <a:pt x="61595" y="0"/>
                  </a:cubicBezTo>
                  <a:close/>
                </a:path>
              </a:pathLst>
            </a:custGeom>
            <a:solidFill>
              <a:schemeClr val="bg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34"/>
            <p:cNvSpPr/>
            <p:nvPr/>
          </p:nvSpPr>
          <p:spPr>
            <a:xfrm>
              <a:off x="1485915" y="1659125"/>
              <a:ext cx="1183555" cy="1008583"/>
            </a:xfrm>
            <a:custGeom>
              <a:avLst/>
              <a:gdLst/>
              <a:ahLst/>
              <a:cxnLst/>
              <a:rect l="l" t="t" r="r" b="b"/>
              <a:pathLst>
                <a:path w="1183555" h="1008583">
                  <a:moveTo>
                    <a:pt x="37701" y="0"/>
                  </a:moveTo>
                  <a:lnTo>
                    <a:pt x="1145854" y="0"/>
                  </a:lnTo>
                  <a:cubicBezTo>
                    <a:pt x="1166676" y="0"/>
                    <a:pt x="1183555" y="16879"/>
                    <a:pt x="1183555" y="37701"/>
                  </a:cubicBezTo>
                  <a:lnTo>
                    <a:pt x="1183555" y="970882"/>
                  </a:lnTo>
                  <a:cubicBezTo>
                    <a:pt x="1183555" y="991704"/>
                    <a:pt x="1166676" y="1008583"/>
                    <a:pt x="1145854" y="1008583"/>
                  </a:cubicBezTo>
                  <a:lnTo>
                    <a:pt x="959151" y="1008583"/>
                  </a:lnTo>
                  <a:cubicBezTo>
                    <a:pt x="886260" y="881458"/>
                    <a:pt x="748910" y="796751"/>
                    <a:pt x="591777" y="796751"/>
                  </a:cubicBezTo>
                  <a:cubicBezTo>
                    <a:pt x="434644" y="796751"/>
                    <a:pt x="297295" y="881458"/>
                    <a:pt x="224403" y="1008583"/>
                  </a:cubicBezTo>
                  <a:lnTo>
                    <a:pt x="37701" y="1008583"/>
                  </a:lnTo>
                  <a:cubicBezTo>
                    <a:pt x="16879" y="1008583"/>
                    <a:pt x="0" y="991704"/>
                    <a:pt x="0" y="970882"/>
                  </a:cubicBezTo>
                  <a:lnTo>
                    <a:pt x="0" y="37701"/>
                  </a:lnTo>
                  <a:cubicBezTo>
                    <a:pt x="0" y="16879"/>
                    <a:pt x="16879" y="0"/>
                    <a:pt x="37701" y="0"/>
                  </a:cubicBez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35"/>
            <p:cNvSpPr/>
            <p:nvPr/>
          </p:nvSpPr>
          <p:spPr>
            <a:xfrm>
              <a:off x="1562115" y="1735325"/>
              <a:ext cx="1031155" cy="856183"/>
            </a:xfrm>
            <a:custGeom>
              <a:avLst/>
              <a:gdLst/>
              <a:ahLst/>
              <a:cxnLst/>
              <a:rect l="l" t="t" r="r" b="b"/>
              <a:pathLst>
                <a:path w="1031155" h="856183">
                  <a:moveTo>
                    <a:pt x="32004" y="0"/>
                  </a:moveTo>
                  <a:lnTo>
                    <a:pt x="999151" y="0"/>
                  </a:lnTo>
                  <a:cubicBezTo>
                    <a:pt x="1016826" y="0"/>
                    <a:pt x="1031155" y="14329"/>
                    <a:pt x="1031155" y="32004"/>
                  </a:cubicBezTo>
                  <a:lnTo>
                    <a:pt x="1031155" y="824179"/>
                  </a:lnTo>
                  <a:cubicBezTo>
                    <a:pt x="1031155" y="841854"/>
                    <a:pt x="1016826" y="856183"/>
                    <a:pt x="999151" y="856183"/>
                  </a:cubicBezTo>
                  <a:lnTo>
                    <a:pt x="924966" y="856183"/>
                  </a:lnTo>
                  <a:cubicBezTo>
                    <a:pt x="834442" y="727684"/>
                    <a:pt x="684741" y="644351"/>
                    <a:pt x="515577" y="644351"/>
                  </a:cubicBezTo>
                  <a:cubicBezTo>
                    <a:pt x="346413" y="644351"/>
                    <a:pt x="196712" y="727684"/>
                    <a:pt x="106188" y="856183"/>
                  </a:cubicBezTo>
                  <a:lnTo>
                    <a:pt x="32004" y="856183"/>
                  </a:lnTo>
                  <a:cubicBezTo>
                    <a:pt x="14329" y="856183"/>
                    <a:pt x="0" y="841854"/>
                    <a:pt x="0" y="824179"/>
                  </a:cubicBezTo>
                  <a:lnTo>
                    <a:pt x="0" y="32004"/>
                  </a:lnTo>
                  <a:cubicBezTo>
                    <a:pt x="0" y="14329"/>
                    <a:pt x="14329" y="0"/>
                    <a:pt x="32004" y="0"/>
                  </a:cubicBez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827523" y="2633563"/>
              <a:ext cx="500337" cy="500337"/>
            </a:xfrm>
            <a:prstGeom prst="ellipse">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933675" y="2739715"/>
              <a:ext cx="288032" cy="288032"/>
            </a:xfrm>
            <a:prstGeom prst="ellips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44"/>
            <p:cNvSpPr txBox="1"/>
            <p:nvPr/>
          </p:nvSpPr>
          <p:spPr>
            <a:xfrm>
              <a:off x="1639880" y="1843499"/>
              <a:ext cx="875619" cy="400110"/>
            </a:xfrm>
            <a:prstGeom prst="rect">
              <a:avLst/>
            </a:prstGeom>
            <a:noFill/>
          </p:spPr>
          <p:txBody>
            <a:bodyPr wrap="square" rtlCol="0">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rPr>
                <a:t>2015</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1" name="TextBox 45"/>
            <p:cNvSpPr txBox="1"/>
            <p:nvPr/>
          </p:nvSpPr>
          <p:spPr>
            <a:xfrm>
              <a:off x="1047316" y="3501430"/>
              <a:ext cx="2060752" cy="338554"/>
            </a:xfrm>
            <a:prstGeom prst="rect">
              <a:avLst/>
            </a:prstGeom>
            <a:noFill/>
          </p:spPr>
          <p:txBody>
            <a:bodyPr wrap="square" rtlCol="0">
              <a:spAutoFit/>
            </a:bodyPr>
            <a:lstStyle/>
            <a:p>
              <a:pPr algn="ctr"/>
              <a:r>
                <a:rPr lang="zh-CN" altLang="en-US" sz="1600" b="1" dirty="0">
                  <a:solidFill>
                    <a:srgbClr val="C00000"/>
                  </a:solidFill>
                  <a:latin typeface="微软雅黑" panose="020B0503020204020204" pitchFamily="34" charset="-122"/>
                  <a:ea typeface="微软雅黑" panose="020B0503020204020204" pitchFamily="34" charset="-122"/>
                </a:rPr>
                <a:t>本地市场</a:t>
              </a:r>
            </a:p>
          </p:txBody>
        </p:sp>
        <p:sp>
          <p:nvSpPr>
            <p:cNvPr id="12" name="TextBox 46"/>
            <p:cNvSpPr txBox="1"/>
            <p:nvPr/>
          </p:nvSpPr>
          <p:spPr>
            <a:xfrm>
              <a:off x="939355" y="3783832"/>
              <a:ext cx="2276668" cy="65441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单击此处添加文本单击此处</a:t>
              </a:r>
              <a:endParaRPr lang="en-US" altLang="zh-CN" sz="1200" dirty="0">
                <a:latin typeface="微软雅黑" panose="020B0503020204020204" pitchFamily="34" charset="-122"/>
                <a:ea typeface="微软雅黑" panose="020B0503020204020204" pitchFamily="34" charset="-122"/>
              </a:endParaRPr>
            </a:p>
            <a:p>
              <a:pPr algn="ctr">
                <a:lnSpc>
                  <a:spcPct val="150000"/>
                </a:lnSpc>
              </a:pPr>
              <a:r>
                <a:rPr lang="zh-CN" altLang="en-US" sz="1200" dirty="0">
                  <a:latin typeface="微软雅黑" panose="020B0503020204020204" pitchFamily="34" charset="-122"/>
                  <a:ea typeface="微软雅黑" panose="020B0503020204020204" pitchFamily="34" charset="-122"/>
                </a:rPr>
                <a:t>添加文本单击</a:t>
              </a:r>
              <a:r>
                <a:rPr lang="zh-CN" altLang="en-US" sz="1400" dirty="0">
                  <a:latin typeface="微软雅黑" panose="020B0503020204020204" pitchFamily="34" charset="-122"/>
                  <a:ea typeface="微软雅黑" panose="020B0503020204020204" pitchFamily="34" charset="-122"/>
                </a:rPr>
                <a:t>此处</a:t>
              </a:r>
              <a:r>
                <a:rPr lang="zh-CN" altLang="en-US" sz="1200" dirty="0">
                  <a:latin typeface="微软雅黑" panose="020B0503020204020204" pitchFamily="34" charset="-122"/>
                  <a:ea typeface="微软雅黑" panose="020B0503020204020204" pitchFamily="34" charset="-122"/>
                </a:rPr>
                <a:t>添加文本</a:t>
              </a:r>
            </a:p>
          </p:txBody>
        </p:sp>
        <p:sp>
          <p:nvSpPr>
            <p:cNvPr id="13" name="椭圆 12"/>
            <p:cNvSpPr/>
            <p:nvPr/>
          </p:nvSpPr>
          <p:spPr>
            <a:xfrm>
              <a:off x="1639883" y="5332004"/>
              <a:ext cx="875616" cy="875616"/>
            </a:xfrm>
            <a:prstGeom prst="ellipse">
              <a:avLst/>
            </a:pr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a:stCxn id="13" idx="0"/>
            </p:cNvCxnSpPr>
            <p:nvPr/>
          </p:nvCxnSpPr>
          <p:spPr>
            <a:xfrm flipV="1">
              <a:off x="2077691" y="4683932"/>
              <a:ext cx="1" cy="648072"/>
            </a:xfrm>
            <a:prstGeom prst="line">
              <a:avLst/>
            </a:prstGeom>
            <a:ln>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aphicFrame>
          <p:nvGraphicFramePr>
            <p:cNvPr id="15" name="图表 14"/>
            <p:cNvGraphicFramePr/>
            <p:nvPr>
              <p:extLst/>
            </p:nvPr>
          </p:nvGraphicFramePr>
          <p:xfrm>
            <a:off x="1333885" y="5273941"/>
            <a:ext cx="1487613" cy="991742"/>
          </p:xfrm>
          <a:graphic>
            <a:graphicData uri="http://schemas.openxmlformats.org/drawingml/2006/chart">
              <c:chart xmlns:c="http://schemas.openxmlformats.org/drawingml/2006/chart" xmlns:r="http://schemas.openxmlformats.org/officeDocument/2006/relationships" r:id="rId3"/>
            </a:graphicData>
          </a:graphic>
        </p:graphicFrame>
      </p:grpSp>
      <p:grpSp>
        <p:nvGrpSpPr>
          <p:cNvPr id="44" name="原创设计师QQ598969553           _4"/>
          <p:cNvGrpSpPr/>
          <p:nvPr/>
        </p:nvGrpSpPr>
        <p:grpSpPr>
          <a:xfrm>
            <a:off x="3409945" y="1659125"/>
            <a:ext cx="2519511" cy="4606558"/>
            <a:chOff x="817937" y="1659125"/>
            <a:chExt cx="2519511" cy="4606558"/>
          </a:xfrm>
        </p:grpSpPr>
        <p:sp>
          <p:nvSpPr>
            <p:cNvPr id="45" name="圆角矩形 2"/>
            <p:cNvSpPr/>
            <p:nvPr/>
          </p:nvSpPr>
          <p:spPr>
            <a:xfrm>
              <a:off x="817937" y="2883732"/>
              <a:ext cx="2519511" cy="1800200"/>
            </a:xfrm>
            <a:custGeom>
              <a:avLst/>
              <a:gdLst/>
              <a:ahLst/>
              <a:cxnLst/>
              <a:rect l="l" t="t" r="r" b="b"/>
              <a:pathLst>
                <a:path w="2519511" h="1800200">
                  <a:moveTo>
                    <a:pt x="67291" y="0"/>
                  </a:moveTo>
                  <a:lnTo>
                    <a:pt x="831899" y="0"/>
                  </a:lnTo>
                  <a:cubicBezTo>
                    <a:pt x="831899" y="236298"/>
                    <a:pt x="1023457" y="427856"/>
                    <a:pt x="1259755" y="427856"/>
                  </a:cubicBezTo>
                  <a:cubicBezTo>
                    <a:pt x="1496053" y="427856"/>
                    <a:pt x="1687611" y="236298"/>
                    <a:pt x="1687611" y="0"/>
                  </a:cubicBezTo>
                  <a:lnTo>
                    <a:pt x="2452220" y="0"/>
                  </a:lnTo>
                  <a:cubicBezTo>
                    <a:pt x="2489384" y="0"/>
                    <a:pt x="2519511" y="30127"/>
                    <a:pt x="2519511" y="67291"/>
                  </a:cubicBezTo>
                  <a:lnTo>
                    <a:pt x="2519511" y="1732909"/>
                  </a:lnTo>
                  <a:cubicBezTo>
                    <a:pt x="2519511" y="1770073"/>
                    <a:pt x="2489384" y="1800200"/>
                    <a:pt x="2452220" y="1800200"/>
                  </a:cubicBezTo>
                  <a:lnTo>
                    <a:pt x="67291" y="1800200"/>
                  </a:lnTo>
                  <a:cubicBezTo>
                    <a:pt x="30127" y="1800200"/>
                    <a:pt x="0" y="1770073"/>
                    <a:pt x="0" y="1732909"/>
                  </a:cubicBezTo>
                  <a:lnTo>
                    <a:pt x="0" y="67291"/>
                  </a:lnTo>
                  <a:cubicBezTo>
                    <a:pt x="0" y="30127"/>
                    <a:pt x="30127" y="0"/>
                    <a:pt x="67291" y="0"/>
                  </a:cubicBez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圆角矩形 33"/>
            <p:cNvSpPr/>
            <p:nvPr/>
          </p:nvSpPr>
          <p:spPr>
            <a:xfrm>
              <a:off x="894137" y="2959932"/>
              <a:ext cx="2367111" cy="1647800"/>
            </a:xfrm>
            <a:custGeom>
              <a:avLst/>
              <a:gdLst/>
              <a:ahLst/>
              <a:cxnLst/>
              <a:rect l="l" t="t" r="r" b="b"/>
              <a:pathLst>
                <a:path w="2367111" h="1647800">
                  <a:moveTo>
                    <a:pt x="61595" y="0"/>
                  </a:moveTo>
                  <a:lnTo>
                    <a:pt x="687181" y="0"/>
                  </a:lnTo>
                  <a:cubicBezTo>
                    <a:pt x="722120" y="242374"/>
                    <a:pt x="931177" y="427856"/>
                    <a:pt x="1183555" y="427856"/>
                  </a:cubicBezTo>
                  <a:cubicBezTo>
                    <a:pt x="1435933" y="427856"/>
                    <a:pt x="1644990" y="242374"/>
                    <a:pt x="1679929" y="0"/>
                  </a:cubicBezTo>
                  <a:lnTo>
                    <a:pt x="2305516" y="0"/>
                  </a:lnTo>
                  <a:cubicBezTo>
                    <a:pt x="2339534" y="0"/>
                    <a:pt x="2367111" y="27577"/>
                    <a:pt x="2367111" y="61595"/>
                  </a:cubicBezTo>
                  <a:lnTo>
                    <a:pt x="2367111" y="1586205"/>
                  </a:lnTo>
                  <a:cubicBezTo>
                    <a:pt x="2367111" y="1620223"/>
                    <a:pt x="2339534" y="1647800"/>
                    <a:pt x="2305516" y="1647800"/>
                  </a:cubicBezTo>
                  <a:lnTo>
                    <a:pt x="61595" y="1647800"/>
                  </a:lnTo>
                  <a:cubicBezTo>
                    <a:pt x="27577" y="1647800"/>
                    <a:pt x="0" y="1620223"/>
                    <a:pt x="0" y="1586205"/>
                  </a:cubicBezTo>
                  <a:lnTo>
                    <a:pt x="0" y="61595"/>
                  </a:lnTo>
                  <a:cubicBezTo>
                    <a:pt x="0" y="27577"/>
                    <a:pt x="27577" y="0"/>
                    <a:pt x="61595" y="0"/>
                  </a:cubicBezTo>
                  <a:close/>
                </a:path>
              </a:pathLst>
            </a:custGeom>
            <a:solidFill>
              <a:schemeClr val="bg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圆角矩形 34"/>
            <p:cNvSpPr/>
            <p:nvPr/>
          </p:nvSpPr>
          <p:spPr>
            <a:xfrm>
              <a:off x="1485915" y="1659125"/>
              <a:ext cx="1183555" cy="1008583"/>
            </a:xfrm>
            <a:custGeom>
              <a:avLst/>
              <a:gdLst/>
              <a:ahLst/>
              <a:cxnLst/>
              <a:rect l="l" t="t" r="r" b="b"/>
              <a:pathLst>
                <a:path w="1183555" h="1008583">
                  <a:moveTo>
                    <a:pt x="37701" y="0"/>
                  </a:moveTo>
                  <a:lnTo>
                    <a:pt x="1145854" y="0"/>
                  </a:lnTo>
                  <a:cubicBezTo>
                    <a:pt x="1166676" y="0"/>
                    <a:pt x="1183555" y="16879"/>
                    <a:pt x="1183555" y="37701"/>
                  </a:cubicBezTo>
                  <a:lnTo>
                    <a:pt x="1183555" y="970882"/>
                  </a:lnTo>
                  <a:cubicBezTo>
                    <a:pt x="1183555" y="991704"/>
                    <a:pt x="1166676" y="1008583"/>
                    <a:pt x="1145854" y="1008583"/>
                  </a:cubicBezTo>
                  <a:lnTo>
                    <a:pt x="959151" y="1008583"/>
                  </a:lnTo>
                  <a:cubicBezTo>
                    <a:pt x="886260" y="881458"/>
                    <a:pt x="748910" y="796751"/>
                    <a:pt x="591777" y="796751"/>
                  </a:cubicBezTo>
                  <a:cubicBezTo>
                    <a:pt x="434644" y="796751"/>
                    <a:pt x="297295" y="881458"/>
                    <a:pt x="224403" y="1008583"/>
                  </a:cubicBezTo>
                  <a:lnTo>
                    <a:pt x="37701" y="1008583"/>
                  </a:lnTo>
                  <a:cubicBezTo>
                    <a:pt x="16879" y="1008583"/>
                    <a:pt x="0" y="991704"/>
                    <a:pt x="0" y="970882"/>
                  </a:cubicBezTo>
                  <a:lnTo>
                    <a:pt x="0" y="37701"/>
                  </a:lnTo>
                  <a:cubicBezTo>
                    <a:pt x="0" y="16879"/>
                    <a:pt x="16879" y="0"/>
                    <a:pt x="37701" y="0"/>
                  </a:cubicBez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圆角矩形 35"/>
            <p:cNvSpPr/>
            <p:nvPr/>
          </p:nvSpPr>
          <p:spPr>
            <a:xfrm>
              <a:off x="1562115" y="1735325"/>
              <a:ext cx="1031155" cy="856183"/>
            </a:xfrm>
            <a:custGeom>
              <a:avLst/>
              <a:gdLst/>
              <a:ahLst/>
              <a:cxnLst/>
              <a:rect l="l" t="t" r="r" b="b"/>
              <a:pathLst>
                <a:path w="1031155" h="856183">
                  <a:moveTo>
                    <a:pt x="32004" y="0"/>
                  </a:moveTo>
                  <a:lnTo>
                    <a:pt x="999151" y="0"/>
                  </a:lnTo>
                  <a:cubicBezTo>
                    <a:pt x="1016826" y="0"/>
                    <a:pt x="1031155" y="14329"/>
                    <a:pt x="1031155" y="32004"/>
                  </a:cubicBezTo>
                  <a:lnTo>
                    <a:pt x="1031155" y="824179"/>
                  </a:lnTo>
                  <a:cubicBezTo>
                    <a:pt x="1031155" y="841854"/>
                    <a:pt x="1016826" y="856183"/>
                    <a:pt x="999151" y="856183"/>
                  </a:cubicBezTo>
                  <a:lnTo>
                    <a:pt x="924966" y="856183"/>
                  </a:lnTo>
                  <a:cubicBezTo>
                    <a:pt x="834442" y="727684"/>
                    <a:pt x="684741" y="644351"/>
                    <a:pt x="515577" y="644351"/>
                  </a:cubicBezTo>
                  <a:cubicBezTo>
                    <a:pt x="346413" y="644351"/>
                    <a:pt x="196712" y="727684"/>
                    <a:pt x="106188" y="856183"/>
                  </a:cubicBezTo>
                  <a:lnTo>
                    <a:pt x="32004" y="856183"/>
                  </a:lnTo>
                  <a:cubicBezTo>
                    <a:pt x="14329" y="856183"/>
                    <a:pt x="0" y="841854"/>
                    <a:pt x="0" y="824179"/>
                  </a:cubicBezTo>
                  <a:lnTo>
                    <a:pt x="0" y="32004"/>
                  </a:lnTo>
                  <a:cubicBezTo>
                    <a:pt x="0" y="14329"/>
                    <a:pt x="14329" y="0"/>
                    <a:pt x="32004" y="0"/>
                  </a:cubicBez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827523" y="2633563"/>
              <a:ext cx="500337" cy="500337"/>
            </a:xfrm>
            <a:prstGeom prst="ellipse">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933675" y="2739715"/>
              <a:ext cx="288032" cy="288032"/>
            </a:xfrm>
            <a:prstGeom prst="ellips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TextBox 44"/>
            <p:cNvSpPr txBox="1"/>
            <p:nvPr/>
          </p:nvSpPr>
          <p:spPr>
            <a:xfrm>
              <a:off x="1639880" y="1843499"/>
              <a:ext cx="875619" cy="400110"/>
            </a:xfrm>
            <a:prstGeom prst="rect">
              <a:avLst/>
            </a:prstGeom>
            <a:noFill/>
          </p:spPr>
          <p:txBody>
            <a:bodyPr wrap="square" rtlCol="0">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rPr>
                <a:t>2016</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52" name="TextBox 45"/>
            <p:cNvSpPr txBox="1"/>
            <p:nvPr/>
          </p:nvSpPr>
          <p:spPr>
            <a:xfrm>
              <a:off x="1047316" y="3501430"/>
              <a:ext cx="2060752" cy="338554"/>
            </a:xfrm>
            <a:prstGeom prst="rect">
              <a:avLst/>
            </a:prstGeom>
            <a:noFill/>
          </p:spPr>
          <p:txBody>
            <a:bodyPr wrap="square" rtlCol="0">
              <a:spAutoFit/>
            </a:bodyPr>
            <a:lstStyle/>
            <a:p>
              <a:pPr algn="ctr"/>
              <a:r>
                <a:rPr lang="zh-CN" altLang="en-US" sz="1600" b="1" dirty="0">
                  <a:solidFill>
                    <a:srgbClr val="C00000"/>
                  </a:solidFill>
                  <a:latin typeface="微软雅黑" panose="020B0503020204020204" pitchFamily="34" charset="-122"/>
                  <a:ea typeface="微软雅黑" panose="020B0503020204020204" pitchFamily="34" charset="-122"/>
                </a:rPr>
                <a:t>周边市场</a:t>
              </a:r>
            </a:p>
          </p:txBody>
        </p:sp>
        <p:sp>
          <p:nvSpPr>
            <p:cNvPr id="53" name="TextBox 46"/>
            <p:cNvSpPr txBox="1"/>
            <p:nvPr/>
          </p:nvSpPr>
          <p:spPr>
            <a:xfrm>
              <a:off x="939355" y="3783832"/>
              <a:ext cx="2276668" cy="65441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单击此处添加文本单击此处</a:t>
              </a:r>
              <a:endParaRPr lang="en-US" altLang="zh-CN" sz="1200" dirty="0">
                <a:latin typeface="微软雅黑" panose="020B0503020204020204" pitchFamily="34" charset="-122"/>
                <a:ea typeface="微软雅黑" panose="020B0503020204020204" pitchFamily="34" charset="-122"/>
              </a:endParaRPr>
            </a:p>
            <a:p>
              <a:pPr algn="ctr">
                <a:lnSpc>
                  <a:spcPct val="150000"/>
                </a:lnSpc>
              </a:pPr>
              <a:r>
                <a:rPr lang="zh-CN" altLang="en-US" sz="1200" dirty="0">
                  <a:latin typeface="微软雅黑" panose="020B0503020204020204" pitchFamily="34" charset="-122"/>
                  <a:ea typeface="微软雅黑" panose="020B0503020204020204" pitchFamily="34" charset="-122"/>
                </a:rPr>
                <a:t>添加文本单击</a:t>
              </a:r>
              <a:r>
                <a:rPr lang="zh-CN" altLang="en-US" sz="1400" dirty="0">
                  <a:latin typeface="微软雅黑" panose="020B0503020204020204" pitchFamily="34" charset="-122"/>
                  <a:ea typeface="微软雅黑" panose="020B0503020204020204" pitchFamily="34" charset="-122"/>
                </a:rPr>
                <a:t>此处</a:t>
              </a:r>
              <a:r>
                <a:rPr lang="zh-CN" altLang="en-US" sz="1200" dirty="0">
                  <a:latin typeface="微软雅黑" panose="020B0503020204020204" pitchFamily="34" charset="-122"/>
                  <a:ea typeface="微软雅黑" panose="020B0503020204020204" pitchFamily="34" charset="-122"/>
                </a:rPr>
                <a:t>添加文本</a:t>
              </a:r>
            </a:p>
          </p:txBody>
        </p:sp>
        <p:sp>
          <p:nvSpPr>
            <p:cNvPr id="54" name="椭圆 53"/>
            <p:cNvSpPr/>
            <p:nvPr/>
          </p:nvSpPr>
          <p:spPr>
            <a:xfrm>
              <a:off x="1639883" y="5332004"/>
              <a:ext cx="875616" cy="875616"/>
            </a:xfrm>
            <a:prstGeom prst="ellipse">
              <a:avLst/>
            </a:pr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5" name="直接连接符 54"/>
            <p:cNvCxnSpPr>
              <a:stCxn id="54" idx="0"/>
            </p:cNvCxnSpPr>
            <p:nvPr/>
          </p:nvCxnSpPr>
          <p:spPr>
            <a:xfrm flipV="1">
              <a:off x="2077691" y="4683932"/>
              <a:ext cx="1" cy="648072"/>
            </a:xfrm>
            <a:prstGeom prst="line">
              <a:avLst/>
            </a:prstGeom>
            <a:ln>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aphicFrame>
          <p:nvGraphicFramePr>
            <p:cNvPr id="56" name="图表 55"/>
            <p:cNvGraphicFramePr/>
            <p:nvPr>
              <p:extLst/>
            </p:nvPr>
          </p:nvGraphicFramePr>
          <p:xfrm>
            <a:off x="1333885" y="5273941"/>
            <a:ext cx="1487613" cy="991742"/>
          </p:xfrm>
          <a:graphic>
            <a:graphicData uri="http://schemas.openxmlformats.org/drawingml/2006/chart">
              <c:chart xmlns:c="http://schemas.openxmlformats.org/drawingml/2006/chart" xmlns:r="http://schemas.openxmlformats.org/officeDocument/2006/relationships" r:id="rId4"/>
            </a:graphicData>
          </a:graphic>
        </p:graphicFrame>
      </p:grpSp>
      <p:grpSp>
        <p:nvGrpSpPr>
          <p:cNvPr id="57" name="原创设计师QQ598969553           _5"/>
          <p:cNvGrpSpPr/>
          <p:nvPr/>
        </p:nvGrpSpPr>
        <p:grpSpPr>
          <a:xfrm>
            <a:off x="6073469" y="1659125"/>
            <a:ext cx="2519511" cy="4606558"/>
            <a:chOff x="817937" y="1659125"/>
            <a:chExt cx="2519511" cy="4606558"/>
          </a:xfrm>
        </p:grpSpPr>
        <p:sp>
          <p:nvSpPr>
            <p:cNvPr id="58" name="圆角矩形 2"/>
            <p:cNvSpPr/>
            <p:nvPr/>
          </p:nvSpPr>
          <p:spPr>
            <a:xfrm>
              <a:off x="817937" y="2883732"/>
              <a:ext cx="2519511" cy="1800200"/>
            </a:xfrm>
            <a:custGeom>
              <a:avLst/>
              <a:gdLst/>
              <a:ahLst/>
              <a:cxnLst/>
              <a:rect l="l" t="t" r="r" b="b"/>
              <a:pathLst>
                <a:path w="2519511" h="1800200">
                  <a:moveTo>
                    <a:pt x="67291" y="0"/>
                  </a:moveTo>
                  <a:lnTo>
                    <a:pt x="831899" y="0"/>
                  </a:lnTo>
                  <a:cubicBezTo>
                    <a:pt x="831899" y="236298"/>
                    <a:pt x="1023457" y="427856"/>
                    <a:pt x="1259755" y="427856"/>
                  </a:cubicBezTo>
                  <a:cubicBezTo>
                    <a:pt x="1496053" y="427856"/>
                    <a:pt x="1687611" y="236298"/>
                    <a:pt x="1687611" y="0"/>
                  </a:cubicBezTo>
                  <a:lnTo>
                    <a:pt x="2452220" y="0"/>
                  </a:lnTo>
                  <a:cubicBezTo>
                    <a:pt x="2489384" y="0"/>
                    <a:pt x="2519511" y="30127"/>
                    <a:pt x="2519511" y="67291"/>
                  </a:cubicBezTo>
                  <a:lnTo>
                    <a:pt x="2519511" y="1732909"/>
                  </a:lnTo>
                  <a:cubicBezTo>
                    <a:pt x="2519511" y="1770073"/>
                    <a:pt x="2489384" y="1800200"/>
                    <a:pt x="2452220" y="1800200"/>
                  </a:cubicBezTo>
                  <a:lnTo>
                    <a:pt x="67291" y="1800200"/>
                  </a:lnTo>
                  <a:cubicBezTo>
                    <a:pt x="30127" y="1800200"/>
                    <a:pt x="0" y="1770073"/>
                    <a:pt x="0" y="1732909"/>
                  </a:cubicBezTo>
                  <a:lnTo>
                    <a:pt x="0" y="67291"/>
                  </a:lnTo>
                  <a:cubicBezTo>
                    <a:pt x="0" y="30127"/>
                    <a:pt x="30127" y="0"/>
                    <a:pt x="67291" y="0"/>
                  </a:cubicBez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圆角矩形 33"/>
            <p:cNvSpPr/>
            <p:nvPr/>
          </p:nvSpPr>
          <p:spPr>
            <a:xfrm>
              <a:off x="894137" y="2959932"/>
              <a:ext cx="2367111" cy="1647800"/>
            </a:xfrm>
            <a:custGeom>
              <a:avLst/>
              <a:gdLst/>
              <a:ahLst/>
              <a:cxnLst/>
              <a:rect l="l" t="t" r="r" b="b"/>
              <a:pathLst>
                <a:path w="2367111" h="1647800">
                  <a:moveTo>
                    <a:pt x="61595" y="0"/>
                  </a:moveTo>
                  <a:lnTo>
                    <a:pt x="687181" y="0"/>
                  </a:lnTo>
                  <a:cubicBezTo>
                    <a:pt x="722120" y="242374"/>
                    <a:pt x="931177" y="427856"/>
                    <a:pt x="1183555" y="427856"/>
                  </a:cubicBezTo>
                  <a:cubicBezTo>
                    <a:pt x="1435933" y="427856"/>
                    <a:pt x="1644990" y="242374"/>
                    <a:pt x="1679929" y="0"/>
                  </a:cubicBezTo>
                  <a:lnTo>
                    <a:pt x="2305516" y="0"/>
                  </a:lnTo>
                  <a:cubicBezTo>
                    <a:pt x="2339534" y="0"/>
                    <a:pt x="2367111" y="27577"/>
                    <a:pt x="2367111" y="61595"/>
                  </a:cubicBezTo>
                  <a:lnTo>
                    <a:pt x="2367111" y="1586205"/>
                  </a:lnTo>
                  <a:cubicBezTo>
                    <a:pt x="2367111" y="1620223"/>
                    <a:pt x="2339534" y="1647800"/>
                    <a:pt x="2305516" y="1647800"/>
                  </a:cubicBezTo>
                  <a:lnTo>
                    <a:pt x="61595" y="1647800"/>
                  </a:lnTo>
                  <a:cubicBezTo>
                    <a:pt x="27577" y="1647800"/>
                    <a:pt x="0" y="1620223"/>
                    <a:pt x="0" y="1586205"/>
                  </a:cubicBezTo>
                  <a:lnTo>
                    <a:pt x="0" y="61595"/>
                  </a:lnTo>
                  <a:cubicBezTo>
                    <a:pt x="0" y="27577"/>
                    <a:pt x="27577" y="0"/>
                    <a:pt x="61595" y="0"/>
                  </a:cubicBezTo>
                  <a:close/>
                </a:path>
              </a:pathLst>
            </a:custGeom>
            <a:solidFill>
              <a:schemeClr val="bg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圆角矩形 34"/>
            <p:cNvSpPr/>
            <p:nvPr/>
          </p:nvSpPr>
          <p:spPr>
            <a:xfrm>
              <a:off x="1485915" y="1659125"/>
              <a:ext cx="1183555" cy="1008583"/>
            </a:xfrm>
            <a:custGeom>
              <a:avLst/>
              <a:gdLst/>
              <a:ahLst/>
              <a:cxnLst/>
              <a:rect l="l" t="t" r="r" b="b"/>
              <a:pathLst>
                <a:path w="1183555" h="1008583">
                  <a:moveTo>
                    <a:pt x="37701" y="0"/>
                  </a:moveTo>
                  <a:lnTo>
                    <a:pt x="1145854" y="0"/>
                  </a:lnTo>
                  <a:cubicBezTo>
                    <a:pt x="1166676" y="0"/>
                    <a:pt x="1183555" y="16879"/>
                    <a:pt x="1183555" y="37701"/>
                  </a:cubicBezTo>
                  <a:lnTo>
                    <a:pt x="1183555" y="970882"/>
                  </a:lnTo>
                  <a:cubicBezTo>
                    <a:pt x="1183555" y="991704"/>
                    <a:pt x="1166676" y="1008583"/>
                    <a:pt x="1145854" y="1008583"/>
                  </a:cubicBezTo>
                  <a:lnTo>
                    <a:pt x="959151" y="1008583"/>
                  </a:lnTo>
                  <a:cubicBezTo>
                    <a:pt x="886260" y="881458"/>
                    <a:pt x="748910" y="796751"/>
                    <a:pt x="591777" y="796751"/>
                  </a:cubicBezTo>
                  <a:cubicBezTo>
                    <a:pt x="434644" y="796751"/>
                    <a:pt x="297295" y="881458"/>
                    <a:pt x="224403" y="1008583"/>
                  </a:cubicBezTo>
                  <a:lnTo>
                    <a:pt x="37701" y="1008583"/>
                  </a:lnTo>
                  <a:cubicBezTo>
                    <a:pt x="16879" y="1008583"/>
                    <a:pt x="0" y="991704"/>
                    <a:pt x="0" y="970882"/>
                  </a:cubicBezTo>
                  <a:lnTo>
                    <a:pt x="0" y="37701"/>
                  </a:lnTo>
                  <a:cubicBezTo>
                    <a:pt x="0" y="16879"/>
                    <a:pt x="16879" y="0"/>
                    <a:pt x="37701" y="0"/>
                  </a:cubicBez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35"/>
            <p:cNvSpPr/>
            <p:nvPr/>
          </p:nvSpPr>
          <p:spPr>
            <a:xfrm>
              <a:off x="1562115" y="1735325"/>
              <a:ext cx="1031155" cy="856183"/>
            </a:xfrm>
            <a:custGeom>
              <a:avLst/>
              <a:gdLst/>
              <a:ahLst/>
              <a:cxnLst/>
              <a:rect l="l" t="t" r="r" b="b"/>
              <a:pathLst>
                <a:path w="1031155" h="856183">
                  <a:moveTo>
                    <a:pt x="32004" y="0"/>
                  </a:moveTo>
                  <a:lnTo>
                    <a:pt x="999151" y="0"/>
                  </a:lnTo>
                  <a:cubicBezTo>
                    <a:pt x="1016826" y="0"/>
                    <a:pt x="1031155" y="14329"/>
                    <a:pt x="1031155" y="32004"/>
                  </a:cubicBezTo>
                  <a:lnTo>
                    <a:pt x="1031155" y="824179"/>
                  </a:lnTo>
                  <a:cubicBezTo>
                    <a:pt x="1031155" y="841854"/>
                    <a:pt x="1016826" y="856183"/>
                    <a:pt x="999151" y="856183"/>
                  </a:cubicBezTo>
                  <a:lnTo>
                    <a:pt x="924966" y="856183"/>
                  </a:lnTo>
                  <a:cubicBezTo>
                    <a:pt x="834442" y="727684"/>
                    <a:pt x="684741" y="644351"/>
                    <a:pt x="515577" y="644351"/>
                  </a:cubicBezTo>
                  <a:cubicBezTo>
                    <a:pt x="346413" y="644351"/>
                    <a:pt x="196712" y="727684"/>
                    <a:pt x="106188" y="856183"/>
                  </a:cubicBezTo>
                  <a:lnTo>
                    <a:pt x="32004" y="856183"/>
                  </a:lnTo>
                  <a:cubicBezTo>
                    <a:pt x="14329" y="856183"/>
                    <a:pt x="0" y="841854"/>
                    <a:pt x="0" y="824179"/>
                  </a:cubicBezTo>
                  <a:lnTo>
                    <a:pt x="0" y="32004"/>
                  </a:lnTo>
                  <a:cubicBezTo>
                    <a:pt x="0" y="14329"/>
                    <a:pt x="14329" y="0"/>
                    <a:pt x="32004" y="0"/>
                  </a:cubicBez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1827523" y="2633563"/>
              <a:ext cx="500337" cy="500337"/>
            </a:xfrm>
            <a:prstGeom prst="ellipse">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1933675" y="2739715"/>
              <a:ext cx="288032" cy="288032"/>
            </a:xfrm>
            <a:prstGeom prst="ellips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TextBox 44"/>
            <p:cNvSpPr txBox="1"/>
            <p:nvPr/>
          </p:nvSpPr>
          <p:spPr>
            <a:xfrm>
              <a:off x="1639880" y="1843499"/>
              <a:ext cx="875619" cy="400110"/>
            </a:xfrm>
            <a:prstGeom prst="rect">
              <a:avLst/>
            </a:prstGeom>
            <a:noFill/>
          </p:spPr>
          <p:txBody>
            <a:bodyPr wrap="square" rtlCol="0">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rPr>
                <a:t>2017</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65" name="TextBox 45"/>
            <p:cNvSpPr txBox="1"/>
            <p:nvPr/>
          </p:nvSpPr>
          <p:spPr>
            <a:xfrm>
              <a:off x="1047316" y="3501430"/>
              <a:ext cx="2060752" cy="338554"/>
            </a:xfrm>
            <a:prstGeom prst="rect">
              <a:avLst/>
            </a:prstGeom>
            <a:noFill/>
          </p:spPr>
          <p:txBody>
            <a:bodyPr wrap="square" rtlCol="0">
              <a:spAutoFit/>
            </a:bodyPr>
            <a:lstStyle/>
            <a:p>
              <a:pPr algn="ctr"/>
              <a:r>
                <a:rPr lang="zh-CN" altLang="en-US" sz="1600" b="1" dirty="0">
                  <a:solidFill>
                    <a:srgbClr val="C00000"/>
                  </a:solidFill>
                  <a:latin typeface="微软雅黑" panose="020B0503020204020204" pitchFamily="34" charset="-122"/>
                  <a:ea typeface="微软雅黑" panose="020B0503020204020204" pitchFamily="34" charset="-122"/>
                </a:rPr>
                <a:t>细分市场</a:t>
              </a:r>
            </a:p>
          </p:txBody>
        </p:sp>
        <p:sp>
          <p:nvSpPr>
            <p:cNvPr id="66" name="TextBox 46"/>
            <p:cNvSpPr txBox="1"/>
            <p:nvPr/>
          </p:nvSpPr>
          <p:spPr>
            <a:xfrm>
              <a:off x="939355" y="3783832"/>
              <a:ext cx="2276668" cy="65441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单击此处添加文本单击此处</a:t>
              </a:r>
              <a:endParaRPr lang="en-US" altLang="zh-CN" sz="1200" dirty="0">
                <a:latin typeface="微软雅黑" panose="020B0503020204020204" pitchFamily="34" charset="-122"/>
                <a:ea typeface="微软雅黑" panose="020B0503020204020204" pitchFamily="34" charset="-122"/>
              </a:endParaRPr>
            </a:p>
            <a:p>
              <a:pPr algn="ctr">
                <a:lnSpc>
                  <a:spcPct val="150000"/>
                </a:lnSpc>
              </a:pPr>
              <a:r>
                <a:rPr lang="zh-CN" altLang="en-US" sz="1200" dirty="0">
                  <a:latin typeface="微软雅黑" panose="020B0503020204020204" pitchFamily="34" charset="-122"/>
                  <a:ea typeface="微软雅黑" panose="020B0503020204020204" pitchFamily="34" charset="-122"/>
                </a:rPr>
                <a:t>添加文本单击</a:t>
              </a:r>
              <a:r>
                <a:rPr lang="zh-CN" altLang="en-US" sz="1400" dirty="0">
                  <a:latin typeface="微软雅黑" panose="020B0503020204020204" pitchFamily="34" charset="-122"/>
                  <a:ea typeface="微软雅黑" panose="020B0503020204020204" pitchFamily="34" charset="-122"/>
                </a:rPr>
                <a:t>此处</a:t>
              </a:r>
              <a:r>
                <a:rPr lang="zh-CN" altLang="en-US" sz="1200" dirty="0">
                  <a:latin typeface="微软雅黑" panose="020B0503020204020204" pitchFamily="34" charset="-122"/>
                  <a:ea typeface="微软雅黑" panose="020B0503020204020204" pitchFamily="34" charset="-122"/>
                </a:rPr>
                <a:t>添加文本</a:t>
              </a:r>
            </a:p>
          </p:txBody>
        </p:sp>
        <p:sp>
          <p:nvSpPr>
            <p:cNvPr id="67" name="椭圆 66"/>
            <p:cNvSpPr/>
            <p:nvPr/>
          </p:nvSpPr>
          <p:spPr>
            <a:xfrm>
              <a:off x="1639883" y="5332004"/>
              <a:ext cx="875616" cy="875616"/>
            </a:xfrm>
            <a:prstGeom prst="ellipse">
              <a:avLst/>
            </a:pr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8" name="直接连接符 67"/>
            <p:cNvCxnSpPr>
              <a:stCxn id="67" idx="0"/>
            </p:cNvCxnSpPr>
            <p:nvPr/>
          </p:nvCxnSpPr>
          <p:spPr>
            <a:xfrm flipV="1">
              <a:off x="2077691" y="4683932"/>
              <a:ext cx="1" cy="648072"/>
            </a:xfrm>
            <a:prstGeom prst="line">
              <a:avLst/>
            </a:prstGeom>
            <a:ln>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aphicFrame>
          <p:nvGraphicFramePr>
            <p:cNvPr id="69" name="图表 68"/>
            <p:cNvGraphicFramePr/>
            <p:nvPr>
              <p:extLst/>
            </p:nvPr>
          </p:nvGraphicFramePr>
          <p:xfrm>
            <a:off x="1333885" y="5273941"/>
            <a:ext cx="1487613" cy="991742"/>
          </p:xfrm>
          <a:graphic>
            <a:graphicData uri="http://schemas.openxmlformats.org/drawingml/2006/chart">
              <c:chart xmlns:c="http://schemas.openxmlformats.org/drawingml/2006/chart" xmlns:r="http://schemas.openxmlformats.org/officeDocument/2006/relationships" r:id="rId5"/>
            </a:graphicData>
          </a:graphic>
        </p:graphicFrame>
      </p:grpSp>
      <p:grpSp>
        <p:nvGrpSpPr>
          <p:cNvPr id="70" name="原创设计师QQ598969553           _6"/>
          <p:cNvGrpSpPr/>
          <p:nvPr/>
        </p:nvGrpSpPr>
        <p:grpSpPr>
          <a:xfrm>
            <a:off x="8746159" y="1659125"/>
            <a:ext cx="2519511" cy="4606558"/>
            <a:chOff x="817937" y="1659125"/>
            <a:chExt cx="2519511" cy="4606558"/>
          </a:xfrm>
        </p:grpSpPr>
        <p:sp>
          <p:nvSpPr>
            <p:cNvPr id="71" name="圆角矩形 2"/>
            <p:cNvSpPr/>
            <p:nvPr/>
          </p:nvSpPr>
          <p:spPr>
            <a:xfrm>
              <a:off x="817937" y="2883732"/>
              <a:ext cx="2519511" cy="1800200"/>
            </a:xfrm>
            <a:custGeom>
              <a:avLst/>
              <a:gdLst/>
              <a:ahLst/>
              <a:cxnLst/>
              <a:rect l="l" t="t" r="r" b="b"/>
              <a:pathLst>
                <a:path w="2519511" h="1800200">
                  <a:moveTo>
                    <a:pt x="67291" y="0"/>
                  </a:moveTo>
                  <a:lnTo>
                    <a:pt x="831899" y="0"/>
                  </a:lnTo>
                  <a:cubicBezTo>
                    <a:pt x="831899" y="236298"/>
                    <a:pt x="1023457" y="427856"/>
                    <a:pt x="1259755" y="427856"/>
                  </a:cubicBezTo>
                  <a:cubicBezTo>
                    <a:pt x="1496053" y="427856"/>
                    <a:pt x="1687611" y="236298"/>
                    <a:pt x="1687611" y="0"/>
                  </a:cubicBezTo>
                  <a:lnTo>
                    <a:pt x="2452220" y="0"/>
                  </a:lnTo>
                  <a:cubicBezTo>
                    <a:pt x="2489384" y="0"/>
                    <a:pt x="2519511" y="30127"/>
                    <a:pt x="2519511" y="67291"/>
                  </a:cubicBezTo>
                  <a:lnTo>
                    <a:pt x="2519511" y="1732909"/>
                  </a:lnTo>
                  <a:cubicBezTo>
                    <a:pt x="2519511" y="1770073"/>
                    <a:pt x="2489384" y="1800200"/>
                    <a:pt x="2452220" y="1800200"/>
                  </a:cubicBezTo>
                  <a:lnTo>
                    <a:pt x="67291" y="1800200"/>
                  </a:lnTo>
                  <a:cubicBezTo>
                    <a:pt x="30127" y="1800200"/>
                    <a:pt x="0" y="1770073"/>
                    <a:pt x="0" y="1732909"/>
                  </a:cubicBezTo>
                  <a:lnTo>
                    <a:pt x="0" y="67291"/>
                  </a:lnTo>
                  <a:cubicBezTo>
                    <a:pt x="0" y="30127"/>
                    <a:pt x="30127" y="0"/>
                    <a:pt x="67291" y="0"/>
                  </a:cubicBez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圆角矩形 33"/>
            <p:cNvSpPr/>
            <p:nvPr/>
          </p:nvSpPr>
          <p:spPr>
            <a:xfrm>
              <a:off x="894137" y="2959932"/>
              <a:ext cx="2367111" cy="1647800"/>
            </a:xfrm>
            <a:custGeom>
              <a:avLst/>
              <a:gdLst/>
              <a:ahLst/>
              <a:cxnLst/>
              <a:rect l="l" t="t" r="r" b="b"/>
              <a:pathLst>
                <a:path w="2367111" h="1647800">
                  <a:moveTo>
                    <a:pt x="61595" y="0"/>
                  </a:moveTo>
                  <a:lnTo>
                    <a:pt x="687181" y="0"/>
                  </a:lnTo>
                  <a:cubicBezTo>
                    <a:pt x="722120" y="242374"/>
                    <a:pt x="931177" y="427856"/>
                    <a:pt x="1183555" y="427856"/>
                  </a:cubicBezTo>
                  <a:cubicBezTo>
                    <a:pt x="1435933" y="427856"/>
                    <a:pt x="1644990" y="242374"/>
                    <a:pt x="1679929" y="0"/>
                  </a:cubicBezTo>
                  <a:lnTo>
                    <a:pt x="2305516" y="0"/>
                  </a:lnTo>
                  <a:cubicBezTo>
                    <a:pt x="2339534" y="0"/>
                    <a:pt x="2367111" y="27577"/>
                    <a:pt x="2367111" y="61595"/>
                  </a:cubicBezTo>
                  <a:lnTo>
                    <a:pt x="2367111" y="1586205"/>
                  </a:lnTo>
                  <a:cubicBezTo>
                    <a:pt x="2367111" y="1620223"/>
                    <a:pt x="2339534" y="1647800"/>
                    <a:pt x="2305516" y="1647800"/>
                  </a:cubicBezTo>
                  <a:lnTo>
                    <a:pt x="61595" y="1647800"/>
                  </a:lnTo>
                  <a:cubicBezTo>
                    <a:pt x="27577" y="1647800"/>
                    <a:pt x="0" y="1620223"/>
                    <a:pt x="0" y="1586205"/>
                  </a:cubicBezTo>
                  <a:lnTo>
                    <a:pt x="0" y="61595"/>
                  </a:lnTo>
                  <a:cubicBezTo>
                    <a:pt x="0" y="27577"/>
                    <a:pt x="27577" y="0"/>
                    <a:pt x="61595" y="0"/>
                  </a:cubicBezTo>
                  <a:close/>
                </a:path>
              </a:pathLst>
            </a:custGeom>
            <a:solidFill>
              <a:schemeClr val="bg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圆角矩形 34"/>
            <p:cNvSpPr/>
            <p:nvPr/>
          </p:nvSpPr>
          <p:spPr>
            <a:xfrm>
              <a:off x="1485915" y="1659125"/>
              <a:ext cx="1183555" cy="1008583"/>
            </a:xfrm>
            <a:custGeom>
              <a:avLst/>
              <a:gdLst/>
              <a:ahLst/>
              <a:cxnLst/>
              <a:rect l="l" t="t" r="r" b="b"/>
              <a:pathLst>
                <a:path w="1183555" h="1008583">
                  <a:moveTo>
                    <a:pt x="37701" y="0"/>
                  </a:moveTo>
                  <a:lnTo>
                    <a:pt x="1145854" y="0"/>
                  </a:lnTo>
                  <a:cubicBezTo>
                    <a:pt x="1166676" y="0"/>
                    <a:pt x="1183555" y="16879"/>
                    <a:pt x="1183555" y="37701"/>
                  </a:cubicBezTo>
                  <a:lnTo>
                    <a:pt x="1183555" y="970882"/>
                  </a:lnTo>
                  <a:cubicBezTo>
                    <a:pt x="1183555" y="991704"/>
                    <a:pt x="1166676" y="1008583"/>
                    <a:pt x="1145854" y="1008583"/>
                  </a:cubicBezTo>
                  <a:lnTo>
                    <a:pt x="959151" y="1008583"/>
                  </a:lnTo>
                  <a:cubicBezTo>
                    <a:pt x="886260" y="881458"/>
                    <a:pt x="748910" y="796751"/>
                    <a:pt x="591777" y="796751"/>
                  </a:cubicBezTo>
                  <a:cubicBezTo>
                    <a:pt x="434644" y="796751"/>
                    <a:pt x="297295" y="881458"/>
                    <a:pt x="224403" y="1008583"/>
                  </a:cubicBezTo>
                  <a:lnTo>
                    <a:pt x="37701" y="1008583"/>
                  </a:lnTo>
                  <a:cubicBezTo>
                    <a:pt x="16879" y="1008583"/>
                    <a:pt x="0" y="991704"/>
                    <a:pt x="0" y="970882"/>
                  </a:cubicBezTo>
                  <a:lnTo>
                    <a:pt x="0" y="37701"/>
                  </a:lnTo>
                  <a:cubicBezTo>
                    <a:pt x="0" y="16879"/>
                    <a:pt x="16879" y="0"/>
                    <a:pt x="37701" y="0"/>
                  </a:cubicBezTo>
                  <a:close/>
                </a:path>
              </a:pathLst>
            </a:cu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圆角矩形 35"/>
            <p:cNvSpPr/>
            <p:nvPr/>
          </p:nvSpPr>
          <p:spPr>
            <a:xfrm>
              <a:off x="1562115" y="1735325"/>
              <a:ext cx="1031155" cy="856183"/>
            </a:xfrm>
            <a:custGeom>
              <a:avLst/>
              <a:gdLst/>
              <a:ahLst/>
              <a:cxnLst/>
              <a:rect l="l" t="t" r="r" b="b"/>
              <a:pathLst>
                <a:path w="1031155" h="856183">
                  <a:moveTo>
                    <a:pt x="32004" y="0"/>
                  </a:moveTo>
                  <a:lnTo>
                    <a:pt x="999151" y="0"/>
                  </a:lnTo>
                  <a:cubicBezTo>
                    <a:pt x="1016826" y="0"/>
                    <a:pt x="1031155" y="14329"/>
                    <a:pt x="1031155" y="32004"/>
                  </a:cubicBezTo>
                  <a:lnTo>
                    <a:pt x="1031155" y="824179"/>
                  </a:lnTo>
                  <a:cubicBezTo>
                    <a:pt x="1031155" y="841854"/>
                    <a:pt x="1016826" y="856183"/>
                    <a:pt x="999151" y="856183"/>
                  </a:cubicBezTo>
                  <a:lnTo>
                    <a:pt x="924966" y="856183"/>
                  </a:lnTo>
                  <a:cubicBezTo>
                    <a:pt x="834442" y="727684"/>
                    <a:pt x="684741" y="644351"/>
                    <a:pt x="515577" y="644351"/>
                  </a:cubicBezTo>
                  <a:cubicBezTo>
                    <a:pt x="346413" y="644351"/>
                    <a:pt x="196712" y="727684"/>
                    <a:pt x="106188" y="856183"/>
                  </a:cubicBezTo>
                  <a:lnTo>
                    <a:pt x="32004" y="856183"/>
                  </a:lnTo>
                  <a:cubicBezTo>
                    <a:pt x="14329" y="856183"/>
                    <a:pt x="0" y="841854"/>
                    <a:pt x="0" y="824179"/>
                  </a:cubicBezTo>
                  <a:lnTo>
                    <a:pt x="0" y="32004"/>
                  </a:lnTo>
                  <a:cubicBezTo>
                    <a:pt x="0" y="14329"/>
                    <a:pt x="14329" y="0"/>
                    <a:pt x="32004" y="0"/>
                  </a:cubicBez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1827523" y="2633563"/>
              <a:ext cx="500337" cy="500337"/>
            </a:xfrm>
            <a:prstGeom prst="ellipse">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1933675" y="2739715"/>
              <a:ext cx="288032" cy="288032"/>
            </a:xfrm>
            <a:prstGeom prst="ellips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TextBox 44"/>
            <p:cNvSpPr txBox="1"/>
            <p:nvPr/>
          </p:nvSpPr>
          <p:spPr>
            <a:xfrm>
              <a:off x="1639880" y="1843499"/>
              <a:ext cx="875619" cy="400110"/>
            </a:xfrm>
            <a:prstGeom prst="rect">
              <a:avLst/>
            </a:prstGeom>
            <a:noFill/>
          </p:spPr>
          <p:txBody>
            <a:bodyPr wrap="square" rtlCol="0">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rPr>
                <a:t>2018</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78" name="TextBox 45"/>
            <p:cNvSpPr txBox="1"/>
            <p:nvPr/>
          </p:nvSpPr>
          <p:spPr>
            <a:xfrm>
              <a:off x="1047316" y="3501430"/>
              <a:ext cx="2060752" cy="338554"/>
            </a:xfrm>
            <a:prstGeom prst="rect">
              <a:avLst/>
            </a:prstGeom>
            <a:noFill/>
          </p:spPr>
          <p:txBody>
            <a:bodyPr wrap="square" rtlCol="0">
              <a:spAutoFit/>
            </a:bodyPr>
            <a:lstStyle/>
            <a:p>
              <a:pPr algn="ctr"/>
              <a:r>
                <a:rPr lang="zh-CN" altLang="en-US" sz="1600" b="1" dirty="0">
                  <a:solidFill>
                    <a:srgbClr val="C00000"/>
                  </a:solidFill>
                  <a:latin typeface="微软雅黑" panose="020B0503020204020204" pitchFamily="34" charset="-122"/>
                  <a:ea typeface="微软雅黑" panose="020B0503020204020204" pitchFamily="34" charset="-122"/>
                </a:rPr>
                <a:t>高端市场</a:t>
              </a:r>
            </a:p>
          </p:txBody>
        </p:sp>
        <p:sp>
          <p:nvSpPr>
            <p:cNvPr id="79" name="TextBox 46"/>
            <p:cNvSpPr txBox="1"/>
            <p:nvPr/>
          </p:nvSpPr>
          <p:spPr>
            <a:xfrm>
              <a:off x="939355" y="3783832"/>
              <a:ext cx="2276668" cy="65441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单击此处添加文本单击此处</a:t>
              </a:r>
              <a:endParaRPr lang="en-US" altLang="zh-CN" sz="1200" dirty="0">
                <a:latin typeface="微软雅黑" panose="020B0503020204020204" pitchFamily="34" charset="-122"/>
                <a:ea typeface="微软雅黑" panose="020B0503020204020204" pitchFamily="34" charset="-122"/>
              </a:endParaRPr>
            </a:p>
            <a:p>
              <a:pPr algn="ctr">
                <a:lnSpc>
                  <a:spcPct val="150000"/>
                </a:lnSpc>
              </a:pPr>
              <a:r>
                <a:rPr lang="zh-CN" altLang="en-US" sz="1200" dirty="0">
                  <a:latin typeface="微软雅黑" panose="020B0503020204020204" pitchFamily="34" charset="-122"/>
                  <a:ea typeface="微软雅黑" panose="020B0503020204020204" pitchFamily="34" charset="-122"/>
                </a:rPr>
                <a:t>添加文本单击</a:t>
              </a:r>
              <a:r>
                <a:rPr lang="zh-CN" altLang="en-US" sz="1400" dirty="0">
                  <a:latin typeface="微软雅黑" panose="020B0503020204020204" pitchFamily="34" charset="-122"/>
                  <a:ea typeface="微软雅黑" panose="020B0503020204020204" pitchFamily="34" charset="-122"/>
                </a:rPr>
                <a:t>此处</a:t>
              </a:r>
              <a:r>
                <a:rPr lang="zh-CN" altLang="en-US" sz="1200" dirty="0">
                  <a:latin typeface="微软雅黑" panose="020B0503020204020204" pitchFamily="34" charset="-122"/>
                  <a:ea typeface="微软雅黑" panose="020B0503020204020204" pitchFamily="34" charset="-122"/>
                </a:rPr>
                <a:t>添加文本</a:t>
              </a:r>
            </a:p>
          </p:txBody>
        </p:sp>
        <p:sp>
          <p:nvSpPr>
            <p:cNvPr id="80" name="椭圆 79"/>
            <p:cNvSpPr/>
            <p:nvPr/>
          </p:nvSpPr>
          <p:spPr>
            <a:xfrm>
              <a:off x="1639883" y="5332004"/>
              <a:ext cx="875616" cy="875616"/>
            </a:xfrm>
            <a:prstGeom prst="ellipse">
              <a:avLst/>
            </a:pr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1" name="直接连接符 80"/>
            <p:cNvCxnSpPr>
              <a:stCxn id="80" idx="0"/>
            </p:cNvCxnSpPr>
            <p:nvPr/>
          </p:nvCxnSpPr>
          <p:spPr>
            <a:xfrm flipV="1">
              <a:off x="2077691" y="4683932"/>
              <a:ext cx="1" cy="648072"/>
            </a:xfrm>
            <a:prstGeom prst="line">
              <a:avLst/>
            </a:prstGeom>
            <a:ln>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aphicFrame>
          <p:nvGraphicFramePr>
            <p:cNvPr id="82" name="图表 81"/>
            <p:cNvGraphicFramePr/>
            <p:nvPr>
              <p:extLst/>
            </p:nvPr>
          </p:nvGraphicFramePr>
          <p:xfrm>
            <a:off x="1333885" y="5273941"/>
            <a:ext cx="1487613" cy="991742"/>
          </p:xfrm>
          <a:graphic>
            <a:graphicData uri="http://schemas.openxmlformats.org/drawingml/2006/chart">
              <c:chart xmlns:c="http://schemas.openxmlformats.org/drawingml/2006/chart" xmlns:r="http://schemas.openxmlformats.org/officeDocument/2006/relationships" r:id="rId6"/>
            </a:graphicData>
          </a:graphic>
        </p:graphicFrame>
      </p:grpSp>
      <p:pic>
        <p:nvPicPr>
          <p:cNvPr id="83" name="Picture 64"/>
          <p:cNvPicPr>
            <a:picLocks noGrp="1" noSelect="1" noRot="1" noChangeAspect="1" noMove="1" noResize="1" noChangeShapeType="1"/>
          </p:cNvPicPr>
          <p:nvPr/>
        </p:nvPicPr>
        <p:blipFill>
          <a:blip r:embed="rId7"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2842700620"/>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6" presetClass="entr" presetSubtype="21" fill="hold" nodeType="after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barn(inVertical)">
                                      <p:cBhvr>
                                        <p:cTn id="16" dur="500"/>
                                        <p:tgtEl>
                                          <p:spTgt spid="43"/>
                                        </p:tgtEl>
                                      </p:cBhvr>
                                    </p:animEffect>
                                  </p:childTnLst>
                                </p:cTn>
                              </p:par>
                            </p:childTnLst>
                          </p:cTn>
                        </p:par>
                        <p:par>
                          <p:cTn id="17" fill="hold">
                            <p:stCondLst>
                              <p:cond delay="1000"/>
                            </p:stCondLst>
                            <p:childTnLst>
                              <p:par>
                                <p:cTn id="18" presetID="16" presetClass="entr" presetSubtype="21" fill="hold" nodeType="after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barn(inVertical)">
                                      <p:cBhvr>
                                        <p:cTn id="20" dur="500"/>
                                        <p:tgtEl>
                                          <p:spTgt spid="44"/>
                                        </p:tgtEl>
                                      </p:cBhvr>
                                    </p:animEffect>
                                  </p:childTnLst>
                                </p:cTn>
                              </p:par>
                            </p:childTnLst>
                          </p:cTn>
                        </p:par>
                        <p:par>
                          <p:cTn id="21" fill="hold">
                            <p:stCondLst>
                              <p:cond delay="1500"/>
                            </p:stCondLst>
                            <p:childTnLst>
                              <p:par>
                                <p:cTn id="22" presetID="16" presetClass="entr" presetSubtype="21" fill="hold" nodeType="after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barn(inVertical)">
                                      <p:cBhvr>
                                        <p:cTn id="24" dur="500"/>
                                        <p:tgtEl>
                                          <p:spTgt spid="57"/>
                                        </p:tgtEl>
                                      </p:cBhvr>
                                    </p:animEffect>
                                  </p:childTnLst>
                                </p:cTn>
                              </p:par>
                            </p:childTnLst>
                          </p:cTn>
                        </p:par>
                        <p:par>
                          <p:cTn id="25" fill="hold">
                            <p:stCondLst>
                              <p:cond delay="2000"/>
                            </p:stCondLst>
                            <p:childTnLst>
                              <p:par>
                                <p:cTn id="26" presetID="16" presetClass="entr" presetSubtype="21" fill="hold" nodeType="afterEffect">
                                  <p:stCondLst>
                                    <p:cond delay="0"/>
                                  </p:stCondLst>
                                  <p:childTnLst>
                                    <p:set>
                                      <p:cBhvr>
                                        <p:cTn id="27" dur="1" fill="hold">
                                          <p:stCondLst>
                                            <p:cond delay="0"/>
                                          </p:stCondLst>
                                        </p:cTn>
                                        <p:tgtEl>
                                          <p:spTgt spid="70"/>
                                        </p:tgtEl>
                                        <p:attrNameLst>
                                          <p:attrName>style.visibility</p:attrName>
                                        </p:attrNameLst>
                                      </p:cBhvr>
                                      <p:to>
                                        <p:strVal val="visible"/>
                                      </p:to>
                                    </p:set>
                                    <p:animEffect transition="in" filter="barn(inVertical)">
                                      <p:cBhvr>
                                        <p:cTn id="28"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销售网络布局</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SALES NETWORK</a:t>
            </a:r>
            <a:endParaRPr lang="zh-CN" altLang="en-US" sz="1600" dirty="0">
              <a:solidFill>
                <a:srgbClr val="C00000"/>
              </a:solidFill>
              <a:latin typeface="微软雅黑" pitchFamily="34" charset="-122"/>
              <a:ea typeface="微软雅黑" pitchFamily="34" charset="-122"/>
            </a:endParaRPr>
          </a:p>
        </p:txBody>
      </p:sp>
      <p:grpSp>
        <p:nvGrpSpPr>
          <p:cNvPr id="158" name="原创设计师QQ598969553           _3"/>
          <p:cNvGrpSpPr>
            <a:grpSpLocks/>
          </p:cNvGrpSpPr>
          <p:nvPr/>
        </p:nvGrpSpPr>
        <p:grpSpPr bwMode="auto">
          <a:xfrm>
            <a:off x="722135" y="1783684"/>
            <a:ext cx="5095541" cy="4287241"/>
            <a:chOff x="720" y="839"/>
            <a:chExt cx="3740" cy="3146"/>
          </a:xfrm>
          <a:solidFill>
            <a:srgbClr val="F8F8F8"/>
          </a:solidFill>
        </p:grpSpPr>
        <p:sp>
          <p:nvSpPr>
            <p:cNvPr id="159"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60"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61"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62"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63"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64"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65"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66"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solidFill>
              <a:schemeClr val="bg1">
                <a:lumMod val="65000"/>
              </a:schemeClr>
            </a:solid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67"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68"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69"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70"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71"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72"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solidFill>
              <a:schemeClr val="bg1">
                <a:lumMod val="65000"/>
              </a:schemeClr>
            </a:solid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73"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74"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75"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76"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77"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78"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79"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80"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81"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82"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83"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84"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85"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86"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87"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88"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89"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90"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91"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92"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bg1">
                <a:lumMod val="65000"/>
              </a:schemeClr>
            </a:solid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93"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94"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95"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96"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97"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98"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199"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00"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01"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02"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03"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04"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05"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06"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07"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08"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09"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10"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11"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12"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13"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14"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15"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16"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17"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18"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solidFill>
              <a:schemeClr val="bg1">
                <a:lumMod val="65000"/>
              </a:schemeClr>
            </a:solid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19"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sp>
          <p:nvSpPr>
            <p:cNvPr id="220"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pPr fontAlgn="base">
                <a:spcBef>
                  <a:spcPct val="0"/>
                </a:spcBef>
                <a:spcAft>
                  <a:spcPct val="0"/>
                </a:spcAft>
              </a:pPr>
              <a:endParaRPr lang="zh-CN" altLang="en-US" sz="2400">
                <a:solidFill>
                  <a:prstClr val="black"/>
                </a:solidFill>
              </a:endParaRPr>
            </a:p>
          </p:txBody>
        </p:sp>
      </p:grpSp>
      <p:cxnSp>
        <p:nvCxnSpPr>
          <p:cNvPr id="221" name="原创设计师QQ598969553           _4"/>
          <p:cNvCxnSpPr/>
          <p:nvPr/>
        </p:nvCxnSpPr>
        <p:spPr>
          <a:xfrm>
            <a:off x="5001548" y="3234274"/>
            <a:ext cx="336551" cy="33133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2" name="原创设计师QQ598969553           _5"/>
          <p:cNvCxnSpPr/>
          <p:nvPr/>
        </p:nvCxnSpPr>
        <p:spPr>
          <a:xfrm>
            <a:off x="5338096" y="3565608"/>
            <a:ext cx="1640864" cy="1010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3" name="原创设计师QQ598969553           _6"/>
          <p:cNvCxnSpPr/>
          <p:nvPr/>
        </p:nvCxnSpPr>
        <p:spPr>
          <a:xfrm>
            <a:off x="4106418" y="3869883"/>
            <a:ext cx="336551" cy="33133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4" name="原创设计师QQ598969553           _7"/>
          <p:cNvCxnSpPr/>
          <p:nvPr/>
        </p:nvCxnSpPr>
        <p:spPr>
          <a:xfrm flipV="1">
            <a:off x="4442970" y="4190317"/>
            <a:ext cx="2535991" cy="1090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5" name="原创设计师QQ598969553           _8"/>
          <p:cNvCxnSpPr/>
          <p:nvPr/>
        </p:nvCxnSpPr>
        <p:spPr>
          <a:xfrm flipV="1">
            <a:off x="4854504" y="4823535"/>
            <a:ext cx="421665" cy="27311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6" name="原创设计师QQ598969553           _9"/>
          <p:cNvCxnSpPr/>
          <p:nvPr/>
        </p:nvCxnSpPr>
        <p:spPr>
          <a:xfrm>
            <a:off x="5276170" y="4823535"/>
            <a:ext cx="1702295"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7" name="原创设计师QQ598969553           _10"/>
          <p:cNvCxnSpPr/>
          <p:nvPr/>
        </p:nvCxnSpPr>
        <p:spPr>
          <a:xfrm>
            <a:off x="4036438" y="5458272"/>
            <a:ext cx="336551" cy="33133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8" name="原创设计师QQ598969553           _11"/>
          <p:cNvCxnSpPr/>
          <p:nvPr/>
        </p:nvCxnSpPr>
        <p:spPr>
          <a:xfrm>
            <a:off x="4372989" y="5789607"/>
            <a:ext cx="2605476"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29" name="原创设计师QQ598969553           _12"/>
          <p:cNvSpPr/>
          <p:nvPr/>
        </p:nvSpPr>
        <p:spPr>
          <a:xfrm>
            <a:off x="5610721" y="3222607"/>
            <a:ext cx="1371616" cy="348920"/>
          </a:xfrm>
          <a:prstGeom prst="rect">
            <a:avLst/>
          </a:prstGeom>
        </p:spPr>
        <p:txBody>
          <a:bodyPr wrap="none" lIns="121963" tIns="60981" rIns="121963" bIns="60981">
            <a:spAutoFit/>
          </a:bodyPr>
          <a:lstStyle/>
          <a:p>
            <a:pPr fontAlgn="base">
              <a:spcBef>
                <a:spcPct val="0"/>
              </a:spcBef>
              <a:spcAft>
                <a:spcPct val="0"/>
              </a:spcAft>
            </a:pPr>
            <a:r>
              <a:rPr lang="zh-CN" altLang="en-US" sz="1467" dirty="0">
                <a:solidFill>
                  <a:prstClr val="black"/>
                </a:solidFill>
                <a:latin typeface="微软雅黑" pitchFamily="34" charset="-122"/>
                <a:ea typeface="微软雅黑" pitchFamily="34" charset="-122"/>
              </a:rPr>
              <a:t>点击添加文本</a:t>
            </a:r>
          </a:p>
        </p:txBody>
      </p:sp>
      <p:sp>
        <p:nvSpPr>
          <p:cNvPr id="230" name="原创设计师QQ598969553           _13"/>
          <p:cNvSpPr/>
          <p:nvPr/>
        </p:nvSpPr>
        <p:spPr>
          <a:xfrm>
            <a:off x="5610721" y="3843439"/>
            <a:ext cx="1371616" cy="348920"/>
          </a:xfrm>
          <a:prstGeom prst="rect">
            <a:avLst/>
          </a:prstGeom>
        </p:spPr>
        <p:txBody>
          <a:bodyPr wrap="none" lIns="121963" tIns="60981" rIns="121963" bIns="60981">
            <a:spAutoFit/>
          </a:bodyPr>
          <a:lstStyle/>
          <a:p>
            <a:pPr fontAlgn="base">
              <a:spcBef>
                <a:spcPct val="0"/>
              </a:spcBef>
              <a:spcAft>
                <a:spcPct val="0"/>
              </a:spcAft>
            </a:pPr>
            <a:r>
              <a:rPr lang="zh-CN" altLang="en-US" sz="1467" dirty="0">
                <a:solidFill>
                  <a:prstClr val="black"/>
                </a:solidFill>
                <a:latin typeface="微软雅黑" pitchFamily="34" charset="-122"/>
                <a:ea typeface="微软雅黑" pitchFamily="34" charset="-122"/>
              </a:rPr>
              <a:t>点击添加文本</a:t>
            </a:r>
          </a:p>
        </p:txBody>
      </p:sp>
      <p:sp>
        <p:nvSpPr>
          <p:cNvPr id="231" name="原创设计师QQ598969553           _14"/>
          <p:cNvSpPr/>
          <p:nvPr/>
        </p:nvSpPr>
        <p:spPr>
          <a:xfrm>
            <a:off x="5610721" y="4479001"/>
            <a:ext cx="1371616" cy="348920"/>
          </a:xfrm>
          <a:prstGeom prst="rect">
            <a:avLst/>
          </a:prstGeom>
        </p:spPr>
        <p:txBody>
          <a:bodyPr wrap="none" lIns="121963" tIns="60981" rIns="121963" bIns="60981">
            <a:spAutoFit/>
          </a:bodyPr>
          <a:lstStyle/>
          <a:p>
            <a:pPr fontAlgn="base">
              <a:spcBef>
                <a:spcPct val="0"/>
              </a:spcBef>
              <a:spcAft>
                <a:spcPct val="0"/>
              </a:spcAft>
            </a:pPr>
            <a:r>
              <a:rPr lang="zh-CN" altLang="en-US" sz="1467" dirty="0">
                <a:solidFill>
                  <a:prstClr val="black"/>
                </a:solidFill>
                <a:latin typeface="微软雅黑" pitchFamily="34" charset="-122"/>
                <a:ea typeface="微软雅黑" pitchFamily="34" charset="-122"/>
              </a:rPr>
              <a:t>点击添加文本</a:t>
            </a:r>
          </a:p>
        </p:txBody>
      </p:sp>
      <p:sp>
        <p:nvSpPr>
          <p:cNvPr id="232" name="原创设计师QQ598969553           _15"/>
          <p:cNvSpPr/>
          <p:nvPr/>
        </p:nvSpPr>
        <p:spPr>
          <a:xfrm>
            <a:off x="5610721" y="5438155"/>
            <a:ext cx="1371616" cy="348920"/>
          </a:xfrm>
          <a:prstGeom prst="rect">
            <a:avLst/>
          </a:prstGeom>
        </p:spPr>
        <p:txBody>
          <a:bodyPr wrap="none" lIns="121963" tIns="60981" rIns="121963" bIns="60981">
            <a:spAutoFit/>
          </a:bodyPr>
          <a:lstStyle/>
          <a:p>
            <a:pPr fontAlgn="base">
              <a:spcBef>
                <a:spcPct val="0"/>
              </a:spcBef>
              <a:spcAft>
                <a:spcPct val="0"/>
              </a:spcAft>
            </a:pPr>
            <a:r>
              <a:rPr lang="zh-CN" altLang="en-US" sz="1467" dirty="0">
                <a:solidFill>
                  <a:prstClr val="black"/>
                </a:solidFill>
                <a:latin typeface="微软雅黑" pitchFamily="34" charset="-122"/>
                <a:ea typeface="微软雅黑" pitchFamily="34" charset="-122"/>
              </a:rPr>
              <a:t>点击添加文本</a:t>
            </a:r>
          </a:p>
        </p:txBody>
      </p:sp>
      <p:sp>
        <p:nvSpPr>
          <p:cNvPr id="233" name="原创设计师QQ598969553           _16"/>
          <p:cNvSpPr/>
          <p:nvPr/>
        </p:nvSpPr>
        <p:spPr>
          <a:xfrm>
            <a:off x="7825918" y="1576344"/>
            <a:ext cx="529761" cy="546167"/>
          </a:xfrm>
          <a:prstGeom prst="roundRect">
            <a:avLst>
              <a:gd name="adj" fmla="val 7822"/>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原创设计师QQ598969553           _17"/>
          <p:cNvSpPr/>
          <p:nvPr/>
        </p:nvSpPr>
        <p:spPr>
          <a:xfrm>
            <a:off x="8543210" y="1472927"/>
            <a:ext cx="2720786" cy="830997"/>
          </a:xfrm>
          <a:prstGeom prst="rect">
            <a:avLst/>
          </a:prstGeom>
        </p:spPr>
        <p:txBody>
          <a:bodyPr wrap="square">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a:t>
            </a:r>
            <a:endParaRPr lang="en-US" altLang="zh-CN" sz="1600" cap="all" dirty="0">
              <a:latin typeface="微软雅黑" pitchFamily="34" charset="-122"/>
              <a:ea typeface="微软雅黑" pitchFamily="34" charset="-122"/>
            </a:endParaRPr>
          </a:p>
        </p:txBody>
      </p:sp>
      <p:sp>
        <p:nvSpPr>
          <p:cNvPr id="235" name="原创设计师QQ598969553           _18"/>
          <p:cNvSpPr/>
          <p:nvPr/>
        </p:nvSpPr>
        <p:spPr>
          <a:xfrm>
            <a:off x="7825918" y="2827209"/>
            <a:ext cx="529761" cy="546167"/>
          </a:xfrm>
          <a:prstGeom prst="roundRect">
            <a:avLst>
              <a:gd name="adj" fmla="val 7822"/>
            </a:avLst>
          </a:prstGeom>
          <a:solidFill>
            <a:schemeClr val="tx1"/>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原创设计师QQ598969553           _19"/>
          <p:cNvSpPr/>
          <p:nvPr/>
        </p:nvSpPr>
        <p:spPr>
          <a:xfrm>
            <a:off x="8543210" y="2723792"/>
            <a:ext cx="2720786" cy="830997"/>
          </a:xfrm>
          <a:prstGeom prst="rect">
            <a:avLst/>
          </a:prstGeom>
        </p:spPr>
        <p:txBody>
          <a:bodyPr wrap="square">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a:t>
            </a:r>
            <a:endParaRPr lang="en-US" altLang="zh-CN" sz="1600" cap="all" dirty="0">
              <a:latin typeface="微软雅黑" pitchFamily="34" charset="-122"/>
              <a:ea typeface="微软雅黑" pitchFamily="34" charset="-122"/>
            </a:endParaRPr>
          </a:p>
        </p:txBody>
      </p:sp>
      <p:sp>
        <p:nvSpPr>
          <p:cNvPr id="237" name="原创设计师QQ598969553           _20"/>
          <p:cNvSpPr/>
          <p:nvPr/>
        </p:nvSpPr>
        <p:spPr>
          <a:xfrm>
            <a:off x="7825918" y="4054281"/>
            <a:ext cx="529761" cy="546167"/>
          </a:xfrm>
          <a:prstGeom prst="roundRect">
            <a:avLst>
              <a:gd name="adj" fmla="val 7822"/>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原创设计师QQ598969553           _21"/>
          <p:cNvSpPr/>
          <p:nvPr/>
        </p:nvSpPr>
        <p:spPr>
          <a:xfrm>
            <a:off x="8543210" y="3950864"/>
            <a:ext cx="2720786" cy="830997"/>
          </a:xfrm>
          <a:prstGeom prst="rect">
            <a:avLst/>
          </a:prstGeom>
        </p:spPr>
        <p:txBody>
          <a:bodyPr wrap="square">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a:t>
            </a:r>
            <a:endParaRPr lang="en-US" altLang="zh-CN" sz="1600" cap="all" dirty="0">
              <a:latin typeface="微软雅黑" pitchFamily="34" charset="-122"/>
              <a:ea typeface="微软雅黑" pitchFamily="34" charset="-122"/>
            </a:endParaRPr>
          </a:p>
        </p:txBody>
      </p:sp>
      <p:sp>
        <p:nvSpPr>
          <p:cNvPr id="239" name="原创设计师QQ598969553           _22"/>
          <p:cNvSpPr/>
          <p:nvPr/>
        </p:nvSpPr>
        <p:spPr>
          <a:xfrm>
            <a:off x="7825918" y="5290363"/>
            <a:ext cx="529761" cy="546167"/>
          </a:xfrm>
          <a:prstGeom prst="roundRect">
            <a:avLst>
              <a:gd name="adj" fmla="val 7822"/>
            </a:avLst>
          </a:prstGeom>
          <a:solidFill>
            <a:schemeClr val="tx1"/>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原创设计师QQ598969553           _23"/>
          <p:cNvSpPr/>
          <p:nvPr/>
        </p:nvSpPr>
        <p:spPr>
          <a:xfrm>
            <a:off x="8543210" y="5186946"/>
            <a:ext cx="2720786" cy="830997"/>
          </a:xfrm>
          <a:prstGeom prst="rect">
            <a:avLst/>
          </a:prstGeom>
        </p:spPr>
        <p:txBody>
          <a:bodyPr wrap="square">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a:t>
            </a:r>
            <a:endParaRPr lang="en-US" altLang="zh-CN" sz="1600" cap="all" dirty="0">
              <a:latin typeface="微软雅黑" pitchFamily="34" charset="-122"/>
              <a:ea typeface="微软雅黑" pitchFamily="34" charset="-122"/>
            </a:endParaRPr>
          </a:p>
        </p:txBody>
      </p:sp>
      <p:pic>
        <p:nvPicPr>
          <p:cNvPr id="87"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3830396928"/>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accel="58000" fill="hold" nodeType="afterEffect" p14:presetBounceEnd="58000">
                                      <p:stCondLst>
                                        <p:cond delay="0"/>
                                      </p:stCondLst>
                                      <p:childTnLst>
                                        <p:set>
                                          <p:cBhvr>
                                            <p:cTn id="15" dur="1" fill="hold">
                                              <p:stCondLst>
                                                <p:cond delay="0"/>
                                              </p:stCondLst>
                                            </p:cTn>
                                            <p:tgtEl>
                                              <p:spTgt spid="158"/>
                                            </p:tgtEl>
                                            <p:attrNameLst>
                                              <p:attrName>style.visibility</p:attrName>
                                            </p:attrNameLst>
                                          </p:cBhvr>
                                          <p:to>
                                            <p:strVal val="visible"/>
                                          </p:to>
                                        </p:set>
                                        <p:anim calcmode="lin" valueType="num" p14:bounceEnd="58000">
                                          <p:cBhvr additive="base">
                                            <p:cTn id="16" dur="1000" fill="hold"/>
                                            <p:tgtEl>
                                              <p:spTgt spid="158"/>
                                            </p:tgtEl>
                                            <p:attrNameLst>
                                              <p:attrName>ppt_x</p:attrName>
                                            </p:attrNameLst>
                                          </p:cBhvr>
                                          <p:tavLst>
                                            <p:tav tm="0">
                                              <p:val>
                                                <p:strVal val="0-#ppt_w/2"/>
                                              </p:val>
                                            </p:tav>
                                            <p:tav tm="100000">
                                              <p:val>
                                                <p:strVal val="#ppt_x"/>
                                              </p:val>
                                            </p:tav>
                                          </p:tavLst>
                                        </p:anim>
                                        <p:anim calcmode="lin" valueType="num" p14:bounceEnd="58000">
                                          <p:cBhvr additive="base">
                                            <p:cTn id="17" dur="1000" fill="hold"/>
                                            <p:tgtEl>
                                              <p:spTgt spid="158"/>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221"/>
                                            </p:tgtEl>
                                            <p:attrNameLst>
                                              <p:attrName>style.visibility</p:attrName>
                                            </p:attrNameLst>
                                          </p:cBhvr>
                                          <p:to>
                                            <p:strVal val="visible"/>
                                          </p:to>
                                        </p:set>
                                        <p:animEffect transition="in" filter="wipe(left)">
                                          <p:cBhvr>
                                            <p:cTn id="21" dur="250"/>
                                            <p:tgtEl>
                                              <p:spTgt spid="221"/>
                                            </p:tgtEl>
                                          </p:cBhvr>
                                        </p:animEffect>
                                      </p:childTnLst>
                                    </p:cTn>
                                  </p:par>
                                </p:childTnLst>
                              </p:cTn>
                            </p:par>
                            <p:par>
                              <p:cTn id="22" fill="hold">
                                <p:stCondLst>
                                  <p:cond delay="1750"/>
                                </p:stCondLst>
                                <p:childTnLst>
                                  <p:par>
                                    <p:cTn id="23" presetID="22" presetClass="entr" presetSubtype="8" fill="hold" nodeType="afterEffect">
                                      <p:stCondLst>
                                        <p:cond delay="0"/>
                                      </p:stCondLst>
                                      <p:childTnLst>
                                        <p:set>
                                          <p:cBhvr>
                                            <p:cTn id="24" dur="1" fill="hold">
                                              <p:stCondLst>
                                                <p:cond delay="0"/>
                                              </p:stCondLst>
                                            </p:cTn>
                                            <p:tgtEl>
                                              <p:spTgt spid="222"/>
                                            </p:tgtEl>
                                            <p:attrNameLst>
                                              <p:attrName>style.visibility</p:attrName>
                                            </p:attrNameLst>
                                          </p:cBhvr>
                                          <p:to>
                                            <p:strVal val="visible"/>
                                          </p:to>
                                        </p:set>
                                        <p:animEffect transition="in" filter="wipe(left)">
                                          <p:cBhvr>
                                            <p:cTn id="25" dur="250"/>
                                            <p:tgtEl>
                                              <p:spTgt spid="222"/>
                                            </p:tgtEl>
                                          </p:cBhvr>
                                        </p:animEffect>
                                      </p:childTnLst>
                                    </p:cTn>
                                  </p:par>
                                </p:childTnLst>
                              </p:cTn>
                            </p:par>
                            <p:par>
                              <p:cTn id="26" fill="hold">
                                <p:stCondLst>
                                  <p:cond delay="2000"/>
                                </p:stCondLst>
                                <p:childTnLst>
                                  <p:par>
                                    <p:cTn id="27" presetID="47" presetClass="entr" presetSubtype="0" fill="hold" grpId="0" nodeType="afterEffect">
                                      <p:stCondLst>
                                        <p:cond delay="0"/>
                                      </p:stCondLst>
                                      <p:childTnLst>
                                        <p:set>
                                          <p:cBhvr>
                                            <p:cTn id="28" dur="1" fill="hold">
                                              <p:stCondLst>
                                                <p:cond delay="0"/>
                                              </p:stCondLst>
                                            </p:cTn>
                                            <p:tgtEl>
                                              <p:spTgt spid="229"/>
                                            </p:tgtEl>
                                            <p:attrNameLst>
                                              <p:attrName>style.visibility</p:attrName>
                                            </p:attrNameLst>
                                          </p:cBhvr>
                                          <p:to>
                                            <p:strVal val="visible"/>
                                          </p:to>
                                        </p:set>
                                        <p:animEffect transition="in" filter="fade">
                                          <p:cBhvr>
                                            <p:cTn id="29" dur="500"/>
                                            <p:tgtEl>
                                              <p:spTgt spid="229"/>
                                            </p:tgtEl>
                                          </p:cBhvr>
                                        </p:animEffect>
                                        <p:anim calcmode="lin" valueType="num">
                                          <p:cBhvr>
                                            <p:cTn id="30" dur="500" fill="hold"/>
                                            <p:tgtEl>
                                              <p:spTgt spid="229"/>
                                            </p:tgtEl>
                                            <p:attrNameLst>
                                              <p:attrName>ppt_x</p:attrName>
                                            </p:attrNameLst>
                                          </p:cBhvr>
                                          <p:tavLst>
                                            <p:tav tm="0">
                                              <p:val>
                                                <p:strVal val="#ppt_x"/>
                                              </p:val>
                                            </p:tav>
                                            <p:tav tm="100000">
                                              <p:val>
                                                <p:strVal val="#ppt_x"/>
                                              </p:val>
                                            </p:tav>
                                          </p:tavLst>
                                        </p:anim>
                                        <p:anim calcmode="lin" valueType="num">
                                          <p:cBhvr>
                                            <p:cTn id="31" dur="500" fill="hold"/>
                                            <p:tgtEl>
                                              <p:spTgt spid="229"/>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223"/>
                                            </p:tgtEl>
                                            <p:attrNameLst>
                                              <p:attrName>style.visibility</p:attrName>
                                            </p:attrNameLst>
                                          </p:cBhvr>
                                          <p:to>
                                            <p:strVal val="visible"/>
                                          </p:to>
                                        </p:set>
                                        <p:animEffect transition="in" filter="wipe(left)">
                                          <p:cBhvr>
                                            <p:cTn id="35" dur="250"/>
                                            <p:tgtEl>
                                              <p:spTgt spid="223"/>
                                            </p:tgtEl>
                                          </p:cBhvr>
                                        </p:animEffect>
                                      </p:childTnLst>
                                    </p:cTn>
                                  </p:par>
                                </p:childTnLst>
                              </p:cTn>
                            </p:par>
                            <p:par>
                              <p:cTn id="36" fill="hold">
                                <p:stCondLst>
                                  <p:cond delay="2750"/>
                                </p:stCondLst>
                                <p:childTnLst>
                                  <p:par>
                                    <p:cTn id="37" presetID="22" presetClass="entr" presetSubtype="8" fill="hold" nodeType="afterEffect">
                                      <p:stCondLst>
                                        <p:cond delay="0"/>
                                      </p:stCondLst>
                                      <p:childTnLst>
                                        <p:set>
                                          <p:cBhvr>
                                            <p:cTn id="38" dur="1" fill="hold">
                                              <p:stCondLst>
                                                <p:cond delay="0"/>
                                              </p:stCondLst>
                                            </p:cTn>
                                            <p:tgtEl>
                                              <p:spTgt spid="224"/>
                                            </p:tgtEl>
                                            <p:attrNameLst>
                                              <p:attrName>style.visibility</p:attrName>
                                            </p:attrNameLst>
                                          </p:cBhvr>
                                          <p:to>
                                            <p:strVal val="visible"/>
                                          </p:to>
                                        </p:set>
                                        <p:animEffect transition="in" filter="wipe(left)">
                                          <p:cBhvr>
                                            <p:cTn id="39" dur="250"/>
                                            <p:tgtEl>
                                              <p:spTgt spid="224"/>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230"/>
                                            </p:tgtEl>
                                            <p:attrNameLst>
                                              <p:attrName>style.visibility</p:attrName>
                                            </p:attrNameLst>
                                          </p:cBhvr>
                                          <p:to>
                                            <p:strVal val="visible"/>
                                          </p:to>
                                        </p:set>
                                        <p:animEffect transition="in" filter="fade">
                                          <p:cBhvr>
                                            <p:cTn id="43" dur="500"/>
                                            <p:tgtEl>
                                              <p:spTgt spid="230"/>
                                            </p:tgtEl>
                                          </p:cBhvr>
                                        </p:animEffect>
                                        <p:anim calcmode="lin" valueType="num">
                                          <p:cBhvr>
                                            <p:cTn id="44" dur="500" fill="hold"/>
                                            <p:tgtEl>
                                              <p:spTgt spid="230"/>
                                            </p:tgtEl>
                                            <p:attrNameLst>
                                              <p:attrName>ppt_x</p:attrName>
                                            </p:attrNameLst>
                                          </p:cBhvr>
                                          <p:tavLst>
                                            <p:tav tm="0">
                                              <p:val>
                                                <p:strVal val="#ppt_x"/>
                                              </p:val>
                                            </p:tav>
                                            <p:tav tm="100000">
                                              <p:val>
                                                <p:strVal val="#ppt_x"/>
                                              </p:val>
                                            </p:tav>
                                          </p:tavLst>
                                        </p:anim>
                                        <p:anim calcmode="lin" valueType="num">
                                          <p:cBhvr>
                                            <p:cTn id="45" dur="500" fill="hold"/>
                                            <p:tgtEl>
                                              <p:spTgt spid="230"/>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22" presetClass="entr" presetSubtype="8" fill="hold" nodeType="afterEffect">
                                      <p:stCondLst>
                                        <p:cond delay="0"/>
                                      </p:stCondLst>
                                      <p:childTnLst>
                                        <p:set>
                                          <p:cBhvr>
                                            <p:cTn id="48" dur="1" fill="hold">
                                              <p:stCondLst>
                                                <p:cond delay="0"/>
                                              </p:stCondLst>
                                            </p:cTn>
                                            <p:tgtEl>
                                              <p:spTgt spid="225"/>
                                            </p:tgtEl>
                                            <p:attrNameLst>
                                              <p:attrName>style.visibility</p:attrName>
                                            </p:attrNameLst>
                                          </p:cBhvr>
                                          <p:to>
                                            <p:strVal val="visible"/>
                                          </p:to>
                                        </p:set>
                                        <p:animEffect transition="in" filter="wipe(left)">
                                          <p:cBhvr>
                                            <p:cTn id="49" dur="250"/>
                                            <p:tgtEl>
                                              <p:spTgt spid="225"/>
                                            </p:tgtEl>
                                          </p:cBhvr>
                                        </p:animEffect>
                                      </p:childTnLst>
                                    </p:cTn>
                                  </p:par>
                                </p:childTnLst>
                              </p:cTn>
                            </p:par>
                            <p:par>
                              <p:cTn id="50" fill="hold">
                                <p:stCondLst>
                                  <p:cond delay="3750"/>
                                </p:stCondLst>
                                <p:childTnLst>
                                  <p:par>
                                    <p:cTn id="51" presetID="10" presetClass="entr" presetSubtype="0" fill="hold" nodeType="afterEffect">
                                      <p:stCondLst>
                                        <p:cond delay="0"/>
                                      </p:stCondLst>
                                      <p:childTnLst>
                                        <p:set>
                                          <p:cBhvr>
                                            <p:cTn id="52" dur="1" fill="hold">
                                              <p:stCondLst>
                                                <p:cond delay="0"/>
                                              </p:stCondLst>
                                            </p:cTn>
                                            <p:tgtEl>
                                              <p:spTgt spid="226"/>
                                            </p:tgtEl>
                                            <p:attrNameLst>
                                              <p:attrName>style.visibility</p:attrName>
                                            </p:attrNameLst>
                                          </p:cBhvr>
                                          <p:to>
                                            <p:strVal val="visible"/>
                                          </p:to>
                                        </p:set>
                                        <p:animEffect transition="in" filter="fade">
                                          <p:cBhvr>
                                            <p:cTn id="53" dur="250"/>
                                            <p:tgtEl>
                                              <p:spTgt spid="226"/>
                                            </p:tgtEl>
                                          </p:cBhvr>
                                        </p:animEffect>
                                      </p:childTnLst>
                                    </p:cTn>
                                  </p:par>
                                </p:childTnLst>
                              </p:cTn>
                            </p:par>
                            <p:par>
                              <p:cTn id="54" fill="hold">
                                <p:stCondLst>
                                  <p:cond delay="4000"/>
                                </p:stCondLst>
                                <p:childTnLst>
                                  <p:par>
                                    <p:cTn id="55" presetID="47" presetClass="entr" presetSubtype="0" fill="hold" grpId="0" nodeType="afterEffect">
                                      <p:stCondLst>
                                        <p:cond delay="0"/>
                                      </p:stCondLst>
                                      <p:childTnLst>
                                        <p:set>
                                          <p:cBhvr>
                                            <p:cTn id="56" dur="1" fill="hold">
                                              <p:stCondLst>
                                                <p:cond delay="0"/>
                                              </p:stCondLst>
                                            </p:cTn>
                                            <p:tgtEl>
                                              <p:spTgt spid="231"/>
                                            </p:tgtEl>
                                            <p:attrNameLst>
                                              <p:attrName>style.visibility</p:attrName>
                                            </p:attrNameLst>
                                          </p:cBhvr>
                                          <p:to>
                                            <p:strVal val="visible"/>
                                          </p:to>
                                        </p:set>
                                        <p:animEffect transition="in" filter="fade">
                                          <p:cBhvr>
                                            <p:cTn id="57" dur="500"/>
                                            <p:tgtEl>
                                              <p:spTgt spid="231"/>
                                            </p:tgtEl>
                                          </p:cBhvr>
                                        </p:animEffect>
                                        <p:anim calcmode="lin" valueType="num">
                                          <p:cBhvr>
                                            <p:cTn id="58" dur="500" fill="hold"/>
                                            <p:tgtEl>
                                              <p:spTgt spid="231"/>
                                            </p:tgtEl>
                                            <p:attrNameLst>
                                              <p:attrName>ppt_x</p:attrName>
                                            </p:attrNameLst>
                                          </p:cBhvr>
                                          <p:tavLst>
                                            <p:tav tm="0">
                                              <p:val>
                                                <p:strVal val="#ppt_x"/>
                                              </p:val>
                                            </p:tav>
                                            <p:tav tm="100000">
                                              <p:val>
                                                <p:strVal val="#ppt_x"/>
                                              </p:val>
                                            </p:tav>
                                          </p:tavLst>
                                        </p:anim>
                                        <p:anim calcmode="lin" valueType="num">
                                          <p:cBhvr>
                                            <p:cTn id="59" dur="500" fill="hold"/>
                                            <p:tgtEl>
                                              <p:spTgt spid="231"/>
                                            </p:tgtEl>
                                            <p:attrNameLst>
                                              <p:attrName>ppt_y</p:attrName>
                                            </p:attrNameLst>
                                          </p:cBhvr>
                                          <p:tavLst>
                                            <p:tav tm="0">
                                              <p:val>
                                                <p:strVal val="#ppt_y-.1"/>
                                              </p:val>
                                            </p:tav>
                                            <p:tav tm="100000">
                                              <p:val>
                                                <p:strVal val="#ppt_y"/>
                                              </p:val>
                                            </p:tav>
                                          </p:tavLst>
                                        </p:anim>
                                      </p:childTnLst>
                                    </p:cTn>
                                  </p:par>
                                </p:childTnLst>
                              </p:cTn>
                            </p:par>
                            <p:par>
                              <p:cTn id="60" fill="hold">
                                <p:stCondLst>
                                  <p:cond delay="4500"/>
                                </p:stCondLst>
                                <p:childTnLst>
                                  <p:par>
                                    <p:cTn id="61" presetID="22" presetClass="entr" presetSubtype="8" fill="hold" nodeType="afterEffect">
                                      <p:stCondLst>
                                        <p:cond delay="0"/>
                                      </p:stCondLst>
                                      <p:childTnLst>
                                        <p:set>
                                          <p:cBhvr>
                                            <p:cTn id="62" dur="1" fill="hold">
                                              <p:stCondLst>
                                                <p:cond delay="0"/>
                                              </p:stCondLst>
                                            </p:cTn>
                                            <p:tgtEl>
                                              <p:spTgt spid="227"/>
                                            </p:tgtEl>
                                            <p:attrNameLst>
                                              <p:attrName>style.visibility</p:attrName>
                                            </p:attrNameLst>
                                          </p:cBhvr>
                                          <p:to>
                                            <p:strVal val="visible"/>
                                          </p:to>
                                        </p:set>
                                        <p:animEffect transition="in" filter="wipe(left)">
                                          <p:cBhvr>
                                            <p:cTn id="63" dur="250"/>
                                            <p:tgtEl>
                                              <p:spTgt spid="227"/>
                                            </p:tgtEl>
                                          </p:cBhvr>
                                        </p:animEffect>
                                      </p:childTnLst>
                                    </p:cTn>
                                  </p:par>
                                </p:childTnLst>
                              </p:cTn>
                            </p:par>
                            <p:par>
                              <p:cTn id="64" fill="hold">
                                <p:stCondLst>
                                  <p:cond delay="4750"/>
                                </p:stCondLst>
                                <p:childTnLst>
                                  <p:par>
                                    <p:cTn id="65" presetID="22" presetClass="entr" presetSubtype="8" fill="hold" nodeType="afterEffect">
                                      <p:stCondLst>
                                        <p:cond delay="0"/>
                                      </p:stCondLst>
                                      <p:childTnLst>
                                        <p:set>
                                          <p:cBhvr>
                                            <p:cTn id="66" dur="1" fill="hold">
                                              <p:stCondLst>
                                                <p:cond delay="0"/>
                                              </p:stCondLst>
                                            </p:cTn>
                                            <p:tgtEl>
                                              <p:spTgt spid="228"/>
                                            </p:tgtEl>
                                            <p:attrNameLst>
                                              <p:attrName>style.visibility</p:attrName>
                                            </p:attrNameLst>
                                          </p:cBhvr>
                                          <p:to>
                                            <p:strVal val="visible"/>
                                          </p:to>
                                        </p:set>
                                        <p:animEffect transition="in" filter="wipe(left)">
                                          <p:cBhvr>
                                            <p:cTn id="67" dur="250"/>
                                            <p:tgtEl>
                                              <p:spTgt spid="228"/>
                                            </p:tgtEl>
                                          </p:cBhvr>
                                        </p:animEffect>
                                      </p:childTnLst>
                                    </p:cTn>
                                  </p:par>
                                </p:childTnLst>
                              </p:cTn>
                            </p:par>
                            <p:par>
                              <p:cTn id="68" fill="hold">
                                <p:stCondLst>
                                  <p:cond delay="5000"/>
                                </p:stCondLst>
                                <p:childTnLst>
                                  <p:par>
                                    <p:cTn id="69" presetID="47" presetClass="entr" presetSubtype="0" fill="hold" grpId="0" nodeType="afterEffect">
                                      <p:stCondLst>
                                        <p:cond delay="0"/>
                                      </p:stCondLst>
                                      <p:childTnLst>
                                        <p:set>
                                          <p:cBhvr>
                                            <p:cTn id="70" dur="1" fill="hold">
                                              <p:stCondLst>
                                                <p:cond delay="0"/>
                                              </p:stCondLst>
                                            </p:cTn>
                                            <p:tgtEl>
                                              <p:spTgt spid="232"/>
                                            </p:tgtEl>
                                            <p:attrNameLst>
                                              <p:attrName>style.visibility</p:attrName>
                                            </p:attrNameLst>
                                          </p:cBhvr>
                                          <p:to>
                                            <p:strVal val="visible"/>
                                          </p:to>
                                        </p:set>
                                        <p:animEffect transition="in" filter="fade">
                                          <p:cBhvr>
                                            <p:cTn id="71" dur="500"/>
                                            <p:tgtEl>
                                              <p:spTgt spid="232"/>
                                            </p:tgtEl>
                                          </p:cBhvr>
                                        </p:animEffect>
                                        <p:anim calcmode="lin" valueType="num">
                                          <p:cBhvr>
                                            <p:cTn id="72" dur="500" fill="hold"/>
                                            <p:tgtEl>
                                              <p:spTgt spid="232"/>
                                            </p:tgtEl>
                                            <p:attrNameLst>
                                              <p:attrName>ppt_x</p:attrName>
                                            </p:attrNameLst>
                                          </p:cBhvr>
                                          <p:tavLst>
                                            <p:tav tm="0">
                                              <p:val>
                                                <p:strVal val="#ppt_x"/>
                                              </p:val>
                                            </p:tav>
                                            <p:tav tm="100000">
                                              <p:val>
                                                <p:strVal val="#ppt_x"/>
                                              </p:val>
                                            </p:tav>
                                          </p:tavLst>
                                        </p:anim>
                                        <p:anim calcmode="lin" valueType="num">
                                          <p:cBhvr>
                                            <p:cTn id="73" dur="500" fill="hold"/>
                                            <p:tgtEl>
                                              <p:spTgt spid="232"/>
                                            </p:tgtEl>
                                            <p:attrNameLst>
                                              <p:attrName>ppt_y</p:attrName>
                                            </p:attrNameLst>
                                          </p:cBhvr>
                                          <p:tavLst>
                                            <p:tav tm="0">
                                              <p:val>
                                                <p:strVal val="#ppt_y-.1"/>
                                              </p:val>
                                            </p:tav>
                                            <p:tav tm="100000">
                                              <p:val>
                                                <p:strVal val="#ppt_y"/>
                                              </p:val>
                                            </p:tav>
                                          </p:tavLst>
                                        </p:anim>
                                      </p:childTnLst>
                                    </p:cTn>
                                  </p:par>
                                </p:childTnLst>
                              </p:cTn>
                            </p:par>
                            <p:par>
                              <p:cTn id="74" fill="hold">
                                <p:stCondLst>
                                  <p:cond delay="5500"/>
                                </p:stCondLst>
                                <p:childTnLst>
                                  <p:par>
                                    <p:cTn id="75" presetID="2" presetClass="entr" presetSubtype="4" fill="hold" grpId="0" nodeType="afterEffect">
                                      <p:stCondLst>
                                        <p:cond delay="0"/>
                                      </p:stCondLst>
                                      <p:childTnLst>
                                        <p:set>
                                          <p:cBhvr>
                                            <p:cTn id="76" dur="1" fill="hold">
                                              <p:stCondLst>
                                                <p:cond delay="0"/>
                                              </p:stCondLst>
                                            </p:cTn>
                                            <p:tgtEl>
                                              <p:spTgt spid="233"/>
                                            </p:tgtEl>
                                            <p:attrNameLst>
                                              <p:attrName>style.visibility</p:attrName>
                                            </p:attrNameLst>
                                          </p:cBhvr>
                                          <p:to>
                                            <p:strVal val="visible"/>
                                          </p:to>
                                        </p:set>
                                        <p:anim calcmode="lin" valueType="num">
                                          <p:cBhvr additive="base">
                                            <p:cTn id="77" dur="250" fill="hold"/>
                                            <p:tgtEl>
                                              <p:spTgt spid="233"/>
                                            </p:tgtEl>
                                            <p:attrNameLst>
                                              <p:attrName>ppt_x</p:attrName>
                                            </p:attrNameLst>
                                          </p:cBhvr>
                                          <p:tavLst>
                                            <p:tav tm="0">
                                              <p:val>
                                                <p:strVal val="#ppt_x"/>
                                              </p:val>
                                            </p:tav>
                                            <p:tav tm="100000">
                                              <p:val>
                                                <p:strVal val="#ppt_x"/>
                                              </p:val>
                                            </p:tav>
                                          </p:tavLst>
                                        </p:anim>
                                        <p:anim calcmode="lin" valueType="num">
                                          <p:cBhvr additive="base">
                                            <p:cTn id="78" dur="250" fill="hold"/>
                                            <p:tgtEl>
                                              <p:spTgt spid="233"/>
                                            </p:tgtEl>
                                            <p:attrNameLst>
                                              <p:attrName>ppt_y</p:attrName>
                                            </p:attrNameLst>
                                          </p:cBhvr>
                                          <p:tavLst>
                                            <p:tav tm="0">
                                              <p:val>
                                                <p:strVal val="1+#ppt_h/2"/>
                                              </p:val>
                                            </p:tav>
                                            <p:tav tm="100000">
                                              <p:val>
                                                <p:strVal val="#ppt_y"/>
                                              </p:val>
                                            </p:tav>
                                          </p:tavLst>
                                        </p:anim>
                                      </p:childTnLst>
                                    </p:cTn>
                                  </p:par>
                                </p:childTnLst>
                              </p:cTn>
                            </p:par>
                            <p:par>
                              <p:cTn id="79" fill="hold">
                                <p:stCondLst>
                                  <p:cond delay="5750"/>
                                </p:stCondLst>
                                <p:childTnLst>
                                  <p:par>
                                    <p:cTn id="80" presetID="17" presetClass="entr" presetSubtype="10" fill="hold" grpId="0" nodeType="afterEffect">
                                      <p:stCondLst>
                                        <p:cond delay="0"/>
                                      </p:stCondLst>
                                      <p:childTnLst>
                                        <p:set>
                                          <p:cBhvr>
                                            <p:cTn id="81" dur="1" fill="hold">
                                              <p:stCondLst>
                                                <p:cond delay="0"/>
                                              </p:stCondLst>
                                            </p:cTn>
                                            <p:tgtEl>
                                              <p:spTgt spid="234"/>
                                            </p:tgtEl>
                                            <p:attrNameLst>
                                              <p:attrName>style.visibility</p:attrName>
                                            </p:attrNameLst>
                                          </p:cBhvr>
                                          <p:to>
                                            <p:strVal val="visible"/>
                                          </p:to>
                                        </p:set>
                                        <p:anim calcmode="lin" valueType="num">
                                          <p:cBhvr>
                                            <p:cTn id="82" dur="250" fill="hold"/>
                                            <p:tgtEl>
                                              <p:spTgt spid="234"/>
                                            </p:tgtEl>
                                            <p:attrNameLst>
                                              <p:attrName>ppt_w</p:attrName>
                                            </p:attrNameLst>
                                          </p:cBhvr>
                                          <p:tavLst>
                                            <p:tav tm="0">
                                              <p:val>
                                                <p:fltVal val="0"/>
                                              </p:val>
                                            </p:tav>
                                            <p:tav tm="100000">
                                              <p:val>
                                                <p:strVal val="#ppt_w"/>
                                              </p:val>
                                            </p:tav>
                                          </p:tavLst>
                                        </p:anim>
                                        <p:anim calcmode="lin" valueType="num">
                                          <p:cBhvr>
                                            <p:cTn id="83" dur="250" fill="hold"/>
                                            <p:tgtEl>
                                              <p:spTgt spid="234"/>
                                            </p:tgtEl>
                                            <p:attrNameLst>
                                              <p:attrName>ppt_h</p:attrName>
                                            </p:attrNameLst>
                                          </p:cBhvr>
                                          <p:tavLst>
                                            <p:tav tm="0">
                                              <p:val>
                                                <p:strVal val="#ppt_h"/>
                                              </p:val>
                                            </p:tav>
                                            <p:tav tm="100000">
                                              <p:val>
                                                <p:strVal val="#ppt_h"/>
                                              </p:val>
                                            </p:tav>
                                          </p:tavLst>
                                        </p:anim>
                                      </p:childTnLst>
                                    </p:cTn>
                                  </p:par>
                                </p:childTnLst>
                              </p:cTn>
                            </p:par>
                            <p:par>
                              <p:cTn id="84" fill="hold">
                                <p:stCondLst>
                                  <p:cond delay="6000"/>
                                </p:stCondLst>
                                <p:childTnLst>
                                  <p:par>
                                    <p:cTn id="85" presetID="2" presetClass="entr" presetSubtype="4" fill="hold" grpId="0" nodeType="afterEffect">
                                      <p:stCondLst>
                                        <p:cond delay="0"/>
                                      </p:stCondLst>
                                      <p:childTnLst>
                                        <p:set>
                                          <p:cBhvr>
                                            <p:cTn id="86" dur="1" fill="hold">
                                              <p:stCondLst>
                                                <p:cond delay="0"/>
                                              </p:stCondLst>
                                            </p:cTn>
                                            <p:tgtEl>
                                              <p:spTgt spid="235"/>
                                            </p:tgtEl>
                                            <p:attrNameLst>
                                              <p:attrName>style.visibility</p:attrName>
                                            </p:attrNameLst>
                                          </p:cBhvr>
                                          <p:to>
                                            <p:strVal val="visible"/>
                                          </p:to>
                                        </p:set>
                                        <p:anim calcmode="lin" valueType="num">
                                          <p:cBhvr additive="base">
                                            <p:cTn id="87" dur="250" fill="hold"/>
                                            <p:tgtEl>
                                              <p:spTgt spid="235"/>
                                            </p:tgtEl>
                                            <p:attrNameLst>
                                              <p:attrName>ppt_x</p:attrName>
                                            </p:attrNameLst>
                                          </p:cBhvr>
                                          <p:tavLst>
                                            <p:tav tm="0">
                                              <p:val>
                                                <p:strVal val="#ppt_x"/>
                                              </p:val>
                                            </p:tav>
                                            <p:tav tm="100000">
                                              <p:val>
                                                <p:strVal val="#ppt_x"/>
                                              </p:val>
                                            </p:tav>
                                          </p:tavLst>
                                        </p:anim>
                                        <p:anim calcmode="lin" valueType="num">
                                          <p:cBhvr additive="base">
                                            <p:cTn id="88" dur="250" fill="hold"/>
                                            <p:tgtEl>
                                              <p:spTgt spid="235"/>
                                            </p:tgtEl>
                                            <p:attrNameLst>
                                              <p:attrName>ppt_y</p:attrName>
                                            </p:attrNameLst>
                                          </p:cBhvr>
                                          <p:tavLst>
                                            <p:tav tm="0">
                                              <p:val>
                                                <p:strVal val="1+#ppt_h/2"/>
                                              </p:val>
                                            </p:tav>
                                            <p:tav tm="100000">
                                              <p:val>
                                                <p:strVal val="#ppt_y"/>
                                              </p:val>
                                            </p:tav>
                                          </p:tavLst>
                                        </p:anim>
                                      </p:childTnLst>
                                    </p:cTn>
                                  </p:par>
                                </p:childTnLst>
                              </p:cTn>
                            </p:par>
                            <p:par>
                              <p:cTn id="89" fill="hold">
                                <p:stCondLst>
                                  <p:cond delay="6250"/>
                                </p:stCondLst>
                                <p:childTnLst>
                                  <p:par>
                                    <p:cTn id="90" presetID="17" presetClass="entr" presetSubtype="10" fill="hold" grpId="0" nodeType="afterEffect">
                                      <p:stCondLst>
                                        <p:cond delay="0"/>
                                      </p:stCondLst>
                                      <p:childTnLst>
                                        <p:set>
                                          <p:cBhvr>
                                            <p:cTn id="91" dur="1" fill="hold">
                                              <p:stCondLst>
                                                <p:cond delay="0"/>
                                              </p:stCondLst>
                                            </p:cTn>
                                            <p:tgtEl>
                                              <p:spTgt spid="236"/>
                                            </p:tgtEl>
                                            <p:attrNameLst>
                                              <p:attrName>style.visibility</p:attrName>
                                            </p:attrNameLst>
                                          </p:cBhvr>
                                          <p:to>
                                            <p:strVal val="visible"/>
                                          </p:to>
                                        </p:set>
                                        <p:anim calcmode="lin" valueType="num">
                                          <p:cBhvr>
                                            <p:cTn id="92" dur="250" fill="hold"/>
                                            <p:tgtEl>
                                              <p:spTgt spid="236"/>
                                            </p:tgtEl>
                                            <p:attrNameLst>
                                              <p:attrName>ppt_w</p:attrName>
                                            </p:attrNameLst>
                                          </p:cBhvr>
                                          <p:tavLst>
                                            <p:tav tm="0">
                                              <p:val>
                                                <p:fltVal val="0"/>
                                              </p:val>
                                            </p:tav>
                                            <p:tav tm="100000">
                                              <p:val>
                                                <p:strVal val="#ppt_w"/>
                                              </p:val>
                                            </p:tav>
                                          </p:tavLst>
                                        </p:anim>
                                        <p:anim calcmode="lin" valueType="num">
                                          <p:cBhvr>
                                            <p:cTn id="93" dur="250" fill="hold"/>
                                            <p:tgtEl>
                                              <p:spTgt spid="236"/>
                                            </p:tgtEl>
                                            <p:attrNameLst>
                                              <p:attrName>ppt_h</p:attrName>
                                            </p:attrNameLst>
                                          </p:cBhvr>
                                          <p:tavLst>
                                            <p:tav tm="0">
                                              <p:val>
                                                <p:strVal val="#ppt_h"/>
                                              </p:val>
                                            </p:tav>
                                            <p:tav tm="100000">
                                              <p:val>
                                                <p:strVal val="#ppt_h"/>
                                              </p:val>
                                            </p:tav>
                                          </p:tavLst>
                                        </p:anim>
                                      </p:childTnLst>
                                    </p:cTn>
                                  </p:par>
                                </p:childTnLst>
                              </p:cTn>
                            </p:par>
                            <p:par>
                              <p:cTn id="94" fill="hold">
                                <p:stCondLst>
                                  <p:cond delay="6500"/>
                                </p:stCondLst>
                                <p:childTnLst>
                                  <p:par>
                                    <p:cTn id="95" presetID="2" presetClass="entr" presetSubtype="4" fill="hold" grpId="0" nodeType="afterEffect">
                                      <p:stCondLst>
                                        <p:cond delay="0"/>
                                      </p:stCondLst>
                                      <p:childTnLst>
                                        <p:set>
                                          <p:cBhvr>
                                            <p:cTn id="96" dur="1" fill="hold">
                                              <p:stCondLst>
                                                <p:cond delay="0"/>
                                              </p:stCondLst>
                                            </p:cTn>
                                            <p:tgtEl>
                                              <p:spTgt spid="237"/>
                                            </p:tgtEl>
                                            <p:attrNameLst>
                                              <p:attrName>style.visibility</p:attrName>
                                            </p:attrNameLst>
                                          </p:cBhvr>
                                          <p:to>
                                            <p:strVal val="visible"/>
                                          </p:to>
                                        </p:set>
                                        <p:anim calcmode="lin" valueType="num">
                                          <p:cBhvr additive="base">
                                            <p:cTn id="97" dur="250" fill="hold"/>
                                            <p:tgtEl>
                                              <p:spTgt spid="237"/>
                                            </p:tgtEl>
                                            <p:attrNameLst>
                                              <p:attrName>ppt_x</p:attrName>
                                            </p:attrNameLst>
                                          </p:cBhvr>
                                          <p:tavLst>
                                            <p:tav tm="0">
                                              <p:val>
                                                <p:strVal val="#ppt_x"/>
                                              </p:val>
                                            </p:tav>
                                            <p:tav tm="100000">
                                              <p:val>
                                                <p:strVal val="#ppt_x"/>
                                              </p:val>
                                            </p:tav>
                                          </p:tavLst>
                                        </p:anim>
                                        <p:anim calcmode="lin" valueType="num">
                                          <p:cBhvr additive="base">
                                            <p:cTn id="98" dur="250" fill="hold"/>
                                            <p:tgtEl>
                                              <p:spTgt spid="237"/>
                                            </p:tgtEl>
                                            <p:attrNameLst>
                                              <p:attrName>ppt_y</p:attrName>
                                            </p:attrNameLst>
                                          </p:cBhvr>
                                          <p:tavLst>
                                            <p:tav tm="0">
                                              <p:val>
                                                <p:strVal val="1+#ppt_h/2"/>
                                              </p:val>
                                            </p:tav>
                                            <p:tav tm="100000">
                                              <p:val>
                                                <p:strVal val="#ppt_y"/>
                                              </p:val>
                                            </p:tav>
                                          </p:tavLst>
                                        </p:anim>
                                      </p:childTnLst>
                                    </p:cTn>
                                  </p:par>
                                </p:childTnLst>
                              </p:cTn>
                            </p:par>
                            <p:par>
                              <p:cTn id="99" fill="hold">
                                <p:stCondLst>
                                  <p:cond delay="6750"/>
                                </p:stCondLst>
                                <p:childTnLst>
                                  <p:par>
                                    <p:cTn id="100" presetID="17" presetClass="entr" presetSubtype="10" fill="hold" grpId="0" nodeType="afterEffect">
                                      <p:stCondLst>
                                        <p:cond delay="0"/>
                                      </p:stCondLst>
                                      <p:childTnLst>
                                        <p:set>
                                          <p:cBhvr>
                                            <p:cTn id="101" dur="1" fill="hold">
                                              <p:stCondLst>
                                                <p:cond delay="0"/>
                                              </p:stCondLst>
                                            </p:cTn>
                                            <p:tgtEl>
                                              <p:spTgt spid="238"/>
                                            </p:tgtEl>
                                            <p:attrNameLst>
                                              <p:attrName>style.visibility</p:attrName>
                                            </p:attrNameLst>
                                          </p:cBhvr>
                                          <p:to>
                                            <p:strVal val="visible"/>
                                          </p:to>
                                        </p:set>
                                        <p:anim calcmode="lin" valueType="num">
                                          <p:cBhvr>
                                            <p:cTn id="102" dur="250" fill="hold"/>
                                            <p:tgtEl>
                                              <p:spTgt spid="238"/>
                                            </p:tgtEl>
                                            <p:attrNameLst>
                                              <p:attrName>ppt_w</p:attrName>
                                            </p:attrNameLst>
                                          </p:cBhvr>
                                          <p:tavLst>
                                            <p:tav tm="0">
                                              <p:val>
                                                <p:fltVal val="0"/>
                                              </p:val>
                                            </p:tav>
                                            <p:tav tm="100000">
                                              <p:val>
                                                <p:strVal val="#ppt_w"/>
                                              </p:val>
                                            </p:tav>
                                          </p:tavLst>
                                        </p:anim>
                                        <p:anim calcmode="lin" valueType="num">
                                          <p:cBhvr>
                                            <p:cTn id="103" dur="250" fill="hold"/>
                                            <p:tgtEl>
                                              <p:spTgt spid="238"/>
                                            </p:tgtEl>
                                            <p:attrNameLst>
                                              <p:attrName>ppt_h</p:attrName>
                                            </p:attrNameLst>
                                          </p:cBhvr>
                                          <p:tavLst>
                                            <p:tav tm="0">
                                              <p:val>
                                                <p:strVal val="#ppt_h"/>
                                              </p:val>
                                            </p:tav>
                                            <p:tav tm="100000">
                                              <p:val>
                                                <p:strVal val="#ppt_h"/>
                                              </p:val>
                                            </p:tav>
                                          </p:tavLst>
                                        </p:anim>
                                      </p:childTnLst>
                                    </p:cTn>
                                  </p:par>
                                </p:childTnLst>
                              </p:cTn>
                            </p:par>
                            <p:par>
                              <p:cTn id="104" fill="hold">
                                <p:stCondLst>
                                  <p:cond delay="7000"/>
                                </p:stCondLst>
                                <p:childTnLst>
                                  <p:par>
                                    <p:cTn id="105" presetID="2" presetClass="entr" presetSubtype="4" fill="hold" grpId="0" nodeType="afterEffect">
                                      <p:stCondLst>
                                        <p:cond delay="0"/>
                                      </p:stCondLst>
                                      <p:childTnLst>
                                        <p:set>
                                          <p:cBhvr>
                                            <p:cTn id="106" dur="1" fill="hold">
                                              <p:stCondLst>
                                                <p:cond delay="0"/>
                                              </p:stCondLst>
                                            </p:cTn>
                                            <p:tgtEl>
                                              <p:spTgt spid="239"/>
                                            </p:tgtEl>
                                            <p:attrNameLst>
                                              <p:attrName>style.visibility</p:attrName>
                                            </p:attrNameLst>
                                          </p:cBhvr>
                                          <p:to>
                                            <p:strVal val="visible"/>
                                          </p:to>
                                        </p:set>
                                        <p:anim calcmode="lin" valueType="num">
                                          <p:cBhvr additive="base">
                                            <p:cTn id="107" dur="250" fill="hold"/>
                                            <p:tgtEl>
                                              <p:spTgt spid="239"/>
                                            </p:tgtEl>
                                            <p:attrNameLst>
                                              <p:attrName>ppt_x</p:attrName>
                                            </p:attrNameLst>
                                          </p:cBhvr>
                                          <p:tavLst>
                                            <p:tav tm="0">
                                              <p:val>
                                                <p:strVal val="#ppt_x"/>
                                              </p:val>
                                            </p:tav>
                                            <p:tav tm="100000">
                                              <p:val>
                                                <p:strVal val="#ppt_x"/>
                                              </p:val>
                                            </p:tav>
                                          </p:tavLst>
                                        </p:anim>
                                        <p:anim calcmode="lin" valueType="num">
                                          <p:cBhvr additive="base">
                                            <p:cTn id="108" dur="250" fill="hold"/>
                                            <p:tgtEl>
                                              <p:spTgt spid="239"/>
                                            </p:tgtEl>
                                            <p:attrNameLst>
                                              <p:attrName>ppt_y</p:attrName>
                                            </p:attrNameLst>
                                          </p:cBhvr>
                                          <p:tavLst>
                                            <p:tav tm="0">
                                              <p:val>
                                                <p:strVal val="1+#ppt_h/2"/>
                                              </p:val>
                                            </p:tav>
                                            <p:tav tm="100000">
                                              <p:val>
                                                <p:strVal val="#ppt_y"/>
                                              </p:val>
                                            </p:tav>
                                          </p:tavLst>
                                        </p:anim>
                                      </p:childTnLst>
                                    </p:cTn>
                                  </p:par>
                                </p:childTnLst>
                              </p:cTn>
                            </p:par>
                            <p:par>
                              <p:cTn id="109" fill="hold">
                                <p:stCondLst>
                                  <p:cond delay="7250"/>
                                </p:stCondLst>
                                <p:childTnLst>
                                  <p:par>
                                    <p:cTn id="110" presetID="17" presetClass="entr" presetSubtype="10" fill="hold" grpId="0" nodeType="afterEffect">
                                      <p:stCondLst>
                                        <p:cond delay="0"/>
                                      </p:stCondLst>
                                      <p:childTnLst>
                                        <p:set>
                                          <p:cBhvr>
                                            <p:cTn id="111" dur="1" fill="hold">
                                              <p:stCondLst>
                                                <p:cond delay="0"/>
                                              </p:stCondLst>
                                            </p:cTn>
                                            <p:tgtEl>
                                              <p:spTgt spid="240"/>
                                            </p:tgtEl>
                                            <p:attrNameLst>
                                              <p:attrName>style.visibility</p:attrName>
                                            </p:attrNameLst>
                                          </p:cBhvr>
                                          <p:to>
                                            <p:strVal val="visible"/>
                                          </p:to>
                                        </p:set>
                                        <p:anim calcmode="lin" valueType="num">
                                          <p:cBhvr>
                                            <p:cTn id="112" dur="250" fill="hold"/>
                                            <p:tgtEl>
                                              <p:spTgt spid="240"/>
                                            </p:tgtEl>
                                            <p:attrNameLst>
                                              <p:attrName>ppt_w</p:attrName>
                                            </p:attrNameLst>
                                          </p:cBhvr>
                                          <p:tavLst>
                                            <p:tav tm="0">
                                              <p:val>
                                                <p:fltVal val="0"/>
                                              </p:val>
                                            </p:tav>
                                            <p:tav tm="100000">
                                              <p:val>
                                                <p:strVal val="#ppt_w"/>
                                              </p:val>
                                            </p:tav>
                                          </p:tavLst>
                                        </p:anim>
                                        <p:anim calcmode="lin" valueType="num">
                                          <p:cBhvr>
                                            <p:cTn id="113" dur="250" fill="hold"/>
                                            <p:tgtEl>
                                              <p:spTgt spid="24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29" grpId="0"/>
          <p:bldP spid="230" grpId="0"/>
          <p:bldP spid="231" grpId="0"/>
          <p:bldP spid="232" grpId="0"/>
          <p:bldP spid="233" grpId="0" animBg="1"/>
          <p:bldP spid="234" grpId="0"/>
          <p:bldP spid="235" grpId="0" animBg="1"/>
          <p:bldP spid="236" grpId="0"/>
          <p:bldP spid="237" grpId="0" animBg="1"/>
          <p:bldP spid="238" grpId="0"/>
          <p:bldP spid="239" grpId="0" animBg="1"/>
          <p:bldP spid="24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accel="58000" fill="hold" nodeType="afterEffect">
                                      <p:stCondLst>
                                        <p:cond delay="0"/>
                                      </p:stCondLst>
                                      <p:childTnLst>
                                        <p:set>
                                          <p:cBhvr>
                                            <p:cTn id="15" dur="1" fill="hold">
                                              <p:stCondLst>
                                                <p:cond delay="0"/>
                                              </p:stCondLst>
                                            </p:cTn>
                                            <p:tgtEl>
                                              <p:spTgt spid="158"/>
                                            </p:tgtEl>
                                            <p:attrNameLst>
                                              <p:attrName>style.visibility</p:attrName>
                                            </p:attrNameLst>
                                          </p:cBhvr>
                                          <p:to>
                                            <p:strVal val="visible"/>
                                          </p:to>
                                        </p:set>
                                        <p:anim calcmode="lin" valueType="num">
                                          <p:cBhvr additive="base">
                                            <p:cTn id="16" dur="1000" fill="hold"/>
                                            <p:tgtEl>
                                              <p:spTgt spid="158"/>
                                            </p:tgtEl>
                                            <p:attrNameLst>
                                              <p:attrName>ppt_x</p:attrName>
                                            </p:attrNameLst>
                                          </p:cBhvr>
                                          <p:tavLst>
                                            <p:tav tm="0">
                                              <p:val>
                                                <p:strVal val="0-#ppt_w/2"/>
                                              </p:val>
                                            </p:tav>
                                            <p:tav tm="100000">
                                              <p:val>
                                                <p:strVal val="#ppt_x"/>
                                              </p:val>
                                            </p:tav>
                                          </p:tavLst>
                                        </p:anim>
                                        <p:anim calcmode="lin" valueType="num">
                                          <p:cBhvr additive="base">
                                            <p:cTn id="17" dur="1000" fill="hold"/>
                                            <p:tgtEl>
                                              <p:spTgt spid="158"/>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221"/>
                                            </p:tgtEl>
                                            <p:attrNameLst>
                                              <p:attrName>style.visibility</p:attrName>
                                            </p:attrNameLst>
                                          </p:cBhvr>
                                          <p:to>
                                            <p:strVal val="visible"/>
                                          </p:to>
                                        </p:set>
                                        <p:animEffect transition="in" filter="wipe(left)">
                                          <p:cBhvr>
                                            <p:cTn id="21" dur="250"/>
                                            <p:tgtEl>
                                              <p:spTgt spid="221"/>
                                            </p:tgtEl>
                                          </p:cBhvr>
                                        </p:animEffect>
                                      </p:childTnLst>
                                    </p:cTn>
                                  </p:par>
                                </p:childTnLst>
                              </p:cTn>
                            </p:par>
                            <p:par>
                              <p:cTn id="22" fill="hold">
                                <p:stCondLst>
                                  <p:cond delay="1750"/>
                                </p:stCondLst>
                                <p:childTnLst>
                                  <p:par>
                                    <p:cTn id="23" presetID="22" presetClass="entr" presetSubtype="8" fill="hold" nodeType="afterEffect">
                                      <p:stCondLst>
                                        <p:cond delay="0"/>
                                      </p:stCondLst>
                                      <p:childTnLst>
                                        <p:set>
                                          <p:cBhvr>
                                            <p:cTn id="24" dur="1" fill="hold">
                                              <p:stCondLst>
                                                <p:cond delay="0"/>
                                              </p:stCondLst>
                                            </p:cTn>
                                            <p:tgtEl>
                                              <p:spTgt spid="222"/>
                                            </p:tgtEl>
                                            <p:attrNameLst>
                                              <p:attrName>style.visibility</p:attrName>
                                            </p:attrNameLst>
                                          </p:cBhvr>
                                          <p:to>
                                            <p:strVal val="visible"/>
                                          </p:to>
                                        </p:set>
                                        <p:animEffect transition="in" filter="wipe(left)">
                                          <p:cBhvr>
                                            <p:cTn id="25" dur="250"/>
                                            <p:tgtEl>
                                              <p:spTgt spid="222"/>
                                            </p:tgtEl>
                                          </p:cBhvr>
                                        </p:animEffect>
                                      </p:childTnLst>
                                    </p:cTn>
                                  </p:par>
                                </p:childTnLst>
                              </p:cTn>
                            </p:par>
                            <p:par>
                              <p:cTn id="26" fill="hold">
                                <p:stCondLst>
                                  <p:cond delay="2000"/>
                                </p:stCondLst>
                                <p:childTnLst>
                                  <p:par>
                                    <p:cTn id="27" presetID="47" presetClass="entr" presetSubtype="0" fill="hold" grpId="0" nodeType="afterEffect">
                                      <p:stCondLst>
                                        <p:cond delay="0"/>
                                      </p:stCondLst>
                                      <p:childTnLst>
                                        <p:set>
                                          <p:cBhvr>
                                            <p:cTn id="28" dur="1" fill="hold">
                                              <p:stCondLst>
                                                <p:cond delay="0"/>
                                              </p:stCondLst>
                                            </p:cTn>
                                            <p:tgtEl>
                                              <p:spTgt spid="229"/>
                                            </p:tgtEl>
                                            <p:attrNameLst>
                                              <p:attrName>style.visibility</p:attrName>
                                            </p:attrNameLst>
                                          </p:cBhvr>
                                          <p:to>
                                            <p:strVal val="visible"/>
                                          </p:to>
                                        </p:set>
                                        <p:animEffect transition="in" filter="fade">
                                          <p:cBhvr>
                                            <p:cTn id="29" dur="500"/>
                                            <p:tgtEl>
                                              <p:spTgt spid="229"/>
                                            </p:tgtEl>
                                          </p:cBhvr>
                                        </p:animEffect>
                                        <p:anim calcmode="lin" valueType="num">
                                          <p:cBhvr>
                                            <p:cTn id="30" dur="500" fill="hold"/>
                                            <p:tgtEl>
                                              <p:spTgt spid="229"/>
                                            </p:tgtEl>
                                            <p:attrNameLst>
                                              <p:attrName>ppt_x</p:attrName>
                                            </p:attrNameLst>
                                          </p:cBhvr>
                                          <p:tavLst>
                                            <p:tav tm="0">
                                              <p:val>
                                                <p:strVal val="#ppt_x"/>
                                              </p:val>
                                            </p:tav>
                                            <p:tav tm="100000">
                                              <p:val>
                                                <p:strVal val="#ppt_x"/>
                                              </p:val>
                                            </p:tav>
                                          </p:tavLst>
                                        </p:anim>
                                        <p:anim calcmode="lin" valueType="num">
                                          <p:cBhvr>
                                            <p:cTn id="31" dur="500" fill="hold"/>
                                            <p:tgtEl>
                                              <p:spTgt spid="229"/>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223"/>
                                            </p:tgtEl>
                                            <p:attrNameLst>
                                              <p:attrName>style.visibility</p:attrName>
                                            </p:attrNameLst>
                                          </p:cBhvr>
                                          <p:to>
                                            <p:strVal val="visible"/>
                                          </p:to>
                                        </p:set>
                                        <p:animEffect transition="in" filter="wipe(left)">
                                          <p:cBhvr>
                                            <p:cTn id="35" dur="250"/>
                                            <p:tgtEl>
                                              <p:spTgt spid="223"/>
                                            </p:tgtEl>
                                          </p:cBhvr>
                                        </p:animEffect>
                                      </p:childTnLst>
                                    </p:cTn>
                                  </p:par>
                                </p:childTnLst>
                              </p:cTn>
                            </p:par>
                            <p:par>
                              <p:cTn id="36" fill="hold">
                                <p:stCondLst>
                                  <p:cond delay="2750"/>
                                </p:stCondLst>
                                <p:childTnLst>
                                  <p:par>
                                    <p:cTn id="37" presetID="22" presetClass="entr" presetSubtype="8" fill="hold" nodeType="afterEffect">
                                      <p:stCondLst>
                                        <p:cond delay="0"/>
                                      </p:stCondLst>
                                      <p:childTnLst>
                                        <p:set>
                                          <p:cBhvr>
                                            <p:cTn id="38" dur="1" fill="hold">
                                              <p:stCondLst>
                                                <p:cond delay="0"/>
                                              </p:stCondLst>
                                            </p:cTn>
                                            <p:tgtEl>
                                              <p:spTgt spid="224"/>
                                            </p:tgtEl>
                                            <p:attrNameLst>
                                              <p:attrName>style.visibility</p:attrName>
                                            </p:attrNameLst>
                                          </p:cBhvr>
                                          <p:to>
                                            <p:strVal val="visible"/>
                                          </p:to>
                                        </p:set>
                                        <p:animEffect transition="in" filter="wipe(left)">
                                          <p:cBhvr>
                                            <p:cTn id="39" dur="250"/>
                                            <p:tgtEl>
                                              <p:spTgt spid="224"/>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230"/>
                                            </p:tgtEl>
                                            <p:attrNameLst>
                                              <p:attrName>style.visibility</p:attrName>
                                            </p:attrNameLst>
                                          </p:cBhvr>
                                          <p:to>
                                            <p:strVal val="visible"/>
                                          </p:to>
                                        </p:set>
                                        <p:animEffect transition="in" filter="fade">
                                          <p:cBhvr>
                                            <p:cTn id="43" dur="500"/>
                                            <p:tgtEl>
                                              <p:spTgt spid="230"/>
                                            </p:tgtEl>
                                          </p:cBhvr>
                                        </p:animEffect>
                                        <p:anim calcmode="lin" valueType="num">
                                          <p:cBhvr>
                                            <p:cTn id="44" dur="500" fill="hold"/>
                                            <p:tgtEl>
                                              <p:spTgt spid="230"/>
                                            </p:tgtEl>
                                            <p:attrNameLst>
                                              <p:attrName>ppt_x</p:attrName>
                                            </p:attrNameLst>
                                          </p:cBhvr>
                                          <p:tavLst>
                                            <p:tav tm="0">
                                              <p:val>
                                                <p:strVal val="#ppt_x"/>
                                              </p:val>
                                            </p:tav>
                                            <p:tav tm="100000">
                                              <p:val>
                                                <p:strVal val="#ppt_x"/>
                                              </p:val>
                                            </p:tav>
                                          </p:tavLst>
                                        </p:anim>
                                        <p:anim calcmode="lin" valueType="num">
                                          <p:cBhvr>
                                            <p:cTn id="45" dur="500" fill="hold"/>
                                            <p:tgtEl>
                                              <p:spTgt spid="230"/>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22" presetClass="entr" presetSubtype="8" fill="hold" nodeType="afterEffect">
                                      <p:stCondLst>
                                        <p:cond delay="0"/>
                                      </p:stCondLst>
                                      <p:childTnLst>
                                        <p:set>
                                          <p:cBhvr>
                                            <p:cTn id="48" dur="1" fill="hold">
                                              <p:stCondLst>
                                                <p:cond delay="0"/>
                                              </p:stCondLst>
                                            </p:cTn>
                                            <p:tgtEl>
                                              <p:spTgt spid="225"/>
                                            </p:tgtEl>
                                            <p:attrNameLst>
                                              <p:attrName>style.visibility</p:attrName>
                                            </p:attrNameLst>
                                          </p:cBhvr>
                                          <p:to>
                                            <p:strVal val="visible"/>
                                          </p:to>
                                        </p:set>
                                        <p:animEffect transition="in" filter="wipe(left)">
                                          <p:cBhvr>
                                            <p:cTn id="49" dur="250"/>
                                            <p:tgtEl>
                                              <p:spTgt spid="225"/>
                                            </p:tgtEl>
                                          </p:cBhvr>
                                        </p:animEffect>
                                      </p:childTnLst>
                                    </p:cTn>
                                  </p:par>
                                </p:childTnLst>
                              </p:cTn>
                            </p:par>
                            <p:par>
                              <p:cTn id="50" fill="hold">
                                <p:stCondLst>
                                  <p:cond delay="3750"/>
                                </p:stCondLst>
                                <p:childTnLst>
                                  <p:par>
                                    <p:cTn id="51" presetID="10" presetClass="entr" presetSubtype="0" fill="hold" nodeType="afterEffect">
                                      <p:stCondLst>
                                        <p:cond delay="0"/>
                                      </p:stCondLst>
                                      <p:childTnLst>
                                        <p:set>
                                          <p:cBhvr>
                                            <p:cTn id="52" dur="1" fill="hold">
                                              <p:stCondLst>
                                                <p:cond delay="0"/>
                                              </p:stCondLst>
                                            </p:cTn>
                                            <p:tgtEl>
                                              <p:spTgt spid="226"/>
                                            </p:tgtEl>
                                            <p:attrNameLst>
                                              <p:attrName>style.visibility</p:attrName>
                                            </p:attrNameLst>
                                          </p:cBhvr>
                                          <p:to>
                                            <p:strVal val="visible"/>
                                          </p:to>
                                        </p:set>
                                        <p:animEffect transition="in" filter="fade">
                                          <p:cBhvr>
                                            <p:cTn id="53" dur="250"/>
                                            <p:tgtEl>
                                              <p:spTgt spid="226"/>
                                            </p:tgtEl>
                                          </p:cBhvr>
                                        </p:animEffect>
                                      </p:childTnLst>
                                    </p:cTn>
                                  </p:par>
                                </p:childTnLst>
                              </p:cTn>
                            </p:par>
                            <p:par>
                              <p:cTn id="54" fill="hold">
                                <p:stCondLst>
                                  <p:cond delay="4000"/>
                                </p:stCondLst>
                                <p:childTnLst>
                                  <p:par>
                                    <p:cTn id="55" presetID="47" presetClass="entr" presetSubtype="0" fill="hold" grpId="0" nodeType="afterEffect">
                                      <p:stCondLst>
                                        <p:cond delay="0"/>
                                      </p:stCondLst>
                                      <p:childTnLst>
                                        <p:set>
                                          <p:cBhvr>
                                            <p:cTn id="56" dur="1" fill="hold">
                                              <p:stCondLst>
                                                <p:cond delay="0"/>
                                              </p:stCondLst>
                                            </p:cTn>
                                            <p:tgtEl>
                                              <p:spTgt spid="231"/>
                                            </p:tgtEl>
                                            <p:attrNameLst>
                                              <p:attrName>style.visibility</p:attrName>
                                            </p:attrNameLst>
                                          </p:cBhvr>
                                          <p:to>
                                            <p:strVal val="visible"/>
                                          </p:to>
                                        </p:set>
                                        <p:animEffect transition="in" filter="fade">
                                          <p:cBhvr>
                                            <p:cTn id="57" dur="500"/>
                                            <p:tgtEl>
                                              <p:spTgt spid="231"/>
                                            </p:tgtEl>
                                          </p:cBhvr>
                                        </p:animEffect>
                                        <p:anim calcmode="lin" valueType="num">
                                          <p:cBhvr>
                                            <p:cTn id="58" dur="500" fill="hold"/>
                                            <p:tgtEl>
                                              <p:spTgt spid="231"/>
                                            </p:tgtEl>
                                            <p:attrNameLst>
                                              <p:attrName>ppt_x</p:attrName>
                                            </p:attrNameLst>
                                          </p:cBhvr>
                                          <p:tavLst>
                                            <p:tav tm="0">
                                              <p:val>
                                                <p:strVal val="#ppt_x"/>
                                              </p:val>
                                            </p:tav>
                                            <p:tav tm="100000">
                                              <p:val>
                                                <p:strVal val="#ppt_x"/>
                                              </p:val>
                                            </p:tav>
                                          </p:tavLst>
                                        </p:anim>
                                        <p:anim calcmode="lin" valueType="num">
                                          <p:cBhvr>
                                            <p:cTn id="59" dur="500" fill="hold"/>
                                            <p:tgtEl>
                                              <p:spTgt spid="231"/>
                                            </p:tgtEl>
                                            <p:attrNameLst>
                                              <p:attrName>ppt_y</p:attrName>
                                            </p:attrNameLst>
                                          </p:cBhvr>
                                          <p:tavLst>
                                            <p:tav tm="0">
                                              <p:val>
                                                <p:strVal val="#ppt_y-.1"/>
                                              </p:val>
                                            </p:tav>
                                            <p:tav tm="100000">
                                              <p:val>
                                                <p:strVal val="#ppt_y"/>
                                              </p:val>
                                            </p:tav>
                                          </p:tavLst>
                                        </p:anim>
                                      </p:childTnLst>
                                    </p:cTn>
                                  </p:par>
                                </p:childTnLst>
                              </p:cTn>
                            </p:par>
                            <p:par>
                              <p:cTn id="60" fill="hold">
                                <p:stCondLst>
                                  <p:cond delay="4500"/>
                                </p:stCondLst>
                                <p:childTnLst>
                                  <p:par>
                                    <p:cTn id="61" presetID="22" presetClass="entr" presetSubtype="8" fill="hold" nodeType="afterEffect">
                                      <p:stCondLst>
                                        <p:cond delay="0"/>
                                      </p:stCondLst>
                                      <p:childTnLst>
                                        <p:set>
                                          <p:cBhvr>
                                            <p:cTn id="62" dur="1" fill="hold">
                                              <p:stCondLst>
                                                <p:cond delay="0"/>
                                              </p:stCondLst>
                                            </p:cTn>
                                            <p:tgtEl>
                                              <p:spTgt spid="227"/>
                                            </p:tgtEl>
                                            <p:attrNameLst>
                                              <p:attrName>style.visibility</p:attrName>
                                            </p:attrNameLst>
                                          </p:cBhvr>
                                          <p:to>
                                            <p:strVal val="visible"/>
                                          </p:to>
                                        </p:set>
                                        <p:animEffect transition="in" filter="wipe(left)">
                                          <p:cBhvr>
                                            <p:cTn id="63" dur="250"/>
                                            <p:tgtEl>
                                              <p:spTgt spid="227"/>
                                            </p:tgtEl>
                                          </p:cBhvr>
                                        </p:animEffect>
                                      </p:childTnLst>
                                    </p:cTn>
                                  </p:par>
                                </p:childTnLst>
                              </p:cTn>
                            </p:par>
                            <p:par>
                              <p:cTn id="64" fill="hold">
                                <p:stCondLst>
                                  <p:cond delay="4750"/>
                                </p:stCondLst>
                                <p:childTnLst>
                                  <p:par>
                                    <p:cTn id="65" presetID="22" presetClass="entr" presetSubtype="8" fill="hold" nodeType="afterEffect">
                                      <p:stCondLst>
                                        <p:cond delay="0"/>
                                      </p:stCondLst>
                                      <p:childTnLst>
                                        <p:set>
                                          <p:cBhvr>
                                            <p:cTn id="66" dur="1" fill="hold">
                                              <p:stCondLst>
                                                <p:cond delay="0"/>
                                              </p:stCondLst>
                                            </p:cTn>
                                            <p:tgtEl>
                                              <p:spTgt spid="228"/>
                                            </p:tgtEl>
                                            <p:attrNameLst>
                                              <p:attrName>style.visibility</p:attrName>
                                            </p:attrNameLst>
                                          </p:cBhvr>
                                          <p:to>
                                            <p:strVal val="visible"/>
                                          </p:to>
                                        </p:set>
                                        <p:animEffect transition="in" filter="wipe(left)">
                                          <p:cBhvr>
                                            <p:cTn id="67" dur="250"/>
                                            <p:tgtEl>
                                              <p:spTgt spid="228"/>
                                            </p:tgtEl>
                                          </p:cBhvr>
                                        </p:animEffect>
                                      </p:childTnLst>
                                    </p:cTn>
                                  </p:par>
                                </p:childTnLst>
                              </p:cTn>
                            </p:par>
                            <p:par>
                              <p:cTn id="68" fill="hold">
                                <p:stCondLst>
                                  <p:cond delay="5000"/>
                                </p:stCondLst>
                                <p:childTnLst>
                                  <p:par>
                                    <p:cTn id="69" presetID="47" presetClass="entr" presetSubtype="0" fill="hold" grpId="0" nodeType="afterEffect">
                                      <p:stCondLst>
                                        <p:cond delay="0"/>
                                      </p:stCondLst>
                                      <p:childTnLst>
                                        <p:set>
                                          <p:cBhvr>
                                            <p:cTn id="70" dur="1" fill="hold">
                                              <p:stCondLst>
                                                <p:cond delay="0"/>
                                              </p:stCondLst>
                                            </p:cTn>
                                            <p:tgtEl>
                                              <p:spTgt spid="232"/>
                                            </p:tgtEl>
                                            <p:attrNameLst>
                                              <p:attrName>style.visibility</p:attrName>
                                            </p:attrNameLst>
                                          </p:cBhvr>
                                          <p:to>
                                            <p:strVal val="visible"/>
                                          </p:to>
                                        </p:set>
                                        <p:animEffect transition="in" filter="fade">
                                          <p:cBhvr>
                                            <p:cTn id="71" dur="500"/>
                                            <p:tgtEl>
                                              <p:spTgt spid="232"/>
                                            </p:tgtEl>
                                          </p:cBhvr>
                                        </p:animEffect>
                                        <p:anim calcmode="lin" valueType="num">
                                          <p:cBhvr>
                                            <p:cTn id="72" dur="500" fill="hold"/>
                                            <p:tgtEl>
                                              <p:spTgt spid="232"/>
                                            </p:tgtEl>
                                            <p:attrNameLst>
                                              <p:attrName>ppt_x</p:attrName>
                                            </p:attrNameLst>
                                          </p:cBhvr>
                                          <p:tavLst>
                                            <p:tav tm="0">
                                              <p:val>
                                                <p:strVal val="#ppt_x"/>
                                              </p:val>
                                            </p:tav>
                                            <p:tav tm="100000">
                                              <p:val>
                                                <p:strVal val="#ppt_x"/>
                                              </p:val>
                                            </p:tav>
                                          </p:tavLst>
                                        </p:anim>
                                        <p:anim calcmode="lin" valueType="num">
                                          <p:cBhvr>
                                            <p:cTn id="73" dur="500" fill="hold"/>
                                            <p:tgtEl>
                                              <p:spTgt spid="232"/>
                                            </p:tgtEl>
                                            <p:attrNameLst>
                                              <p:attrName>ppt_y</p:attrName>
                                            </p:attrNameLst>
                                          </p:cBhvr>
                                          <p:tavLst>
                                            <p:tav tm="0">
                                              <p:val>
                                                <p:strVal val="#ppt_y-.1"/>
                                              </p:val>
                                            </p:tav>
                                            <p:tav tm="100000">
                                              <p:val>
                                                <p:strVal val="#ppt_y"/>
                                              </p:val>
                                            </p:tav>
                                          </p:tavLst>
                                        </p:anim>
                                      </p:childTnLst>
                                    </p:cTn>
                                  </p:par>
                                </p:childTnLst>
                              </p:cTn>
                            </p:par>
                            <p:par>
                              <p:cTn id="74" fill="hold">
                                <p:stCondLst>
                                  <p:cond delay="5500"/>
                                </p:stCondLst>
                                <p:childTnLst>
                                  <p:par>
                                    <p:cTn id="75" presetID="2" presetClass="entr" presetSubtype="4" fill="hold" grpId="0" nodeType="afterEffect">
                                      <p:stCondLst>
                                        <p:cond delay="0"/>
                                      </p:stCondLst>
                                      <p:childTnLst>
                                        <p:set>
                                          <p:cBhvr>
                                            <p:cTn id="76" dur="1" fill="hold">
                                              <p:stCondLst>
                                                <p:cond delay="0"/>
                                              </p:stCondLst>
                                            </p:cTn>
                                            <p:tgtEl>
                                              <p:spTgt spid="233"/>
                                            </p:tgtEl>
                                            <p:attrNameLst>
                                              <p:attrName>style.visibility</p:attrName>
                                            </p:attrNameLst>
                                          </p:cBhvr>
                                          <p:to>
                                            <p:strVal val="visible"/>
                                          </p:to>
                                        </p:set>
                                        <p:anim calcmode="lin" valueType="num">
                                          <p:cBhvr additive="base">
                                            <p:cTn id="77" dur="250" fill="hold"/>
                                            <p:tgtEl>
                                              <p:spTgt spid="233"/>
                                            </p:tgtEl>
                                            <p:attrNameLst>
                                              <p:attrName>ppt_x</p:attrName>
                                            </p:attrNameLst>
                                          </p:cBhvr>
                                          <p:tavLst>
                                            <p:tav tm="0">
                                              <p:val>
                                                <p:strVal val="#ppt_x"/>
                                              </p:val>
                                            </p:tav>
                                            <p:tav tm="100000">
                                              <p:val>
                                                <p:strVal val="#ppt_x"/>
                                              </p:val>
                                            </p:tav>
                                          </p:tavLst>
                                        </p:anim>
                                        <p:anim calcmode="lin" valueType="num">
                                          <p:cBhvr additive="base">
                                            <p:cTn id="78" dur="250" fill="hold"/>
                                            <p:tgtEl>
                                              <p:spTgt spid="233"/>
                                            </p:tgtEl>
                                            <p:attrNameLst>
                                              <p:attrName>ppt_y</p:attrName>
                                            </p:attrNameLst>
                                          </p:cBhvr>
                                          <p:tavLst>
                                            <p:tav tm="0">
                                              <p:val>
                                                <p:strVal val="1+#ppt_h/2"/>
                                              </p:val>
                                            </p:tav>
                                            <p:tav tm="100000">
                                              <p:val>
                                                <p:strVal val="#ppt_y"/>
                                              </p:val>
                                            </p:tav>
                                          </p:tavLst>
                                        </p:anim>
                                      </p:childTnLst>
                                    </p:cTn>
                                  </p:par>
                                </p:childTnLst>
                              </p:cTn>
                            </p:par>
                            <p:par>
                              <p:cTn id="79" fill="hold">
                                <p:stCondLst>
                                  <p:cond delay="5750"/>
                                </p:stCondLst>
                                <p:childTnLst>
                                  <p:par>
                                    <p:cTn id="80" presetID="17" presetClass="entr" presetSubtype="10" fill="hold" grpId="0" nodeType="afterEffect">
                                      <p:stCondLst>
                                        <p:cond delay="0"/>
                                      </p:stCondLst>
                                      <p:childTnLst>
                                        <p:set>
                                          <p:cBhvr>
                                            <p:cTn id="81" dur="1" fill="hold">
                                              <p:stCondLst>
                                                <p:cond delay="0"/>
                                              </p:stCondLst>
                                            </p:cTn>
                                            <p:tgtEl>
                                              <p:spTgt spid="234"/>
                                            </p:tgtEl>
                                            <p:attrNameLst>
                                              <p:attrName>style.visibility</p:attrName>
                                            </p:attrNameLst>
                                          </p:cBhvr>
                                          <p:to>
                                            <p:strVal val="visible"/>
                                          </p:to>
                                        </p:set>
                                        <p:anim calcmode="lin" valueType="num">
                                          <p:cBhvr>
                                            <p:cTn id="82" dur="250" fill="hold"/>
                                            <p:tgtEl>
                                              <p:spTgt spid="234"/>
                                            </p:tgtEl>
                                            <p:attrNameLst>
                                              <p:attrName>ppt_w</p:attrName>
                                            </p:attrNameLst>
                                          </p:cBhvr>
                                          <p:tavLst>
                                            <p:tav tm="0">
                                              <p:val>
                                                <p:fltVal val="0"/>
                                              </p:val>
                                            </p:tav>
                                            <p:tav tm="100000">
                                              <p:val>
                                                <p:strVal val="#ppt_w"/>
                                              </p:val>
                                            </p:tav>
                                          </p:tavLst>
                                        </p:anim>
                                        <p:anim calcmode="lin" valueType="num">
                                          <p:cBhvr>
                                            <p:cTn id="83" dur="250" fill="hold"/>
                                            <p:tgtEl>
                                              <p:spTgt spid="234"/>
                                            </p:tgtEl>
                                            <p:attrNameLst>
                                              <p:attrName>ppt_h</p:attrName>
                                            </p:attrNameLst>
                                          </p:cBhvr>
                                          <p:tavLst>
                                            <p:tav tm="0">
                                              <p:val>
                                                <p:strVal val="#ppt_h"/>
                                              </p:val>
                                            </p:tav>
                                            <p:tav tm="100000">
                                              <p:val>
                                                <p:strVal val="#ppt_h"/>
                                              </p:val>
                                            </p:tav>
                                          </p:tavLst>
                                        </p:anim>
                                      </p:childTnLst>
                                    </p:cTn>
                                  </p:par>
                                </p:childTnLst>
                              </p:cTn>
                            </p:par>
                            <p:par>
                              <p:cTn id="84" fill="hold">
                                <p:stCondLst>
                                  <p:cond delay="6000"/>
                                </p:stCondLst>
                                <p:childTnLst>
                                  <p:par>
                                    <p:cTn id="85" presetID="2" presetClass="entr" presetSubtype="4" fill="hold" grpId="0" nodeType="afterEffect">
                                      <p:stCondLst>
                                        <p:cond delay="0"/>
                                      </p:stCondLst>
                                      <p:childTnLst>
                                        <p:set>
                                          <p:cBhvr>
                                            <p:cTn id="86" dur="1" fill="hold">
                                              <p:stCondLst>
                                                <p:cond delay="0"/>
                                              </p:stCondLst>
                                            </p:cTn>
                                            <p:tgtEl>
                                              <p:spTgt spid="235"/>
                                            </p:tgtEl>
                                            <p:attrNameLst>
                                              <p:attrName>style.visibility</p:attrName>
                                            </p:attrNameLst>
                                          </p:cBhvr>
                                          <p:to>
                                            <p:strVal val="visible"/>
                                          </p:to>
                                        </p:set>
                                        <p:anim calcmode="lin" valueType="num">
                                          <p:cBhvr additive="base">
                                            <p:cTn id="87" dur="250" fill="hold"/>
                                            <p:tgtEl>
                                              <p:spTgt spid="235"/>
                                            </p:tgtEl>
                                            <p:attrNameLst>
                                              <p:attrName>ppt_x</p:attrName>
                                            </p:attrNameLst>
                                          </p:cBhvr>
                                          <p:tavLst>
                                            <p:tav tm="0">
                                              <p:val>
                                                <p:strVal val="#ppt_x"/>
                                              </p:val>
                                            </p:tav>
                                            <p:tav tm="100000">
                                              <p:val>
                                                <p:strVal val="#ppt_x"/>
                                              </p:val>
                                            </p:tav>
                                          </p:tavLst>
                                        </p:anim>
                                        <p:anim calcmode="lin" valueType="num">
                                          <p:cBhvr additive="base">
                                            <p:cTn id="88" dur="250" fill="hold"/>
                                            <p:tgtEl>
                                              <p:spTgt spid="235"/>
                                            </p:tgtEl>
                                            <p:attrNameLst>
                                              <p:attrName>ppt_y</p:attrName>
                                            </p:attrNameLst>
                                          </p:cBhvr>
                                          <p:tavLst>
                                            <p:tav tm="0">
                                              <p:val>
                                                <p:strVal val="1+#ppt_h/2"/>
                                              </p:val>
                                            </p:tav>
                                            <p:tav tm="100000">
                                              <p:val>
                                                <p:strVal val="#ppt_y"/>
                                              </p:val>
                                            </p:tav>
                                          </p:tavLst>
                                        </p:anim>
                                      </p:childTnLst>
                                    </p:cTn>
                                  </p:par>
                                </p:childTnLst>
                              </p:cTn>
                            </p:par>
                            <p:par>
                              <p:cTn id="89" fill="hold">
                                <p:stCondLst>
                                  <p:cond delay="6250"/>
                                </p:stCondLst>
                                <p:childTnLst>
                                  <p:par>
                                    <p:cTn id="90" presetID="17" presetClass="entr" presetSubtype="10" fill="hold" grpId="0" nodeType="afterEffect">
                                      <p:stCondLst>
                                        <p:cond delay="0"/>
                                      </p:stCondLst>
                                      <p:childTnLst>
                                        <p:set>
                                          <p:cBhvr>
                                            <p:cTn id="91" dur="1" fill="hold">
                                              <p:stCondLst>
                                                <p:cond delay="0"/>
                                              </p:stCondLst>
                                            </p:cTn>
                                            <p:tgtEl>
                                              <p:spTgt spid="236"/>
                                            </p:tgtEl>
                                            <p:attrNameLst>
                                              <p:attrName>style.visibility</p:attrName>
                                            </p:attrNameLst>
                                          </p:cBhvr>
                                          <p:to>
                                            <p:strVal val="visible"/>
                                          </p:to>
                                        </p:set>
                                        <p:anim calcmode="lin" valueType="num">
                                          <p:cBhvr>
                                            <p:cTn id="92" dur="250" fill="hold"/>
                                            <p:tgtEl>
                                              <p:spTgt spid="236"/>
                                            </p:tgtEl>
                                            <p:attrNameLst>
                                              <p:attrName>ppt_w</p:attrName>
                                            </p:attrNameLst>
                                          </p:cBhvr>
                                          <p:tavLst>
                                            <p:tav tm="0">
                                              <p:val>
                                                <p:fltVal val="0"/>
                                              </p:val>
                                            </p:tav>
                                            <p:tav tm="100000">
                                              <p:val>
                                                <p:strVal val="#ppt_w"/>
                                              </p:val>
                                            </p:tav>
                                          </p:tavLst>
                                        </p:anim>
                                        <p:anim calcmode="lin" valueType="num">
                                          <p:cBhvr>
                                            <p:cTn id="93" dur="250" fill="hold"/>
                                            <p:tgtEl>
                                              <p:spTgt spid="236"/>
                                            </p:tgtEl>
                                            <p:attrNameLst>
                                              <p:attrName>ppt_h</p:attrName>
                                            </p:attrNameLst>
                                          </p:cBhvr>
                                          <p:tavLst>
                                            <p:tav tm="0">
                                              <p:val>
                                                <p:strVal val="#ppt_h"/>
                                              </p:val>
                                            </p:tav>
                                            <p:tav tm="100000">
                                              <p:val>
                                                <p:strVal val="#ppt_h"/>
                                              </p:val>
                                            </p:tav>
                                          </p:tavLst>
                                        </p:anim>
                                      </p:childTnLst>
                                    </p:cTn>
                                  </p:par>
                                </p:childTnLst>
                              </p:cTn>
                            </p:par>
                            <p:par>
                              <p:cTn id="94" fill="hold">
                                <p:stCondLst>
                                  <p:cond delay="6500"/>
                                </p:stCondLst>
                                <p:childTnLst>
                                  <p:par>
                                    <p:cTn id="95" presetID="2" presetClass="entr" presetSubtype="4" fill="hold" grpId="0" nodeType="afterEffect">
                                      <p:stCondLst>
                                        <p:cond delay="0"/>
                                      </p:stCondLst>
                                      <p:childTnLst>
                                        <p:set>
                                          <p:cBhvr>
                                            <p:cTn id="96" dur="1" fill="hold">
                                              <p:stCondLst>
                                                <p:cond delay="0"/>
                                              </p:stCondLst>
                                            </p:cTn>
                                            <p:tgtEl>
                                              <p:spTgt spid="237"/>
                                            </p:tgtEl>
                                            <p:attrNameLst>
                                              <p:attrName>style.visibility</p:attrName>
                                            </p:attrNameLst>
                                          </p:cBhvr>
                                          <p:to>
                                            <p:strVal val="visible"/>
                                          </p:to>
                                        </p:set>
                                        <p:anim calcmode="lin" valueType="num">
                                          <p:cBhvr additive="base">
                                            <p:cTn id="97" dur="250" fill="hold"/>
                                            <p:tgtEl>
                                              <p:spTgt spid="237"/>
                                            </p:tgtEl>
                                            <p:attrNameLst>
                                              <p:attrName>ppt_x</p:attrName>
                                            </p:attrNameLst>
                                          </p:cBhvr>
                                          <p:tavLst>
                                            <p:tav tm="0">
                                              <p:val>
                                                <p:strVal val="#ppt_x"/>
                                              </p:val>
                                            </p:tav>
                                            <p:tav tm="100000">
                                              <p:val>
                                                <p:strVal val="#ppt_x"/>
                                              </p:val>
                                            </p:tav>
                                          </p:tavLst>
                                        </p:anim>
                                        <p:anim calcmode="lin" valueType="num">
                                          <p:cBhvr additive="base">
                                            <p:cTn id="98" dur="250" fill="hold"/>
                                            <p:tgtEl>
                                              <p:spTgt spid="237"/>
                                            </p:tgtEl>
                                            <p:attrNameLst>
                                              <p:attrName>ppt_y</p:attrName>
                                            </p:attrNameLst>
                                          </p:cBhvr>
                                          <p:tavLst>
                                            <p:tav tm="0">
                                              <p:val>
                                                <p:strVal val="1+#ppt_h/2"/>
                                              </p:val>
                                            </p:tav>
                                            <p:tav tm="100000">
                                              <p:val>
                                                <p:strVal val="#ppt_y"/>
                                              </p:val>
                                            </p:tav>
                                          </p:tavLst>
                                        </p:anim>
                                      </p:childTnLst>
                                    </p:cTn>
                                  </p:par>
                                </p:childTnLst>
                              </p:cTn>
                            </p:par>
                            <p:par>
                              <p:cTn id="99" fill="hold">
                                <p:stCondLst>
                                  <p:cond delay="6750"/>
                                </p:stCondLst>
                                <p:childTnLst>
                                  <p:par>
                                    <p:cTn id="100" presetID="17" presetClass="entr" presetSubtype="10" fill="hold" grpId="0" nodeType="afterEffect">
                                      <p:stCondLst>
                                        <p:cond delay="0"/>
                                      </p:stCondLst>
                                      <p:childTnLst>
                                        <p:set>
                                          <p:cBhvr>
                                            <p:cTn id="101" dur="1" fill="hold">
                                              <p:stCondLst>
                                                <p:cond delay="0"/>
                                              </p:stCondLst>
                                            </p:cTn>
                                            <p:tgtEl>
                                              <p:spTgt spid="238"/>
                                            </p:tgtEl>
                                            <p:attrNameLst>
                                              <p:attrName>style.visibility</p:attrName>
                                            </p:attrNameLst>
                                          </p:cBhvr>
                                          <p:to>
                                            <p:strVal val="visible"/>
                                          </p:to>
                                        </p:set>
                                        <p:anim calcmode="lin" valueType="num">
                                          <p:cBhvr>
                                            <p:cTn id="102" dur="250" fill="hold"/>
                                            <p:tgtEl>
                                              <p:spTgt spid="238"/>
                                            </p:tgtEl>
                                            <p:attrNameLst>
                                              <p:attrName>ppt_w</p:attrName>
                                            </p:attrNameLst>
                                          </p:cBhvr>
                                          <p:tavLst>
                                            <p:tav tm="0">
                                              <p:val>
                                                <p:fltVal val="0"/>
                                              </p:val>
                                            </p:tav>
                                            <p:tav tm="100000">
                                              <p:val>
                                                <p:strVal val="#ppt_w"/>
                                              </p:val>
                                            </p:tav>
                                          </p:tavLst>
                                        </p:anim>
                                        <p:anim calcmode="lin" valueType="num">
                                          <p:cBhvr>
                                            <p:cTn id="103" dur="250" fill="hold"/>
                                            <p:tgtEl>
                                              <p:spTgt spid="238"/>
                                            </p:tgtEl>
                                            <p:attrNameLst>
                                              <p:attrName>ppt_h</p:attrName>
                                            </p:attrNameLst>
                                          </p:cBhvr>
                                          <p:tavLst>
                                            <p:tav tm="0">
                                              <p:val>
                                                <p:strVal val="#ppt_h"/>
                                              </p:val>
                                            </p:tav>
                                            <p:tav tm="100000">
                                              <p:val>
                                                <p:strVal val="#ppt_h"/>
                                              </p:val>
                                            </p:tav>
                                          </p:tavLst>
                                        </p:anim>
                                      </p:childTnLst>
                                    </p:cTn>
                                  </p:par>
                                </p:childTnLst>
                              </p:cTn>
                            </p:par>
                            <p:par>
                              <p:cTn id="104" fill="hold">
                                <p:stCondLst>
                                  <p:cond delay="7000"/>
                                </p:stCondLst>
                                <p:childTnLst>
                                  <p:par>
                                    <p:cTn id="105" presetID="2" presetClass="entr" presetSubtype="4" fill="hold" grpId="0" nodeType="afterEffect">
                                      <p:stCondLst>
                                        <p:cond delay="0"/>
                                      </p:stCondLst>
                                      <p:childTnLst>
                                        <p:set>
                                          <p:cBhvr>
                                            <p:cTn id="106" dur="1" fill="hold">
                                              <p:stCondLst>
                                                <p:cond delay="0"/>
                                              </p:stCondLst>
                                            </p:cTn>
                                            <p:tgtEl>
                                              <p:spTgt spid="239"/>
                                            </p:tgtEl>
                                            <p:attrNameLst>
                                              <p:attrName>style.visibility</p:attrName>
                                            </p:attrNameLst>
                                          </p:cBhvr>
                                          <p:to>
                                            <p:strVal val="visible"/>
                                          </p:to>
                                        </p:set>
                                        <p:anim calcmode="lin" valueType="num">
                                          <p:cBhvr additive="base">
                                            <p:cTn id="107" dur="250" fill="hold"/>
                                            <p:tgtEl>
                                              <p:spTgt spid="239"/>
                                            </p:tgtEl>
                                            <p:attrNameLst>
                                              <p:attrName>ppt_x</p:attrName>
                                            </p:attrNameLst>
                                          </p:cBhvr>
                                          <p:tavLst>
                                            <p:tav tm="0">
                                              <p:val>
                                                <p:strVal val="#ppt_x"/>
                                              </p:val>
                                            </p:tav>
                                            <p:tav tm="100000">
                                              <p:val>
                                                <p:strVal val="#ppt_x"/>
                                              </p:val>
                                            </p:tav>
                                          </p:tavLst>
                                        </p:anim>
                                        <p:anim calcmode="lin" valueType="num">
                                          <p:cBhvr additive="base">
                                            <p:cTn id="108" dur="250" fill="hold"/>
                                            <p:tgtEl>
                                              <p:spTgt spid="239"/>
                                            </p:tgtEl>
                                            <p:attrNameLst>
                                              <p:attrName>ppt_y</p:attrName>
                                            </p:attrNameLst>
                                          </p:cBhvr>
                                          <p:tavLst>
                                            <p:tav tm="0">
                                              <p:val>
                                                <p:strVal val="1+#ppt_h/2"/>
                                              </p:val>
                                            </p:tav>
                                            <p:tav tm="100000">
                                              <p:val>
                                                <p:strVal val="#ppt_y"/>
                                              </p:val>
                                            </p:tav>
                                          </p:tavLst>
                                        </p:anim>
                                      </p:childTnLst>
                                    </p:cTn>
                                  </p:par>
                                </p:childTnLst>
                              </p:cTn>
                            </p:par>
                            <p:par>
                              <p:cTn id="109" fill="hold">
                                <p:stCondLst>
                                  <p:cond delay="7250"/>
                                </p:stCondLst>
                                <p:childTnLst>
                                  <p:par>
                                    <p:cTn id="110" presetID="17" presetClass="entr" presetSubtype="10" fill="hold" grpId="0" nodeType="afterEffect">
                                      <p:stCondLst>
                                        <p:cond delay="0"/>
                                      </p:stCondLst>
                                      <p:childTnLst>
                                        <p:set>
                                          <p:cBhvr>
                                            <p:cTn id="111" dur="1" fill="hold">
                                              <p:stCondLst>
                                                <p:cond delay="0"/>
                                              </p:stCondLst>
                                            </p:cTn>
                                            <p:tgtEl>
                                              <p:spTgt spid="240"/>
                                            </p:tgtEl>
                                            <p:attrNameLst>
                                              <p:attrName>style.visibility</p:attrName>
                                            </p:attrNameLst>
                                          </p:cBhvr>
                                          <p:to>
                                            <p:strVal val="visible"/>
                                          </p:to>
                                        </p:set>
                                        <p:anim calcmode="lin" valueType="num">
                                          <p:cBhvr>
                                            <p:cTn id="112" dur="250" fill="hold"/>
                                            <p:tgtEl>
                                              <p:spTgt spid="240"/>
                                            </p:tgtEl>
                                            <p:attrNameLst>
                                              <p:attrName>ppt_w</p:attrName>
                                            </p:attrNameLst>
                                          </p:cBhvr>
                                          <p:tavLst>
                                            <p:tav tm="0">
                                              <p:val>
                                                <p:fltVal val="0"/>
                                              </p:val>
                                            </p:tav>
                                            <p:tav tm="100000">
                                              <p:val>
                                                <p:strVal val="#ppt_w"/>
                                              </p:val>
                                            </p:tav>
                                          </p:tavLst>
                                        </p:anim>
                                        <p:anim calcmode="lin" valueType="num">
                                          <p:cBhvr>
                                            <p:cTn id="113" dur="250" fill="hold"/>
                                            <p:tgtEl>
                                              <p:spTgt spid="24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29" grpId="0"/>
          <p:bldP spid="230" grpId="0"/>
          <p:bldP spid="231" grpId="0"/>
          <p:bldP spid="232" grpId="0"/>
          <p:bldP spid="233" grpId="0" animBg="1"/>
          <p:bldP spid="234" grpId="0"/>
          <p:bldP spid="235" grpId="0" animBg="1"/>
          <p:bldP spid="236" grpId="0"/>
          <p:bldP spid="237" grpId="0" animBg="1"/>
          <p:bldP spid="238" grpId="0"/>
          <p:bldP spid="239" grpId="0" animBg="1"/>
          <p:bldP spid="240"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原创设计师QQ598969553           _1"/>
          <p:cNvGrpSpPr/>
          <p:nvPr/>
        </p:nvGrpSpPr>
        <p:grpSpPr>
          <a:xfrm>
            <a:off x="7750060" y="1546744"/>
            <a:ext cx="2722124" cy="2477002"/>
            <a:chOff x="7803849" y="1754071"/>
            <a:chExt cx="2722124" cy="2477002"/>
          </a:xfrm>
        </p:grpSpPr>
        <p:sp>
          <p:nvSpPr>
            <p:cNvPr id="122" name="Freeform 40"/>
            <p:cNvSpPr>
              <a:spLocks/>
            </p:cNvSpPr>
            <p:nvPr/>
          </p:nvSpPr>
          <p:spPr bwMode="auto">
            <a:xfrm>
              <a:off x="7803849" y="1754071"/>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23" name="Freeform 41"/>
            <p:cNvSpPr>
              <a:spLocks noEditPoints="1"/>
            </p:cNvSpPr>
            <p:nvPr/>
          </p:nvSpPr>
          <p:spPr bwMode="auto">
            <a:xfrm>
              <a:off x="7803849" y="1754071"/>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tx1"/>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50"/>
            <p:cNvSpPr>
              <a:spLocks/>
            </p:cNvSpPr>
            <p:nvPr/>
          </p:nvSpPr>
          <p:spPr bwMode="auto">
            <a:xfrm>
              <a:off x="8802513" y="2291207"/>
              <a:ext cx="495552" cy="582170"/>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7" name="文本框 136"/>
            <p:cNvSpPr txBox="1"/>
            <p:nvPr/>
          </p:nvSpPr>
          <p:spPr>
            <a:xfrm>
              <a:off x="8625349" y="2907634"/>
              <a:ext cx="968535" cy="1323439"/>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en-US" altLang="zh-CN" b="1" dirty="0">
                  <a:solidFill>
                    <a:srgbClr val="C00000"/>
                  </a:solidFill>
                  <a:latin typeface="微软雅黑" panose="020B0503020204020204" pitchFamily="34" charset="-122"/>
                  <a:ea typeface="微软雅黑" panose="020B0503020204020204" pitchFamily="34" charset="-122"/>
                </a:rPr>
                <a:t>0 4</a:t>
              </a:r>
              <a:endParaRPr lang="zh-CN" altLang="en-US" b="1" dirty="0">
                <a:solidFill>
                  <a:srgbClr val="C00000"/>
                </a:solidFill>
                <a:latin typeface="微软雅黑" panose="020B0503020204020204" pitchFamily="34" charset="-122"/>
                <a:ea typeface="微软雅黑" panose="020B0503020204020204" pitchFamily="34" charset="-122"/>
              </a:endParaRPr>
            </a:p>
            <a:p>
              <a:endParaRPr lang="zh-CN" altLang="en-US" dirty="0"/>
            </a:p>
          </p:txBody>
        </p:sp>
      </p:grpSp>
      <p:grpSp>
        <p:nvGrpSpPr>
          <p:cNvPr id="6" name="原创设计师QQ598969553           _2"/>
          <p:cNvGrpSpPr/>
          <p:nvPr/>
        </p:nvGrpSpPr>
        <p:grpSpPr>
          <a:xfrm>
            <a:off x="5708754" y="1546744"/>
            <a:ext cx="2722124" cy="2477002"/>
            <a:chOff x="5762543" y="1754071"/>
            <a:chExt cx="2722124" cy="2477002"/>
          </a:xfrm>
        </p:grpSpPr>
        <p:sp>
          <p:nvSpPr>
            <p:cNvPr id="124" name="Freeform 42"/>
            <p:cNvSpPr>
              <a:spLocks/>
            </p:cNvSpPr>
            <p:nvPr/>
          </p:nvSpPr>
          <p:spPr bwMode="auto">
            <a:xfrm>
              <a:off x="5762543" y="1754071"/>
              <a:ext cx="2722124" cy="2444498"/>
            </a:xfrm>
            <a:custGeom>
              <a:avLst/>
              <a:gdLst>
                <a:gd name="T0" fmla="*/ 1149 w 1149"/>
                <a:gd name="T1" fmla="*/ 515 h 1030"/>
                <a:gd name="T2" fmla="*/ 1019 w 1149"/>
                <a:gd name="T3" fmla="*/ 412 h 1030"/>
                <a:gd name="T4" fmla="*/ 515 w 1149"/>
                <a:gd name="T5" fmla="*/ 0 h 1030"/>
                <a:gd name="T6" fmla="*/ 0 w 1149"/>
                <a:gd name="T7" fmla="*/ 515 h 1030"/>
                <a:gd name="T8" fmla="*/ 515 w 1149"/>
                <a:gd name="T9" fmla="*/ 1030 h 1030"/>
                <a:gd name="T10" fmla="*/ 1019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19" y="412"/>
                    <a:pt x="1019" y="412"/>
                    <a:pt x="1019" y="412"/>
                  </a:cubicBezTo>
                  <a:cubicBezTo>
                    <a:pt x="971" y="177"/>
                    <a:pt x="764" y="0"/>
                    <a:pt x="515" y="0"/>
                  </a:cubicBezTo>
                  <a:cubicBezTo>
                    <a:pt x="231" y="0"/>
                    <a:pt x="0" y="231"/>
                    <a:pt x="0" y="515"/>
                  </a:cubicBezTo>
                  <a:cubicBezTo>
                    <a:pt x="0" y="799"/>
                    <a:pt x="231" y="1030"/>
                    <a:pt x="515" y="1030"/>
                  </a:cubicBezTo>
                  <a:cubicBezTo>
                    <a:pt x="764" y="1030"/>
                    <a:pt x="971" y="853"/>
                    <a:pt x="1019"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Freeform 43"/>
            <p:cNvSpPr>
              <a:spLocks noEditPoints="1"/>
            </p:cNvSpPr>
            <p:nvPr/>
          </p:nvSpPr>
          <p:spPr bwMode="auto">
            <a:xfrm>
              <a:off x="5762543" y="1754071"/>
              <a:ext cx="2722124" cy="2444498"/>
            </a:xfrm>
            <a:custGeom>
              <a:avLst/>
              <a:gdLst>
                <a:gd name="T0" fmla="*/ 1019 w 1149"/>
                <a:gd name="T1" fmla="*/ 412 h 1030"/>
                <a:gd name="T2" fmla="*/ 515 w 1149"/>
                <a:gd name="T3" fmla="*/ 0 h 1030"/>
                <a:gd name="T4" fmla="*/ 0 w 1149"/>
                <a:gd name="T5" fmla="*/ 515 h 1030"/>
                <a:gd name="T6" fmla="*/ 515 w 1149"/>
                <a:gd name="T7" fmla="*/ 1030 h 1030"/>
                <a:gd name="T8" fmla="*/ 1019 w 1149"/>
                <a:gd name="T9" fmla="*/ 618 h 1030"/>
                <a:gd name="T10" fmla="*/ 1149 w 1149"/>
                <a:gd name="T11" fmla="*/ 515 h 1030"/>
                <a:gd name="T12" fmla="*/ 1019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19" y="412"/>
                  </a:moveTo>
                  <a:cubicBezTo>
                    <a:pt x="971" y="177"/>
                    <a:pt x="764" y="0"/>
                    <a:pt x="515" y="0"/>
                  </a:cubicBezTo>
                  <a:cubicBezTo>
                    <a:pt x="231" y="0"/>
                    <a:pt x="0" y="231"/>
                    <a:pt x="0" y="515"/>
                  </a:cubicBezTo>
                  <a:cubicBezTo>
                    <a:pt x="0" y="799"/>
                    <a:pt x="231" y="1030"/>
                    <a:pt x="515" y="1030"/>
                  </a:cubicBezTo>
                  <a:cubicBezTo>
                    <a:pt x="764" y="1030"/>
                    <a:pt x="971" y="853"/>
                    <a:pt x="1019" y="618"/>
                  </a:cubicBezTo>
                  <a:cubicBezTo>
                    <a:pt x="1149" y="515"/>
                    <a:pt x="1149" y="515"/>
                    <a:pt x="1149" y="515"/>
                  </a:cubicBezTo>
                  <a:lnTo>
                    <a:pt x="1019"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tx1"/>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49"/>
            <p:cNvSpPr>
              <a:spLocks noEditPoints="1"/>
            </p:cNvSpPr>
            <p:nvPr/>
          </p:nvSpPr>
          <p:spPr bwMode="auto">
            <a:xfrm>
              <a:off x="6726976" y="2298243"/>
              <a:ext cx="596272" cy="527780"/>
            </a:xfrm>
            <a:custGeom>
              <a:avLst/>
              <a:gdLst>
                <a:gd name="T0" fmla="*/ 29 w 144"/>
                <a:gd name="T1" fmla="*/ 53 h 127"/>
                <a:gd name="T2" fmla="*/ 45 w 144"/>
                <a:gd name="T3" fmla="*/ 72 h 127"/>
                <a:gd name="T4" fmla="*/ 65 w 144"/>
                <a:gd name="T5" fmla="*/ 58 h 127"/>
                <a:gd name="T6" fmla="*/ 50 w 144"/>
                <a:gd name="T7" fmla="*/ 39 h 127"/>
                <a:gd name="T8" fmla="*/ 65 w 144"/>
                <a:gd name="T9" fmla="*/ 29 h 127"/>
                <a:gd name="T10" fmla="*/ 8 w 144"/>
                <a:gd name="T11" fmla="*/ 0 h 127"/>
                <a:gd name="T12" fmla="*/ 13 w 144"/>
                <a:gd name="T13" fmla="*/ 63 h 127"/>
                <a:gd name="T14" fmla="*/ 29 w 144"/>
                <a:gd name="T15" fmla="*/ 53 h 127"/>
                <a:gd name="T16" fmla="*/ 115 w 144"/>
                <a:gd name="T17" fmla="*/ 53 h 127"/>
                <a:gd name="T18" fmla="*/ 131 w 144"/>
                <a:gd name="T19" fmla="*/ 63 h 127"/>
                <a:gd name="T20" fmla="*/ 136 w 144"/>
                <a:gd name="T21" fmla="*/ 0 h 127"/>
                <a:gd name="T22" fmla="*/ 80 w 144"/>
                <a:gd name="T23" fmla="*/ 29 h 127"/>
                <a:gd name="T24" fmla="*/ 95 w 144"/>
                <a:gd name="T25" fmla="*/ 39 h 127"/>
                <a:gd name="T26" fmla="*/ 0 w 144"/>
                <a:gd name="T27" fmla="*/ 103 h 127"/>
                <a:gd name="T28" fmla="*/ 5 w 144"/>
                <a:gd name="T29" fmla="*/ 127 h 127"/>
                <a:gd name="T30" fmla="*/ 115 w 144"/>
                <a:gd name="T31" fmla="*/ 53 h 127"/>
                <a:gd name="T32" fmla="*/ 101 w 144"/>
                <a:gd name="T33" fmla="*/ 86 h 127"/>
                <a:gd name="T34" fmla="*/ 81 w 144"/>
                <a:gd name="T35" fmla="*/ 103 h 127"/>
                <a:gd name="T36" fmla="*/ 139 w 144"/>
                <a:gd name="T37" fmla="*/ 127 h 127"/>
                <a:gd name="T38" fmla="*/ 144 w 144"/>
                <a:gd name="T39" fmla="*/ 103 h 127"/>
                <a:gd name="T40" fmla="*/ 101 w 144"/>
                <a:gd name="T41" fmla="*/ 8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27">
                  <a:moveTo>
                    <a:pt x="29" y="53"/>
                  </a:moveTo>
                  <a:cubicBezTo>
                    <a:pt x="34" y="60"/>
                    <a:pt x="39" y="66"/>
                    <a:pt x="45" y="72"/>
                  </a:cubicBezTo>
                  <a:cubicBezTo>
                    <a:pt x="51" y="68"/>
                    <a:pt x="58" y="63"/>
                    <a:pt x="65" y="58"/>
                  </a:cubicBezTo>
                  <a:cubicBezTo>
                    <a:pt x="59" y="52"/>
                    <a:pt x="54" y="46"/>
                    <a:pt x="50" y="39"/>
                  </a:cubicBezTo>
                  <a:cubicBezTo>
                    <a:pt x="65" y="29"/>
                    <a:pt x="65" y="29"/>
                    <a:pt x="65" y="29"/>
                  </a:cubicBezTo>
                  <a:cubicBezTo>
                    <a:pt x="8" y="0"/>
                    <a:pt x="8" y="0"/>
                    <a:pt x="8" y="0"/>
                  </a:cubicBezTo>
                  <a:cubicBezTo>
                    <a:pt x="13" y="63"/>
                    <a:pt x="13" y="63"/>
                    <a:pt x="13" y="63"/>
                  </a:cubicBezTo>
                  <a:lnTo>
                    <a:pt x="29" y="53"/>
                  </a:lnTo>
                  <a:close/>
                  <a:moveTo>
                    <a:pt x="115" y="53"/>
                  </a:moveTo>
                  <a:cubicBezTo>
                    <a:pt x="131" y="63"/>
                    <a:pt x="131" y="63"/>
                    <a:pt x="131" y="63"/>
                  </a:cubicBezTo>
                  <a:cubicBezTo>
                    <a:pt x="136" y="0"/>
                    <a:pt x="136" y="0"/>
                    <a:pt x="136" y="0"/>
                  </a:cubicBezTo>
                  <a:cubicBezTo>
                    <a:pt x="80" y="29"/>
                    <a:pt x="80" y="29"/>
                    <a:pt x="80" y="29"/>
                  </a:cubicBezTo>
                  <a:cubicBezTo>
                    <a:pt x="95" y="39"/>
                    <a:pt x="95" y="39"/>
                    <a:pt x="95" y="39"/>
                  </a:cubicBezTo>
                  <a:cubicBezTo>
                    <a:pt x="61" y="90"/>
                    <a:pt x="1" y="103"/>
                    <a:pt x="0" y="103"/>
                  </a:cubicBezTo>
                  <a:cubicBezTo>
                    <a:pt x="5" y="127"/>
                    <a:pt x="5" y="127"/>
                    <a:pt x="5" y="127"/>
                  </a:cubicBezTo>
                  <a:cubicBezTo>
                    <a:pt x="8" y="127"/>
                    <a:pt x="75" y="112"/>
                    <a:pt x="115" y="53"/>
                  </a:cubicBezTo>
                  <a:close/>
                  <a:moveTo>
                    <a:pt x="101" y="86"/>
                  </a:moveTo>
                  <a:cubicBezTo>
                    <a:pt x="95" y="92"/>
                    <a:pt x="88" y="98"/>
                    <a:pt x="81" y="103"/>
                  </a:cubicBezTo>
                  <a:cubicBezTo>
                    <a:pt x="111" y="121"/>
                    <a:pt x="137" y="127"/>
                    <a:pt x="139" y="127"/>
                  </a:cubicBezTo>
                  <a:cubicBezTo>
                    <a:pt x="144" y="103"/>
                    <a:pt x="144" y="103"/>
                    <a:pt x="144" y="103"/>
                  </a:cubicBezTo>
                  <a:cubicBezTo>
                    <a:pt x="144" y="103"/>
                    <a:pt x="124" y="99"/>
                    <a:pt x="101" y="86"/>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6" name="文本框 135"/>
            <p:cNvSpPr txBox="1"/>
            <p:nvPr/>
          </p:nvSpPr>
          <p:spPr>
            <a:xfrm>
              <a:off x="6565899" y="2907634"/>
              <a:ext cx="968535" cy="1323439"/>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en-US" altLang="zh-CN" b="1" dirty="0">
                  <a:solidFill>
                    <a:srgbClr val="C00000"/>
                  </a:solidFill>
                  <a:latin typeface="微软雅黑" panose="020B0503020204020204" pitchFamily="34" charset="-122"/>
                  <a:ea typeface="微软雅黑" panose="020B0503020204020204" pitchFamily="34" charset="-122"/>
                </a:rPr>
                <a:t>0 3</a:t>
              </a:r>
              <a:endParaRPr lang="zh-CN" altLang="en-US" b="1" dirty="0">
                <a:solidFill>
                  <a:srgbClr val="C00000"/>
                </a:solidFill>
                <a:latin typeface="微软雅黑" panose="020B0503020204020204" pitchFamily="34" charset="-122"/>
                <a:ea typeface="微软雅黑" panose="020B0503020204020204" pitchFamily="34" charset="-122"/>
              </a:endParaRPr>
            </a:p>
            <a:p>
              <a:endParaRPr lang="zh-CN" altLang="en-US" dirty="0"/>
            </a:p>
          </p:txBody>
        </p:sp>
      </p:grpSp>
      <p:sp>
        <p:nvSpPr>
          <p:cNvPr id="2" name="原创设计师QQ598969553           _3"/>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短期盈利计划</a:t>
            </a:r>
          </a:p>
        </p:txBody>
      </p:sp>
      <p:sp>
        <p:nvSpPr>
          <p:cNvPr id="3" name="原创设计师QQ598969553           _4"/>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SHORT-TERM</a:t>
            </a:r>
            <a:endParaRPr lang="zh-CN" altLang="en-US" sz="1600" dirty="0">
              <a:solidFill>
                <a:srgbClr val="C00000"/>
              </a:solidFill>
              <a:latin typeface="微软雅黑" pitchFamily="34" charset="-122"/>
              <a:ea typeface="微软雅黑" pitchFamily="34" charset="-122"/>
            </a:endParaRPr>
          </a:p>
        </p:txBody>
      </p:sp>
      <p:grpSp>
        <p:nvGrpSpPr>
          <p:cNvPr id="8" name="原创设计师QQ598969553           _5"/>
          <p:cNvGrpSpPr/>
          <p:nvPr/>
        </p:nvGrpSpPr>
        <p:grpSpPr>
          <a:xfrm>
            <a:off x="3666297" y="1546744"/>
            <a:ext cx="2719821" cy="2477002"/>
            <a:chOff x="3720086" y="1754071"/>
            <a:chExt cx="2719821" cy="2477002"/>
          </a:xfrm>
        </p:grpSpPr>
        <p:sp>
          <p:nvSpPr>
            <p:cNvPr id="126" name="Freeform 44"/>
            <p:cNvSpPr>
              <a:spLocks/>
            </p:cNvSpPr>
            <p:nvPr/>
          </p:nvSpPr>
          <p:spPr bwMode="auto">
            <a:xfrm>
              <a:off x="3720086" y="1754071"/>
              <a:ext cx="2719821" cy="2444498"/>
            </a:xfrm>
            <a:custGeom>
              <a:avLst/>
              <a:gdLst>
                <a:gd name="T0" fmla="*/ 1148 w 1148"/>
                <a:gd name="T1" fmla="*/ 515 h 1030"/>
                <a:gd name="T2" fmla="*/ 1019 w 1148"/>
                <a:gd name="T3" fmla="*/ 412 h 1030"/>
                <a:gd name="T4" fmla="*/ 515 w 1148"/>
                <a:gd name="T5" fmla="*/ 0 h 1030"/>
                <a:gd name="T6" fmla="*/ 0 w 1148"/>
                <a:gd name="T7" fmla="*/ 515 h 1030"/>
                <a:gd name="T8" fmla="*/ 515 w 1148"/>
                <a:gd name="T9" fmla="*/ 1030 h 1030"/>
                <a:gd name="T10" fmla="*/ 1019 w 1148"/>
                <a:gd name="T11" fmla="*/ 618 h 1030"/>
                <a:gd name="T12" fmla="*/ 1148 w 1148"/>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8" h="1030">
                  <a:moveTo>
                    <a:pt x="1148" y="515"/>
                  </a:moveTo>
                  <a:cubicBezTo>
                    <a:pt x="1019" y="412"/>
                    <a:pt x="1019" y="412"/>
                    <a:pt x="1019" y="412"/>
                  </a:cubicBezTo>
                  <a:cubicBezTo>
                    <a:pt x="971" y="177"/>
                    <a:pt x="763" y="0"/>
                    <a:pt x="515" y="0"/>
                  </a:cubicBezTo>
                  <a:cubicBezTo>
                    <a:pt x="230" y="0"/>
                    <a:pt x="0" y="231"/>
                    <a:pt x="0" y="515"/>
                  </a:cubicBezTo>
                  <a:cubicBezTo>
                    <a:pt x="0" y="799"/>
                    <a:pt x="230" y="1030"/>
                    <a:pt x="515" y="1030"/>
                  </a:cubicBezTo>
                  <a:cubicBezTo>
                    <a:pt x="763" y="1030"/>
                    <a:pt x="971" y="853"/>
                    <a:pt x="1019" y="618"/>
                  </a:cubicBezTo>
                  <a:lnTo>
                    <a:pt x="1148"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720086" y="1754071"/>
              <a:ext cx="2719821" cy="2477002"/>
              <a:chOff x="3720086" y="1754071"/>
              <a:chExt cx="2719821" cy="2477002"/>
            </a:xfrm>
          </p:grpSpPr>
          <p:sp>
            <p:nvSpPr>
              <p:cNvPr id="127" name="Freeform 45"/>
              <p:cNvSpPr>
                <a:spLocks noEditPoints="1"/>
              </p:cNvSpPr>
              <p:nvPr/>
            </p:nvSpPr>
            <p:spPr bwMode="auto">
              <a:xfrm>
                <a:off x="3720086" y="1754071"/>
                <a:ext cx="2719821" cy="2444498"/>
              </a:xfrm>
              <a:custGeom>
                <a:avLst/>
                <a:gdLst>
                  <a:gd name="T0" fmla="*/ 1019 w 1148"/>
                  <a:gd name="T1" fmla="*/ 412 h 1030"/>
                  <a:gd name="T2" fmla="*/ 515 w 1148"/>
                  <a:gd name="T3" fmla="*/ 0 h 1030"/>
                  <a:gd name="T4" fmla="*/ 0 w 1148"/>
                  <a:gd name="T5" fmla="*/ 515 h 1030"/>
                  <a:gd name="T6" fmla="*/ 515 w 1148"/>
                  <a:gd name="T7" fmla="*/ 1030 h 1030"/>
                  <a:gd name="T8" fmla="*/ 1019 w 1148"/>
                  <a:gd name="T9" fmla="*/ 618 h 1030"/>
                  <a:gd name="T10" fmla="*/ 1148 w 1148"/>
                  <a:gd name="T11" fmla="*/ 515 h 1030"/>
                  <a:gd name="T12" fmla="*/ 1019 w 1148"/>
                  <a:gd name="T13" fmla="*/ 412 h 1030"/>
                  <a:gd name="T14" fmla="*/ 515 w 1148"/>
                  <a:gd name="T15" fmla="*/ 979 h 1030"/>
                  <a:gd name="T16" fmla="*/ 51 w 1148"/>
                  <a:gd name="T17" fmla="*/ 515 h 1030"/>
                  <a:gd name="T18" fmla="*/ 515 w 1148"/>
                  <a:gd name="T19" fmla="*/ 51 h 1030"/>
                  <a:gd name="T20" fmla="*/ 979 w 1148"/>
                  <a:gd name="T21" fmla="*/ 515 h 1030"/>
                  <a:gd name="T22" fmla="*/ 515 w 1148"/>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8" h="1030">
                    <a:moveTo>
                      <a:pt x="1019" y="412"/>
                    </a:moveTo>
                    <a:cubicBezTo>
                      <a:pt x="971" y="177"/>
                      <a:pt x="763" y="0"/>
                      <a:pt x="515" y="0"/>
                    </a:cubicBezTo>
                    <a:cubicBezTo>
                      <a:pt x="230" y="0"/>
                      <a:pt x="0" y="231"/>
                      <a:pt x="0" y="515"/>
                    </a:cubicBezTo>
                    <a:cubicBezTo>
                      <a:pt x="0" y="799"/>
                      <a:pt x="230" y="1030"/>
                      <a:pt x="515" y="1030"/>
                    </a:cubicBezTo>
                    <a:cubicBezTo>
                      <a:pt x="763" y="1030"/>
                      <a:pt x="971" y="853"/>
                      <a:pt x="1019" y="618"/>
                    </a:cubicBezTo>
                    <a:cubicBezTo>
                      <a:pt x="1148" y="515"/>
                      <a:pt x="1148" y="515"/>
                      <a:pt x="1148" y="515"/>
                    </a:cubicBezTo>
                    <a:lnTo>
                      <a:pt x="1019" y="412"/>
                    </a:lnTo>
                    <a:close/>
                    <a:moveTo>
                      <a:pt x="515" y="979"/>
                    </a:moveTo>
                    <a:cubicBezTo>
                      <a:pt x="258" y="979"/>
                      <a:pt x="51" y="771"/>
                      <a:pt x="51" y="515"/>
                    </a:cubicBezTo>
                    <a:cubicBezTo>
                      <a:pt x="51" y="259"/>
                      <a:pt x="258" y="51"/>
                      <a:pt x="515" y="51"/>
                    </a:cubicBezTo>
                    <a:cubicBezTo>
                      <a:pt x="771" y="51"/>
                      <a:pt x="979" y="259"/>
                      <a:pt x="979" y="515"/>
                    </a:cubicBezTo>
                    <a:cubicBezTo>
                      <a:pt x="979" y="771"/>
                      <a:pt x="771" y="979"/>
                      <a:pt x="515" y="979"/>
                    </a:cubicBezTo>
                    <a:close/>
                  </a:path>
                </a:pathLst>
              </a:custGeom>
              <a:solidFill>
                <a:schemeClr val="tx1"/>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48"/>
              <p:cNvSpPr>
                <a:spLocks noEditPoints="1"/>
              </p:cNvSpPr>
              <p:nvPr/>
            </p:nvSpPr>
            <p:spPr bwMode="auto">
              <a:xfrm>
                <a:off x="4681795" y="2264731"/>
                <a:ext cx="630518" cy="630518"/>
              </a:xfrm>
              <a:custGeom>
                <a:avLst/>
                <a:gdLst>
                  <a:gd name="T0" fmla="*/ 152 w 152"/>
                  <a:gd name="T1" fmla="*/ 88 h 152"/>
                  <a:gd name="T2" fmla="*/ 152 w 152"/>
                  <a:gd name="T3" fmla="*/ 64 h 152"/>
                  <a:gd name="T4" fmla="*/ 138 w 152"/>
                  <a:gd name="T5" fmla="*/ 64 h 152"/>
                  <a:gd name="T6" fmla="*/ 128 w 152"/>
                  <a:gd name="T7" fmla="*/ 40 h 152"/>
                  <a:gd name="T8" fmla="*/ 138 w 152"/>
                  <a:gd name="T9" fmla="*/ 31 h 152"/>
                  <a:gd name="T10" fmla="*/ 121 w 152"/>
                  <a:gd name="T11" fmla="*/ 14 h 152"/>
                  <a:gd name="T12" fmla="*/ 111 w 152"/>
                  <a:gd name="T13" fmla="*/ 24 h 152"/>
                  <a:gd name="T14" fmla="*/ 88 w 152"/>
                  <a:gd name="T15" fmla="*/ 14 h 152"/>
                  <a:gd name="T16" fmla="*/ 88 w 152"/>
                  <a:gd name="T17" fmla="*/ 0 h 152"/>
                  <a:gd name="T18" fmla="*/ 64 w 152"/>
                  <a:gd name="T19" fmla="*/ 0 h 152"/>
                  <a:gd name="T20" fmla="*/ 64 w 152"/>
                  <a:gd name="T21" fmla="*/ 14 h 152"/>
                  <a:gd name="T22" fmla="*/ 41 w 152"/>
                  <a:gd name="T23" fmla="*/ 24 h 152"/>
                  <a:gd name="T24" fmla="*/ 31 w 152"/>
                  <a:gd name="T25" fmla="*/ 14 h 152"/>
                  <a:gd name="T26" fmla="*/ 14 w 152"/>
                  <a:gd name="T27" fmla="*/ 31 h 152"/>
                  <a:gd name="T28" fmla="*/ 24 w 152"/>
                  <a:gd name="T29" fmla="*/ 40 h 152"/>
                  <a:gd name="T30" fmla="*/ 14 w 152"/>
                  <a:gd name="T31" fmla="*/ 64 h 152"/>
                  <a:gd name="T32" fmla="*/ 0 w 152"/>
                  <a:gd name="T33" fmla="*/ 64 h 152"/>
                  <a:gd name="T34" fmla="*/ 0 w 152"/>
                  <a:gd name="T35" fmla="*/ 88 h 152"/>
                  <a:gd name="T36" fmla="*/ 14 w 152"/>
                  <a:gd name="T37" fmla="*/ 88 h 152"/>
                  <a:gd name="T38" fmla="*/ 24 w 152"/>
                  <a:gd name="T39" fmla="*/ 111 h 152"/>
                  <a:gd name="T40" fmla="*/ 14 w 152"/>
                  <a:gd name="T41" fmla="*/ 121 h 152"/>
                  <a:gd name="T42" fmla="*/ 31 w 152"/>
                  <a:gd name="T43" fmla="*/ 138 h 152"/>
                  <a:gd name="T44" fmla="*/ 41 w 152"/>
                  <a:gd name="T45" fmla="*/ 128 h 152"/>
                  <a:gd name="T46" fmla="*/ 64 w 152"/>
                  <a:gd name="T47" fmla="*/ 138 h 152"/>
                  <a:gd name="T48" fmla="*/ 64 w 152"/>
                  <a:gd name="T49" fmla="*/ 152 h 152"/>
                  <a:gd name="T50" fmla="*/ 88 w 152"/>
                  <a:gd name="T51" fmla="*/ 152 h 152"/>
                  <a:gd name="T52" fmla="*/ 88 w 152"/>
                  <a:gd name="T53" fmla="*/ 138 h 152"/>
                  <a:gd name="T54" fmla="*/ 111 w 152"/>
                  <a:gd name="T55" fmla="*/ 128 h 152"/>
                  <a:gd name="T56" fmla="*/ 121 w 152"/>
                  <a:gd name="T57" fmla="*/ 138 h 152"/>
                  <a:gd name="T58" fmla="*/ 138 w 152"/>
                  <a:gd name="T59" fmla="*/ 121 h 152"/>
                  <a:gd name="T60" fmla="*/ 128 w 152"/>
                  <a:gd name="T61" fmla="*/ 111 h 152"/>
                  <a:gd name="T62" fmla="*/ 138 w 152"/>
                  <a:gd name="T63" fmla="*/ 88 h 152"/>
                  <a:gd name="T64" fmla="*/ 152 w 152"/>
                  <a:gd name="T65" fmla="*/ 88 h 152"/>
                  <a:gd name="T66" fmla="*/ 76 w 152"/>
                  <a:gd name="T67" fmla="*/ 115 h 152"/>
                  <a:gd name="T68" fmla="*/ 37 w 152"/>
                  <a:gd name="T69" fmla="*/ 76 h 152"/>
                  <a:gd name="T70" fmla="*/ 76 w 152"/>
                  <a:gd name="T71" fmla="*/ 37 h 152"/>
                  <a:gd name="T72" fmla="*/ 115 w 152"/>
                  <a:gd name="T73" fmla="*/ 76 h 152"/>
                  <a:gd name="T74" fmla="*/ 76 w 152"/>
                  <a:gd name="T75" fmla="*/ 11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2">
                    <a:moveTo>
                      <a:pt x="152" y="88"/>
                    </a:moveTo>
                    <a:cubicBezTo>
                      <a:pt x="152" y="64"/>
                      <a:pt x="152" y="64"/>
                      <a:pt x="152" y="64"/>
                    </a:cubicBezTo>
                    <a:cubicBezTo>
                      <a:pt x="138" y="64"/>
                      <a:pt x="138" y="64"/>
                      <a:pt x="138" y="64"/>
                    </a:cubicBezTo>
                    <a:cubicBezTo>
                      <a:pt x="136" y="55"/>
                      <a:pt x="133" y="47"/>
                      <a:pt x="128" y="40"/>
                    </a:cubicBezTo>
                    <a:cubicBezTo>
                      <a:pt x="138" y="31"/>
                      <a:pt x="138" y="31"/>
                      <a:pt x="138" y="31"/>
                    </a:cubicBezTo>
                    <a:cubicBezTo>
                      <a:pt x="121" y="14"/>
                      <a:pt x="121" y="14"/>
                      <a:pt x="121" y="14"/>
                    </a:cubicBezTo>
                    <a:cubicBezTo>
                      <a:pt x="111" y="24"/>
                      <a:pt x="111" y="24"/>
                      <a:pt x="111" y="24"/>
                    </a:cubicBezTo>
                    <a:cubicBezTo>
                      <a:pt x="104" y="19"/>
                      <a:pt x="96" y="16"/>
                      <a:pt x="88" y="14"/>
                    </a:cubicBezTo>
                    <a:cubicBezTo>
                      <a:pt x="88" y="0"/>
                      <a:pt x="88" y="0"/>
                      <a:pt x="88" y="0"/>
                    </a:cubicBezTo>
                    <a:cubicBezTo>
                      <a:pt x="64" y="0"/>
                      <a:pt x="64" y="0"/>
                      <a:pt x="64" y="0"/>
                    </a:cubicBezTo>
                    <a:cubicBezTo>
                      <a:pt x="64" y="14"/>
                      <a:pt x="64" y="14"/>
                      <a:pt x="64" y="14"/>
                    </a:cubicBezTo>
                    <a:cubicBezTo>
                      <a:pt x="56" y="16"/>
                      <a:pt x="48" y="19"/>
                      <a:pt x="41" y="24"/>
                    </a:cubicBezTo>
                    <a:cubicBezTo>
                      <a:pt x="31" y="14"/>
                      <a:pt x="31" y="14"/>
                      <a:pt x="31" y="14"/>
                    </a:cubicBezTo>
                    <a:cubicBezTo>
                      <a:pt x="14" y="31"/>
                      <a:pt x="14" y="31"/>
                      <a:pt x="14" y="31"/>
                    </a:cubicBezTo>
                    <a:cubicBezTo>
                      <a:pt x="24" y="40"/>
                      <a:pt x="24" y="40"/>
                      <a:pt x="24" y="40"/>
                    </a:cubicBezTo>
                    <a:cubicBezTo>
                      <a:pt x="19" y="47"/>
                      <a:pt x="16" y="55"/>
                      <a:pt x="14" y="64"/>
                    </a:cubicBezTo>
                    <a:cubicBezTo>
                      <a:pt x="0" y="64"/>
                      <a:pt x="0" y="64"/>
                      <a:pt x="0" y="64"/>
                    </a:cubicBezTo>
                    <a:cubicBezTo>
                      <a:pt x="0" y="88"/>
                      <a:pt x="0" y="88"/>
                      <a:pt x="0" y="88"/>
                    </a:cubicBezTo>
                    <a:cubicBezTo>
                      <a:pt x="14" y="88"/>
                      <a:pt x="14" y="88"/>
                      <a:pt x="14" y="88"/>
                    </a:cubicBezTo>
                    <a:cubicBezTo>
                      <a:pt x="16" y="96"/>
                      <a:pt x="19" y="104"/>
                      <a:pt x="24" y="111"/>
                    </a:cubicBezTo>
                    <a:cubicBezTo>
                      <a:pt x="14" y="121"/>
                      <a:pt x="14" y="121"/>
                      <a:pt x="14" y="121"/>
                    </a:cubicBezTo>
                    <a:cubicBezTo>
                      <a:pt x="31" y="138"/>
                      <a:pt x="31" y="138"/>
                      <a:pt x="31" y="138"/>
                    </a:cubicBezTo>
                    <a:cubicBezTo>
                      <a:pt x="41" y="128"/>
                      <a:pt x="41" y="128"/>
                      <a:pt x="41" y="128"/>
                    </a:cubicBezTo>
                    <a:cubicBezTo>
                      <a:pt x="48" y="133"/>
                      <a:pt x="56" y="136"/>
                      <a:pt x="64" y="138"/>
                    </a:cubicBezTo>
                    <a:cubicBezTo>
                      <a:pt x="64" y="152"/>
                      <a:pt x="64" y="152"/>
                      <a:pt x="64" y="152"/>
                    </a:cubicBezTo>
                    <a:cubicBezTo>
                      <a:pt x="88" y="152"/>
                      <a:pt x="88" y="152"/>
                      <a:pt x="88" y="152"/>
                    </a:cubicBezTo>
                    <a:cubicBezTo>
                      <a:pt x="88" y="138"/>
                      <a:pt x="88" y="138"/>
                      <a:pt x="88" y="138"/>
                    </a:cubicBezTo>
                    <a:cubicBezTo>
                      <a:pt x="96" y="136"/>
                      <a:pt x="104" y="133"/>
                      <a:pt x="111" y="128"/>
                    </a:cubicBezTo>
                    <a:cubicBezTo>
                      <a:pt x="121" y="138"/>
                      <a:pt x="121" y="138"/>
                      <a:pt x="121" y="138"/>
                    </a:cubicBezTo>
                    <a:cubicBezTo>
                      <a:pt x="138" y="121"/>
                      <a:pt x="138" y="121"/>
                      <a:pt x="138" y="121"/>
                    </a:cubicBezTo>
                    <a:cubicBezTo>
                      <a:pt x="128" y="111"/>
                      <a:pt x="128" y="111"/>
                      <a:pt x="128" y="111"/>
                    </a:cubicBezTo>
                    <a:cubicBezTo>
                      <a:pt x="133" y="104"/>
                      <a:pt x="136" y="96"/>
                      <a:pt x="138" y="88"/>
                    </a:cubicBezTo>
                    <a:lnTo>
                      <a:pt x="152" y="88"/>
                    </a:lnTo>
                    <a:close/>
                    <a:moveTo>
                      <a:pt x="76" y="115"/>
                    </a:moveTo>
                    <a:cubicBezTo>
                      <a:pt x="54" y="115"/>
                      <a:pt x="37" y="98"/>
                      <a:pt x="37" y="76"/>
                    </a:cubicBezTo>
                    <a:cubicBezTo>
                      <a:pt x="37" y="54"/>
                      <a:pt x="54" y="37"/>
                      <a:pt x="76" y="37"/>
                    </a:cubicBezTo>
                    <a:cubicBezTo>
                      <a:pt x="98" y="37"/>
                      <a:pt x="115" y="54"/>
                      <a:pt x="115" y="76"/>
                    </a:cubicBezTo>
                    <a:cubicBezTo>
                      <a:pt x="115" y="98"/>
                      <a:pt x="98" y="115"/>
                      <a:pt x="76" y="115"/>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5" name="文本框 134"/>
              <p:cNvSpPr txBox="1"/>
              <p:nvPr/>
            </p:nvSpPr>
            <p:spPr>
              <a:xfrm>
                <a:off x="4524593" y="2907634"/>
                <a:ext cx="968535" cy="1323439"/>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en-US" altLang="zh-CN" b="1" dirty="0">
                    <a:solidFill>
                      <a:srgbClr val="C00000"/>
                    </a:solidFill>
                    <a:latin typeface="微软雅黑" panose="020B0503020204020204" pitchFamily="34" charset="-122"/>
                    <a:ea typeface="微软雅黑" panose="020B0503020204020204" pitchFamily="34" charset="-122"/>
                  </a:rPr>
                  <a:t>0 2</a:t>
                </a:r>
                <a:endParaRPr lang="zh-CN" altLang="en-US" b="1" dirty="0">
                  <a:solidFill>
                    <a:srgbClr val="C00000"/>
                  </a:solidFill>
                  <a:latin typeface="微软雅黑" panose="020B0503020204020204" pitchFamily="34" charset="-122"/>
                  <a:ea typeface="微软雅黑" panose="020B0503020204020204" pitchFamily="34" charset="-122"/>
                </a:endParaRPr>
              </a:p>
              <a:p>
                <a:endParaRPr lang="zh-CN" altLang="en-US" dirty="0"/>
              </a:p>
            </p:txBody>
          </p:sp>
        </p:grpSp>
      </p:grpSp>
      <p:grpSp>
        <p:nvGrpSpPr>
          <p:cNvPr id="4" name="原创设计师QQ598969553           _6"/>
          <p:cNvGrpSpPr/>
          <p:nvPr/>
        </p:nvGrpSpPr>
        <p:grpSpPr>
          <a:xfrm>
            <a:off x="1622688" y="1546744"/>
            <a:ext cx="2722124" cy="2444498"/>
            <a:chOff x="1676477" y="1754071"/>
            <a:chExt cx="2722124" cy="2444498"/>
          </a:xfrm>
        </p:grpSpPr>
        <p:sp>
          <p:nvSpPr>
            <p:cNvPr id="128" name="Freeform 46"/>
            <p:cNvSpPr>
              <a:spLocks/>
            </p:cNvSpPr>
            <p:nvPr/>
          </p:nvSpPr>
          <p:spPr bwMode="auto">
            <a:xfrm>
              <a:off x="1676477" y="1754071"/>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47"/>
            <p:cNvSpPr>
              <a:spLocks noEditPoints="1"/>
            </p:cNvSpPr>
            <p:nvPr/>
          </p:nvSpPr>
          <p:spPr bwMode="auto">
            <a:xfrm>
              <a:off x="1676477" y="1754071"/>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tx1"/>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51"/>
            <p:cNvSpPr>
              <a:spLocks/>
            </p:cNvSpPr>
            <p:nvPr/>
          </p:nvSpPr>
          <p:spPr bwMode="auto">
            <a:xfrm>
              <a:off x="2331247" y="2302862"/>
              <a:ext cx="1176430" cy="560012"/>
            </a:xfrm>
            <a:custGeom>
              <a:avLst/>
              <a:gdLst>
                <a:gd name="T0" fmla="*/ 584 w 584"/>
                <a:gd name="T1" fmla="*/ 0 h 278"/>
                <a:gd name="T2" fmla="*/ 449 w 584"/>
                <a:gd name="T3" fmla="*/ 31 h 278"/>
                <a:gd name="T4" fmla="*/ 469 w 584"/>
                <a:gd name="T5" fmla="*/ 62 h 278"/>
                <a:gd name="T6" fmla="*/ 278 w 584"/>
                <a:gd name="T7" fmla="*/ 200 h 278"/>
                <a:gd name="T8" fmla="*/ 214 w 584"/>
                <a:gd name="T9" fmla="*/ 116 h 278"/>
                <a:gd name="T10" fmla="*/ 204 w 584"/>
                <a:gd name="T11" fmla="*/ 101 h 278"/>
                <a:gd name="T12" fmla="*/ 190 w 584"/>
                <a:gd name="T13" fmla="*/ 112 h 278"/>
                <a:gd name="T14" fmla="*/ 0 w 584"/>
                <a:gd name="T15" fmla="*/ 250 h 278"/>
                <a:gd name="T16" fmla="*/ 21 w 584"/>
                <a:gd name="T17" fmla="*/ 278 h 278"/>
                <a:gd name="T18" fmla="*/ 196 w 584"/>
                <a:gd name="T19" fmla="*/ 151 h 278"/>
                <a:gd name="T20" fmla="*/ 260 w 584"/>
                <a:gd name="T21" fmla="*/ 237 h 278"/>
                <a:gd name="T22" fmla="*/ 270 w 584"/>
                <a:gd name="T23" fmla="*/ 252 h 278"/>
                <a:gd name="T24" fmla="*/ 284 w 584"/>
                <a:gd name="T25" fmla="*/ 241 h 278"/>
                <a:gd name="T26" fmla="*/ 490 w 584"/>
                <a:gd name="T27" fmla="*/ 91 h 278"/>
                <a:gd name="T28" fmla="*/ 490 w 584"/>
                <a:gd name="T29" fmla="*/ 91 h 278"/>
                <a:gd name="T30" fmla="*/ 512 w 584"/>
                <a:gd name="T31" fmla="*/ 120 h 278"/>
                <a:gd name="T32" fmla="*/ 584 w 584"/>
                <a:gd name="T33"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4" h="278">
                  <a:moveTo>
                    <a:pt x="584" y="0"/>
                  </a:moveTo>
                  <a:lnTo>
                    <a:pt x="449" y="31"/>
                  </a:lnTo>
                  <a:lnTo>
                    <a:pt x="469" y="62"/>
                  </a:lnTo>
                  <a:lnTo>
                    <a:pt x="278" y="200"/>
                  </a:lnTo>
                  <a:lnTo>
                    <a:pt x="214" y="116"/>
                  </a:lnTo>
                  <a:lnTo>
                    <a:pt x="204" y="101"/>
                  </a:lnTo>
                  <a:lnTo>
                    <a:pt x="190" y="112"/>
                  </a:lnTo>
                  <a:lnTo>
                    <a:pt x="0" y="250"/>
                  </a:lnTo>
                  <a:lnTo>
                    <a:pt x="21" y="278"/>
                  </a:lnTo>
                  <a:lnTo>
                    <a:pt x="196" y="151"/>
                  </a:lnTo>
                  <a:lnTo>
                    <a:pt x="260" y="237"/>
                  </a:lnTo>
                  <a:lnTo>
                    <a:pt x="270" y="252"/>
                  </a:lnTo>
                  <a:lnTo>
                    <a:pt x="284" y="241"/>
                  </a:lnTo>
                  <a:lnTo>
                    <a:pt x="490" y="91"/>
                  </a:lnTo>
                  <a:lnTo>
                    <a:pt x="490" y="91"/>
                  </a:lnTo>
                  <a:lnTo>
                    <a:pt x="512" y="120"/>
                  </a:lnTo>
                  <a:lnTo>
                    <a:pt x="584" y="0"/>
                  </a:ln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4" name="文本框 133"/>
            <p:cNvSpPr txBox="1"/>
            <p:nvPr/>
          </p:nvSpPr>
          <p:spPr>
            <a:xfrm>
              <a:off x="2466100" y="2907634"/>
              <a:ext cx="968535" cy="707886"/>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en-US" altLang="zh-CN" b="1" dirty="0">
                  <a:solidFill>
                    <a:srgbClr val="C00000"/>
                  </a:solidFill>
                  <a:latin typeface="微软雅黑" panose="020B0503020204020204" pitchFamily="34" charset="-122"/>
                  <a:ea typeface="微软雅黑" panose="020B0503020204020204" pitchFamily="34" charset="-122"/>
                </a:rPr>
                <a:t>0 1</a:t>
              </a:r>
              <a:endParaRPr lang="zh-CN" altLang="en-US" b="1" dirty="0">
                <a:solidFill>
                  <a:srgbClr val="C00000"/>
                </a:solidFill>
                <a:latin typeface="微软雅黑" panose="020B0503020204020204" pitchFamily="34" charset="-122"/>
                <a:ea typeface="微软雅黑" panose="020B0503020204020204" pitchFamily="34" charset="-122"/>
              </a:endParaRPr>
            </a:p>
          </p:txBody>
        </p:sp>
      </p:grpSp>
      <p:sp>
        <p:nvSpPr>
          <p:cNvPr id="144" name="原创设计师QQ598969553           _7"/>
          <p:cNvSpPr/>
          <p:nvPr/>
        </p:nvSpPr>
        <p:spPr>
          <a:xfrm>
            <a:off x="2233975" y="4248154"/>
            <a:ext cx="8878423" cy="1569660"/>
          </a:xfrm>
          <a:prstGeom prst="rect">
            <a:avLst/>
          </a:prstGeom>
        </p:spPr>
        <p:txBody>
          <a:bodyPr wrap="square">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点击输入您想要的文字内容点击输入您想要的文字内容点击输入您想要的文字内容点击输入您想要的文字内容点击输入您想要的文字内容点击输入您想要的文字内容点击输入您想要的文字内容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endParaRPr lang="en-US" altLang="zh-CN" sz="1600" cap="all" dirty="0">
              <a:latin typeface="微软雅黑" pitchFamily="34" charset="-122"/>
              <a:ea typeface="微软雅黑" pitchFamily="34" charset="-122"/>
            </a:endParaRPr>
          </a:p>
          <a:p>
            <a:pPr>
              <a:lnSpc>
                <a:spcPct val="150000"/>
              </a:lnSpc>
              <a:spcBef>
                <a:spcPct val="0"/>
              </a:spcBef>
            </a:pPr>
            <a:endParaRPr lang="en-US" altLang="zh-CN" sz="1600" cap="all" dirty="0">
              <a:latin typeface="微软雅黑" pitchFamily="34" charset="-122"/>
              <a:ea typeface="微软雅黑" pitchFamily="34" charset="-122"/>
            </a:endParaRPr>
          </a:p>
        </p:txBody>
      </p:sp>
      <p:grpSp>
        <p:nvGrpSpPr>
          <p:cNvPr id="145" name="原创设计师QQ598969553           _8"/>
          <p:cNvGrpSpPr/>
          <p:nvPr/>
        </p:nvGrpSpPr>
        <p:grpSpPr>
          <a:xfrm>
            <a:off x="1404477" y="4321882"/>
            <a:ext cx="843273" cy="757269"/>
            <a:chOff x="1676477" y="1754071"/>
            <a:chExt cx="2722124" cy="2444498"/>
          </a:xfrm>
        </p:grpSpPr>
        <p:sp>
          <p:nvSpPr>
            <p:cNvPr id="146" name="Freeform 46"/>
            <p:cNvSpPr>
              <a:spLocks/>
            </p:cNvSpPr>
            <p:nvPr/>
          </p:nvSpPr>
          <p:spPr bwMode="auto">
            <a:xfrm>
              <a:off x="1676477" y="1754071"/>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Freeform 47"/>
            <p:cNvSpPr>
              <a:spLocks noEditPoints="1"/>
            </p:cNvSpPr>
            <p:nvPr/>
          </p:nvSpPr>
          <p:spPr bwMode="auto">
            <a:xfrm>
              <a:off x="1676477" y="1754071"/>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tx1"/>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149" name="文本框 148"/>
            <p:cNvSpPr txBox="1"/>
            <p:nvPr/>
          </p:nvSpPr>
          <p:spPr>
            <a:xfrm>
              <a:off x="2466100" y="2907634"/>
              <a:ext cx="184731" cy="707886"/>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endParaRPr lang="zh-CN" altLang="en-US" b="1" dirty="0">
                <a:solidFill>
                  <a:srgbClr val="C00000"/>
                </a:solidFill>
                <a:latin typeface="微软雅黑" panose="020B0503020204020204" pitchFamily="34" charset="-122"/>
                <a:ea typeface="微软雅黑" panose="020B0503020204020204" pitchFamily="34" charset="-122"/>
              </a:endParaRPr>
            </a:p>
          </p:txBody>
        </p:sp>
      </p:grpSp>
      <p:sp>
        <p:nvSpPr>
          <p:cNvPr id="151" name="原创设计师QQ598969553           _9"/>
          <p:cNvSpPr/>
          <p:nvPr/>
        </p:nvSpPr>
        <p:spPr>
          <a:xfrm>
            <a:off x="2247749" y="5386926"/>
            <a:ext cx="8878423" cy="1569660"/>
          </a:xfrm>
          <a:prstGeom prst="rect">
            <a:avLst/>
          </a:prstGeom>
        </p:spPr>
        <p:txBody>
          <a:bodyPr wrap="square">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点击输入您想要的文字内容点击输入您想要的文字内容点击输入您想要的文字内容点击输入您想要的文字内容点击输入您想要的文字内容点击输入您想要的文字内容点击输入您想要的文字内容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endParaRPr lang="en-US" altLang="zh-CN" sz="1600" cap="all" dirty="0">
              <a:latin typeface="微软雅黑" pitchFamily="34" charset="-122"/>
              <a:ea typeface="微软雅黑" pitchFamily="34" charset="-122"/>
            </a:endParaRPr>
          </a:p>
          <a:p>
            <a:pPr>
              <a:lnSpc>
                <a:spcPct val="150000"/>
              </a:lnSpc>
              <a:spcBef>
                <a:spcPct val="0"/>
              </a:spcBef>
            </a:pPr>
            <a:endParaRPr lang="en-US" altLang="zh-CN" sz="1600" cap="all" dirty="0">
              <a:latin typeface="微软雅黑" pitchFamily="34" charset="-122"/>
              <a:ea typeface="微软雅黑" pitchFamily="34" charset="-122"/>
            </a:endParaRPr>
          </a:p>
        </p:txBody>
      </p:sp>
      <p:grpSp>
        <p:nvGrpSpPr>
          <p:cNvPr id="152" name="原创设计师QQ598969553           _10"/>
          <p:cNvGrpSpPr/>
          <p:nvPr/>
        </p:nvGrpSpPr>
        <p:grpSpPr>
          <a:xfrm>
            <a:off x="1418251" y="5460654"/>
            <a:ext cx="843273" cy="757269"/>
            <a:chOff x="1676477" y="1754071"/>
            <a:chExt cx="2722124" cy="2444498"/>
          </a:xfrm>
        </p:grpSpPr>
        <p:sp>
          <p:nvSpPr>
            <p:cNvPr id="153" name="Freeform 46"/>
            <p:cNvSpPr>
              <a:spLocks/>
            </p:cNvSpPr>
            <p:nvPr/>
          </p:nvSpPr>
          <p:spPr bwMode="auto">
            <a:xfrm>
              <a:off x="1676477" y="1754071"/>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Freeform 47"/>
            <p:cNvSpPr>
              <a:spLocks noEditPoints="1"/>
            </p:cNvSpPr>
            <p:nvPr/>
          </p:nvSpPr>
          <p:spPr bwMode="auto">
            <a:xfrm>
              <a:off x="1676477" y="1754071"/>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tx1"/>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155" name="文本框 154"/>
            <p:cNvSpPr txBox="1"/>
            <p:nvPr/>
          </p:nvSpPr>
          <p:spPr>
            <a:xfrm>
              <a:off x="2466100" y="2907634"/>
              <a:ext cx="184731" cy="707886"/>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endParaRPr lang="zh-CN" altLang="en-US" b="1" dirty="0">
                <a:solidFill>
                  <a:srgbClr val="C00000"/>
                </a:solidFill>
                <a:latin typeface="微软雅黑" panose="020B0503020204020204" pitchFamily="34" charset="-122"/>
                <a:ea typeface="微软雅黑" panose="020B0503020204020204" pitchFamily="34" charset="-122"/>
              </a:endParaRPr>
            </a:p>
          </p:txBody>
        </p:sp>
      </p:grpSp>
      <p:pic>
        <p:nvPicPr>
          <p:cNvPr id="35"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1895574589"/>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145"/>
                                        </p:tgtEl>
                                        <p:attrNameLst>
                                          <p:attrName>style.visibility</p:attrName>
                                        </p:attrNameLst>
                                      </p:cBhvr>
                                      <p:to>
                                        <p:strVal val="visible"/>
                                      </p:to>
                                    </p:set>
                                    <p:animEffect transition="in" filter="wipe(left)">
                                      <p:cBhvr>
                                        <p:cTn id="32" dur="500"/>
                                        <p:tgtEl>
                                          <p:spTgt spid="145"/>
                                        </p:tgtEl>
                                      </p:cBhvr>
                                    </p:animEffect>
                                  </p:childTnLst>
                                </p:cTn>
                              </p:par>
                            </p:childTnLst>
                          </p:cTn>
                        </p:par>
                        <p:par>
                          <p:cTn id="33" fill="hold">
                            <p:stCondLst>
                              <p:cond delay="3000"/>
                            </p:stCondLst>
                            <p:childTnLst>
                              <p:par>
                                <p:cTn id="34" presetID="22" presetClass="entr" presetSubtype="8" fill="hold" grpId="0" nodeType="afterEffect">
                                  <p:stCondLst>
                                    <p:cond delay="0"/>
                                  </p:stCondLst>
                                  <p:iterate type="lt">
                                    <p:tmPct val="30000"/>
                                  </p:iterate>
                                  <p:childTnLst>
                                    <p:set>
                                      <p:cBhvr>
                                        <p:cTn id="35" dur="1" fill="hold">
                                          <p:stCondLst>
                                            <p:cond delay="0"/>
                                          </p:stCondLst>
                                        </p:cTn>
                                        <p:tgtEl>
                                          <p:spTgt spid="144"/>
                                        </p:tgtEl>
                                        <p:attrNameLst>
                                          <p:attrName>style.visibility</p:attrName>
                                        </p:attrNameLst>
                                      </p:cBhvr>
                                      <p:to>
                                        <p:strVal val="visible"/>
                                      </p:to>
                                    </p:set>
                                    <p:animEffect transition="in" filter="wipe(left)">
                                      <p:cBhvr>
                                        <p:cTn id="36" dur="50"/>
                                        <p:tgtEl>
                                          <p:spTgt spid="144"/>
                                        </p:tgtEl>
                                      </p:cBhvr>
                                    </p:animEffect>
                                  </p:childTnLst>
                                </p:cTn>
                              </p:par>
                              <p:par>
                                <p:cTn id="37" presetID="36" presetClass="emph" presetSubtype="0" fill="hold" grpId="1" nodeType="withEffect">
                                  <p:stCondLst>
                                    <p:cond delay="0"/>
                                  </p:stCondLst>
                                  <p:iterate type="lt">
                                    <p:tmPct val="30000"/>
                                  </p:iterate>
                                  <p:childTnLst>
                                    <p:animScale>
                                      <p:cBhvr>
                                        <p:cTn id="38" dur="25" autoRev="1" fill="hold">
                                          <p:stCondLst>
                                            <p:cond delay="0"/>
                                          </p:stCondLst>
                                        </p:cTn>
                                        <p:tgtEl>
                                          <p:spTgt spid="144"/>
                                        </p:tgtEl>
                                      </p:cBhvr>
                                      <p:to x="80000" y="100000"/>
                                    </p:animScale>
                                    <p:anim by="(#ppt_w*0.10)" calcmode="lin" valueType="num">
                                      <p:cBhvr>
                                        <p:cTn id="39" dur="25" autoRev="1" fill="hold">
                                          <p:stCondLst>
                                            <p:cond delay="0"/>
                                          </p:stCondLst>
                                        </p:cTn>
                                        <p:tgtEl>
                                          <p:spTgt spid="144"/>
                                        </p:tgtEl>
                                        <p:attrNameLst>
                                          <p:attrName>ppt_x</p:attrName>
                                        </p:attrNameLst>
                                      </p:cBhvr>
                                    </p:anim>
                                    <p:anim by="(-#ppt_w*0.10)" calcmode="lin" valueType="num">
                                      <p:cBhvr>
                                        <p:cTn id="40" dur="25" autoRev="1" fill="hold">
                                          <p:stCondLst>
                                            <p:cond delay="0"/>
                                          </p:stCondLst>
                                        </p:cTn>
                                        <p:tgtEl>
                                          <p:spTgt spid="144"/>
                                        </p:tgtEl>
                                        <p:attrNameLst>
                                          <p:attrName>ppt_y</p:attrName>
                                        </p:attrNameLst>
                                      </p:cBhvr>
                                    </p:anim>
                                    <p:animRot by="-480000">
                                      <p:cBhvr>
                                        <p:cTn id="41" dur="25" autoRev="1" fill="hold">
                                          <p:stCondLst>
                                            <p:cond delay="0"/>
                                          </p:stCondLst>
                                        </p:cTn>
                                        <p:tgtEl>
                                          <p:spTgt spid="144"/>
                                        </p:tgtEl>
                                        <p:attrNameLst>
                                          <p:attrName>r</p:attrName>
                                        </p:attrNameLst>
                                      </p:cBhvr>
                                    </p:animRot>
                                  </p:childTnLst>
                                </p:cTn>
                              </p:par>
                            </p:childTnLst>
                          </p:cTn>
                        </p:par>
                        <p:par>
                          <p:cTn id="42" fill="hold">
                            <p:stCondLst>
                              <p:cond delay="4295"/>
                            </p:stCondLst>
                            <p:childTnLst>
                              <p:par>
                                <p:cTn id="43" presetID="22" presetClass="entr" presetSubtype="8" fill="hold" nodeType="afterEffect">
                                  <p:stCondLst>
                                    <p:cond delay="0"/>
                                  </p:stCondLst>
                                  <p:childTnLst>
                                    <p:set>
                                      <p:cBhvr>
                                        <p:cTn id="44" dur="1" fill="hold">
                                          <p:stCondLst>
                                            <p:cond delay="0"/>
                                          </p:stCondLst>
                                        </p:cTn>
                                        <p:tgtEl>
                                          <p:spTgt spid="152"/>
                                        </p:tgtEl>
                                        <p:attrNameLst>
                                          <p:attrName>style.visibility</p:attrName>
                                        </p:attrNameLst>
                                      </p:cBhvr>
                                      <p:to>
                                        <p:strVal val="visible"/>
                                      </p:to>
                                    </p:set>
                                    <p:animEffect transition="in" filter="wipe(left)">
                                      <p:cBhvr>
                                        <p:cTn id="45" dur="500"/>
                                        <p:tgtEl>
                                          <p:spTgt spid="152"/>
                                        </p:tgtEl>
                                      </p:cBhvr>
                                    </p:animEffect>
                                  </p:childTnLst>
                                </p:cTn>
                              </p:par>
                            </p:childTnLst>
                          </p:cTn>
                        </p:par>
                        <p:par>
                          <p:cTn id="46" fill="hold">
                            <p:stCondLst>
                              <p:cond delay="4795"/>
                            </p:stCondLst>
                            <p:childTnLst>
                              <p:par>
                                <p:cTn id="47" presetID="22" presetClass="entr" presetSubtype="8" fill="hold" grpId="0" nodeType="afterEffect">
                                  <p:stCondLst>
                                    <p:cond delay="0"/>
                                  </p:stCondLst>
                                  <p:iterate type="lt">
                                    <p:tmPct val="30000"/>
                                  </p:iterate>
                                  <p:childTnLst>
                                    <p:set>
                                      <p:cBhvr>
                                        <p:cTn id="48" dur="1" fill="hold">
                                          <p:stCondLst>
                                            <p:cond delay="0"/>
                                          </p:stCondLst>
                                        </p:cTn>
                                        <p:tgtEl>
                                          <p:spTgt spid="151"/>
                                        </p:tgtEl>
                                        <p:attrNameLst>
                                          <p:attrName>style.visibility</p:attrName>
                                        </p:attrNameLst>
                                      </p:cBhvr>
                                      <p:to>
                                        <p:strVal val="visible"/>
                                      </p:to>
                                    </p:set>
                                    <p:animEffect transition="in" filter="wipe(left)">
                                      <p:cBhvr>
                                        <p:cTn id="49" dur="50"/>
                                        <p:tgtEl>
                                          <p:spTgt spid="151"/>
                                        </p:tgtEl>
                                      </p:cBhvr>
                                    </p:animEffect>
                                  </p:childTnLst>
                                </p:cTn>
                              </p:par>
                              <p:par>
                                <p:cTn id="50" presetID="36" presetClass="emph" presetSubtype="0" fill="hold" grpId="1" nodeType="withEffect">
                                  <p:stCondLst>
                                    <p:cond delay="0"/>
                                  </p:stCondLst>
                                  <p:iterate type="lt">
                                    <p:tmPct val="30000"/>
                                  </p:iterate>
                                  <p:childTnLst>
                                    <p:animScale>
                                      <p:cBhvr>
                                        <p:cTn id="51" dur="25" autoRev="1" fill="hold">
                                          <p:stCondLst>
                                            <p:cond delay="0"/>
                                          </p:stCondLst>
                                        </p:cTn>
                                        <p:tgtEl>
                                          <p:spTgt spid="151"/>
                                        </p:tgtEl>
                                      </p:cBhvr>
                                      <p:to x="80000" y="100000"/>
                                    </p:animScale>
                                    <p:anim by="(#ppt_w*0.10)" calcmode="lin" valueType="num">
                                      <p:cBhvr>
                                        <p:cTn id="52" dur="25" autoRev="1" fill="hold">
                                          <p:stCondLst>
                                            <p:cond delay="0"/>
                                          </p:stCondLst>
                                        </p:cTn>
                                        <p:tgtEl>
                                          <p:spTgt spid="151"/>
                                        </p:tgtEl>
                                        <p:attrNameLst>
                                          <p:attrName>ppt_x</p:attrName>
                                        </p:attrNameLst>
                                      </p:cBhvr>
                                    </p:anim>
                                    <p:anim by="(-#ppt_w*0.10)" calcmode="lin" valueType="num">
                                      <p:cBhvr>
                                        <p:cTn id="53" dur="25" autoRev="1" fill="hold">
                                          <p:stCondLst>
                                            <p:cond delay="0"/>
                                          </p:stCondLst>
                                        </p:cTn>
                                        <p:tgtEl>
                                          <p:spTgt spid="151"/>
                                        </p:tgtEl>
                                        <p:attrNameLst>
                                          <p:attrName>ppt_y</p:attrName>
                                        </p:attrNameLst>
                                      </p:cBhvr>
                                    </p:anim>
                                    <p:animRot by="-480000">
                                      <p:cBhvr>
                                        <p:cTn id="54" dur="25" autoRev="1" fill="hold">
                                          <p:stCondLst>
                                            <p:cond delay="0"/>
                                          </p:stCondLst>
                                        </p:cTn>
                                        <p:tgtEl>
                                          <p:spTgt spid="15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44" grpId="0"/>
      <p:bldP spid="144" grpId="1"/>
      <p:bldP spid="151" grpId="0"/>
      <p:bldP spid="151"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原创设计师QQ598969553           _1"/>
          <p:cNvGrpSpPr/>
          <p:nvPr/>
        </p:nvGrpSpPr>
        <p:grpSpPr>
          <a:xfrm>
            <a:off x="5077820" y="1459964"/>
            <a:ext cx="1944216" cy="1944216"/>
            <a:chOff x="4840752" y="1682588"/>
            <a:chExt cx="1944216" cy="1944216"/>
          </a:xfrm>
        </p:grpSpPr>
        <p:sp>
          <p:nvSpPr>
            <p:cNvPr id="2" name="圆角矩形 1"/>
            <p:cNvSpPr/>
            <p:nvPr/>
          </p:nvSpPr>
          <p:spPr>
            <a:xfrm rot="19460361">
              <a:off x="4840752" y="1682588"/>
              <a:ext cx="1944216" cy="1944216"/>
            </a:xfrm>
            <a:prstGeom prst="roundRect">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Freeform 15"/>
            <p:cNvSpPr>
              <a:spLocks noEditPoints="1"/>
            </p:cNvSpPr>
            <p:nvPr/>
          </p:nvSpPr>
          <p:spPr bwMode="auto">
            <a:xfrm>
              <a:off x="5272466" y="2111480"/>
              <a:ext cx="1080788" cy="1086432"/>
            </a:xfrm>
            <a:custGeom>
              <a:avLst/>
              <a:gdLst>
                <a:gd name="T0" fmla="*/ 192 w 383"/>
                <a:gd name="T1" fmla="*/ 64 h 385"/>
                <a:gd name="T2" fmla="*/ 336 w 383"/>
                <a:gd name="T3" fmla="*/ 224 h 385"/>
                <a:gd name="T4" fmla="*/ 336 w 383"/>
                <a:gd name="T5" fmla="*/ 385 h 385"/>
                <a:gd name="T6" fmla="*/ 239 w 383"/>
                <a:gd name="T7" fmla="*/ 385 h 385"/>
                <a:gd name="T8" fmla="*/ 239 w 383"/>
                <a:gd name="T9" fmla="*/ 264 h 385"/>
                <a:gd name="T10" fmla="*/ 236 w 383"/>
                <a:gd name="T11" fmla="*/ 253 h 385"/>
                <a:gd name="T12" fmla="*/ 227 w 383"/>
                <a:gd name="T13" fmla="*/ 244 h 385"/>
                <a:gd name="T14" fmla="*/ 215 w 383"/>
                <a:gd name="T15" fmla="*/ 241 h 385"/>
                <a:gd name="T16" fmla="*/ 168 w 383"/>
                <a:gd name="T17" fmla="*/ 241 h 385"/>
                <a:gd name="T18" fmla="*/ 156 w 383"/>
                <a:gd name="T19" fmla="*/ 244 h 385"/>
                <a:gd name="T20" fmla="*/ 146 w 383"/>
                <a:gd name="T21" fmla="*/ 253 h 385"/>
                <a:gd name="T22" fmla="*/ 144 w 383"/>
                <a:gd name="T23" fmla="*/ 264 h 385"/>
                <a:gd name="T24" fmla="*/ 144 w 383"/>
                <a:gd name="T25" fmla="*/ 385 h 385"/>
                <a:gd name="T26" fmla="*/ 48 w 383"/>
                <a:gd name="T27" fmla="*/ 385 h 385"/>
                <a:gd name="T28" fmla="*/ 48 w 383"/>
                <a:gd name="T29" fmla="*/ 224 h 385"/>
                <a:gd name="T30" fmla="*/ 192 w 383"/>
                <a:gd name="T31" fmla="*/ 64 h 385"/>
                <a:gd name="T32" fmla="*/ 312 w 383"/>
                <a:gd name="T33" fmla="*/ 24 h 385"/>
                <a:gd name="T34" fmla="*/ 360 w 383"/>
                <a:gd name="T35" fmla="*/ 24 h 385"/>
                <a:gd name="T36" fmla="*/ 360 w 383"/>
                <a:gd name="T37" fmla="*/ 129 h 385"/>
                <a:gd name="T38" fmla="*/ 312 w 383"/>
                <a:gd name="T39" fmla="*/ 74 h 385"/>
                <a:gd name="T40" fmla="*/ 312 w 383"/>
                <a:gd name="T41" fmla="*/ 24 h 385"/>
                <a:gd name="T42" fmla="*/ 168 w 383"/>
                <a:gd name="T43" fmla="*/ 0 h 385"/>
                <a:gd name="T44" fmla="*/ 215 w 383"/>
                <a:gd name="T45" fmla="*/ 0 h 385"/>
                <a:gd name="T46" fmla="*/ 383 w 383"/>
                <a:gd name="T47" fmla="*/ 193 h 385"/>
                <a:gd name="T48" fmla="*/ 336 w 383"/>
                <a:gd name="T49" fmla="*/ 193 h 385"/>
                <a:gd name="T50" fmla="*/ 192 w 383"/>
                <a:gd name="T51" fmla="*/ 27 h 385"/>
                <a:gd name="T52" fmla="*/ 48 w 383"/>
                <a:gd name="T53" fmla="*/ 193 h 385"/>
                <a:gd name="T54" fmla="*/ 0 w 383"/>
                <a:gd name="T55" fmla="*/ 193 h 385"/>
                <a:gd name="T56" fmla="*/ 168 w 383"/>
                <a:gd name="T57" fmla="*/ 0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3" h="385">
                  <a:moveTo>
                    <a:pt x="192" y="64"/>
                  </a:moveTo>
                  <a:lnTo>
                    <a:pt x="336" y="224"/>
                  </a:lnTo>
                  <a:lnTo>
                    <a:pt x="336" y="385"/>
                  </a:lnTo>
                  <a:lnTo>
                    <a:pt x="239" y="385"/>
                  </a:lnTo>
                  <a:lnTo>
                    <a:pt x="239" y="264"/>
                  </a:lnTo>
                  <a:lnTo>
                    <a:pt x="236" y="253"/>
                  </a:lnTo>
                  <a:lnTo>
                    <a:pt x="227" y="244"/>
                  </a:lnTo>
                  <a:lnTo>
                    <a:pt x="215" y="241"/>
                  </a:lnTo>
                  <a:lnTo>
                    <a:pt x="168" y="241"/>
                  </a:lnTo>
                  <a:lnTo>
                    <a:pt x="156" y="244"/>
                  </a:lnTo>
                  <a:lnTo>
                    <a:pt x="146" y="253"/>
                  </a:lnTo>
                  <a:lnTo>
                    <a:pt x="144" y="264"/>
                  </a:lnTo>
                  <a:lnTo>
                    <a:pt x="144" y="385"/>
                  </a:lnTo>
                  <a:lnTo>
                    <a:pt x="48" y="385"/>
                  </a:lnTo>
                  <a:lnTo>
                    <a:pt x="48" y="224"/>
                  </a:lnTo>
                  <a:lnTo>
                    <a:pt x="192" y="64"/>
                  </a:lnTo>
                  <a:close/>
                  <a:moveTo>
                    <a:pt x="312" y="24"/>
                  </a:moveTo>
                  <a:lnTo>
                    <a:pt x="360" y="24"/>
                  </a:lnTo>
                  <a:lnTo>
                    <a:pt x="360" y="129"/>
                  </a:lnTo>
                  <a:lnTo>
                    <a:pt x="312" y="74"/>
                  </a:lnTo>
                  <a:lnTo>
                    <a:pt x="312" y="24"/>
                  </a:lnTo>
                  <a:close/>
                  <a:moveTo>
                    <a:pt x="168" y="0"/>
                  </a:moveTo>
                  <a:lnTo>
                    <a:pt x="215" y="0"/>
                  </a:lnTo>
                  <a:lnTo>
                    <a:pt x="383" y="193"/>
                  </a:lnTo>
                  <a:lnTo>
                    <a:pt x="336" y="193"/>
                  </a:lnTo>
                  <a:lnTo>
                    <a:pt x="192" y="27"/>
                  </a:lnTo>
                  <a:lnTo>
                    <a:pt x="48" y="193"/>
                  </a:lnTo>
                  <a:lnTo>
                    <a:pt x="0" y="193"/>
                  </a:lnTo>
                  <a:lnTo>
                    <a:pt x="168" y="0"/>
                  </a:lnTo>
                  <a:close/>
                </a:path>
              </a:pathLst>
            </a:custGeom>
            <a:solidFill>
              <a:schemeClr val="tx1"/>
            </a:solidFill>
            <a:ln w="3175">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4" name="原创设计师QQ598969553           _2"/>
          <p:cNvSpPr txBox="1"/>
          <p:nvPr/>
        </p:nvSpPr>
        <p:spPr>
          <a:xfrm>
            <a:off x="1091393" y="4269619"/>
            <a:ext cx="4968552" cy="461665"/>
          </a:xfrm>
          <a:prstGeom prst="rect">
            <a:avLst/>
          </a:prstGeom>
          <a:noFill/>
        </p:spPr>
        <p:txBody>
          <a:bodyPr wrap="square" rtlCol="0">
            <a:spAutoFit/>
          </a:bodyPr>
          <a:lstStyle/>
          <a:p>
            <a:pPr algn="ctr"/>
            <a:r>
              <a:rPr lang="en-US" altLang="zh-CN" sz="2400" b="1" dirty="0">
                <a:solidFill>
                  <a:srgbClr val="C00000"/>
                </a:solidFill>
                <a:latin typeface="微软雅黑" panose="020B0503020204020204" pitchFamily="34" charset="-122"/>
                <a:ea typeface="微软雅黑" panose="020B0503020204020204" pitchFamily="34" charset="-122"/>
              </a:rPr>
              <a:t>05.</a:t>
            </a:r>
            <a:r>
              <a:rPr lang="zh-CN" altLang="en-US" sz="2400" b="1" dirty="0">
                <a:solidFill>
                  <a:srgbClr val="C00000"/>
                </a:solidFill>
                <a:latin typeface="微软雅黑" panose="020B0503020204020204" pitchFamily="34" charset="-122"/>
                <a:ea typeface="微软雅黑" panose="020B0503020204020204" pitchFamily="34" charset="-122"/>
              </a:rPr>
              <a:t>发展前景</a:t>
            </a:r>
          </a:p>
        </p:txBody>
      </p:sp>
      <p:sp>
        <p:nvSpPr>
          <p:cNvPr id="5" name="原创设计师QQ598969553           _3"/>
          <p:cNvSpPr txBox="1"/>
          <p:nvPr/>
        </p:nvSpPr>
        <p:spPr>
          <a:xfrm>
            <a:off x="5073562" y="4031165"/>
            <a:ext cx="5562389" cy="369332"/>
          </a:xfrm>
          <a:prstGeom prst="rect">
            <a:avLst/>
          </a:prstGeom>
          <a:noFill/>
        </p:spPr>
        <p:txBody>
          <a:bodyPr wrap="square"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成本预算</a:t>
            </a:r>
          </a:p>
        </p:txBody>
      </p:sp>
      <p:sp>
        <p:nvSpPr>
          <p:cNvPr id="7" name="原创设计师QQ598969553           _4"/>
          <p:cNvSpPr txBox="1"/>
          <p:nvPr/>
        </p:nvSpPr>
        <p:spPr>
          <a:xfrm>
            <a:off x="6985877" y="4077331"/>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资金预算</a:t>
            </a:r>
          </a:p>
        </p:txBody>
      </p:sp>
      <p:sp>
        <p:nvSpPr>
          <p:cNvPr id="10" name="原创设计师QQ598969553           _5"/>
          <p:cNvSpPr txBox="1"/>
          <p:nvPr/>
        </p:nvSpPr>
        <p:spPr>
          <a:xfrm>
            <a:off x="5144214" y="4906685"/>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融资计划</a:t>
            </a:r>
          </a:p>
        </p:txBody>
      </p:sp>
      <p:sp>
        <p:nvSpPr>
          <p:cNvPr id="11" name="原创设计师QQ598969553           _6"/>
          <p:cNvSpPr txBox="1"/>
          <p:nvPr/>
        </p:nvSpPr>
        <p:spPr>
          <a:xfrm>
            <a:off x="7069678" y="4915998"/>
            <a:ext cx="2007940" cy="276999"/>
          </a:xfrm>
          <a:prstGeom prst="rect">
            <a:avLst/>
          </a:prstGeom>
          <a:noFill/>
        </p:spPr>
        <p:txBody>
          <a:bodyPr wrap="square" lIns="0" tIns="0" rIns="0" bIns="0" rtlCol="0">
            <a:spAutoFit/>
          </a:bodyPr>
          <a:lstStyle/>
          <a:p>
            <a:pPr marL="171450" lvl="1" indent="-171450">
              <a:buFont typeface="Wingdings" pitchFamily="2" charset="2"/>
              <a:buChar char="l"/>
            </a:pPr>
            <a:r>
              <a:rPr lang="zh-CN" altLang="en-US" dirty="0">
                <a:latin typeface="微软雅黑" pitchFamily="34" charset="-122"/>
                <a:ea typeface="微软雅黑" pitchFamily="34" charset="-122"/>
              </a:rPr>
              <a:t>资金主要用途</a:t>
            </a:r>
          </a:p>
        </p:txBody>
      </p:sp>
      <p:cxnSp>
        <p:nvCxnSpPr>
          <p:cNvPr id="15" name="原创设计师QQ598969553           _7"/>
          <p:cNvCxnSpPr/>
          <p:nvPr/>
        </p:nvCxnSpPr>
        <p:spPr>
          <a:xfrm flipV="1">
            <a:off x="4858129" y="3793888"/>
            <a:ext cx="0" cy="1734943"/>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12"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1076546810"/>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down)">
                                      <p:cBhvr>
                                        <p:cTn id="14" dur="500"/>
                                        <p:tgtEl>
                                          <p:spTgt spid="15"/>
                                        </p:tgtEl>
                                      </p:cBhvr>
                                    </p:animEffect>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0-#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0-#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0-#ppt_w/2"/>
                                          </p:val>
                                        </p:tav>
                                        <p:tav tm="100000">
                                          <p:val>
                                            <p:strVal val="#ppt_x"/>
                                          </p:val>
                                        </p:tav>
                                      </p:tavLst>
                                    </p:anim>
                                    <p:anim calcmode="lin" valueType="num">
                                      <p:cBhvr additive="base">
                                        <p:cTn id="31" dur="5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fill="hold"/>
                                        <p:tgtEl>
                                          <p:spTgt spid="5"/>
                                        </p:tgtEl>
                                        <p:attrNameLst>
                                          <p:attrName>ppt_x</p:attrName>
                                        </p:attrNameLst>
                                      </p:cBhvr>
                                      <p:tavLst>
                                        <p:tav tm="0">
                                          <p:val>
                                            <p:strVal val="0-#ppt_w/2"/>
                                          </p:val>
                                        </p:tav>
                                        <p:tav tm="100000">
                                          <p:val>
                                            <p:strVal val="#ppt_x"/>
                                          </p:val>
                                        </p:tav>
                                      </p:tavLst>
                                    </p:anim>
                                    <p:anim calcmode="lin" valueType="num">
                                      <p:cBhvr additive="base">
                                        <p:cTn id="35"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10"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产品概述</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PRODUCT OVERVIEW</a:t>
            </a:r>
            <a:endParaRPr lang="zh-CN" altLang="en-US" sz="1600" dirty="0">
              <a:solidFill>
                <a:srgbClr val="C00000"/>
              </a:solidFill>
              <a:latin typeface="微软雅黑" pitchFamily="34" charset="-122"/>
              <a:ea typeface="微软雅黑" pitchFamily="34" charset="-122"/>
            </a:endParaRPr>
          </a:p>
        </p:txBody>
      </p:sp>
      <p:grpSp>
        <p:nvGrpSpPr>
          <p:cNvPr id="89" name="原创设计师QQ598969553           _3"/>
          <p:cNvGrpSpPr/>
          <p:nvPr/>
        </p:nvGrpSpPr>
        <p:grpSpPr>
          <a:xfrm>
            <a:off x="1261791" y="1615354"/>
            <a:ext cx="2376264" cy="4320480"/>
            <a:chOff x="2068615" y="1696036"/>
            <a:chExt cx="2376264" cy="4320480"/>
          </a:xfrm>
        </p:grpSpPr>
        <p:sp>
          <p:nvSpPr>
            <p:cNvPr id="82" name="圆角矩形 81"/>
            <p:cNvSpPr/>
            <p:nvPr/>
          </p:nvSpPr>
          <p:spPr>
            <a:xfrm>
              <a:off x="2068615" y="1696036"/>
              <a:ext cx="2376264" cy="4320480"/>
            </a:xfrm>
            <a:prstGeom prst="roundRect">
              <a:avLst>
                <a:gd name="adj" fmla="val 7822"/>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圆角矩形 6"/>
            <p:cNvSpPr/>
            <p:nvPr/>
          </p:nvSpPr>
          <p:spPr>
            <a:xfrm>
              <a:off x="2068615" y="2043296"/>
              <a:ext cx="792088" cy="876875"/>
            </a:xfrm>
            <a:custGeom>
              <a:avLst/>
              <a:gdLst/>
              <a:ahLst/>
              <a:cxnLst/>
              <a:rect l="l" t="t" r="r" b="b"/>
              <a:pathLst>
                <a:path w="792088" h="876875">
                  <a:moveTo>
                    <a:pt x="0" y="0"/>
                  </a:moveTo>
                  <a:lnTo>
                    <a:pt x="723499" y="0"/>
                  </a:lnTo>
                  <a:cubicBezTo>
                    <a:pt x="761380" y="0"/>
                    <a:pt x="792088" y="30708"/>
                    <a:pt x="792088" y="68589"/>
                  </a:cubicBezTo>
                  <a:lnTo>
                    <a:pt x="792088" y="808286"/>
                  </a:lnTo>
                  <a:cubicBezTo>
                    <a:pt x="792088" y="846167"/>
                    <a:pt x="761380" y="876875"/>
                    <a:pt x="723499" y="876875"/>
                  </a:cubicBezTo>
                  <a:lnTo>
                    <a:pt x="0" y="876875"/>
                  </a:ln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TextBox 7"/>
            <p:cNvSpPr txBox="1"/>
            <p:nvPr/>
          </p:nvSpPr>
          <p:spPr>
            <a:xfrm>
              <a:off x="2165202" y="2220123"/>
              <a:ext cx="598911" cy="523220"/>
            </a:xfrm>
            <a:prstGeom prst="rect">
              <a:avLst/>
            </a:prstGeom>
            <a:noFill/>
          </p:spPr>
          <p:txBody>
            <a:bodyPr wrap="square" rtlCol="0">
              <a:spAutoFit/>
            </a:bodyPr>
            <a:lstStyle/>
            <a:p>
              <a:pPr algn="ctr"/>
              <a:r>
                <a:rPr lang="en-US" altLang="zh-CN" sz="2800" dirty="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sp>
          <p:nvSpPr>
            <p:cNvPr id="85" name="TextBox 8"/>
            <p:cNvSpPr txBox="1"/>
            <p:nvPr/>
          </p:nvSpPr>
          <p:spPr>
            <a:xfrm>
              <a:off x="2117143" y="3256390"/>
              <a:ext cx="2327736" cy="369332"/>
            </a:xfrm>
            <a:prstGeom prst="rect">
              <a:avLst/>
            </a:prstGeom>
            <a:noFill/>
          </p:spPr>
          <p:txBody>
            <a:bodyPr wrap="square" rtlCol="0">
              <a:spAutoFit/>
            </a:bodyPr>
            <a:lstStyle/>
            <a:p>
              <a:pPr algn="ctr"/>
              <a:r>
                <a:rPr lang="zh-CN" altLang="en-US" b="1" dirty="0">
                  <a:solidFill>
                    <a:srgbClr val="C00000"/>
                  </a:solidFill>
                  <a:latin typeface="微软雅黑" panose="020B0503020204020204" pitchFamily="34" charset="-122"/>
                  <a:ea typeface="微软雅黑" panose="020B0503020204020204" pitchFamily="34" charset="-122"/>
                </a:rPr>
                <a:t>单击此处添加标题</a:t>
              </a:r>
            </a:p>
          </p:txBody>
        </p:sp>
        <p:sp>
          <p:nvSpPr>
            <p:cNvPr id="86" name="TextBox 9"/>
            <p:cNvSpPr txBox="1"/>
            <p:nvPr/>
          </p:nvSpPr>
          <p:spPr>
            <a:xfrm>
              <a:off x="2136400" y="3621766"/>
              <a:ext cx="2092456"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graphicFrame>
          <p:nvGraphicFramePr>
            <p:cNvPr id="87" name="图表 86"/>
            <p:cNvGraphicFramePr/>
            <p:nvPr>
              <p:extLst/>
            </p:nvPr>
          </p:nvGraphicFramePr>
          <p:xfrm>
            <a:off x="2650850" y="4792380"/>
            <a:ext cx="1211794" cy="807863"/>
          </p:xfrm>
          <a:graphic>
            <a:graphicData uri="http://schemas.openxmlformats.org/drawingml/2006/chart">
              <c:chart xmlns:c="http://schemas.openxmlformats.org/drawingml/2006/chart" xmlns:r="http://schemas.openxmlformats.org/officeDocument/2006/relationships" r:id="rId3"/>
            </a:graphicData>
          </a:graphic>
        </p:graphicFrame>
        <p:sp>
          <p:nvSpPr>
            <p:cNvPr id="88" name="Freeform 11"/>
            <p:cNvSpPr>
              <a:spLocks noEditPoints="1"/>
            </p:cNvSpPr>
            <p:nvPr/>
          </p:nvSpPr>
          <p:spPr bwMode="auto">
            <a:xfrm>
              <a:off x="3213617" y="2164211"/>
              <a:ext cx="609600" cy="608013"/>
            </a:xfrm>
            <a:custGeom>
              <a:avLst/>
              <a:gdLst>
                <a:gd name="T0" fmla="*/ 292 w 384"/>
                <a:gd name="T1" fmla="*/ 325 h 383"/>
                <a:gd name="T2" fmla="*/ 336 w 384"/>
                <a:gd name="T3" fmla="*/ 360 h 383"/>
                <a:gd name="T4" fmla="*/ 359 w 384"/>
                <a:gd name="T5" fmla="*/ 344 h 383"/>
                <a:gd name="T6" fmla="*/ 354 w 384"/>
                <a:gd name="T7" fmla="*/ 318 h 383"/>
                <a:gd name="T8" fmla="*/ 31 w 384"/>
                <a:gd name="T9" fmla="*/ 318 h 383"/>
                <a:gd name="T10" fmla="*/ 25 w 384"/>
                <a:gd name="T11" fmla="*/ 344 h 383"/>
                <a:gd name="T12" fmla="*/ 48 w 384"/>
                <a:gd name="T13" fmla="*/ 360 h 383"/>
                <a:gd name="T14" fmla="*/ 92 w 384"/>
                <a:gd name="T15" fmla="*/ 325 h 383"/>
                <a:gd name="T16" fmla="*/ 285 w 384"/>
                <a:gd name="T17" fmla="*/ 216 h 383"/>
                <a:gd name="T18" fmla="*/ 339 w 384"/>
                <a:gd name="T19" fmla="*/ 271 h 383"/>
                <a:gd name="T20" fmla="*/ 384 w 384"/>
                <a:gd name="T21" fmla="*/ 328 h 383"/>
                <a:gd name="T22" fmla="*/ 370 w 384"/>
                <a:gd name="T23" fmla="*/ 369 h 383"/>
                <a:gd name="T24" fmla="*/ 329 w 384"/>
                <a:gd name="T25" fmla="*/ 383 h 383"/>
                <a:gd name="T26" fmla="*/ 272 w 384"/>
                <a:gd name="T27" fmla="*/ 338 h 383"/>
                <a:gd name="T28" fmla="*/ 216 w 384"/>
                <a:gd name="T29" fmla="*/ 284 h 383"/>
                <a:gd name="T30" fmla="*/ 275 w 384"/>
                <a:gd name="T31" fmla="*/ 240 h 383"/>
                <a:gd name="T32" fmla="*/ 99 w 384"/>
                <a:gd name="T33" fmla="*/ 216 h 383"/>
                <a:gd name="T34" fmla="*/ 144 w 384"/>
                <a:gd name="T35" fmla="*/ 274 h 383"/>
                <a:gd name="T36" fmla="*/ 139 w 384"/>
                <a:gd name="T37" fmla="*/ 350 h 383"/>
                <a:gd name="T38" fmla="*/ 69 w 384"/>
                <a:gd name="T39" fmla="*/ 379 h 383"/>
                <a:gd name="T40" fmla="*/ 26 w 384"/>
                <a:gd name="T41" fmla="*/ 379 h 383"/>
                <a:gd name="T42" fmla="*/ 0 w 384"/>
                <a:gd name="T43" fmla="*/ 343 h 383"/>
                <a:gd name="T44" fmla="*/ 13 w 384"/>
                <a:gd name="T45" fmla="*/ 302 h 383"/>
                <a:gd name="T46" fmla="*/ 26 w 384"/>
                <a:gd name="T47" fmla="*/ 216 h 383"/>
                <a:gd name="T48" fmla="*/ 319 w 384"/>
                <a:gd name="T49" fmla="*/ 30 h 383"/>
                <a:gd name="T50" fmla="*/ 326 w 384"/>
                <a:gd name="T51" fmla="*/ 91 h 383"/>
                <a:gd name="T52" fmla="*/ 360 w 384"/>
                <a:gd name="T53" fmla="*/ 48 h 383"/>
                <a:gd name="T54" fmla="*/ 345 w 384"/>
                <a:gd name="T55" fmla="*/ 25 h 383"/>
                <a:gd name="T56" fmla="*/ 38 w 384"/>
                <a:gd name="T57" fmla="*/ 25 h 383"/>
                <a:gd name="T58" fmla="*/ 24 w 384"/>
                <a:gd name="T59" fmla="*/ 48 h 383"/>
                <a:gd name="T60" fmla="*/ 57 w 384"/>
                <a:gd name="T61" fmla="*/ 91 h 383"/>
                <a:gd name="T62" fmla="*/ 64 w 384"/>
                <a:gd name="T63" fmla="*/ 30 h 383"/>
                <a:gd name="T64" fmla="*/ 329 w 384"/>
                <a:gd name="T65" fmla="*/ 0 h 383"/>
                <a:gd name="T66" fmla="*/ 370 w 384"/>
                <a:gd name="T67" fmla="*/ 13 h 383"/>
                <a:gd name="T68" fmla="*/ 384 w 384"/>
                <a:gd name="T69" fmla="*/ 55 h 383"/>
                <a:gd name="T70" fmla="*/ 339 w 384"/>
                <a:gd name="T71" fmla="*/ 112 h 383"/>
                <a:gd name="T72" fmla="*/ 285 w 384"/>
                <a:gd name="T73" fmla="*/ 167 h 383"/>
                <a:gd name="T74" fmla="*/ 239 w 384"/>
                <a:gd name="T75" fmla="*/ 109 h 383"/>
                <a:gd name="T76" fmla="*/ 244 w 384"/>
                <a:gd name="T77" fmla="*/ 32 h 383"/>
                <a:gd name="T78" fmla="*/ 314 w 384"/>
                <a:gd name="T79" fmla="*/ 5 h 383"/>
                <a:gd name="T80" fmla="*/ 55 w 384"/>
                <a:gd name="T81" fmla="*/ 0 h 383"/>
                <a:gd name="T82" fmla="*/ 112 w 384"/>
                <a:gd name="T83" fmla="*/ 44 h 383"/>
                <a:gd name="T84" fmla="*/ 168 w 384"/>
                <a:gd name="T85" fmla="*/ 99 h 383"/>
                <a:gd name="T86" fmla="*/ 108 w 384"/>
                <a:gd name="T87" fmla="*/ 144 h 383"/>
                <a:gd name="T88" fmla="*/ 33 w 384"/>
                <a:gd name="T89" fmla="*/ 138 h 383"/>
                <a:gd name="T90" fmla="*/ 5 w 384"/>
                <a:gd name="T91" fmla="*/ 69 h 383"/>
                <a:gd name="T92" fmla="*/ 5 w 384"/>
                <a:gd name="T93" fmla="*/ 26 h 383"/>
                <a:gd name="T94" fmla="*/ 41 w 384"/>
                <a:gd name="T9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headEnd/>
              <a:tailEnd/>
            </a:ln>
            <a:effectLst>
              <a:outerShdw blurRad="50800" dist="38100" dir="8100000" algn="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sp>
        <p:nvSpPr>
          <p:cNvPr id="91" name="原创设计师QQ598969553           _4"/>
          <p:cNvSpPr/>
          <p:nvPr/>
        </p:nvSpPr>
        <p:spPr>
          <a:xfrm>
            <a:off x="4350970" y="1793836"/>
            <a:ext cx="643208" cy="663127"/>
          </a:xfrm>
          <a:prstGeom prst="roundRect">
            <a:avLst>
              <a:gd name="adj" fmla="val 7822"/>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原创设计师QQ598969553           _5"/>
          <p:cNvSpPr/>
          <p:nvPr/>
        </p:nvSpPr>
        <p:spPr>
          <a:xfrm>
            <a:off x="5132296" y="1723942"/>
            <a:ext cx="6096000" cy="830997"/>
          </a:xfrm>
          <a:prstGeom prst="rect">
            <a:avLst/>
          </a:prstGeom>
        </p:spPr>
        <p:txBody>
          <a:bodyPr>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a:t>
            </a:r>
            <a:endParaRPr lang="en-US" altLang="zh-CN" sz="1600" cap="all" dirty="0">
              <a:latin typeface="微软雅黑" pitchFamily="34" charset="-122"/>
              <a:ea typeface="微软雅黑" pitchFamily="34" charset="-122"/>
            </a:endParaRPr>
          </a:p>
        </p:txBody>
      </p:sp>
      <p:sp>
        <p:nvSpPr>
          <p:cNvPr id="100" name="原创设计师QQ598969553           _6"/>
          <p:cNvSpPr/>
          <p:nvPr/>
        </p:nvSpPr>
        <p:spPr>
          <a:xfrm>
            <a:off x="4350970" y="2847525"/>
            <a:ext cx="643208" cy="663127"/>
          </a:xfrm>
          <a:prstGeom prst="roundRect">
            <a:avLst>
              <a:gd name="adj" fmla="val 7822"/>
            </a:avLst>
          </a:prstGeom>
          <a:solidFill>
            <a:schemeClr val="tx1"/>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原创设计师QQ598969553           _7"/>
          <p:cNvSpPr/>
          <p:nvPr/>
        </p:nvSpPr>
        <p:spPr>
          <a:xfrm>
            <a:off x="5132296" y="2777631"/>
            <a:ext cx="6096000" cy="830997"/>
          </a:xfrm>
          <a:prstGeom prst="rect">
            <a:avLst/>
          </a:prstGeom>
        </p:spPr>
        <p:txBody>
          <a:bodyPr>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a:t>
            </a:r>
            <a:endParaRPr lang="en-US" altLang="zh-CN" sz="1600" cap="all" dirty="0">
              <a:latin typeface="微软雅黑" pitchFamily="34" charset="-122"/>
              <a:ea typeface="微软雅黑" pitchFamily="34" charset="-122"/>
            </a:endParaRPr>
          </a:p>
        </p:txBody>
      </p:sp>
      <p:sp>
        <p:nvSpPr>
          <p:cNvPr id="102" name="原创设计师QQ598969553           _8"/>
          <p:cNvSpPr/>
          <p:nvPr/>
        </p:nvSpPr>
        <p:spPr>
          <a:xfrm>
            <a:off x="4350970" y="3901214"/>
            <a:ext cx="643208" cy="663127"/>
          </a:xfrm>
          <a:prstGeom prst="roundRect">
            <a:avLst>
              <a:gd name="adj" fmla="val 7822"/>
            </a:avLst>
          </a:prstGeom>
          <a:gradFill flip="none" rotWithShape="1">
            <a:gsLst>
              <a:gs pos="0">
                <a:srgbClr val="C9CBC8"/>
              </a:gs>
              <a:gs pos="100000">
                <a:srgbClr val="FCFCFC"/>
              </a:gs>
            </a:gsLst>
            <a:lin ang="8100000" scaled="1"/>
            <a:tileRect/>
          </a:gra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原创设计师QQ598969553           _9"/>
          <p:cNvSpPr/>
          <p:nvPr/>
        </p:nvSpPr>
        <p:spPr>
          <a:xfrm>
            <a:off x="5132296" y="3831320"/>
            <a:ext cx="6096000" cy="830997"/>
          </a:xfrm>
          <a:prstGeom prst="rect">
            <a:avLst/>
          </a:prstGeom>
        </p:spPr>
        <p:txBody>
          <a:bodyPr>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a:t>
            </a:r>
            <a:endParaRPr lang="en-US" altLang="zh-CN" sz="1600" cap="all" dirty="0">
              <a:latin typeface="微软雅黑" pitchFamily="34" charset="-122"/>
              <a:ea typeface="微软雅黑" pitchFamily="34" charset="-122"/>
            </a:endParaRPr>
          </a:p>
        </p:txBody>
      </p:sp>
      <p:sp>
        <p:nvSpPr>
          <p:cNvPr id="104" name="原创设计师QQ598969553           _10"/>
          <p:cNvSpPr/>
          <p:nvPr/>
        </p:nvSpPr>
        <p:spPr>
          <a:xfrm>
            <a:off x="4350970" y="4966304"/>
            <a:ext cx="643208" cy="663127"/>
          </a:xfrm>
          <a:prstGeom prst="roundRect">
            <a:avLst>
              <a:gd name="adj" fmla="val 7822"/>
            </a:avLst>
          </a:prstGeom>
          <a:solidFill>
            <a:schemeClr val="tx1"/>
          </a:solidFill>
          <a:ln>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原创设计师QQ598969553           _11"/>
          <p:cNvSpPr/>
          <p:nvPr/>
        </p:nvSpPr>
        <p:spPr>
          <a:xfrm>
            <a:off x="5132296" y="4896410"/>
            <a:ext cx="6096000" cy="830997"/>
          </a:xfrm>
          <a:prstGeom prst="rect">
            <a:avLst/>
          </a:prstGeom>
        </p:spPr>
        <p:txBody>
          <a:bodyPr>
            <a:spAutoFit/>
          </a:bodyPr>
          <a:lstStyle/>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点击输入您想要的文字内容点击输入您想要的文字内容</a:t>
            </a:r>
            <a:endParaRPr lang="en-US" altLang="zh-CN" sz="1600" cap="all" dirty="0">
              <a:latin typeface="微软雅黑" pitchFamily="34" charset="-122"/>
              <a:ea typeface="微软雅黑" pitchFamily="34" charset="-122"/>
            </a:endParaRPr>
          </a:p>
          <a:p>
            <a:pPr>
              <a:lnSpc>
                <a:spcPct val="150000"/>
              </a:lnSpc>
              <a:spcBef>
                <a:spcPct val="0"/>
              </a:spcBef>
            </a:pPr>
            <a:r>
              <a:rPr lang="zh-CN" altLang="en-US" sz="1600" cap="all" dirty="0">
                <a:latin typeface="微软雅黑" pitchFamily="34" charset="-122"/>
                <a:ea typeface="微软雅黑" pitchFamily="34" charset="-122"/>
              </a:rPr>
              <a:t>点击输入您想要的文字内容点击输入您想</a:t>
            </a:r>
            <a:endParaRPr lang="en-US" altLang="zh-CN" sz="1600" cap="all" dirty="0">
              <a:latin typeface="微软雅黑" pitchFamily="34" charset="-122"/>
              <a:ea typeface="微软雅黑" pitchFamily="34" charset="-122"/>
            </a:endParaRPr>
          </a:p>
        </p:txBody>
      </p:sp>
      <p:pic>
        <p:nvPicPr>
          <p:cNvPr id="20" name="Picture 64"/>
          <p:cNvPicPr>
            <a:picLocks noGrp="1" noSelect="1" noRot="1" noChangeAspect="1" noMove="1" noResize="1" noChangeShapeType="1"/>
          </p:cNvPicPr>
          <p:nvPr/>
        </p:nvPicPr>
        <p:blipFill>
          <a:blip r:embed="rId4"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2702193094"/>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89"/>
                                        </p:tgtEl>
                                        <p:attrNameLst>
                                          <p:attrName>style.visibility</p:attrName>
                                        </p:attrNameLst>
                                      </p:cBhvr>
                                      <p:to>
                                        <p:strVal val="visible"/>
                                      </p:to>
                                    </p:set>
                                    <p:animEffect transition="in" filter="wipe(down)">
                                      <p:cBhvr>
                                        <p:cTn id="16" dur="500"/>
                                        <p:tgtEl>
                                          <p:spTgt spid="89"/>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91"/>
                                        </p:tgtEl>
                                        <p:attrNameLst>
                                          <p:attrName>style.visibility</p:attrName>
                                        </p:attrNameLst>
                                      </p:cBhvr>
                                      <p:to>
                                        <p:strVal val="visible"/>
                                      </p:to>
                                    </p:set>
                                    <p:anim calcmode="lin" valueType="num">
                                      <p:cBhvr additive="base">
                                        <p:cTn id="20" dur="250" fill="hold"/>
                                        <p:tgtEl>
                                          <p:spTgt spid="91"/>
                                        </p:tgtEl>
                                        <p:attrNameLst>
                                          <p:attrName>ppt_x</p:attrName>
                                        </p:attrNameLst>
                                      </p:cBhvr>
                                      <p:tavLst>
                                        <p:tav tm="0">
                                          <p:val>
                                            <p:strVal val="#ppt_x"/>
                                          </p:val>
                                        </p:tav>
                                        <p:tav tm="100000">
                                          <p:val>
                                            <p:strVal val="#ppt_x"/>
                                          </p:val>
                                        </p:tav>
                                      </p:tavLst>
                                    </p:anim>
                                    <p:anim calcmode="lin" valueType="num">
                                      <p:cBhvr additive="base">
                                        <p:cTn id="21" dur="250" fill="hold"/>
                                        <p:tgtEl>
                                          <p:spTgt spid="91"/>
                                        </p:tgtEl>
                                        <p:attrNameLst>
                                          <p:attrName>ppt_y</p:attrName>
                                        </p:attrNameLst>
                                      </p:cBhvr>
                                      <p:tavLst>
                                        <p:tav tm="0">
                                          <p:val>
                                            <p:strVal val="1+#ppt_h/2"/>
                                          </p:val>
                                        </p:tav>
                                        <p:tav tm="100000">
                                          <p:val>
                                            <p:strVal val="#ppt_y"/>
                                          </p:val>
                                        </p:tav>
                                      </p:tavLst>
                                    </p:anim>
                                  </p:childTnLst>
                                </p:cTn>
                              </p:par>
                            </p:childTnLst>
                          </p:cTn>
                        </p:par>
                        <p:par>
                          <p:cTn id="22" fill="hold">
                            <p:stCondLst>
                              <p:cond delay="1250"/>
                            </p:stCondLst>
                            <p:childTnLst>
                              <p:par>
                                <p:cTn id="23" presetID="17" presetClass="entr" presetSubtype="10" fill="hold" grpId="0" nodeType="afterEffect">
                                  <p:stCondLst>
                                    <p:cond delay="0"/>
                                  </p:stCondLst>
                                  <p:childTnLst>
                                    <p:set>
                                      <p:cBhvr>
                                        <p:cTn id="24" dur="1" fill="hold">
                                          <p:stCondLst>
                                            <p:cond delay="0"/>
                                          </p:stCondLst>
                                        </p:cTn>
                                        <p:tgtEl>
                                          <p:spTgt spid="98"/>
                                        </p:tgtEl>
                                        <p:attrNameLst>
                                          <p:attrName>style.visibility</p:attrName>
                                        </p:attrNameLst>
                                      </p:cBhvr>
                                      <p:to>
                                        <p:strVal val="visible"/>
                                      </p:to>
                                    </p:set>
                                    <p:anim calcmode="lin" valueType="num">
                                      <p:cBhvr>
                                        <p:cTn id="25" dur="250" fill="hold"/>
                                        <p:tgtEl>
                                          <p:spTgt spid="98"/>
                                        </p:tgtEl>
                                        <p:attrNameLst>
                                          <p:attrName>ppt_w</p:attrName>
                                        </p:attrNameLst>
                                      </p:cBhvr>
                                      <p:tavLst>
                                        <p:tav tm="0">
                                          <p:val>
                                            <p:fltVal val="0"/>
                                          </p:val>
                                        </p:tav>
                                        <p:tav tm="100000">
                                          <p:val>
                                            <p:strVal val="#ppt_w"/>
                                          </p:val>
                                        </p:tav>
                                      </p:tavLst>
                                    </p:anim>
                                    <p:anim calcmode="lin" valueType="num">
                                      <p:cBhvr>
                                        <p:cTn id="26" dur="250" fill="hold"/>
                                        <p:tgtEl>
                                          <p:spTgt spid="98"/>
                                        </p:tgtEl>
                                        <p:attrNameLst>
                                          <p:attrName>ppt_h</p:attrName>
                                        </p:attrNameLst>
                                      </p:cBhvr>
                                      <p:tavLst>
                                        <p:tav tm="0">
                                          <p:val>
                                            <p:strVal val="#ppt_h"/>
                                          </p:val>
                                        </p:tav>
                                        <p:tav tm="100000">
                                          <p:val>
                                            <p:strVal val="#ppt_h"/>
                                          </p:val>
                                        </p:tav>
                                      </p:tavLst>
                                    </p:anim>
                                  </p:childTnLst>
                                </p:cTn>
                              </p:par>
                            </p:childTnLst>
                          </p:cTn>
                        </p:par>
                        <p:par>
                          <p:cTn id="27" fill="hold">
                            <p:stCondLst>
                              <p:cond delay="1500"/>
                            </p:stCondLst>
                            <p:childTnLst>
                              <p:par>
                                <p:cTn id="28" presetID="2" presetClass="entr" presetSubtype="4" fill="hold" grpId="0" nodeType="afterEffect">
                                  <p:stCondLst>
                                    <p:cond delay="0"/>
                                  </p:stCondLst>
                                  <p:childTnLst>
                                    <p:set>
                                      <p:cBhvr>
                                        <p:cTn id="29" dur="1" fill="hold">
                                          <p:stCondLst>
                                            <p:cond delay="0"/>
                                          </p:stCondLst>
                                        </p:cTn>
                                        <p:tgtEl>
                                          <p:spTgt spid="100"/>
                                        </p:tgtEl>
                                        <p:attrNameLst>
                                          <p:attrName>style.visibility</p:attrName>
                                        </p:attrNameLst>
                                      </p:cBhvr>
                                      <p:to>
                                        <p:strVal val="visible"/>
                                      </p:to>
                                    </p:set>
                                    <p:anim calcmode="lin" valueType="num">
                                      <p:cBhvr additive="base">
                                        <p:cTn id="30" dur="250" fill="hold"/>
                                        <p:tgtEl>
                                          <p:spTgt spid="100"/>
                                        </p:tgtEl>
                                        <p:attrNameLst>
                                          <p:attrName>ppt_x</p:attrName>
                                        </p:attrNameLst>
                                      </p:cBhvr>
                                      <p:tavLst>
                                        <p:tav tm="0">
                                          <p:val>
                                            <p:strVal val="#ppt_x"/>
                                          </p:val>
                                        </p:tav>
                                        <p:tav tm="100000">
                                          <p:val>
                                            <p:strVal val="#ppt_x"/>
                                          </p:val>
                                        </p:tav>
                                      </p:tavLst>
                                    </p:anim>
                                    <p:anim calcmode="lin" valueType="num">
                                      <p:cBhvr additive="base">
                                        <p:cTn id="31" dur="250" fill="hold"/>
                                        <p:tgtEl>
                                          <p:spTgt spid="100"/>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17" presetClass="entr" presetSubtype="10" fill="hold" grpId="0" nodeType="afterEffect">
                                  <p:stCondLst>
                                    <p:cond delay="0"/>
                                  </p:stCondLst>
                                  <p:childTnLst>
                                    <p:set>
                                      <p:cBhvr>
                                        <p:cTn id="34" dur="1" fill="hold">
                                          <p:stCondLst>
                                            <p:cond delay="0"/>
                                          </p:stCondLst>
                                        </p:cTn>
                                        <p:tgtEl>
                                          <p:spTgt spid="101"/>
                                        </p:tgtEl>
                                        <p:attrNameLst>
                                          <p:attrName>style.visibility</p:attrName>
                                        </p:attrNameLst>
                                      </p:cBhvr>
                                      <p:to>
                                        <p:strVal val="visible"/>
                                      </p:to>
                                    </p:set>
                                    <p:anim calcmode="lin" valueType="num">
                                      <p:cBhvr>
                                        <p:cTn id="35" dur="250" fill="hold"/>
                                        <p:tgtEl>
                                          <p:spTgt spid="101"/>
                                        </p:tgtEl>
                                        <p:attrNameLst>
                                          <p:attrName>ppt_w</p:attrName>
                                        </p:attrNameLst>
                                      </p:cBhvr>
                                      <p:tavLst>
                                        <p:tav tm="0">
                                          <p:val>
                                            <p:fltVal val="0"/>
                                          </p:val>
                                        </p:tav>
                                        <p:tav tm="100000">
                                          <p:val>
                                            <p:strVal val="#ppt_w"/>
                                          </p:val>
                                        </p:tav>
                                      </p:tavLst>
                                    </p:anim>
                                    <p:anim calcmode="lin" valueType="num">
                                      <p:cBhvr>
                                        <p:cTn id="36" dur="250" fill="hold"/>
                                        <p:tgtEl>
                                          <p:spTgt spid="101"/>
                                        </p:tgtEl>
                                        <p:attrNameLst>
                                          <p:attrName>ppt_h</p:attrName>
                                        </p:attrNameLst>
                                      </p:cBhvr>
                                      <p:tavLst>
                                        <p:tav tm="0">
                                          <p:val>
                                            <p:strVal val="#ppt_h"/>
                                          </p:val>
                                        </p:tav>
                                        <p:tav tm="100000">
                                          <p:val>
                                            <p:strVal val="#ppt_h"/>
                                          </p:val>
                                        </p:tav>
                                      </p:tavLst>
                                    </p:anim>
                                  </p:childTnLst>
                                </p:cTn>
                              </p:par>
                            </p:childTnLst>
                          </p:cTn>
                        </p:par>
                        <p:par>
                          <p:cTn id="37" fill="hold">
                            <p:stCondLst>
                              <p:cond delay="2000"/>
                            </p:stCondLst>
                            <p:childTnLst>
                              <p:par>
                                <p:cTn id="38" presetID="2" presetClass="entr" presetSubtype="4" fill="hold" grpId="0" nodeType="afterEffect">
                                  <p:stCondLst>
                                    <p:cond delay="0"/>
                                  </p:stCondLst>
                                  <p:childTnLst>
                                    <p:set>
                                      <p:cBhvr>
                                        <p:cTn id="39" dur="1" fill="hold">
                                          <p:stCondLst>
                                            <p:cond delay="0"/>
                                          </p:stCondLst>
                                        </p:cTn>
                                        <p:tgtEl>
                                          <p:spTgt spid="102"/>
                                        </p:tgtEl>
                                        <p:attrNameLst>
                                          <p:attrName>style.visibility</p:attrName>
                                        </p:attrNameLst>
                                      </p:cBhvr>
                                      <p:to>
                                        <p:strVal val="visible"/>
                                      </p:to>
                                    </p:set>
                                    <p:anim calcmode="lin" valueType="num">
                                      <p:cBhvr additive="base">
                                        <p:cTn id="40" dur="250" fill="hold"/>
                                        <p:tgtEl>
                                          <p:spTgt spid="102"/>
                                        </p:tgtEl>
                                        <p:attrNameLst>
                                          <p:attrName>ppt_x</p:attrName>
                                        </p:attrNameLst>
                                      </p:cBhvr>
                                      <p:tavLst>
                                        <p:tav tm="0">
                                          <p:val>
                                            <p:strVal val="#ppt_x"/>
                                          </p:val>
                                        </p:tav>
                                        <p:tav tm="100000">
                                          <p:val>
                                            <p:strVal val="#ppt_x"/>
                                          </p:val>
                                        </p:tav>
                                      </p:tavLst>
                                    </p:anim>
                                    <p:anim calcmode="lin" valueType="num">
                                      <p:cBhvr additive="base">
                                        <p:cTn id="41" dur="250" fill="hold"/>
                                        <p:tgtEl>
                                          <p:spTgt spid="102"/>
                                        </p:tgtEl>
                                        <p:attrNameLst>
                                          <p:attrName>ppt_y</p:attrName>
                                        </p:attrNameLst>
                                      </p:cBhvr>
                                      <p:tavLst>
                                        <p:tav tm="0">
                                          <p:val>
                                            <p:strVal val="1+#ppt_h/2"/>
                                          </p:val>
                                        </p:tav>
                                        <p:tav tm="100000">
                                          <p:val>
                                            <p:strVal val="#ppt_y"/>
                                          </p:val>
                                        </p:tav>
                                      </p:tavLst>
                                    </p:anim>
                                  </p:childTnLst>
                                </p:cTn>
                              </p:par>
                            </p:childTnLst>
                          </p:cTn>
                        </p:par>
                        <p:par>
                          <p:cTn id="42" fill="hold">
                            <p:stCondLst>
                              <p:cond delay="2250"/>
                            </p:stCondLst>
                            <p:childTnLst>
                              <p:par>
                                <p:cTn id="43" presetID="17" presetClass="entr" presetSubtype="10" fill="hold" grpId="0" nodeType="afterEffect">
                                  <p:stCondLst>
                                    <p:cond delay="0"/>
                                  </p:stCondLst>
                                  <p:childTnLst>
                                    <p:set>
                                      <p:cBhvr>
                                        <p:cTn id="44" dur="1" fill="hold">
                                          <p:stCondLst>
                                            <p:cond delay="0"/>
                                          </p:stCondLst>
                                        </p:cTn>
                                        <p:tgtEl>
                                          <p:spTgt spid="103"/>
                                        </p:tgtEl>
                                        <p:attrNameLst>
                                          <p:attrName>style.visibility</p:attrName>
                                        </p:attrNameLst>
                                      </p:cBhvr>
                                      <p:to>
                                        <p:strVal val="visible"/>
                                      </p:to>
                                    </p:set>
                                    <p:anim calcmode="lin" valueType="num">
                                      <p:cBhvr>
                                        <p:cTn id="45" dur="250" fill="hold"/>
                                        <p:tgtEl>
                                          <p:spTgt spid="103"/>
                                        </p:tgtEl>
                                        <p:attrNameLst>
                                          <p:attrName>ppt_w</p:attrName>
                                        </p:attrNameLst>
                                      </p:cBhvr>
                                      <p:tavLst>
                                        <p:tav tm="0">
                                          <p:val>
                                            <p:fltVal val="0"/>
                                          </p:val>
                                        </p:tav>
                                        <p:tav tm="100000">
                                          <p:val>
                                            <p:strVal val="#ppt_w"/>
                                          </p:val>
                                        </p:tav>
                                      </p:tavLst>
                                    </p:anim>
                                    <p:anim calcmode="lin" valueType="num">
                                      <p:cBhvr>
                                        <p:cTn id="46" dur="250" fill="hold"/>
                                        <p:tgtEl>
                                          <p:spTgt spid="103"/>
                                        </p:tgtEl>
                                        <p:attrNameLst>
                                          <p:attrName>ppt_h</p:attrName>
                                        </p:attrNameLst>
                                      </p:cBhvr>
                                      <p:tavLst>
                                        <p:tav tm="0">
                                          <p:val>
                                            <p:strVal val="#ppt_h"/>
                                          </p:val>
                                        </p:tav>
                                        <p:tav tm="100000">
                                          <p:val>
                                            <p:strVal val="#ppt_h"/>
                                          </p:val>
                                        </p:tav>
                                      </p:tavLst>
                                    </p:anim>
                                  </p:childTnLst>
                                </p:cTn>
                              </p:par>
                            </p:childTnLst>
                          </p:cTn>
                        </p:par>
                        <p:par>
                          <p:cTn id="47" fill="hold">
                            <p:stCondLst>
                              <p:cond delay="2500"/>
                            </p:stCondLst>
                            <p:childTnLst>
                              <p:par>
                                <p:cTn id="48" presetID="2" presetClass="entr" presetSubtype="4" fill="hold" grpId="0" nodeType="afterEffect">
                                  <p:stCondLst>
                                    <p:cond delay="0"/>
                                  </p:stCondLst>
                                  <p:childTnLst>
                                    <p:set>
                                      <p:cBhvr>
                                        <p:cTn id="49" dur="1" fill="hold">
                                          <p:stCondLst>
                                            <p:cond delay="0"/>
                                          </p:stCondLst>
                                        </p:cTn>
                                        <p:tgtEl>
                                          <p:spTgt spid="104"/>
                                        </p:tgtEl>
                                        <p:attrNameLst>
                                          <p:attrName>style.visibility</p:attrName>
                                        </p:attrNameLst>
                                      </p:cBhvr>
                                      <p:to>
                                        <p:strVal val="visible"/>
                                      </p:to>
                                    </p:set>
                                    <p:anim calcmode="lin" valueType="num">
                                      <p:cBhvr additive="base">
                                        <p:cTn id="50" dur="250" fill="hold"/>
                                        <p:tgtEl>
                                          <p:spTgt spid="104"/>
                                        </p:tgtEl>
                                        <p:attrNameLst>
                                          <p:attrName>ppt_x</p:attrName>
                                        </p:attrNameLst>
                                      </p:cBhvr>
                                      <p:tavLst>
                                        <p:tav tm="0">
                                          <p:val>
                                            <p:strVal val="#ppt_x"/>
                                          </p:val>
                                        </p:tav>
                                        <p:tav tm="100000">
                                          <p:val>
                                            <p:strVal val="#ppt_x"/>
                                          </p:val>
                                        </p:tav>
                                      </p:tavLst>
                                    </p:anim>
                                    <p:anim calcmode="lin" valueType="num">
                                      <p:cBhvr additive="base">
                                        <p:cTn id="51" dur="250" fill="hold"/>
                                        <p:tgtEl>
                                          <p:spTgt spid="104"/>
                                        </p:tgtEl>
                                        <p:attrNameLst>
                                          <p:attrName>ppt_y</p:attrName>
                                        </p:attrNameLst>
                                      </p:cBhvr>
                                      <p:tavLst>
                                        <p:tav tm="0">
                                          <p:val>
                                            <p:strVal val="1+#ppt_h/2"/>
                                          </p:val>
                                        </p:tav>
                                        <p:tav tm="100000">
                                          <p:val>
                                            <p:strVal val="#ppt_y"/>
                                          </p:val>
                                        </p:tav>
                                      </p:tavLst>
                                    </p:anim>
                                  </p:childTnLst>
                                </p:cTn>
                              </p:par>
                            </p:childTnLst>
                          </p:cTn>
                        </p:par>
                        <p:par>
                          <p:cTn id="52" fill="hold">
                            <p:stCondLst>
                              <p:cond delay="2750"/>
                            </p:stCondLst>
                            <p:childTnLst>
                              <p:par>
                                <p:cTn id="53" presetID="17" presetClass="entr" presetSubtype="10" fill="hold" grpId="0" nodeType="afterEffect">
                                  <p:stCondLst>
                                    <p:cond delay="0"/>
                                  </p:stCondLst>
                                  <p:childTnLst>
                                    <p:set>
                                      <p:cBhvr>
                                        <p:cTn id="54" dur="1" fill="hold">
                                          <p:stCondLst>
                                            <p:cond delay="0"/>
                                          </p:stCondLst>
                                        </p:cTn>
                                        <p:tgtEl>
                                          <p:spTgt spid="105"/>
                                        </p:tgtEl>
                                        <p:attrNameLst>
                                          <p:attrName>style.visibility</p:attrName>
                                        </p:attrNameLst>
                                      </p:cBhvr>
                                      <p:to>
                                        <p:strVal val="visible"/>
                                      </p:to>
                                    </p:set>
                                    <p:anim calcmode="lin" valueType="num">
                                      <p:cBhvr>
                                        <p:cTn id="55" dur="250" fill="hold"/>
                                        <p:tgtEl>
                                          <p:spTgt spid="105"/>
                                        </p:tgtEl>
                                        <p:attrNameLst>
                                          <p:attrName>ppt_w</p:attrName>
                                        </p:attrNameLst>
                                      </p:cBhvr>
                                      <p:tavLst>
                                        <p:tav tm="0">
                                          <p:val>
                                            <p:fltVal val="0"/>
                                          </p:val>
                                        </p:tav>
                                        <p:tav tm="100000">
                                          <p:val>
                                            <p:strVal val="#ppt_w"/>
                                          </p:val>
                                        </p:tav>
                                      </p:tavLst>
                                    </p:anim>
                                    <p:anim calcmode="lin" valueType="num">
                                      <p:cBhvr>
                                        <p:cTn id="56" dur="250" fill="hold"/>
                                        <p:tgtEl>
                                          <p:spTgt spid="10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1" grpId="0" animBg="1"/>
      <p:bldP spid="98" grpId="0"/>
      <p:bldP spid="100" grpId="0" animBg="1"/>
      <p:bldP spid="101" grpId="0"/>
      <p:bldP spid="102" grpId="0" animBg="1"/>
      <p:bldP spid="103" grpId="0"/>
      <p:bldP spid="104" grpId="0" animBg="1"/>
      <p:bldP spid="10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产品形式</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PRODUCT FORM</a:t>
            </a:r>
            <a:endParaRPr lang="zh-CN" altLang="en-US" sz="1600" dirty="0">
              <a:solidFill>
                <a:srgbClr val="C00000"/>
              </a:solidFill>
              <a:latin typeface="微软雅黑" pitchFamily="34" charset="-122"/>
              <a:ea typeface="微软雅黑" pitchFamily="34" charset="-122"/>
            </a:endParaRPr>
          </a:p>
        </p:txBody>
      </p:sp>
      <p:sp>
        <p:nvSpPr>
          <p:cNvPr id="122" name="原创设计师QQ598969553           _3"/>
          <p:cNvSpPr>
            <a:spLocks/>
          </p:cNvSpPr>
          <p:nvPr/>
        </p:nvSpPr>
        <p:spPr bwMode="auto">
          <a:xfrm>
            <a:off x="3722574" y="1607982"/>
            <a:ext cx="1340759" cy="4233108"/>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tx1"/>
          </a:solidFill>
          <a:ln>
            <a:noFill/>
          </a:ln>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zh-CN" altLang="en-US" sz="2400">
              <a:solidFill>
                <a:prstClr val="black"/>
              </a:solidFill>
            </a:endParaRPr>
          </a:p>
        </p:txBody>
      </p:sp>
      <p:sp>
        <p:nvSpPr>
          <p:cNvPr id="123" name="原创设计师QQ598969553           _4"/>
          <p:cNvSpPr>
            <a:spLocks noChangeShapeType="1"/>
          </p:cNvSpPr>
          <p:nvPr/>
        </p:nvSpPr>
        <p:spPr bwMode="auto">
          <a:xfrm flipH="1" flipV="1">
            <a:off x="5221895" y="2664099"/>
            <a:ext cx="1473619" cy="754575"/>
          </a:xfrm>
          <a:prstGeom prst="line">
            <a:avLst/>
          </a:prstGeom>
          <a:noFill/>
          <a:ln w="38100" cap="flat">
            <a:solidFill>
              <a:srgbClr val="2E2C2C"/>
            </a:solidFill>
            <a:prstDash val="solid"/>
            <a:miter lim="800000"/>
            <a:headEnd type="none" w="med" len="med"/>
            <a:tailEnd type="triangle" w="lg" len="lg"/>
          </a:ln>
          <a:extLst>
            <a:ext uri="{909E8E84-426E-40DD-AFC4-6F175D3DCCD1}">
              <a14:hiddenFill xmlns:a14="http://schemas.microsoft.com/office/drawing/2010/main" xmlns="">
                <a:noFill/>
              </a14:hiddenFill>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zh-CN" altLang="en-US" sz="2400">
              <a:solidFill>
                <a:prstClr val="black"/>
              </a:solidFill>
            </a:endParaRPr>
          </a:p>
        </p:txBody>
      </p:sp>
      <p:sp>
        <p:nvSpPr>
          <p:cNvPr id="124" name="原创设计师QQ598969553           _5"/>
          <p:cNvSpPr>
            <a:spLocks noChangeShapeType="1"/>
          </p:cNvSpPr>
          <p:nvPr/>
        </p:nvSpPr>
        <p:spPr bwMode="auto">
          <a:xfrm flipH="1">
            <a:off x="5444191" y="4179619"/>
            <a:ext cx="1251323" cy="768260"/>
          </a:xfrm>
          <a:prstGeom prst="line">
            <a:avLst/>
          </a:prstGeom>
          <a:noFill/>
          <a:ln w="38100" cap="flat">
            <a:solidFill>
              <a:srgbClr val="2E2C2C"/>
            </a:solidFill>
            <a:prstDash val="solid"/>
            <a:miter lim="800000"/>
            <a:headEnd type="none" w="med" len="med"/>
            <a:tailEnd type="triangle" w="lg" len="lg"/>
          </a:ln>
          <a:extLst>
            <a:ext uri="{909E8E84-426E-40DD-AFC4-6F175D3DCCD1}">
              <a14:hiddenFill xmlns:a14="http://schemas.microsoft.com/office/drawing/2010/main" xmlns="">
                <a:noFill/>
              </a14:hiddenFill>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zh-CN" altLang="en-US" sz="2400">
              <a:solidFill>
                <a:prstClr val="black"/>
              </a:solidFill>
            </a:endParaRPr>
          </a:p>
        </p:txBody>
      </p:sp>
      <p:sp>
        <p:nvSpPr>
          <p:cNvPr id="125" name="原创设计师QQ598969553           _6"/>
          <p:cNvSpPr>
            <a:spLocks noChangeShapeType="1"/>
          </p:cNvSpPr>
          <p:nvPr/>
        </p:nvSpPr>
        <p:spPr bwMode="auto">
          <a:xfrm flipH="1">
            <a:off x="4716273" y="3816227"/>
            <a:ext cx="1979240" cy="0"/>
          </a:xfrm>
          <a:prstGeom prst="line">
            <a:avLst/>
          </a:prstGeom>
          <a:noFill/>
          <a:ln w="38100" cap="flat">
            <a:solidFill>
              <a:srgbClr val="2E2C2C"/>
            </a:solidFill>
            <a:prstDash val="solid"/>
            <a:miter lim="800000"/>
            <a:headEnd type="none" w="med" len="med"/>
            <a:tailEnd type="triangle" w="lg" len="lg"/>
          </a:ln>
          <a:extLst>
            <a:ext uri="{909E8E84-426E-40DD-AFC4-6F175D3DCCD1}">
              <a14:hiddenFill xmlns:a14="http://schemas.microsoft.com/office/drawing/2010/main" xmlns="">
                <a:noFill/>
              </a14:hiddenFill>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zh-CN" altLang="en-US" sz="2400">
              <a:solidFill>
                <a:prstClr val="black"/>
              </a:solidFill>
            </a:endParaRPr>
          </a:p>
        </p:txBody>
      </p:sp>
      <p:sp>
        <p:nvSpPr>
          <p:cNvPr id="126" name="原创设计师QQ598969553           _7"/>
          <p:cNvSpPr/>
          <p:nvPr/>
        </p:nvSpPr>
        <p:spPr>
          <a:xfrm>
            <a:off x="6887536" y="3144153"/>
            <a:ext cx="1410249" cy="141024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endParaRPr>
          </a:p>
        </p:txBody>
      </p:sp>
      <p:grpSp>
        <p:nvGrpSpPr>
          <p:cNvPr id="127" name="原创设计师QQ598969553           _8"/>
          <p:cNvGrpSpPr/>
          <p:nvPr/>
        </p:nvGrpSpPr>
        <p:grpSpPr>
          <a:xfrm>
            <a:off x="3722367" y="1290335"/>
            <a:ext cx="1532987" cy="1532987"/>
            <a:chOff x="2342140" y="893355"/>
            <a:chExt cx="1149740" cy="1149740"/>
          </a:xfrm>
        </p:grpSpPr>
        <p:grpSp>
          <p:nvGrpSpPr>
            <p:cNvPr id="128" name="组合 127"/>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130" name="同心圆 1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31" name="椭圆 13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129" name="KSO_Shape"/>
            <p:cNvSpPr>
              <a:spLocks/>
            </p:cNvSpPr>
            <p:nvPr/>
          </p:nvSpPr>
          <p:spPr bwMode="auto">
            <a:xfrm>
              <a:off x="2678413" y="1165965"/>
              <a:ext cx="489748" cy="569476"/>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C00000"/>
            </a:solidFill>
            <a:ln>
              <a:noFill/>
            </a:ln>
            <a:extLst/>
          </p:spPr>
          <p:txBody>
            <a:bodyPr anchor="ctr">
              <a:scene3d>
                <a:camera prst="orthographicFront"/>
                <a:lightRig rig="threePt" dir="t"/>
              </a:scene3d>
              <a:sp3d>
                <a:contourClr>
                  <a:srgbClr val="FFFFFF"/>
                </a:contourClr>
              </a:sp3d>
            </a:bodyPr>
            <a:lstStyle/>
            <a:p>
              <a:pPr algn="ctr" fontAlgn="base">
                <a:spcBef>
                  <a:spcPct val="0"/>
                </a:spcBef>
                <a:spcAft>
                  <a:spcPct val="0"/>
                </a:spcAft>
                <a:defRPr/>
              </a:pPr>
              <a:endParaRPr lang="zh-CN" altLang="en-US" sz="2400" dirty="0">
                <a:solidFill>
                  <a:srgbClr val="FFFFFF"/>
                </a:solidFill>
                <a:ea typeface="微软雅黑" pitchFamily="34" charset="-122"/>
              </a:endParaRPr>
            </a:p>
          </p:txBody>
        </p:sp>
      </p:grpSp>
      <p:grpSp>
        <p:nvGrpSpPr>
          <p:cNvPr id="132" name="原创设计师QQ598969553           _9"/>
          <p:cNvGrpSpPr/>
          <p:nvPr/>
        </p:nvGrpSpPr>
        <p:grpSpPr>
          <a:xfrm>
            <a:off x="3047108" y="3048141"/>
            <a:ext cx="1532987" cy="1532987"/>
            <a:chOff x="1835696" y="2211710"/>
            <a:chExt cx="1149740" cy="1149740"/>
          </a:xfrm>
        </p:grpSpPr>
        <p:grpSp>
          <p:nvGrpSpPr>
            <p:cNvPr id="133" name="组合 132"/>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135" name="同心圆 1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36" name="椭圆 13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134" name="KSO_Shape"/>
            <p:cNvSpPr>
              <a:spLocks/>
            </p:cNvSpPr>
            <p:nvPr/>
          </p:nvSpPr>
          <p:spPr bwMode="auto">
            <a:xfrm>
              <a:off x="2089100" y="2562390"/>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C00000"/>
            </a:solidFill>
            <a:ln>
              <a:noFill/>
            </a:ln>
            <a:extLst/>
          </p:spPr>
          <p:txBody>
            <a:bodyPr bIns="480000" anchor="ctr">
              <a:scene3d>
                <a:camera prst="orthographicFront"/>
                <a:lightRig rig="threePt" dir="t"/>
              </a:scene3d>
              <a:sp3d>
                <a:contourClr>
                  <a:srgbClr val="FFFFFF"/>
                </a:contourClr>
              </a:sp3d>
            </a:bodyPr>
            <a:lstStyle/>
            <a:p>
              <a:pPr algn="ctr" fontAlgn="base">
                <a:spcBef>
                  <a:spcPct val="0"/>
                </a:spcBef>
                <a:spcAft>
                  <a:spcPct val="0"/>
                </a:spcAft>
                <a:defRPr/>
              </a:pPr>
              <a:endParaRPr lang="zh-CN" altLang="en-US" sz="2400" dirty="0">
                <a:solidFill>
                  <a:srgbClr val="FFFFFF"/>
                </a:solidFill>
                <a:ea typeface="微软雅黑" pitchFamily="34" charset="-122"/>
              </a:endParaRPr>
            </a:p>
          </p:txBody>
        </p:sp>
      </p:grpSp>
      <p:grpSp>
        <p:nvGrpSpPr>
          <p:cNvPr id="137" name="原创设计师QQ598969553           _10"/>
          <p:cNvGrpSpPr/>
          <p:nvPr/>
        </p:nvGrpSpPr>
        <p:grpSpPr>
          <a:xfrm>
            <a:off x="3911204" y="4680323"/>
            <a:ext cx="1532987" cy="1532987"/>
            <a:chOff x="2483768" y="3435846"/>
            <a:chExt cx="1149740" cy="1149740"/>
          </a:xfrm>
        </p:grpSpPr>
        <p:grpSp>
          <p:nvGrpSpPr>
            <p:cNvPr id="138" name="组合 137"/>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140" name="同心圆 1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41" name="椭圆 14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endParaRPr>
              </a:p>
            </p:txBody>
          </p:sp>
        </p:grpSp>
        <p:sp>
          <p:nvSpPr>
            <p:cNvPr id="139" name="KSO_Shape"/>
            <p:cNvSpPr>
              <a:spLocks/>
            </p:cNvSpPr>
            <p:nvPr/>
          </p:nvSpPr>
          <p:spPr bwMode="auto">
            <a:xfrm>
              <a:off x="2802446" y="3812214"/>
              <a:ext cx="521267" cy="439601"/>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C00000"/>
            </a:solidFill>
            <a:ln>
              <a:noFill/>
            </a:ln>
            <a:extLst/>
          </p:spPr>
          <p:txBody>
            <a:bodyPr anchor="ctr">
              <a:scene3d>
                <a:camera prst="orthographicFront"/>
                <a:lightRig rig="threePt" dir="t"/>
              </a:scene3d>
              <a:sp3d>
                <a:contourClr>
                  <a:srgbClr val="FFFFFF"/>
                </a:contourClr>
              </a:sp3d>
            </a:bodyPr>
            <a:lstStyle/>
            <a:p>
              <a:pPr algn="ctr" fontAlgn="base">
                <a:spcBef>
                  <a:spcPct val="0"/>
                </a:spcBef>
                <a:spcAft>
                  <a:spcPct val="0"/>
                </a:spcAft>
                <a:defRPr/>
              </a:pPr>
              <a:endParaRPr lang="zh-CN" altLang="en-US" sz="2400" dirty="0">
                <a:solidFill>
                  <a:srgbClr val="FFFFFF"/>
                </a:solidFill>
                <a:ea typeface="微软雅黑" pitchFamily="34" charset="-122"/>
              </a:endParaRPr>
            </a:p>
          </p:txBody>
        </p:sp>
      </p:grpSp>
      <p:sp>
        <p:nvSpPr>
          <p:cNvPr id="142" name="原创设计师QQ598969553           _11"/>
          <p:cNvSpPr txBox="1"/>
          <p:nvPr/>
        </p:nvSpPr>
        <p:spPr>
          <a:xfrm>
            <a:off x="8592277" y="2201338"/>
            <a:ext cx="2688299" cy="2733633"/>
          </a:xfrm>
          <a:prstGeom prst="rect">
            <a:avLst/>
          </a:prstGeom>
          <a:noFill/>
          <a:ln>
            <a:noFill/>
          </a:ln>
        </p:spPr>
        <p:txBody>
          <a:bodyPr wrap="square" rtlCol="0">
            <a:spAutoFit/>
          </a:bodyPr>
          <a:lstStyle/>
          <a:p>
            <a:pPr fontAlgn="base">
              <a:lnSpc>
                <a:spcPct val="130000"/>
              </a:lnSpc>
              <a:spcBef>
                <a:spcPct val="0"/>
              </a:spcBef>
              <a:spcAft>
                <a:spcPct val="0"/>
              </a:spcAft>
              <a:defRPr/>
            </a:pPr>
            <a:r>
              <a:rPr lang="zh-CN" altLang="en-US" sz="1467" dirty="0">
                <a:solidFill>
                  <a:prstClr val="black"/>
                </a:solidFill>
                <a:latin typeface="微软雅黑" pitchFamily="34" charset="-122"/>
                <a:ea typeface="微软雅黑" pitchFamily="34" charset="-122"/>
              </a:rPr>
              <a:t>点击输入简要文字内容，文字内容需概括精炼，不用多余的文字修饰，言简意赅的说明分项内容</a:t>
            </a:r>
            <a:r>
              <a:rPr lang="en-US" altLang="zh-CN" sz="1467" dirty="0">
                <a:solidFill>
                  <a:prstClr val="black"/>
                </a:solidFill>
                <a:latin typeface="微软雅黑" pitchFamily="34" charset="-122"/>
                <a:ea typeface="微软雅黑" pitchFamily="34" charset="-122"/>
              </a:rPr>
              <a:t>……</a:t>
            </a:r>
          </a:p>
          <a:p>
            <a:pPr fontAlgn="base">
              <a:lnSpc>
                <a:spcPct val="130000"/>
              </a:lnSpc>
              <a:spcBef>
                <a:spcPct val="0"/>
              </a:spcBef>
              <a:spcAft>
                <a:spcPct val="0"/>
              </a:spcAft>
              <a:defRPr/>
            </a:pPr>
            <a:endParaRPr lang="en-US" altLang="zh-CN" sz="1467" dirty="0">
              <a:solidFill>
                <a:prstClr val="black"/>
              </a:solidFill>
              <a:latin typeface="微软雅黑" pitchFamily="34" charset="-122"/>
              <a:ea typeface="微软雅黑" pitchFamily="34" charset="-122"/>
            </a:endParaRPr>
          </a:p>
          <a:p>
            <a:pPr fontAlgn="base">
              <a:lnSpc>
                <a:spcPct val="130000"/>
              </a:lnSpc>
              <a:spcBef>
                <a:spcPct val="0"/>
              </a:spcBef>
              <a:spcAft>
                <a:spcPct val="0"/>
              </a:spcAft>
              <a:defRPr/>
            </a:pPr>
            <a:r>
              <a:rPr lang="zh-CN" altLang="en-US" sz="1467" dirty="0">
                <a:solidFill>
                  <a:prstClr val="black"/>
                </a:solidFill>
                <a:latin typeface="微软雅黑" pitchFamily="34" charset="-122"/>
                <a:ea typeface="微软雅黑" pitchFamily="34" charset="-122"/>
              </a:rPr>
              <a:t>点击输入简要文字内容，文字内容需概括精炼，不用多余的文字修饰，言简意赅的说明分项内容</a:t>
            </a:r>
            <a:r>
              <a:rPr lang="en-US" altLang="zh-CN" sz="1467" dirty="0">
                <a:solidFill>
                  <a:prstClr val="black"/>
                </a:solidFill>
                <a:latin typeface="微软雅黑" pitchFamily="34" charset="-122"/>
                <a:ea typeface="微软雅黑" pitchFamily="34" charset="-122"/>
              </a:rPr>
              <a:t>……</a:t>
            </a:r>
          </a:p>
        </p:txBody>
      </p:sp>
      <p:sp>
        <p:nvSpPr>
          <p:cNvPr id="143" name="原创设计师QQ598969553           _12"/>
          <p:cNvSpPr txBox="1"/>
          <p:nvPr/>
        </p:nvSpPr>
        <p:spPr>
          <a:xfrm>
            <a:off x="1894981" y="1754738"/>
            <a:ext cx="1382489" cy="287323"/>
          </a:xfrm>
          <a:prstGeom prst="rect">
            <a:avLst/>
          </a:prstGeom>
          <a:noFill/>
        </p:spPr>
        <p:txBody>
          <a:bodyPr wrap="square" lIns="0" tIns="0" rIns="0" bIns="0" rtlCol="0">
            <a:spAutoFit/>
          </a:bodyPr>
          <a:lstStyle/>
          <a:p>
            <a:pPr algn="ctr" fontAlgn="base">
              <a:spcBef>
                <a:spcPct val="0"/>
              </a:spcBef>
              <a:spcAft>
                <a:spcPct val="0"/>
              </a:spcAft>
            </a:pPr>
            <a:r>
              <a:rPr lang="zh-CN" altLang="en-US" sz="1867" b="1" dirty="0">
                <a:solidFill>
                  <a:prstClr val="black"/>
                </a:solidFill>
                <a:latin typeface="微软雅黑" pitchFamily="34" charset="-122"/>
                <a:ea typeface="微软雅黑" pitchFamily="34" charset="-122"/>
              </a:rPr>
              <a:t>线下门店</a:t>
            </a:r>
          </a:p>
        </p:txBody>
      </p:sp>
      <p:sp>
        <p:nvSpPr>
          <p:cNvPr id="144" name="原创设计师QQ598969553           _13"/>
          <p:cNvSpPr txBox="1"/>
          <p:nvPr/>
        </p:nvSpPr>
        <p:spPr>
          <a:xfrm>
            <a:off x="1673050" y="2195288"/>
            <a:ext cx="1604421" cy="225767"/>
          </a:xfrm>
          <a:prstGeom prst="rect">
            <a:avLst/>
          </a:prstGeom>
          <a:noFill/>
        </p:spPr>
        <p:txBody>
          <a:bodyPr wrap="square" lIns="0" tIns="0" rIns="0" bIns="0" rtlCol="0">
            <a:spAutoFit/>
          </a:bodyPr>
          <a:lstStyle/>
          <a:p>
            <a:pPr algn="ctr" fontAlgn="base">
              <a:spcBef>
                <a:spcPct val="0"/>
              </a:spcBef>
              <a:spcAft>
                <a:spcPct val="0"/>
              </a:spcAft>
            </a:pPr>
            <a:r>
              <a:rPr lang="zh-CN" altLang="en-US" sz="1467" dirty="0">
                <a:solidFill>
                  <a:prstClr val="black"/>
                </a:solidFill>
                <a:latin typeface="微软雅黑" pitchFamily="34" charset="-122"/>
                <a:ea typeface="微软雅黑" pitchFamily="34" charset="-122"/>
              </a:rPr>
              <a:t>点击输入说明文字</a:t>
            </a:r>
          </a:p>
        </p:txBody>
      </p:sp>
      <p:sp>
        <p:nvSpPr>
          <p:cNvPr id="145" name="原创设计师QQ598969553           _14"/>
          <p:cNvSpPr txBox="1"/>
          <p:nvPr/>
        </p:nvSpPr>
        <p:spPr>
          <a:xfrm>
            <a:off x="1007435" y="3533885"/>
            <a:ext cx="1775091" cy="287323"/>
          </a:xfrm>
          <a:prstGeom prst="rect">
            <a:avLst/>
          </a:prstGeom>
          <a:noFill/>
        </p:spPr>
        <p:txBody>
          <a:bodyPr wrap="square" lIns="0" tIns="0" rIns="0" bIns="0" rtlCol="0">
            <a:spAutoFit/>
          </a:bodyPr>
          <a:lstStyle/>
          <a:p>
            <a:pPr algn="ctr" fontAlgn="base">
              <a:spcBef>
                <a:spcPct val="0"/>
              </a:spcBef>
              <a:spcAft>
                <a:spcPct val="0"/>
              </a:spcAft>
            </a:pPr>
            <a:r>
              <a:rPr lang="zh-CN" altLang="en-US" sz="1867" b="1" dirty="0">
                <a:solidFill>
                  <a:prstClr val="black"/>
                </a:solidFill>
                <a:latin typeface="微软雅黑" pitchFamily="34" charset="-122"/>
                <a:ea typeface="微软雅黑" pitchFamily="34" charset="-122"/>
              </a:rPr>
              <a:t>电脑客户端</a:t>
            </a:r>
          </a:p>
        </p:txBody>
      </p:sp>
      <p:sp>
        <p:nvSpPr>
          <p:cNvPr id="146" name="原创设计师QQ598969553           _15"/>
          <p:cNvSpPr txBox="1"/>
          <p:nvPr/>
        </p:nvSpPr>
        <p:spPr>
          <a:xfrm>
            <a:off x="1117310" y="3974435"/>
            <a:ext cx="1555341" cy="225767"/>
          </a:xfrm>
          <a:prstGeom prst="rect">
            <a:avLst/>
          </a:prstGeom>
          <a:noFill/>
        </p:spPr>
        <p:txBody>
          <a:bodyPr wrap="square" lIns="0" tIns="0" rIns="0" bIns="0" rtlCol="0">
            <a:spAutoFit/>
          </a:bodyPr>
          <a:lstStyle/>
          <a:p>
            <a:pPr algn="ctr" fontAlgn="base">
              <a:spcBef>
                <a:spcPct val="0"/>
              </a:spcBef>
              <a:spcAft>
                <a:spcPct val="0"/>
              </a:spcAft>
            </a:pPr>
            <a:r>
              <a:rPr lang="zh-CN" altLang="en-US" sz="1467" dirty="0">
                <a:solidFill>
                  <a:prstClr val="black"/>
                </a:solidFill>
                <a:latin typeface="微软雅黑" pitchFamily="34" charset="-122"/>
                <a:ea typeface="微软雅黑" pitchFamily="34" charset="-122"/>
              </a:rPr>
              <a:t>点击输入说明文字</a:t>
            </a:r>
          </a:p>
        </p:txBody>
      </p:sp>
      <p:sp>
        <p:nvSpPr>
          <p:cNvPr id="147" name="原创设计师QQ598969553           _16"/>
          <p:cNvSpPr txBox="1"/>
          <p:nvPr/>
        </p:nvSpPr>
        <p:spPr>
          <a:xfrm>
            <a:off x="1909912" y="5400540"/>
            <a:ext cx="1555341" cy="287323"/>
          </a:xfrm>
          <a:prstGeom prst="rect">
            <a:avLst/>
          </a:prstGeom>
          <a:noFill/>
        </p:spPr>
        <p:txBody>
          <a:bodyPr wrap="square" lIns="0" tIns="0" rIns="0" bIns="0" rtlCol="0">
            <a:spAutoFit/>
          </a:bodyPr>
          <a:lstStyle/>
          <a:p>
            <a:pPr algn="ctr" fontAlgn="base">
              <a:spcBef>
                <a:spcPct val="0"/>
              </a:spcBef>
              <a:spcAft>
                <a:spcPct val="0"/>
              </a:spcAft>
            </a:pPr>
            <a:r>
              <a:rPr lang="zh-CN" altLang="en-US" sz="1867" b="1" dirty="0">
                <a:solidFill>
                  <a:prstClr val="black"/>
                </a:solidFill>
                <a:latin typeface="微软雅黑" pitchFamily="34" charset="-122"/>
                <a:ea typeface="微软雅黑" pitchFamily="34" charset="-122"/>
              </a:rPr>
              <a:t>手机</a:t>
            </a:r>
            <a:r>
              <a:rPr lang="en-US" altLang="zh-CN" sz="1867" b="1" dirty="0">
                <a:solidFill>
                  <a:prstClr val="black"/>
                </a:solidFill>
                <a:latin typeface="微软雅黑" pitchFamily="34" charset="-122"/>
                <a:ea typeface="微软雅黑" pitchFamily="34" charset="-122"/>
              </a:rPr>
              <a:t>APP</a:t>
            </a:r>
            <a:endParaRPr lang="zh-CN" altLang="en-US" sz="1867" b="1" dirty="0">
              <a:solidFill>
                <a:prstClr val="black"/>
              </a:solidFill>
              <a:latin typeface="微软雅黑" pitchFamily="34" charset="-122"/>
              <a:ea typeface="微软雅黑" pitchFamily="34" charset="-122"/>
            </a:endParaRPr>
          </a:p>
        </p:txBody>
      </p:sp>
      <p:sp>
        <p:nvSpPr>
          <p:cNvPr id="148" name="原创设计师QQ598969553           _17"/>
          <p:cNvSpPr txBox="1"/>
          <p:nvPr/>
        </p:nvSpPr>
        <p:spPr>
          <a:xfrm>
            <a:off x="1909912" y="5841090"/>
            <a:ext cx="1555341" cy="225767"/>
          </a:xfrm>
          <a:prstGeom prst="rect">
            <a:avLst/>
          </a:prstGeom>
          <a:noFill/>
        </p:spPr>
        <p:txBody>
          <a:bodyPr wrap="square" lIns="0" tIns="0" rIns="0" bIns="0" rtlCol="0">
            <a:spAutoFit/>
          </a:bodyPr>
          <a:lstStyle/>
          <a:p>
            <a:pPr algn="ctr" fontAlgn="base">
              <a:spcBef>
                <a:spcPct val="0"/>
              </a:spcBef>
              <a:spcAft>
                <a:spcPct val="0"/>
              </a:spcAft>
            </a:pPr>
            <a:r>
              <a:rPr lang="zh-CN" altLang="en-US" sz="1467" dirty="0">
                <a:solidFill>
                  <a:prstClr val="black"/>
                </a:solidFill>
                <a:latin typeface="微软雅黑" pitchFamily="34" charset="-122"/>
                <a:ea typeface="微软雅黑" pitchFamily="34" charset="-122"/>
              </a:rPr>
              <a:t>点击输入说明文字</a:t>
            </a:r>
          </a:p>
        </p:txBody>
      </p:sp>
      <p:sp>
        <p:nvSpPr>
          <p:cNvPr id="149" name="原创设计师QQ598969553           _18"/>
          <p:cNvSpPr txBox="1"/>
          <p:nvPr/>
        </p:nvSpPr>
        <p:spPr>
          <a:xfrm>
            <a:off x="6909306" y="3418673"/>
            <a:ext cx="1382489" cy="820866"/>
          </a:xfrm>
          <a:prstGeom prst="rect">
            <a:avLst/>
          </a:prstGeom>
          <a:noFill/>
        </p:spPr>
        <p:txBody>
          <a:bodyPr wrap="square" lIns="0" tIns="0" rIns="0" bIns="0" rtlCol="0">
            <a:spAutoFit/>
          </a:bodyPr>
          <a:lstStyle/>
          <a:p>
            <a:pPr algn="ctr" fontAlgn="base">
              <a:spcBef>
                <a:spcPct val="0"/>
              </a:spcBef>
              <a:spcAft>
                <a:spcPct val="0"/>
              </a:spcAft>
            </a:pPr>
            <a:r>
              <a:rPr lang="zh-CN" altLang="en-US" sz="2667" b="1" dirty="0">
                <a:solidFill>
                  <a:prstClr val="white"/>
                </a:solidFill>
                <a:latin typeface="微软雅黑" pitchFamily="34" charset="-122"/>
                <a:ea typeface="微软雅黑" pitchFamily="34" charset="-122"/>
              </a:rPr>
              <a:t>产品</a:t>
            </a:r>
            <a:endParaRPr lang="en-US" altLang="zh-CN" sz="2667" b="1" dirty="0">
              <a:solidFill>
                <a:prstClr val="white"/>
              </a:solidFill>
              <a:latin typeface="微软雅黑" pitchFamily="34" charset="-122"/>
              <a:ea typeface="微软雅黑" pitchFamily="34" charset="-122"/>
            </a:endParaRPr>
          </a:p>
          <a:p>
            <a:pPr algn="ctr" fontAlgn="base">
              <a:spcBef>
                <a:spcPct val="0"/>
              </a:spcBef>
              <a:spcAft>
                <a:spcPct val="0"/>
              </a:spcAft>
            </a:pPr>
            <a:r>
              <a:rPr lang="zh-CN" altLang="en-US" sz="2667" b="1" dirty="0">
                <a:solidFill>
                  <a:prstClr val="white"/>
                </a:solidFill>
                <a:latin typeface="微软雅黑" pitchFamily="34" charset="-122"/>
                <a:ea typeface="微软雅黑" pitchFamily="34" charset="-122"/>
              </a:rPr>
              <a:t>形式</a:t>
            </a:r>
            <a:endParaRPr lang="en-US" altLang="zh-CN" sz="2667" b="1" dirty="0">
              <a:solidFill>
                <a:prstClr val="white"/>
              </a:solidFill>
              <a:latin typeface="微软雅黑" pitchFamily="34" charset="-122"/>
              <a:ea typeface="微软雅黑" pitchFamily="34" charset="-122"/>
            </a:endParaRPr>
          </a:p>
        </p:txBody>
      </p:sp>
      <p:pic>
        <p:nvPicPr>
          <p:cNvPr id="32"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2882016506"/>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14:presetBounceEnd="44000">
                                      <p:stCondLst>
                                        <p:cond delay="0"/>
                                      </p:stCondLst>
                                      <p:childTnLst>
                                        <p:set>
                                          <p:cBhvr>
                                            <p:cTn id="15" dur="1" fill="hold">
                                              <p:stCondLst>
                                                <p:cond delay="0"/>
                                              </p:stCondLst>
                                            </p:cTn>
                                            <p:tgtEl>
                                              <p:spTgt spid="126"/>
                                            </p:tgtEl>
                                            <p:attrNameLst>
                                              <p:attrName>style.visibility</p:attrName>
                                            </p:attrNameLst>
                                          </p:cBhvr>
                                          <p:to>
                                            <p:strVal val="visible"/>
                                          </p:to>
                                        </p:set>
                                        <p:anim calcmode="lin" valueType="num" p14:bounceEnd="44000">
                                          <p:cBhvr additive="base">
                                            <p:cTn id="16" dur="500" fill="hold"/>
                                            <p:tgtEl>
                                              <p:spTgt spid="126"/>
                                            </p:tgtEl>
                                            <p:attrNameLst>
                                              <p:attrName>ppt_x</p:attrName>
                                            </p:attrNameLst>
                                          </p:cBhvr>
                                          <p:tavLst>
                                            <p:tav tm="0">
                                              <p:val>
                                                <p:strVal val="#ppt_x"/>
                                              </p:val>
                                            </p:tav>
                                            <p:tav tm="100000">
                                              <p:val>
                                                <p:strVal val="#ppt_x"/>
                                              </p:val>
                                            </p:tav>
                                          </p:tavLst>
                                        </p:anim>
                                        <p:anim calcmode="lin" valueType="num" p14:bounceEnd="44000">
                                          <p:cBhvr additive="base">
                                            <p:cTn id="17" dur="500" fill="hold"/>
                                            <p:tgtEl>
                                              <p:spTgt spid="126"/>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149"/>
                                            </p:tgtEl>
                                            <p:attrNameLst>
                                              <p:attrName>style.visibility</p:attrName>
                                            </p:attrNameLst>
                                          </p:cBhvr>
                                          <p:to>
                                            <p:strVal val="visible"/>
                                          </p:to>
                                        </p:set>
                                        <p:animEffect transition="in" filter="fade">
                                          <p:cBhvr>
                                            <p:cTn id="21" dur="500"/>
                                            <p:tgtEl>
                                              <p:spTgt spid="149"/>
                                            </p:tgtEl>
                                          </p:cBhvr>
                                        </p:animEffect>
                                      </p:childTnLst>
                                    </p:cTn>
                                  </p:par>
                                </p:childTnLst>
                              </p:cTn>
                            </p:par>
                            <p:par>
                              <p:cTn id="22" fill="hold">
                                <p:stCondLst>
                                  <p:cond delay="1500"/>
                                </p:stCondLst>
                                <p:childTnLst>
                                  <p:par>
                                    <p:cTn id="23" presetID="22" presetClass="entr" presetSubtype="2" fill="hold" grpId="0" nodeType="afterEffect">
                                      <p:stCondLst>
                                        <p:cond delay="0"/>
                                      </p:stCondLst>
                                      <p:childTnLst>
                                        <p:set>
                                          <p:cBhvr>
                                            <p:cTn id="24" dur="1" fill="hold">
                                              <p:stCondLst>
                                                <p:cond delay="0"/>
                                              </p:stCondLst>
                                            </p:cTn>
                                            <p:tgtEl>
                                              <p:spTgt spid="123"/>
                                            </p:tgtEl>
                                            <p:attrNameLst>
                                              <p:attrName>style.visibility</p:attrName>
                                            </p:attrNameLst>
                                          </p:cBhvr>
                                          <p:to>
                                            <p:strVal val="visible"/>
                                          </p:to>
                                        </p:set>
                                        <p:animEffect transition="in" filter="wipe(right)">
                                          <p:cBhvr>
                                            <p:cTn id="25" dur="500"/>
                                            <p:tgtEl>
                                              <p:spTgt spid="123"/>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25"/>
                                            </p:tgtEl>
                                            <p:attrNameLst>
                                              <p:attrName>style.visibility</p:attrName>
                                            </p:attrNameLst>
                                          </p:cBhvr>
                                          <p:to>
                                            <p:strVal val="visible"/>
                                          </p:to>
                                        </p:set>
                                        <p:animEffect transition="in" filter="wipe(right)">
                                          <p:cBhvr>
                                            <p:cTn id="28" dur="500"/>
                                            <p:tgtEl>
                                              <p:spTgt spid="125"/>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124"/>
                                            </p:tgtEl>
                                            <p:attrNameLst>
                                              <p:attrName>style.visibility</p:attrName>
                                            </p:attrNameLst>
                                          </p:cBhvr>
                                          <p:to>
                                            <p:strVal val="visible"/>
                                          </p:to>
                                        </p:set>
                                        <p:animEffect transition="in" filter="wipe(right)">
                                          <p:cBhvr>
                                            <p:cTn id="31" dur="500"/>
                                            <p:tgtEl>
                                              <p:spTgt spid="124"/>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132"/>
                                            </p:tgtEl>
                                            <p:attrNameLst>
                                              <p:attrName>style.visibility</p:attrName>
                                            </p:attrNameLst>
                                          </p:cBhvr>
                                          <p:to>
                                            <p:strVal val="visible"/>
                                          </p:to>
                                        </p:set>
                                        <p:anim calcmode="lin" valueType="num">
                                          <p:cBhvr>
                                            <p:cTn id="35" dur="500" fill="hold"/>
                                            <p:tgtEl>
                                              <p:spTgt spid="132"/>
                                            </p:tgtEl>
                                            <p:attrNameLst>
                                              <p:attrName>ppt_w</p:attrName>
                                            </p:attrNameLst>
                                          </p:cBhvr>
                                          <p:tavLst>
                                            <p:tav tm="0">
                                              <p:val>
                                                <p:fltVal val="0"/>
                                              </p:val>
                                            </p:tav>
                                            <p:tav tm="100000">
                                              <p:val>
                                                <p:strVal val="#ppt_w"/>
                                              </p:val>
                                            </p:tav>
                                          </p:tavLst>
                                        </p:anim>
                                        <p:anim calcmode="lin" valueType="num">
                                          <p:cBhvr>
                                            <p:cTn id="36" dur="500" fill="hold"/>
                                            <p:tgtEl>
                                              <p:spTgt spid="132"/>
                                            </p:tgtEl>
                                            <p:attrNameLst>
                                              <p:attrName>ppt_h</p:attrName>
                                            </p:attrNameLst>
                                          </p:cBhvr>
                                          <p:tavLst>
                                            <p:tav tm="0">
                                              <p:val>
                                                <p:fltVal val="0"/>
                                              </p:val>
                                            </p:tav>
                                            <p:tav tm="100000">
                                              <p:val>
                                                <p:strVal val="#ppt_h"/>
                                              </p:val>
                                            </p:tav>
                                          </p:tavLst>
                                        </p:anim>
                                        <p:animEffect transition="in" filter="fade">
                                          <p:cBhvr>
                                            <p:cTn id="37" dur="500"/>
                                            <p:tgtEl>
                                              <p:spTgt spid="132"/>
                                            </p:tgtEl>
                                          </p:cBhvr>
                                        </p:animEffect>
                                      </p:childTnLst>
                                    </p:cTn>
                                  </p:par>
                                  <p:par>
                                    <p:cTn id="38" presetID="53" presetClass="entr" presetSubtype="16" fill="hold" nodeType="withEffect">
                                      <p:stCondLst>
                                        <p:cond delay="0"/>
                                      </p:stCondLst>
                                      <p:childTnLst>
                                        <p:set>
                                          <p:cBhvr>
                                            <p:cTn id="39" dur="1" fill="hold">
                                              <p:stCondLst>
                                                <p:cond delay="0"/>
                                              </p:stCondLst>
                                            </p:cTn>
                                            <p:tgtEl>
                                              <p:spTgt spid="127"/>
                                            </p:tgtEl>
                                            <p:attrNameLst>
                                              <p:attrName>style.visibility</p:attrName>
                                            </p:attrNameLst>
                                          </p:cBhvr>
                                          <p:to>
                                            <p:strVal val="visible"/>
                                          </p:to>
                                        </p:set>
                                        <p:anim calcmode="lin" valueType="num">
                                          <p:cBhvr>
                                            <p:cTn id="40" dur="500" fill="hold"/>
                                            <p:tgtEl>
                                              <p:spTgt spid="127"/>
                                            </p:tgtEl>
                                            <p:attrNameLst>
                                              <p:attrName>ppt_w</p:attrName>
                                            </p:attrNameLst>
                                          </p:cBhvr>
                                          <p:tavLst>
                                            <p:tav tm="0">
                                              <p:val>
                                                <p:fltVal val="0"/>
                                              </p:val>
                                            </p:tav>
                                            <p:tav tm="100000">
                                              <p:val>
                                                <p:strVal val="#ppt_w"/>
                                              </p:val>
                                            </p:tav>
                                          </p:tavLst>
                                        </p:anim>
                                        <p:anim calcmode="lin" valueType="num">
                                          <p:cBhvr>
                                            <p:cTn id="41" dur="500" fill="hold"/>
                                            <p:tgtEl>
                                              <p:spTgt spid="127"/>
                                            </p:tgtEl>
                                            <p:attrNameLst>
                                              <p:attrName>ppt_h</p:attrName>
                                            </p:attrNameLst>
                                          </p:cBhvr>
                                          <p:tavLst>
                                            <p:tav tm="0">
                                              <p:val>
                                                <p:fltVal val="0"/>
                                              </p:val>
                                            </p:tav>
                                            <p:tav tm="100000">
                                              <p:val>
                                                <p:strVal val="#ppt_h"/>
                                              </p:val>
                                            </p:tav>
                                          </p:tavLst>
                                        </p:anim>
                                        <p:animEffect transition="in" filter="fade">
                                          <p:cBhvr>
                                            <p:cTn id="42" dur="500"/>
                                            <p:tgtEl>
                                              <p:spTgt spid="127"/>
                                            </p:tgtEl>
                                          </p:cBhvr>
                                        </p:animEffect>
                                      </p:childTnLst>
                                    </p:cTn>
                                  </p:par>
                                  <p:par>
                                    <p:cTn id="43" presetID="53" presetClass="entr" presetSubtype="16" fill="hold" nodeType="withEffect">
                                      <p:stCondLst>
                                        <p:cond delay="0"/>
                                      </p:stCondLst>
                                      <p:childTnLst>
                                        <p:set>
                                          <p:cBhvr>
                                            <p:cTn id="44" dur="1" fill="hold">
                                              <p:stCondLst>
                                                <p:cond delay="0"/>
                                              </p:stCondLst>
                                            </p:cTn>
                                            <p:tgtEl>
                                              <p:spTgt spid="137"/>
                                            </p:tgtEl>
                                            <p:attrNameLst>
                                              <p:attrName>style.visibility</p:attrName>
                                            </p:attrNameLst>
                                          </p:cBhvr>
                                          <p:to>
                                            <p:strVal val="visible"/>
                                          </p:to>
                                        </p:set>
                                        <p:anim calcmode="lin" valueType="num">
                                          <p:cBhvr>
                                            <p:cTn id="45" dur="500" fill="hold"/>
                                            <p:tgtEl>
                                              <p:spTgt spid="137"/>
                                            </p:tgtEl>
                                            <p:attrNameLst>
                                              <p:attrName>ppt_w</p:attrName>
                                            </p:attrNameLst>
                                          </p:cBhvr>
                                          <p:tavLst>
                                            <p:tav tm="0">
                                              <p:val>
                                                <p:fltVal val="0"/>
                                              </p:val>
                                            </p:tav>
                                            <p:tav tm="100000">
                                              <p:val>
                                                <p:strVal val="#ppt_w"/>
                                              </p:val>
                                            </p:tav>
                                          </p:tavLst>
                                        </p:anim>
                                        <p:anim calcmode="lin" valueType="num">
                                          <p:cBhvr>
                                            <p:cTn id="46" dur="500" fill="hold"/>
                                            <p:tgtEl>
                                              <p:spTgt spid="137"/>
                                            </p:tgtEl>
                                            <p:attrNameLst>
                                              <p:attrName>ppt_h</p:attrName>
                                            </p:attrNameLst>
                                          </p:cBhvr>
                                          <p:tavLst>
                                            <p:tav tm="0">
                                              <p:val>
                                                <p:fltVal val="0"/>
                                              </p:val>
                                            </p:tav>
                                            <p:tav tm="100000">
                                              <p:val>
                                                <p:strVal val="#ppt_h"/>
                                              </p:val>
                                            </p:tav>
                                          </p:tavLst>
                                        </p:anim>
                                        <p:animEffect transition="in" filter="fade">
                                          <p:cBhvr>
                                            <p:cTn id="47" dur="500"/>
                                            <p:tgtEl>
                                              <p:spTgt spid="137"/>
                                            </p:tgtEl>
                                          </p:cBhvr>
                                        </p:animEffect>
                                      </p:childTnLst>
                                    </p:cTn>
                                  </p:par>
                                </p:childTnLst>
                              </p:cTn>
                            </p:par>
                            <p:par>
                              <p:cTn id="48" fill="hold">
                                <p:stCondLst>
                                  <p:cond delay="2500"/>
                                </p:stCondLst>
                                <p:childTnLst>
                                  <p:par>
                                    <p:cTn id="49" presetID="22" presetClass="entr" presetSubtype="1" fill="hold" grpId="0" nodeType="afterEffect">
                                      <p:stCondLst>
                                        <p:cond delay="0"/>
                                      </p:stCondLst>
                                      <p:childTnLst>
                                        <p:set>
                                          <p:cBhvr>
                                            <p:cTn id="50" dur="1" fill="hold">
                                              <p:stCondLst>
                                                <p:cond delay="0"/>
                                              </p:stCondLst>
                                            </p:cTn>
                                            <p:tgtEl>
                                              <p:spTgt spid="122"/>
                                            </p:tgtEl>
                                            <p:attrNameLst>
                                              <p:attrName>style.visibility</p:attrName>
                                            </p:attrNameLst>
                                          </p:cBhvr>
                                          <p:to>
                                            <p:strVal val="visible"/>
                                          </p:to>
                                        </p:set>
                                        <p:animEffect transition="in" filter="wipe(up)">
                                          <p:cBhvr>
                                            <p:cTn id="51" dur="500"/>
                                            <p:tgtEl>
                                              <p:spTgt spid="122"/>
                                            </p:tgtEl>
                                          </p:cBhvr>
                                        </p:animEffect>
                                      </p:childTnLst>
                                    </p:cTn>
                                  </p:par>
                                </p:childTnLst>
                              </p:cTn>
                            </p:par>
                            <p:par>
                              <p:cTn id="52" fill="hold">
                                <p:stCondLst>
                                  <p:cond delay="3000"/>
                                </p:stCondLst>
                                <p:childTnLst>
                                  <p:par>
                                    <p:cTn id="53" presetID="26" presetClass="entr" presetSubtype="0" fill="hold" grpId="0" nodeType="afterEffect">
                                      <p:stCondLst>
                                        <p:cond delay="0"/>
                                      </p:stCondLst>
                                      <p:childTnLst>
                                        <p:set>
                                          <p:cBhvr>
                                            <p:cTn id="54" dur="1" fill="hold">
                                              <p:stCondLst>
                                                <p:cond delay="0"/>
                                              </p:stCondLst>
                                            </p:cTn>
                                            <p:tgtEl>
                                              <p:spTgt spid="143"/>
                                            </p:tgtEl>
                                            <p:attrNameLst>
                                              <p:attrName>style.visibility</p:attrName>
                                            </p:attrNameLst>
                                          </p:cBhvr>
                                          <p:to>
                                            <p:strVal val="visible"/>
                                          </p:to>
                                        </p:set>
                                        <p:animEffect transition="in" filter="wipe(down)">
                                          <p:cBhvr>
                                            <p:cTn id="55" dur="290">
                                              <p:stCondLst>
                                                <p:cond delay="0"/>
                                              </p:stCondLst>
                                            </p:cTn>
                                            <p:tgtEl>
                                              <p:spTgt spid="143"/>
                                            </p:tgtEl>
                                          </p:cBhvr>
                                        </p:animEffect>
                                        <p:anim calcmode="lin" valueType="num">
                                          <p:cBhvr>
                                            <p:cTn id="56" dur="911" tmFilter="0,0; 0.14,0.36; 0.43,0.73; 0.71,0.91; 1.0,1.0">
                                              <p:stCondLst>
                                                <p:cond delay="0"/>
                                              </p:stCondLst>
                                            </p:cTn>
                                            <p:tgtEl>
                                              <p:spTgt spid="143"/>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43"/>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43"/>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43"/>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43"/>
                                            </p:tgtEl>
                                            <p:attrNameLst>
                                              <p:attrName>ppt_y</p:attrName>
                                            </p:attrNameLst>
                                          </p:cBhvr>
                                          <p:tavLst>
                                            <p:tav tm="0" fmla="#ppt_y-sin(pi*$)/81">
                                              <p:val>
                                                <p:fltVal val="0"/>
                                              </p:val>
                                            </p:tav>
                                            <p:tav tm="100000">
                                              <p:val>
                                                <p:fltVal val="1"/>
                                              </p:val>
                                            </p:tav>
                                          </p:tavLst>
                                        </p:anim>
                                        <p:animScale>
                                          <p:cBhvr>
                                            <p:cTn id="61" dur="13">
                                              <p:stCondLst>
                                                <p:cond delay="325"/>
                                              </p:stCondLst>
                                            </p:cTn>
                                            <p:tgtEl>
                                              <p:spTgt spid="143"/>
                                            </p:tgtEl>
                                          </p:cBhvr>
                                          <p:to x="100000" y="60000"/>
                                        </p:animScale>
                                        <p:animScale>
                                          <p:cBhvr>
                                            <p:cTn id="62" dur="83" decel="50000">
                                              <p:stCondLst>
                                                <p:cond delay="338"/>
                                              </p:stCondLst>
                                            </p:cTn>
                                            <p:tgtEl>
                                              <p:spTgt spid="143"/>
                                            </p:tgtEl>
                                          </p:cBhvr>
                                          <p:to x="100000" y="100000"/>
                                        </p:animScale>
                                        <p:animScale>
                                          <p:cBhvr>
                                            <p:cTn id="63" dur="13">
                                              <p:stCondLst>
                                                <p:cond delay="656"/>
                                              </p:stCondLst>
                                            </p:cTn>
                                            <p:tgtEl>
                                              <p:spTgt spid="143"/>
                                            </p:tgtEl>
                                          </p:cBhvr>
                                          <p:to x="100000" y="80000"/>
                                        </p:animScale>
                                        <p:animScale>
                                          <p:cBhvr>
                                            <p:cTn id="64" dur="83" decel="50000">
                                              <p:stCondLst>
                                                <p:cond delay="669"/>
                                              </p:stCondLst>
                                            </p:cTn>
                                            <p:tgtEl>
                                              <p:spTgt spid="143"/>
                                            </p:tgtEl>
                                          </p:cBhvr>
                                          <p:to x="100000" y="100000"/>
                                        </p:animScale>
                                        <p:animScale>
                                          <p:cBhvr>
                                            <p:cTn id="65" dur="13">
                                              <p:stCondLst>
                                                <p:cond delay="821"/>
                                              </p:stCondLst>
                                            </p:cTn>
                                            <p:tgtEl>
                                              <p:spTgt spid="143"/>
                                            </p:tgtEl>
                                          </p:cBhvr>
                                          <p:to x="100000" y="90000"/>
                                        </p:animScale>
                                        <p:animScale>
                                          <p:cBhvr>
                                            <p:cTn id="66" dur="83" decel="50000">
                                              <p:stCondLst>
                                                <p:cond delay="834"/>
                                              </p:stCondLst>
                                            </p:cTn>
                                            <p:tgtEl>
                                              <p:spTgt spid="143"/>
                                            </p:tgtEl>
                                          </p:cBhvr>
                                          <p:to x="100000" y="100000"/>
                                        </p:animScale>
                                        <p:animScale>
                                          <p:cBhvr>
                                            <p:cTn id="67" dur="13">
                                              <p:stCondLst>
                                                <p:cond delay="904"/>
                                              </p:stCondLst>
                                            </p:cTn>
                                            <p:tgtEl>
                                              <p:spTgt spid="143"/>
                                            </p:tgtEl>
                                          </p:cBhvr>
                                          <p:to x="100000" y="95000"/>
                                        </p:animScale>
                                        <p:animScale>
                                          <p:cBhvr>
                                            <p:cTn id="68" dur="83" decel="50000">
                                              <p:stCondLst>
                                                <p:cond delay="917"/>
                                              </p:stCondLst>
                                            </p:cTn>
                                            <p:tgtEl>
                                              <p:spTgt spid="143"/>
                                            </p:tgtEl>
                                          </p:cBhvr>
                                          <p:to x="100000" y="100000"/>
                                        </p:animScale>
                                      </p:childTnLst>
                                    </p:cTn>
                                  </p:par>
                                  <p:par>
                                    <p:cTn id="69" presetID="26" presetClass="entr" presetSubtype="0" fill="hold" grpId="0" nodeType="withEffect">
                                      <p:stCondLst>
                                        <p:cond delay="100"/>
                                      </p:stCondLst>
                                      <p:childTnLst>
                                        <p:set>
                                          <p:cBhvr>
                                            <p:cTn id="70" dur="1" fill="hold">
                                              <p:stCondLst>
                                                <p:cond delay="0"/>
                                              </p:stCondLst>
                                            </p:cTn>
                                            <p:tgtEl>
                                              <p:spTgt spid="144"/>
                                            </p:tgtEl>
                                            <p:attrNameLst>
                                              <p:attrName>style.visibility</p:attrName>
                                            </p:attrNameLst>
                                          </p:cBhvr>
                                          <p:to>
                                            <p:strVal val="visible"/>
                                          </p:to>
                                        </p:set>
                                        <p:animEffect transition="in" filter="wipe(down)">
                                          <p:cBhvr>
                                            <p:cTn id="71" dur="290">
                                              <p:stCondLst>
                                                <p:cond delay="0"/>
                                              </p:stCondLst>
                                            </p:cTn>
                                            <p:tgtEl>
                                              <p:spTgt spid="144"/>
                                            </p:tgtEl>
                                          </p:cBhvr>
                                        </p:animEffect>
                                        <p:anim calcmode="lin" valueType="num">
                                          <p:cBhvr>
                                            <p:cTn id="72" dur="911" tmFilter="0,0; 0.14,0.36; 0.43,0.73; 0.71,0.91; 1.0,1.0">
                                              <p:stCondLst>
                                                <p:cond delay="0"/>
                                              </p:stCondLst>
                                            </p:cTn>
                                            <p:tgtEl>
                                              <p:spTgt spid="144"/>
                                            </p:tgtEl>
                                            <p:attrNameLst>
                                              <p:attrName>ppt_x</p:attrName>
                                            </p:attrNameLst>
                                          </p:cBhvr>
                                          <p:tavLst>
                                            <p:tav tm="0">
                                              <p:val>
                                                <p:strVal val="#ppt_x-0.25"/>
                                              </p:val>
                                            </p:tav>
                                            <p:tav tm="100000">
                                              <p:val>
                                                <p:strVal val="#ppt_x"/>
                                              </p:val>
                                            </p:tav>
                                          </p:tavLst>
                                        </p:anim>
                                        <p:anim calcmode="lin" valueType="num">
                                          <p:cBhvr>
                                            <p:cTn id="73" dur="332" tmFilter="0.0,0.0; 0.25,0.07; 0.50,0.2; 0.75,0.467; 1.0,1.0">
                                              <p:stCondLst>
                                                <p:cond delay="0"/>
                                              </p:stCondLst>
                                            </p:cTn>
                                            <p:tgtEl>
                                              <p:spTgt spid="144"/>
                                            </p:tgtEl>
                                            <p:attrNameLst>
                                              <p:attrName>ppt_y</p:attrName>
                                            </p:attrNameLst>
                                          </p:cBhvr>
                                          <p:tavLst>
                                            <p:tav tm="0" fmla="#ppt_y-sin(pi*$)/3">
                                              <p:val>
                                                <p:fltVal val="0.5"/>
                                              </p:val>
                                            </p:tav>
                                            <p:tav tm="100000">
                                              <p:val>
                                                <p:fltVal val="1"/>
                                              </p:val>
                                            </p:tav>
                                          </p:tavLst>
                                        </p:anim>
                                        <p:anim calcmode="lin" valueType="num">
                                          <p:cBhvr>
                                            <p:cTn id="74" dur="332" tmFilter="0, 0; 0.125,0.2665; 0.25,0.4; 0.375,0.465; 0.5,0.5;  0.625,0.535; 0.75,0.6; 0.875,0.7335; 1,1">
                                              <p:stCondLst>
                                                <p:cond delay="332"/>
                                              </p:stCondLst>
                                            </p:cTn>
                                            <p:tgtEl>
                                              <p:spTgt spid="144"/>
                                            </p:tgtEl>
                                            <p:attrNameLst>
                                              <p:attrName>ppt_y</p:attrName>
                                            </p:attrNameLst>
                                          </p:cBhvr>
                                          <p:tavLst>
                                            <p:tav tm="0" fmla="#ppt_y-sin(pi*$)/9">
                                              <p:val>
                                                <p:fltVal val="0"/>
                                              </p:val>
                                            </p:tav>
                                            <p:tav tm="100000">
                                              <p:val>
                                                <p:fltVal val="1"/>
                                              </p:val>
                                            </p:tav>
                                          </p:tavLst>
                                        </p:anim>
                                        <p:anim calcmode="lin" valueType="num">
                                          <p:cBhvr>
                                            <p:cTn id="75" dur="166" tmFilter="0, 0; 0.125,0.2665; 0.25,0.4; 0.375,0.465; 0.5,0.5;  0.625,0.535; 0.75,0.6; 0.875,0.7335; 1,1">
                                              <p:stCondLst>
                                                <p:cond delay="662"/>
                                              </p:stCondLst>
                                            </p:cTn>
                                            <p:tgtEl>
                                              <p:spTgt spid="144"/>
                                            </p:tgtEl>
                                            <p:attrNameLst>
                                              <p:attrName>ppt_y</p:attrName>
                                            </p:attrNameLst>
                                          </p:cBhvr>
                                          <p:tavLst>
                                            <p:tav tm="0" fmla="#ppt_y-sin(pi*$)/27">
                                              <p:val>
                                                <p:fltVal val="0"/>
                                              </p:val>
                                            </p:tav>
                                            <p:tav tm="100000">
                                              <p:val>
                                                <p:fltVal val="1"/>
                                              </p:val>
                                            </p:tav>
                                          </p:tavLst>
                                        </p:anim>
                                        <p:anim calcmode="lin" valueType="num">
                                          <p:cBhvr>
                                            <p:cTn id="76" dur="82" tmFilter="0, 0; 0.125,0.2665; 0.25,0.4; 0.375,0.465; 0.5,0.5;  0.625,0.535; 0.75,0.6; 0.875,0.7335; 1,1">
                                              <p:stCondLst>
                                                <p:cond delay="828"/>
                                              </p:stCondLst>
                                            </p:cTn>
                                            <p:tgtEl>
                                              <p:spTgt spid="144"/>
                                            </p:tgtEl>
                                            <p:attrNameLst>
                                              <p:attrName>ppt_y</p:attrName>
                                            </p:attrNameLst>
                                          </p:cBhvr>
                                          <p:tavLst>
                                            <p:tav tm="0" fmla="#ppt_y-sin(pi*$)/81">
                                              <p:val>
                                                <p:fltVal val="0"/>
                                              </p:val>
                                            </p:tav>
                                            <p:tav tm="100000">
                                              <p:val>
                                                <p:fltVal val="1"/>
                                              </p:val>
                                            </p:tav>
                                          </p:tavLst>
                                        </p:anim>
                                        <p:animScale>
                                          <p:cBhvr>
                                            <p:cTn id="77" dur="13">
                                              <p:stCondLst>
                                                <p:cond delay="325"/>
                                              </p:stCondLst>
                                            </p:cTn>
                                            <p:tgtEl>
                                              <p:spTgt spid="144"/>
                                            </p:tgtEl>
                                          </p:cBhvr>
                                          <p:to x="100000" y="60000"/>
                                        </p:animScale>
                                        <p:animScale>
                                          <p:cBhvr>
                                            <p:cTn id="78" dur="83" decel="50000">
                                              <p:stCondLst>
                                                <p:cond delay="338"/>
                                              </p:stCondLst>
                                            </p:cTn>
                                            <p:tgtEl>
                                              <p:spTgt spid="144"/>
                                            </p:tgtEl>
                                          </p:cBhvr>
                                          <p:to x="100000" y="100000"/>
                                        </p:animScale>
                                        <p:animScale>
                                          <p:cBhvr>
                                            <p:cTn id="79" dur="13">
                                              <p:stCondLst>
                                                <p:cond delay="656"/>
                                              </p:stCondLst>
                                            </p:cTn>
                                            <p:tgtEl>
                                              <p:spTgt spid="144"/>
                                            </p:tgtEl>
                                          </p:cBhvr>
                                          <p:to x="100000" y="80000"/>
                                        </p:animScale>
                                        <p:animScale>
                                          <p:cBhvr>
                                            <p:cTn id="80" dur="83" decel="50000">
                                              <p:stCondLst>
                                                <p:cond delay="669"/>
                                              </p:stCondLst>
                                            </p:cTn>
                                            <p:tgtEl>
                                              <p:spTgt spid="144"/>
                                            </p:tgtEl>
                                          </p:cBhvr>
                                          <p:to x="100000" y="100000"/>
                                        </p:animScale>
                                        <p:animScale>
                                          <p:cBhvr>
                                            <p:cTn id="81" dur="13">
                                              <p:stCondLst>
                                                <p:cond delay="821"/>
                                              </p:stCondLst>
                                            </p:cTn>
                                            <p:tgtEl>
                                              <p:spTgt spid="144"/>
                                            </p:tgtEl>
                                          </p:cBhvr>
                                          <p:to x="100000" y="90000"/>
                                        </p:animScale>
                                        <p:animScale>
                                          <p:cBhvr>
                                            <p:cTn id="82" dur="83" decel="50000">
                                              <p:stCondLst>
                                                <p:cond delay="834"/>
                                              </p:stCondLst>
                                            </p:cTn>
                                            <p:tgtEl>
                                              <p:spTgt spid="144"/>
                                            </p:tgtEl>
                                          </p:cBhvr>
                                          <p:to x="100000" y="100000"/>
                                        </p:animScale>
                                        <p:animScale>
                                          <p:cBhvr>
                                            <p:cTn id="83" dur="13">
                                              <p:stCondLst>
                                                <p:cond delay="904"/>
                                              </p:stCondLst>
                                            </p:cTn>
                                            <p:tgtEl>
                                              <p:spTgt spid="144"/>
                                            </p:tgtEl>
                                          </p:cBhvr>
                                          <p:to x="100000" y="95000"/>
                                        </p:animScale>
                                        <p:animScale>
                                          <p:cBhvr>
                                            <p:cTn id="84" dur="83" decel="50000">
                                              <p:stCondLst>
                                                <p:cond delay="917"/>
                                              </p:stCondLst>
                                            </p:cTn>
                                            <p:tgtEl>
                                              <p:spTgt spid="144"/>
                                            </p:tgtEl>
                                          </p:cBhvr>
                                          <p:to x="100000" y="100000"/>
                                        </p:animScale>
                                      </p:childTnLst>
                                    </p:cTn>
                                  </p:par>
                                  <p:par>
                                    <p:cTn id="85" presetID="26" presetClass="entr" presetSubtype="0" fill="hold" grpId="0" nodeType="withEffect">
                                      <p:stCondLst>
                                        <p:cond delay="200"/>
                                      </p:stCondLst>
                                      <p:childTnLst>
                                        <p:set>
                                          <p:cBhvr>
                                            <p:cTn id="86" dur="1" fill="hold">
                                              <p:stCondLst>
                                                <p:cond delay="0"/>
                                              </p:stCondLst>
                                            </p:cTn>
                                            <p:tgtEl>
                                              <p:spTgt spid="145"/>
                                            </p:tgtEl>
                                            <p:attrNameLst>
                                              <p:attrName>style.visibility</p:attrName>
                                            </p:attrNameLst>
                                          </p:cBhvr>
                                          <p:to>
                                            <p:strVal val="visible"/>
                                          </p:to>
                                        </p:set>
                                        <p:animEffect transition="in" filter="wipe(down)">
                                          <p:cBhvr>
                                            <p:cTn id="87" dur="290">
                                              <p:stCondLst>
                                                <p:cond delay="0"/>
                                              </p:stCondLst>
                                            </p:cTn>
                                            <p:tgtEl>
                                              <p:spTgt spid="145"/>
                                            </p:tgtEl>
                                          </p:cBhvr>
                                        </p:animEffect>
                                        <p:anim calcmode="lin" valueType="num">
                                          <p:cBhvr>
                                            <p:cTn id="88" dur="911" tmFilter="0,0; 0.14,0.36; 0.43,0.73; 0.71,0.91; 1.0,1.0">
                                              <p:stCondLst>
                                                <p:cond delay="0"/>
                                              </p:stCondLst>
                                            </p:cTn>
                                            <p:tgtEl>
                                              <p:spTgt spid="145"/>
                                            </p:tgtEl>
                                            <p:attrNameLst>
                                              <p:attrName>ppt_x</p:attrName>
                                            </p:attrNameLst>
                                          </p:cBhvr>
                                          <p:tavLst>
                                            <p:tav tm="0">
                                              <p:val>
                                                <p:strVal val="#ppt_x-0.25"/>
                                              </p:val>
                                            </p:tav>
                                            <p:tav tm="100000">
                                              <p:val>
                                                <p:strVal val="#ppt_x"/>
                                              </p:val>
                                            </p:tav>
                                          </p:tavLst>
                                        </p:anim>
                                        <p:anim calcmode="lin" valueType="num">
                                          <p:cBhvr>
                                            <p:cTn id="89" dur="332" tmFilter="0.0,0.0; 0.25,0.07; 0.50,0.2; 0.75,0.467; 1.0,1.0">
                                              <p:stCondLst>
                                                <p:cond delay="0"/>
                                              </p:stCondLst>
                                            </p:cTn>
                                            <p:tgtEl>
                                              <p:spTgt spid="145"/>
                                            </p:tgtEl>
                                            <p:attrNameLst>
                                              <p:attrName>ppt_y</p:attrName>
                                            </p:attrNameLst>
                                          </p:cBhvr>
                                          <p:tavLst>
                                            <p:tav tm="0" fmla="#ppt_y-sin(pi*$)/3">
                                              <p:val>
                                                <p:fltVal val="0.5"/>
                                              </p:val>
                                            </p:tav>
                                            <p:tav tm="100000">
                                              <p:val>
                                                <p:fltVal val="1"/>
                                              </p:val>
                                            </p:tav>
                                          </p:tavLst>
                                        </p:anim>
                                        <p:anim calcmode="lin" valueType="num">
                                          <p:cBhvr>
                                            <p:cTn id="90" dur="332" tmFilter="0, 0; 0.125,0.2665; 0.25,0.4; 0.375,0.465; 0.5,0.5;  0.625,0.535; 0.75,0.6; 0.875,0.7335; 1,1">
                                              <p:stCondLst>
                                                <p:cond delay="332"/>
                                              </p:stCondLst>
                                            </p:cTn>
                                            <p:tgtEl>
                                              <p:spTgt spid="145"/>
                                            </p:tgtEl>
                                            <p:attrNameLst>
                                              <p:attrName>ppt_y</p:attrName>
                                            </p:attrNameLst>
                                          </p:cBhvr>
                                          <p:tavLst>
                                            <p:tav tm="0" fmla="#ppt_y-sin(pi*$)/9">
                                              <p:val>
                                                <p:fltVal val="0"/>
                                              </p:val>
                                            </p:tav>
                                            <p:tav tm="100000">
                                              <p:val>
                                                <p:fltVal val="1"/>
                                              </p:val>
                                            </p:tav>
                                          </p:tavLst>
                                        </p:anim>
                                        <p:anim calcmode="lin" valueType="num">
                                          <p:cBhvr>
                                            <p:cTn id="91" dur="166" tmFilter="0, 0; 0.125,0.2665; 0.25,0.4; 0.375,0.465; 0.5,0.5;  0.625,0.535; 0.75,0.6; 0.875,0.7335; 1,1">
                                              <p:stCondLst>
                                                <p:cond delay="662"/>
                                              </p:stCondLst>
                                            </p:cTn>
                                            <p:tgtEl>
                                              <p:spTgt spid="145"/>
                                            </p:tgtEl>
                                            <p:attrNameLst>
                                              <p:attrName>ppt_y</p:attrName>
                                            </p:attrNameLst>
                                          </p:cBhvr>
                                          <p:tavLst>
                                            <p:tav tm="0" fmla="#ppt_y-sin(pi*$)/27">
                                              <p:val>
                                                <p:fltVal val="0"/>
                                              </p:val>
                                            </p:tav>
                                            <p:tav tm="100000">
                                              <p:val>
                                                <p:fltVal val="1"/>
                                              </p:val>
                                            </p:tav>
                                          </p:tavLst>
                                        </p:anim>
                                        <p:anim calcmode="lin" valueType="num">
                                          <p:cBhvr>
                                            <p:cTn id="92" dur="82" tmFilter="0, 0; 0.125,0.2665; 0.25,0.4; 0.375,0.465; 0.5,0.5;  0.625,0.535; 0.75,0.6; 0.875,0.7335; 1,1">
                                              <p:stCondLst>
                                                <p:cond delay="828"/>
                                              </p:stCondLst>
                                            </p:cTn>
                                            <p:tgtEl>
                                              <p:spTgt spid="145"/>
                                            </p:tgtEl>
                                            <p:attrNameLst>
                                              <p:attrName>ppt_y</p:attrName>
                                            </p:attrNameLst>
                                          </p:cBhvr>
                                          <p:tavLst>
                                            <p:tav tm="0" fmla="#ppt_y-sin(pi*$)/81">
                                              <p:val>
                                                <p:fltVal val="0"/>
                                              </p:val>
                                            </p:tav>
                                            <p:tav tm="100000">
                                              <p:val>
                                                <p:fltVal val="1"/>
                                              </p:val>
                                            </p:tav>
                                          </p:tavLst>
                                        </p:anim>
                                        <p:animScale>
                                          <p:cBhvr>
                                            <p:cTn id="93" dur="13">
                                              <p:stCondLst>
                                                <p:cond delay="325"/>
                                              </p:stCondLst>
                                            </p:cTn>
                                            <p:tgtEl>
                                              <p:spTgt spid="145"/>
                                            </p:tgtEl>
                                          </p:cBhvr>
                                          <p:to x="100000" y="60000"/>
                                        </p:animScale>
                                        <p:animScale>
                                          <p:cBhvr>
                                            <p:cTn id="94" dur="83" decel="50000">
                                              <p:stCondLst>
                                                <p:cond delay="338"/>
                                              </p:stCondLst>
                                            </p:cTn>
                                            <p:tgtEl>
                                              <p:spTgt spid="145"/>
                                            </p:tgtEl>
                                          </p:cBhvr>
                                          <p:to x="100000" y="100000"/>
                                        </p:animScale>
                                        <p:animScale>
                                          <p:cBhvr>
                                            <p:cTn id="95" dur="13">
                                              <p:stCondLst>
                                                <p:cond delay="656"/>
                                              </p:stCondLst>
                                            </p:cTn>
                                            <p:tgtEl>
                                              <p:spTgt spid="145"/>
                                            </p:tgtEl>
                                          </p:cBhvr>
                                          <p:to x="100000" y="80000"/>
                                        </p:animScale>
                                        <p:animScale>
                                          <p:cBhvr>
                                            <p:cTn id="96" dur="83" decel="50000">
                                              <p:stCondLst>
                                                <p:cond delay="669"/>
                                              </p:stCondLst>
                                            </p:cTn>
                                            <p:tgtEl>
                                              <p:spTgt spid="145"/>
                                            </p:tgtEl>
                                          </p:cBhvr>
                                          <p:to x="100000" y="100000"/>
                                        </p:animScale>
                                        <p:animScale>
                                          <p:cBhvr>
                                            <p:cTn id="97" dur="13">
                                              <p:stCondLst>
                                                <p:cond delay="821"/>
                                              </p:stCondLst>
                                            </p:cTn>
                                            <p:tgtEl>
                                              <p:spTgt spid="145"/>
                                            </p:tgtEl>
                                          </p:cBhvr>
                                          <p:to x="100000" y="90000"/>
                                        </p:animScale>
                                        <p:animScale>
                                          <p:cBhvr>
                                            <p:cTn id="98" dur="83" decel="50000">
                                              <p:stCondLst>
                                                <p:cond delay="834"/>
                                              </p:stCondLst>
                                            </p:cTn>
                                            <p:tgtEl>
                                              <p:spTgt spid="145"/>
                                            </p:tgtEl>
                                          </p:cBhvr>
                                          <p:to x="100000" y="100000"/>
                                        </p:animScale>
                                        <p:animScale>
                                          <p:cBhvr>
                                            <p:cTn id="99" dur="13">
                                              <p:stCondLst>
                                                <p:cond delay="904"/>
                                              </p:stCondLst>
                                            </p:cTn>
                                            <p:tgtEl>
                                              <p:spTgt spid="145"/>
                                            </p:tgtEl>
                                          </p:cBhvr>
                                          <p:to x="100000" y="95000"/>
                                        </p:animScale>
                                        <p:animScale>
                                          <p:cBhvr>
                                            <p:cTn id="100" dur="83" decel="50000">
                                              <p:stCondLst>
                                                <p:cond delay="917"/>
                                              </p:stCondLst>
                                            </p:cTn>
                                            <p:tgtEl>
                                              <p:spTgt spid="145"/>
                                            </p:tgtEl>
                                          </p:cBhvr>
                                          <p:to x="100000" y="100000"/>
                                        </p:animScale>
                                      </p:childTnLst>
                                    </p:cTn>
                                  </p:par>
                                  <p:par>
                                    <p:cTn id="101" presetID="26" presetClass="entr" presetSubtype="0" fill="hold" grpId="0" nodeType="withEffect">
                                      <p:stCondLst>
                                        <p:cond delay="300"/>
                                      </p:stCondLst>
                                      <p:childTnLst>
                                        <p:set>
                                          <p:cBhvr>
                                            <p:cTn id="102" dur="1" fill="hold">
                                              <p:stCondLst>
                                                <p:cond delay="0"/>
                                              </p:stCondLst>
                                            </p:cTn>
                                            <p:tgtEl>
                                              <p:spTgt spid="146"/>
                                            </p:tgtEl>
                                            <p:attrNameLst>
                                              <p:attrName>style.visibility</p:attrName>
                                            </p:attrNameLst>
                                          </p:cBhvr>
                                          <p:to>
                                            <p:strVal val="visible"/>
                                          </p:to>
                                        </p:set>
                                        <p:animEffect transition="in" filter="wipe(down)">
                                          <p:cBhvr>
                                            <p:cTn id="103" dur="290">
                                              <p:stCondLst>
                                                <p:cond delay="0"/>
                                              </p:stCondLst>
                                            </p:cTn>
                                            <p:tgtEl>
                                              <p:spTgt spid="146"/>
                                            </p:tgtEl>
                                          </p:cBhvr>
                                        </p:animEffect>
                                        <p:anim calcmode="lin" valueType="num">
                                          <p:cBhvr>
                                            <p:cTn id="104" dur="911" tmFilter="0,0; 0.14,0.36; 0.43,0.73; 0.71,0.91; 1.0,1.0">
                                              <p:stCondLst>
                                                <p:cond delay="0"/>
                                              </p:stCondLst>
                                            </p:cTn>
                                            <p:tgtEl>
                                              <p:spTgt spid="146"/>
                                            </p:tgtEl>
                                            <p:attrNameLst>
                                              <p:attrName>ppt_x</p:attrName>
                                            </p:attrNameLst>
                                          </p:cBhvr>
                                          <p:tavLst>
                                            <p:tav tm="0">
                                              <p:val>
                                                <p:strVal val="#ppt_x-0.25"/>
                                              </p:val>
                                            </p:tav>
                                            <p:tav tm="100000">
                                              <p:val>
                                                <p:strVal val="#ppt_x"/>
                                              </p:val>
                                            </p:tav>
                                          </p:tavLst>
                                        </p:anim>
                                        <p:anim calcmode="lin" valueType="num">
                                          <p:cBhvr>
                                            <p:cTn id="105" dur="332" tmFilter="0.0,0.0; 0.25,0.07; 0.50,0.2; 0.75,0.467; 1.0,1.0">
                                              <p:stCondLst>
                                                <p:cond delay="0"/>
                                              </p:stCondLst>
                                            </p:cTn>
                                            <p:tgtEl>
                                              <p:spTgt spid="146"/>
                                            </p:tgtEl>
                                            <p:attrNameLst>
                                              <p:attrName>ppt_y</p:attrName>
                                            </p:attrNameLst>
                                          </p:cBhvr>
                                          <p:tavLst>
                                            <p:tav tm="0" fmla="#ppt_y-sin(pi*$)/3">
                                              <p:val>
                                                <p:fltVal val="0.5"/>
                                              </p:val>
                                            </p:tav>
                                            <p:tav tm="100000">
                                              <p:val>
                                                <p:fltVal val="1"/>
                                              </p:val>
                                            </p:tav>
                                          </p:tavLst>
                                        </p:anim>
                                        <p:anim calcmode="lin" valueType="num">
                                          <p:cBhvr>
                                            <p:cTn id="106" dur="332" tmFilter="0, 0; 0.125,0.2665; 0.25,0.4; 0.375,0.465; 0.5,0.5;  0.625,0.535; 0.75,0.6; 0.875,0.7335; 1,1">
                                              <p:stCondLst>
                                                <p:cond delay="332"/>
                                              </p:stCondLst>
                                            </p:cTn>
                                            <p:tgtEl>
                                              <p:spTgt spid="146"/>
                                            </p:tgtEl>
                                            <p:attrNameLst>
                                              <p:attrName>ppt_y</p:attrName>
                                            </p:attrNameLst>
                                          </p:cBhvr>
                                          <p:tavLst>
                                            <p:tav tm="0" fmla="#ppt_y-sin(pi*$)/9">
                                              <p:val>
                                                <p:fltVal val="0"/>
                                              </p:val>
                                            </p:tav>
                                            <p:tav tm="100000">
                                              <p:val>
                                                <p:fltVal val="1"/>
                                              </p:val>
                                            </p:tav>
                                          </p:tavLst>
                                        </p:anim>
                                        <p:anim calcmode="lin" valueType="num">
                                          <p:cBhvr>
                                            <p:cTn id="107" dur="166" tmFilter="0, 0; 0.125,0.2665; 0.25,0.4; 0.375,0.465; 0.5,0.5;  0.625,0.535; 0.75,0.6; 0.875,0.7335; 1,1">
                                              <p:stCondLst>
                                                <p:cond delay="662"/>
                                              </p:stCondLst>
                                            </p:cTn>
                                            <p:tgtEl>
                                              <p:spTgt spid="146"/>
                                            </p:tgtEl>
                                            <p:attrNameLst>
                                              <p:attrName>ppt_y</p:attrName>
                                            </p:attrNameLst>
                                          </p:cBhvr>
                                          <p:tavLst>
                                            <p:tav tm="0" fmla="#ppt_y-sin(pi*$)/27">
                                              <p:val>
                                                <p:fltVal val="0"/>
                                              </p:val>
                                            </p:tav>
                                            <p:tav tm="100000">
                                              <p:val>
                                                <p:fltVal val="1"/>
                                              </p:val>
                                            </p:tav>
                                          </p:tavLst>
                                        </p:anim>
                                        <p:anim calcmode="lin" valueType="num">
                                          <p:cBhvr>
                                            <p:cTn id="108" dur="82" tmFilter="0, 0; 0.125,0.2665; 0.25,0.4; 0.375,0.465; 0.5,0.5;  0.625,0.535; 0.75,0.6; 0.875,0.7335; 1,1">
                                              <p:stCondLst>
                                                <p:cond delay="828"/>
                                              </p:stCondLst>
                                            </p:cTn>
                                            <p:tgtEl>
                                              <p:spTgt spid="146"/>
                                            </p:tgtEl>
                                            <p:attrNameLst>
                                              <p:attrName>ppt_y</p:attrName>
                                            </p:attrNameLst>
                                          </p:cBhvr>
                                          <p:tavLst>
                                            <p:tav tm="0" fmla="#ppt_y-sin(pi*$)/81">
                                              <p:val>
                                                <p:fltVal val="0"/>
                                              </p:val>
                                            </p:tav>
                                            <p:tav tm="100000">
                                              <p:val>
                                                <p:fltVal val="1"/>
                                              </p:val>
                                            </p:tav>
                                          </p:tavLst>
                                        </p:anim>
                                        <p:animScale>
                                          <p:cBhvr>
                                            <p:cTn id="109" dur="13">
                                              <p:stCondLst>
                                                <p:cond delay="325"/>
                                              </p:stCondLst>
                                            </p:cTn>
                                            <p:tgtEl>
                                              <p:spTgt spid="146"/>
                                            </p:tgtEl>
                                          </p:cBhvr>
                                          <p:to x="100000" y="60000"/>
                                        </p:animScale>
                                        <p:animScale>
                                          <p:cBhvr>
                                            <p:cTn id="110" dur="83" decel="50000">
                                              <p:stCondLst>
                                                <p:cond delay="338"/>
                                              </p:stCondLst>
                                            </p:cTn>
                                            <p:tgtEl>
                                              <p:spTgt spid="146"/>
                                            </p:tgtEl>
                                          </p:cBhvr>
                                          <p:to x="100000" y="100000"/>
                                        </p:animScale>
                                        <p:animScale>
                                          <p:cBhvr>
                                            <p:cTn id="111" dur="13">
                                              <p:stCondLst>
                                                <p:cond delay="656"/>
                                              </p:stCondLst>
                                            </p:cTn>
                                            <p:tgtEl>
                                              <p:spTgt spid="146"/>
                                            </p:tgtEl>
                                          </p:cBhvr>
                                          <p:to x="100000" y="80000"/>
                                        </p:animScale>
                                        <p:animScale>
                                          <p:cBhvr>
                                            <p:cTn id="112" dur="83" decel="50000">
                                              <p:stCondLst>
                                                <p:cond delay="669"/>
                                              </p:stCondLst>
                                            </p:cTn>
                                            <p:tgtEl>
                                              <p:spTgt spid="146"/>
                                            </p:tgtEl>
                                          </p:cBhvr>
                                          <p:to x="100000" y="100000"/>
                                        </p:animScale>
                                        <p:animScale>
                                          <p:cBhvr>
                                            <p:cTn id="113" dur="13">
                                              <p:stCondLst>
                                                <p:cond delay="821"/>
                                              </p:stCondLst>
                                            </p:cTn>
                                            <p:tgtEl>
                                              <p:spTgt spid="146"/>
                                            </p:tgtEl>
                                          </p:cBhvr>
                                          <p:to x="100000" y="90000"/>
                                        </p:animScale>
                                        <p:animScale>
                                          <p:cBhvr>
                                            <p:cTn id="114" dur="83" decel="50000">
                                              <p:stCondLst>
                                                <p:cond delay="834"/>
                                              </p:stCondLst>
                                            </p:cTn>
                                            <p:tgtEl>
                                              <p:spTgt spid="146"/>
                                            </p:tgtEl>
                                          </p:cBhvr>
                                          <p:to x="100000" y="100000"/>
                                        </p:animScale>
                                        <p:animScale>
                                          <p:cBhvr>
                                            <p:cTn id="115" dur="13">
                                              <p:stCondLst>
                                                <p:cond delay="904"/>
                                              </p:stCondLst>
                                            </p:cTn>
                                            <p:tgtEl>
                                              <p:spTgt spid="146"/>
                                            </p:tgtEl>
                                          </p:cBhvr>
                                          <p:to x="100000" y="95000"/>
                                        </p:animScale>
                                        <p:animScale>
                                          <p:cBhvr>
                                            <p:cTn id="116" dur="83" decel="50000">
                                              <p:stCondLst>
                                                <p:cond delay="917"/>
                                              </p:stCondLst>
                                            </p:cTn>
                                            <p:tgtEl>
                                              <p:spTgt spid="146"/>
                                            </p:tgtEl>
                                          </p:cBhvr>
                                          <p:to x="100000" y="100000"/>
                                        </p:animScale>
                                      </p:childTnLst>
                                    </p:cTn>
                                  </p:par>
                                  <p:par>
                                    <p:cTn id="117" presetID="26" presetClass="entr" presetSubtype="0" fill="hold" grpId="0" nodeType="withEffect">
                                      <p:stCondLst>
                                        <p:cond delay="400"/>
                                      </p:stCondLst>
                                      <p:childTnLst>
                                        <p:set>
                                          <p:cBhvr>
                                            <p:cTn id="118" dur="1" fill="hold">
                                              <p:stCondLst>
                                                <p:cond delay="0"/>
                                              </p:stCondLst>
                                            </p:cTn>
                                            <p:tgtEl>
                                              <p:spTgt spid="147"/>
                                            </p:tgtEl>
                                            <p:attrNameLst>
                                              <p:attrName>style.visibility</p:attrName>
                                            </p:attrNameLst>
                                          </p:cBhvr>
                                          <p:to>
                                            <p:strVal val="visible"/>
                                          </p:to>
                                        </p:set>
                                        <p:animEffect transition="in" filter="wipe(down)">
                                          <p:cBhvr>
                                            <p:cTn id="119" dur="290">
                                              <p:stCondLst>
                                                <p:cond delay="0"/>
                                              </p:stCondLst>
                                            </p:cTn>
                                            <p:tgtEl>
                                              <p:spTgt spid="147"/>
                                            </p:tgtEl>
                                          </p:cBhvr>
                                        </p:animEffect>
                                        <p:anim calcmode="lin" valueType="num">
                                          <p:cBhvr>
                                            <p:cTn id="120" dur="911" tmFilter="0,0; 0.14,0.36; 0.43,0.73; 0.71,0.91; 1.0,1.0">
                                              <p:stCondLst>
                                                <p:cond delay="0"/>
                                              </p:stCondLst>
                                            </p:cTn>
                                            <p:tgtEl>
                                              <p:spTgt spid="147"/>
                                            </p:tgtEl>
                                            <p:attrNameLst>
                                              <p:attrName>ppt_x</p:attrName>
                                            </p:attrNameLst>
                                          </p:cBhvr>
                                          <p:tavLst>
                                            <p:tav tm="0">
                                              <p:val>
                                                <p:strVal val="#ppt_x-0.25"/>
                                              </p:val>
                                            </p:tav>
                                            <p:tav tm="100000">
                                              <p:val>
                                                <p:strVal val="#ppt_x"/>
                                              </p:val>
                                            </p:tav>
                                          </p:tavLst>
                                        </p:anim>
                                        <p:anim calcmode="lin" valueType="num">
                                          <p:cBhvr>
                                            <p:cTn id="121" dur="332" tmFilter="0.0,0.0; 0.25,0.07; 0.50,0.2; 0.75,0.467; 1.0,1.0">
                                              <p:stCondLst>
                                                <p:cond delay="0"/>
                                              </p:stCondLst>
                                            </p:cTn>
                                            <p:tgtEl>
                                              <p:spTgt spid="147"/>
                                            </p:tgtEl>
                                            <p:attrNameLst>
                                              <p:attrName>ppt_y</p:attrName>
                                            </p:attrNameLst>
                                          </p:cBhvr>
                                          <p:tavLst>
                                            <p:tav tm="0" fmla="#ppt_y-sin(pi*$)/3">
                                              <p:val>
                                                <p:fltVal val="0.5"/>
                                              </p:val>
                                            </p:tav>
                                            <p:tav tm="100000">
                                              <p:val>
                                                <p:fltVal val="1"/>
                                              </p:val>
                                            </p:tav>
                                          </p:tavLst>
                                        </p:anim>
                                        <p:anim calcmode="lin" valueType="num">
                                          <p:cBhvr>
                                            <p:cTn id="122" dur="332" tmFilter="0, 0; 0.125,0.2665; 0.25,0.4; 0.375,0.465; 0.5,0.5;  0.625,0.535; 0.75,0.6; 0.875,0.7335; 1,1">
                                              <p:stCondLst>
                                                <p:cond delay="332"/>
                                              </p:stCondLst>
                                            </p:cTn>
                                            <p:tgtEl>
                                              <p:spTgt spid="147"/>
                                            </p:tgtEl>
                                            <p:attrNameLst>
                                              <p:attrName>ppt_y</p:attrName>
                                            </p:attrNameLst>
                                          </p:cBhvr>
                                          <p:tavLst>
                                            <p:tav tm="0" fmla="#ppt_y-sin(pi*$)/9">
                                              <p:val>
                                                <p:fltVal val="0"/>
                                              </p:val>
                                            </p:tav>
                                            <p:tav tm="100000">
                                              <p:val>
                                                <p:fltVal val="1"/>
                                              </p:val>
                                            </p:tav>
                                          </p:tavLst>
                                        </p:anim>
                                        <p:anim calcmode="lin" valueType="num">
                                          <p:cBhvr>
                                            <p:cTn id="123" dur="166" tmFilter="0, 0; 0.125,0.2665; 0.25,0.4; 0.375,0.465; 0.5,0.5;  0.625,0.535; 0.75,0.6; 0.875,0.7335; 1,1">
                                              <p:stCondLst>
                                                <p:cond delay="662"/>
                                              </p:stCondLst>
                                            </p:cTn>
                                            <p:tgtEl>
                                              <p:spTgt spid="147"/>
                                            </p:tgtEl>
                                            <p:attrNameLst>
                                              <p:attrName>ppt_y</p:attrName>
                                            </p:attrNameLst>
                                          </p:cBhvr>
                                          <p:tavLst>
                                            <p:tav tm="0" fmla="#ppt_y-sin(pi*$)/27">
                                              <p:val>
                                                <p:fltVal val="0"/>
                                              </p:val>
                                            </p:tav>
                                            <p:tav tm="100000">
                                              <p:val>
                                                <p:fltVal val="1"/>
                                              </p:val>
                                            </p:tav>
                                          </p:tavLst>
                                        </p:anim>
                                        <p:anim calcmode="lin" valueType="num">
                                          <p:cBhvr>
                                            <p:cTn id="124" dur="82" tmFilter="0, 0; 0.125,0.2665; 0.25,0.4; 0.375,0.465; 0.5,0.5;  0.625,0.535; 0.75,0.6; 0.875,0.7335; 1,1">
                                              <p:stCondLst>
                                                <p:cond delay="828"/>
                                              </p:stCondLst>
                                            </p:cTn>
                                            <p:tgtEl>
                                              <p:spTgt spid="147"/>
                                            </p:tgtEl>
                                            <p:attrNameLst>
                                              <p:attrName>ppt_y</p:attrName>
                                            </p:attrNameLst>
                                          </p:cBhvr>
                                          <p:tavLst>
                                            <p:tav tm="0" fmla="#ppt_y-sin(pi*$)/81">
                                              <p:val>
                                                <p:fltVal val="0"/>
                                              </p:val>
                                            </p:tav>
                                            <p:tav tm="100000">
                                              <p:val>
                                                <p:fltVal val="1"/>
                                              </p:val>
                                            </p:tav>
                                          </p:tavLst>
                                        </p:anim>
                                        <p:animScale>
                                          <p:cBhvr>
                                            <p:cTn id="125" dur="13">
                                              <p:stCondLst>
                                                <p:cond delay="325"/>
                                              </p:stCondLst>
                                            </p:cTn>
                                            <p:tgtEl>
                                              <p:spTgt spid="147"/>
                                            </p:tgtEl>
                                          </p:cBhvr>
                                          <p:to x="100000" y="60000"/>
                                        </p:animScale>
                                        <p:animScale>
                                          <p:cBhvr>
                                            <p:cTn id="126" dur="83" decel="50000">
                                              <p:stCondLst>
                                                <p:cond delay="338"/>
                                              </p:stCondLst>
                                            </p:cTn>
                                            <p:tgtEl>
                                              <p:spTgt spid="147"/>
                                            </p:tgtEl>
                                          </p:cBhvr>
                                          <p:to x="100000" y="100000"/>
                                        </p:animScale>
                                        <p:animScale>
                                          <p:cBhvr>
                                            <p:cTn id="127" dur="13">
                                              <p:stCondLst>
                                                <p:cond delay="656"/>
                                              </p:stCondLst>
                                            </p:cTn>
                                            <p:tgtEl>
                                              <p:spTgt spid="147"/>
                                            </p:tgtEl>
                                          </p:cBhvr>
                                          <p:to x="100000" y="80000"/>
                                        </p:animScale>
                                        <p:animScale>
                                          <p:cBhvr>
                                            <p:cTn id="128" dur="83" decel="50000">
                                              <p:stCondLst>
                                                <p:cond delay="669"/>
                                              </p:stCondLst>
                                            </p:cTn>
                                            <p:tgtEl>
                                              <p:spTgt spid="147"/>
                                            </p:tgtEl>
                                          </p:cBhvr>
                                          <p:to x="100000" y="100000"/>
                                        </p:animScale>
                                        <p:animScale>
                                          <p:cBhvr>
                                            <p:cTn id="129" dur="13">
                                              <p:stCondLst>
                                                <p:cond delay="821"/>
                                              </p:stCondLst>
                                            </p:cTn>
                                            <p:tgtEl>
                                              <p:spTgt spid="147"/>
                                            </p:tgtEl>
                                          </p:cBhvr>
                                          <p:to x="100000" y="90000"/>
                                        </p:animScale>
                                        <p:animScale>
                                          <p:cBhvr>
                                            <p:cTn id="130" dur="83" decel="50000">
                                              <p:stCondLst>
                                                <p:cond delay="834"/>
                                              </p:stCondLst>
                                            </p:cTn>
                                            <p:tgtEl>
                                              <p:spTgt spid="147"/>
                                            </p:tgtEl>
                                          </p:cBhvr>
                                          <p:to x="100000" y="100000"/>
                                        </p:animScale>
                                        <p:animScale>
                                          <p:cBhvr>
                                            <p:cTn id="131" dur="13">
                                              <p:stCondLst>
                                                <p:cond delay="904"/>
                                              </p:stCondLst>
                                            </p:cTn>
                                            <p:tgtEl>
                                              <p:spTgt spid="147"/>
                                            </p:tgtEl>
                                          </p:cBhvr>
                                          <p:to x="100000" y="95000"/>
                                        </p:animScale>
                                        <p:animScale>
                                          <p:cBhvr>
                                            <p:cTn id="132" dur="83" decel="50000">
                                              <p:stCondLst>
                                                <p:cond delay="917"/>
                                              </p:stCondLst>
                                            </p:cTn>
                                            <p:tgtEl>
                                              <p:spTgt spid="147"/>
                                            </p:tgtEl>
                                          </p:cBhvr>
                                          <p:to x="100000" y="100000"/>
                                        </p:animScale>
                                      </p:childTnLst>
                                    </p:cTn>
                                  </p:par>
                                  <p:par>
                                    <p:cTn id="133" presetID="26" presetClass="entr" presetSubtype="0" fill="hold" grpId="0" nodeType="withEffect">
                                      <p:stCondLst>
                                        <p:cond delay="500"/>
                                      </p:stCondLst>
                                      <p:childTnLst>
                                        <p:set>
                                          <p:cBhvr>
                                            <p:cTn id="134" dur="1" fill="hold">
                                              <p:stCondLst>
                                                <p:cond delay="0"/>
                                              </p:stCondLst>
                                            </p:cTn>
                                            <p:tgtEl>
                                              <p:spTgt spid="148"/>
                                            </p:tgtEl>
                                            <p:attrNameLst>
                                              <p:attrName>style.visibility</p:attrName>
                                            </p:attrNameLst>
                                          </p:cBhvr>
                                          <p:to>
                                            <p:strVal val="visible"/>
                                          </p:to>
                                        </p:set>
                                        <p:animEffect transition="in" filter="wipe(down)">
                                          <p:cBhvr>
                                            <p:cTn id="135" dur="290">
                                              <p:stCondLst>
                                                <p:cond delay="0"/>
                                              </p:stCondLst>
                                            </p:cTn>
                                            <p:tgtEl>
                                              <p:spTgt spid="148"/>
                                            </p:tgtEl>
                                          </p:cBhvr>
                                        </p:animEffect>
                                        <p:anim calcmode="lin" valueType="num">
                                          <p:cBhvr>
                                            <p:cTn id="136" dur="911" tmFilter="0,0; 0.14,0.36; 0.43,0.73; 0.71,0.91; 1.0,1.0">
                                              <p:stCondLst>
                                                <p:cond delay="0"/>
                                              </p:stCondLst>
                                            </p:cTn>
                                            <p:tgtEl>
                                              <p:spTgt spid="148"/>
                                            </p:tgtEl>
                                            <p:attrNameLst>
                                              <p:attrName>ppt_x</p:attrName>
                                            </p:attrNameLst>
                                          </p:cBhvr>
                                          <p:tavLst>
                                            <p:tav tm="0">
                                              <p:val>
                                                <p:strVal val="#ppt_x-0.25"/>
                                              </p:val>
                                            </p:tav>
                                            <p:tav tm="100000">
                                              <p:val>
                                                <p:strVal val="#ppt_x"/>
                                              </p:val>
                                            </p:tav>
                                          </p:tavLst>
                                        </p:anim>
                                        <p:anim calcmode="lin" valueType="num">
                                          <p:cBhvr>
                                            <p:cTn id="137" dur="332" tmFilter="0.0,0.0; 0.25,0.07; 0.50,0.2; 0.75,0.467; 1.0,1.0">
                                              <p:stCondLst>
                                                <p:cond delay="0"/>
                                              </p:stCondLst>
                                            </p:cTn>
                                            <p:tgtEl>
                                              <p:spTgt spid="148"/>
                                            </p:tgtEl>
                                            <p:attrNameLst>
                                              <p:attrName>ppt_y</p:attrName>
                                            </p:attrNameLst>
                                          </p:cBhvr>
                                          <p:tavLst>
                                            <p:tav tm="0" fmla="#ppt_y-sin(pi*$)/3">
                                              <p:val>
                                                <p:fltVal val="0.5"/>
                                              </p:val>
                                            </p:tav>
                                            <p:tav tm="100000">
                                              <p:val>
                                                <p:fltVal val="1"/>
                                              </p:val>
                                            </p:tav>
                                          </p:tavLst>
                                        </p:anim>
                                        <p:anim calcmode="lin" valueType="num">
                                          <p:cBhvr>
                                            <p:cTn id="138" dur="332" tmFilter="0, 0; 0.125,0.2665; 0.25,0.4; 0.375,0.465; 0.5,0.5;  0.625,0.535; 0.75,0.6; 0.875,0.7335; 1,1">
                                              <p:stCondLst>
                                                <p:cond delay="332"/>
                                              </p:stCondLst>
                                            </p:cTn>
                                            <p:tgtEl>
                                              <p:spTgt spid="148"/>
                                            </p:tgtEl>
                                            <p:attrNameLst>
                                              <p:attrName>ppt_y</p:attrName>
                                            </p:attrNameLst>
                                          </p:cBhvr>
                                          <p:tavLst>
                                            <p:tav tm="0" fmla="#ppt_y-sin(pi*$)/9">
                                              <p:val>
                                                <p:fltVal val="0"/>
                                              </p:val>
                                            </p:tav>
                                            <p:tav tm="100000">
                                              <p:val>
                                                <p:fltVal val="1"/>
                                              </p:val>
                                            </p:tav>
                                          </p:tavLst>
                                        </p:anim>
                                        <p:anim calcmode="lin" valueType="num">
                                          <p:cBhvr>
                                            <p:cTn id="139" dur="166" tmFilter="0, 0; 0.125,0.2665; 0.25,0.4; 0.375,0.465; 0.5,0.5;  0.625,0.535; 0.75,0.6; 0.875,0.7335; 1,1">
                                              <p:stCondLst>
                                                <p:cond delay="662"/>
                                              </p:stCondLst>
                                            </p:cTn>
                                            <p:tgtEl>
                                              <p:spTgt spid="148"/>
                                            </p:tgtEl>
                                            <p:attrNameLst>
                                              <p:attrName>ppt_y</p:attrName>
                                            </p:attrNameLst>
                                          </p:cBhvr>
                                          <p:tavLst>
                                            <p:tav tm="0" fmla="#ppt_y-sin(pi*$)/27">
                                              <p:val>
                                                <p:fltVal val="0"/>
                                              </p:val>
                                            </p:tav>
                                            <p:tav tm="100000">
                                              <p:val>
                                                <p:fltVal val="1"/>
                                              </p:val>
                                            </p:tav>
                                          </p:tavLst>
                                        </p:anim>
                                        <p:anim calcmode="lin" valueType="num">
                                          <p:cBhvr>
                                            <p:cTn id="140" dur="82" tmFilter="0, 0; 0.125,0.2665; 0.25,0.4; 0.375,0.465; 0.5,0.5;  0.625,0.535; 0.75,0.6; 0.875,0.7335; 1,1">
                                              <p:stCondLst>
                                                <p:cond delay="828"/>
                                              </p:stCondLst>
                                            </p:cTn>
                                            <p:tgtEl>
                                              <p:spTgt spid="148"/>
                                            </p:tgtEl>
                                            <p:attrNameLst>
                                              <p:attrName>ppt_y</p:attrName>
                                            </p:attrNameLst>
                                          </p:cBhvr>
                                          <p:tavLst>
                                            <p:tav tm="0" fmla="#ppt_y-sin(pi*$)/81">
                                              <p:val>
                                                <p:fltVal val="0"/>
                                              </p:val>
                                            </p:tav>
                                            <p:tav tm="100000">
                                              <p:val>
                                                <p:fltVal val="1"/>
                                              </p:val>
                                            </p:tav>
                                          </p:tavLst>
                                        </p:anim>
                                        <p:animScale>
                                          <p:cBhvr>
                                            <p:cTn id="141" dur="13">
                                              <p:stCondLst>
                                                <p:cond delay="325"/>
                                              </p:stCondLst>
                                            </p:cTn>
                                            <p:tgtEl>
                                              <p:spTgt spid="148"/>
                                            </p:tgtEl>
                                          </p:cBhvr>
                                          <p:to x="100000" y="60000"/>
                                        </p:animScale>
                                        <p:animScale>
                                          <p:cBhvr>
                                            <p:cTn id="142" dur="83" decel="50000">
                                              <p:stCondLst>
                                                <p:cond delay="338"/>
                                              </p:stCondLst>
                                            </p:cTn>
                                            <p:tgtEl>
                                              <p:spTgt spid="148"/>
                                            </p:tgtEl>
                                          </p:cBhvr>
                                          <p:to x="100000" y="100000"/>
                                        </p:animScale>
                                        <p:animScale>
                                          <p:cBhvr>
                                            <p:cTn id="143" dur="13">
                                              <p:stCondLst>
                                                <p:cond delay="656"/>
                                              </p:stCondLst>
                                            </p:cTn>
                                            <p:tgtEl>
                                              <p:spTgt spid="148"/>
                                            </p:tgtEl>
                                          </p:cBhvr>
                                          <p:to x="100000" y="80000"/>
                                        </p:animScale>
                                        <p:animScale>
                                          <p:cBhvr>
                                            <p:cTn id="144" dur="83" decel="50000">
                                              <p:stCondLst>
                                                <p:cond delay="669"/>
                                              </p:stCondLst>
                                            </p:cTn>
                                            <p:tgtEl>
                                              <p:spTgt spid="148"/>
                                            </p:tgtEl>
                                          </p:cBhvr>
                                          <p:to x="100000" y="100000"/>
                                        </p:animScale>
                                        <p:animScale>
                                          <p:cBhvr>
                                            <p:cTn id="145" dur="13">
                                              <p:stCondLst>
                                                <p:cond delay="821"/>
                                              </p:stCondLst>
                                            </p:cTn>
                                            <p:tgtEl>
                                              <p:spTgt spid="148"/>
                                            </p:tgtEl>
                                          </p:cBhvr>
                                          <p:to x="100000" y="90000"/>
                                        </p:animScale>
                                        <p:animScale>
                                          <p:cBhvr>
                                            <p:cTn id="146" dur="83" decel="50000">
                                              <p:stCondLst>
                                                <p:cond delay="834"/>
                                              </p:stCondLst>
                                            </p:cTn>
                                            <p:tgtEl>
                                              <p:spTgt spid="148"/>
                                            </p:tgtEl>
                                          </p:cBhvr>
                                          <p:to x="100000" y="100000"/>
                                        </p:animScale>
                                        <p:animScale>
                                          <p:cBhvr>
                                            <p:cTn id="147" dur="13">
                                              <p:stCondLst>
                                                <p:cond delay="904"/>
                                              </p:stCondLst>
                                            </p:cTn>
                                            <p:tgtEl>
                                              <p:spTgt spid="148"/>
                                            </p:tgtEl>
                                          </p:cBhvr>
                                          <p:to x="100000" y="95000"/>
                                        </p:animScale>
                                        <p:animScale>
                                          <p:cBhvr>
                                            <p:cTn id="148" dur="83" decel="50000">
                                              <p:stCondLst>
                                                <p:cond delay="917"/>
                                              </p:stCondLst>
                                            </p:cTn>
                                            <p:tgtEl>
                                              <p:spTgt spid="148"/>
                                            </p:tgtEl>
                                          </p:cBhvr>
                                          <p:to x="100000" y="100000"/>
                                        </p:animScale>
                                      </p:childTnLst>
                                    </p:cTn>
                                  </p:par>
                                </p:childTnLst>
                              </p:cTn>
                            </p:par>
                            <p:par>
                              <p:cTn id="149" fill="hold">
                                <p:stCondLst>
                                  <p:cond delay="4500"/>
                                </p:stCondLst>
                                <p:childTnLst>
                                  <p:par>
                                    <p:cTn id="150" presetID="22" presetClass="entr" presetSubtype="1" fill="hold" grpId="0" nodeType="afterEffect">
                                      <p:stCondLst>
                                        <p:cond delay="0"/>
                                      </p:stCondLst>
                                      <p:childTnLst>
                                        <p:set>
                                          <p:cBhvr>
                                            <p:cTn id="151" dur="1" fill="hold">
                                              <p:stCondLst>
                                                <p:cond delay="0"/>
                                              </p:stCondLst>
                                            </p:cTn>
                                            <p:tgtEl>
                                              <p:spTgt spid="142"/>
                                            </p:tgtEl>
                                            <p:attrNameLst>
                                              <p:attrName>style.visibility</p:attrName>
                                            </p:attrNameLst>
                                          </p:cBhvr>
                                          <p:to>
                                            <p:strVal val="visible"/>
                                          </p:to>
                                        </p:set>
                                        <p:animEffect transition="in" filter="wipe(up)">
                                          <p:cBhvr>
                                            <p:cTn id="152" dur="100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22" grpId="0" animBg="1"/>
          <p:bldP spid="123" grpId="0" animBg="1"/>
          <p:bldP spid="124" grpId="0" animBg="1"/>
          <p:bldP spid="125" grpId="0" animBg="1"/>
          <p:bldP spid="126" grpId="0" animBg="1"/>
          <p:bldP spid="142" grpId="0"/>
          <p:bldP spid="143" grpId="0"/>
          <p:bldP spid="144" grpId="0"/>
          <p:bldP spid="145" grpId="0"/>
          <p:bldP spid="146" grpId="0"/>
          <p:bldP spid="147" grpId="0"/>
          <p:bldP spid="148" grpId="0"/>
          <p:bldP spid="14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126"/>
                                            </p:tgtEl>
                                            <p:attrNameLst>
                                              <p:attrName>style.visibility</p:attrName>
                                            </p:attrNameLst>
                                          </p:cBhvr>
                                          <p:to>
                                            <p:strVal val="visible"/>
                                          </p:to>
                                        </p:set>
                                        <p:anim calcmode="lin" valueType="num">
                                          <p:cBhvr additive="base">
                                            <p:cTn id="16" dur="500" fill="hold"/>
                                            <p:tgtEl>
                                              <p:spTgt spid="126"/>
                                            </p:tgtEl>
                                            <p:attrNameLst>
                                              <p:attrName>ppt_x</p:attrName>
                                            </p:attrNameLst>
                                          </p:cBhvr>
                                          <p:tavLst>
                                            <p:tav tm="0">
                                              <p:val>
                                                <p:strVal val="#ppt_x"/>
                                              </p:val>
                                            </p:tav>
                                            <p:tav tm="100000">
                                              <p:val>
                                                <p:strVal val="#ppt_x"/>
                                              </p:val>
                                            </p:tav>
                                          </p:tavLst>
                                        </p:anim>
                                        <p:anim calcmode="lin" valueType="num">
                                          <p:cBhvr additive="base">
                                            <p:cTn id="17" dur="500" fill="hold"/>
                                            <p:tgtEl>
                                              <p:spTgt spid="126"/>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149"/>
                                            </p:tgtEl>
                                            <p:attrNameLst>
                                              <p:attrName>style.visibility</p:attrName>
                                            </p:attrNameLst>
                                          </p:cBhvr>
                                          <p:to>
                                            <p:strVal val="visible"/>
                                          </p:to>
                                        </p:set>
                                        <p:animEffect transition="in" filter="fade">
                                          <p:cBhvr>
                                            <p:cTn id="21" dur="500"/>
                                            <p:tgtEl>
                                              <p:spTgt spid="149"/>
                                            </p:tgtEl>
                                          </p:cBhvr>
                                        </p:animEffect>
                                      </p:childTnLst>
                                    </p:cTn>
                                  </p:par>
                                </p:childTnLst>
                              </p:cTn>
                            </p:par>
                            <p:par>
                              <p:cTn id="22" fill="hold">
                                <p:stCondLst>
                                  <p:cond delay="1500"/>
                                </p:stCondLst>
                                <p:childTnLst>
                                  <p:par>
                                    <p:cTn id="23" presetID="22" presetClass="entr" presetSubtype="2" fill="hold" grpId="0" nodeType="afterEffect">
                                      <p:stCondLst>
                                        <p:cond delay="0"/>
                                      </p:stCondLst>
                                      <p:childTnLst>
                                        <p:set>
                                          <p:cBhvr>
                                            <p:cTn id="24" dur="1" fill="hold">
                                              <p:stCondLst>
                                                <p:cond delay="0"/>
                                              </p:stCondLst>
                                            </p:cTn>
                                            <p:tgtEl>
                                              <p:spTgt spid="123"/>
                                            </p:tgtEl>
                                            <p:attrNameLst>
                                              <p:attrName>style.visibility</p:attrName>
                                            </p:attrNameLst>
                                          </p:cBhvr>
                                          <p:to>
                                            <p:strVal val="visible"/>
                                          </p:to>
                                        </p:set>
                                        <p:animEffect transition="in" filter="wipe(right)">
                                          <p:cBhvr>
                                            <p:cTn id="25" dur="500"/>
                                            <p:tgtEl>
                                              <p:spTgt spid="123"/>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25"/>
                                            </p:tgtEl>
                                            <p:attrNameLst>
                                              <p:attrName>style.visibility</p:attrName>
                                            </p:attrNameLst>
                                          </p:cBhvr>
                                          <p:to>
                                            <p:strVal val="visible"/>
                                          </p:to>
                                        </p:set>
                                        <p:animEffect transition="in" filter="wipe(right)">
                                          <p:cBhvr>
                                            <p:cTn id="28" dur="500"/>
                                            <p:tgtEl>
                                              <p:spTgt spid="125"/>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124"/>
                                            </p:tgtEl>
                                            <p:attrNameLst>
                                              <p:attrName>style.visibility</p:attrName>
                                            </p:attrNameLst>
                                          </p:cBhvr>
                                          <p:to>
                                            <p:strVal val="visible"/>
                                          </p:to>
                                        </p:set>
                                        <p:animEffect transition="in" filter="wipe(right)">
                                          <p:cBhvr>
                                            <p:cTn id="31" dur="500"/>
                                            <p:tgtEl>
                                              <p:spTgt spid="124"/>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132"/>
                                            </p:tgtEl>
                                            <p:attrNameLst>
                                              <p:attrName>style.visibility</p:attrName>
                                            </p:attrNameLst>
                                          </p:cBhvr>
                                          <p:to>
                                            <p:strVal val="visible"/>
                                          </p:to>
                                        </p:set>
                                        <p:anim calcmode="lin" valueType="num">
                                          <p:cBhvr>
                                            <p:cTn id="35" dur="500" fill="hold"/>
                                            <p:tgtEl>
                                              <p:spTgt spid="132"/>
                                            </p:tgtEl>
                                            <p:attrNameLst>
                                              <p:attrName>ppt_w</p:attrName>
                                            </p:attrNameLst>
                                          </p:cBhvr>
                                          <p:tavLst>
                                            <p:tav tm="0">
                                              <p:val>
                                                <p:fltVal val="0"/>
                                              </p:val>
                                            </p:tav>
                                            <p:tav tm="100000">
                                              <p:val>
                                                <p:strVal val="#ppt_w"/>
                                              </p:val>
                                            </p:tav>
                                          </p:tavLst>
                                        </p:anim>
                                        <p:anim calcmode="lin" valueType="num">
                                          <p:cBhvr>
                                            <p:cTn id="36" dur="500" fill="hold"/>
                                            <p:tgtEl>
                                              <p:spTgt spid="132"/>
                                            </p:tgtEl>
                                            <p:attrNameLst>
                                              <p:attrName>ppt_h</p:attrName>
                                            </p:attrNameLst>
                                          </p:cBhvr>
                                          <p:tavLst>
                                            <p:tav tm="0">
                                              <p:val>
                                                <p:fltVal val="0"/>
                                              </p:val>
                                            </p:tav>
                                            <p:tav tm="100000">
                                              <p:val>
                                                <p:strVal val="#ppt_h"/>
                                              </p:val>
                                            </p:tav>
                                          </p:tavLst>
                                        </p:anim>
                                        <p:animEffect transition="in" filter="fade">
                                          <p:cBhvr>
                                            <p:cTn id="37" dur="500"/>
                                            <p:tgtEl>
                                              <p:spTgt spid="132"/>
                                            </p:tgtEl>
                                          </p:cBhvr>
                                        </p:animEffect>
                                      </p:childTnLst>
                                    </p:cTn>
                                  </p:par>
                                  <p:par>
                                    <p:cTn id="38" presetID="53" presetClass="entr" presetSubtype="16" fill="hold" nodeType="withEffect">
                                      <p:stCondLst>
                                        <p:cond delay="0"/>
                                      </p:stCondLst>
                                      <p:childTnLst>
                                        <p:set>
                                          <p:cBhvr>
                                            <p:cTn id="39" dur="1" fill="hold">
                                              <p:stCondLst>
                                                <p:cond delay="0"/>
                                              </p:stCondLst>
                                            </p:cTn>
                                            <p:tgtEl>
                                              <p:spTgt spid="127"/>
                                            </p:tgtEl>
                                            <p:attrNameLst>
                                              <p:attrName>style.visibility</p:attrName>
                                            </p:attrNameLst>
                                          </p:cBhvr>
                                          <p:to>
                                            <p:strVal val="visible"/>
                                          </p:to>
                                        </p:set>
                                        <p:anim calcmode="lin" valueType="num">
                                          <p:cBhvr>
                                            <p:cTn id="40" dur="500" fill="hold"/>
                                            <p:tgtEl>
                                              <p:spTgt spid="127"/>
                                            </p:tgtEl>
                                            <p:attrNameLst>
                                              <p:attrName>ppt_w</p:attrName>
                                            </p:attrNameLst>
                                          </p:cBhvr>
                                          <p:tavLst>
                                            <p:tav tm="0">
                                              <p:val>
                                                <p:fltVal val="0"/>
                                              </p:val>
                                            </p:tav>
                                            <p:tav tm="100000">
                                              <p:val>
                                                <p:strVal val="#ppt_w"/>
                                              </p:val>
                                            </p:tav>
                                          </p:tavLst>
                                        </p:anim>
                                        <p:anim calcmode="lin" valueType="num">
                                          <p:cBhvr>
                                            <p:cTn id="41" dur="500" fill="hold"/>
                                            <p:tgtEl>
                                              <p:spTgt spid="127"/>
                                            </p:tgtEl>
                                            <p:attrNameLst>
                                              <p:attrName>ppt_h</p:attrName>
                                            </p:attrNameLst>
                                          </p:cBhvr>
                                          <p:tavLst>
                                            <p:tav tm="0">
                                              <p:val>
                                                <p:fltVal val="0"/>
                                              </p:val>
                                            </p:tav>
                                            <p:tav tm="100000">
                                              <p:val>
                                                <p:strVal val="#ppt_h"/>
                                              </p:val>
                                            </p:tav>
                                          </p:tavLst>
                                        </p:anim>
                                        <p:animEffect transition="in" filter="fade">
                                          <p:cBhvr>
                                            <p:cTn id="42" dur="500"/>
                                            <p:tgtEl>
                                              <p:spTgt spid="127"/>
                                            </p:tgtEl>
                                          </p:cBhvr>
                                        </p:animEffect>
                                      </p:childTnLst>
                                    </p:cTn>
                                  </p:par>
                                  <p:par>
                                    <p:cTn id="43" presetID="53" presetClass="entr" presetSubtype="16" fill="hold" nodeType="withEffect">
                                      <p:stCondLst>
                                        <p:cond delay="0"/>
                                      </p:stCondLst>
                                      <p:childTnLst>
                                        <p:set>
                                          <p:cBhvr>
                                            <p:cTn id="44" dur="1" fill="hold">
                                              <p:stCondLst>
                                                <p:cond delay="0"/>
                                              </p:stCondLst>
                                            </p:cTn>
                                            <p:tgtEl>
                                              <p:spTgt spid="137"/>
                                            </p:tgtEl>
                                            <p:attrNameLst>
                                              <p:attrName>style.visibility</p:attrName>
                                            </p:attrNameLst>
                                          </p:cBhvr>
                                          <p:to>
                                            <p:strVal val="visible"/>
                                          </p:to>
                                        </p:set>
                                        <p:anim calcmode="lin" valueType="num">
                                          <p:cBhvr>
                                            <p:cTn id="45" dur="500" fill="hold"/>
                                            <p:tgtEl>
                                              <p:spTgt spid="137"/>
                                            </p:tgtEl>
                                            <p:attrNameLst>
                                              <p:attrName>ppt_w</p:attrName>
                                            </p:attrNameLst>
                                          </p:cBhvr>
                                          <p:tavLst>
                                            <p:tav tm="0">
                                              <p:val>
                                                <p:fltVal val="0"/>
                                              </p:val>
                                            </p:tav>
                                            <p:tav tm="100000">
                                              <p:val>
                                                <p:strVal val="#ppt_w"/>
                                              </p:val>
                                            </p:tav>
                                          </p:tavLst>
                                        </p:anim>
                                        <p:anim calcmode="lin" valueType="num">
                                          <p:cBhvr>
                                            <p:cTn id="46" dur="500" fill="hold"/>
                                            <p:tgtEl>
                                              <p:spTgt spid="137"/>
                                            </p:tgtEl>
                                            <p:attrNameLst>
                                              <p:attrName>ppt_h</p:attrName>
                                            </p:attrNameLst>
                                          </p:cBhvr>
                                          <p:tavLst>
                                            <p:tav tm="0">
                                              <p:val>
                                                <p:fltVal val="0"/>
                                              </p:val>
                                            </p:tav>
                                            <p:tav tm="100000">
                                              <p:val>
                                                <p:strVal val="#ppt_h"/>
                                              </p:val>
                                            </p:tav>
                                          </p:tavLst>
                                        </p:anim>
                                        <p:animEffect transition="in" filter="fade">
                                          <p:cBhvr>
                                            <p:cTn id="47" dur="500"/>
                                            <p:tgtEl>
                                              <p:spTgt spid="137"/>
                                            </p:tgtEl>
                                          </p:cBhvr>
                                        </p:animEffect>
                                      </p:childTnLst>
                                    </p:cTn>
                                  </p:par>
                                </p:childTnLst>
                              </p:cTn>
                            </p:par>
                            <p:par>
                              <p:cTn id="48" fill="hold">
                                <p:stCondLst>
                                  <p:cond delay="2500"/>
                                </p:stCondLst>
                                <p:childTnLst>
                                  <p:par>
                                    <p:cTn id="49" presetID="22" presetClass="entr" presetSubtype="1" fill="hold" grpId="0" nodeType="afterEffect">
                                      <p:stCondLst>
                                        <p:cond delay="0"/>
                                      </p:stCondLst>
                                      <p:childTnLst>
                                        <p:set>
                                          <p:cBhvr>
                                            <p:cTn id="50" dur="1" fill="hold">
                                              <p:stCondLst>
                                                <p:cond delay="0"/>
                                              </p:stCondLst>
                                            </p:cTn>
                                            <p:tgtEl>
                                              <p:spTgt spid="122"/>
                                            </p:tgtEl>
                                            <p:attrNameLst>
                                              <p:attrName>style.visibility</p:attrName>
                                            </p:attrNameLst>
                                          </p:cBhvr>
                                          <p:to>
                                            <p:strVal val="visible"/>
                                          </p:to>
                                        </p:set>
                                        <p:animEffect transition="in" filter="wipe(up)">
                                          <p:cBhvr>
                                            <p:cTn id="51" dur="500"/>
                                            <p:tgtEl>
                                              <p:spTgt spid="122"/>
                                            </p:tgtEl>
                                          </p:cBhvr>
                                        </p:animEffect>
                                      </p:childTnLst>
                                    </p:cTn>
                                  </p:par>
                                </p:childTnLst>
                              </p:cTn>
                            </p:par>
                            <p:par>
                              <p:cTn id="52" fill="hold">
                                <p:stCondLst>
                                  <p:cond delay="3000"/>
                                </p:stCondLst>
                                <p:childTnLst>
                                  <p:par>
                                    <p:cTn id="53" presetID="26" presetClass="entr" presetSubtype="0" fill="hold" grpId="0" nodeType="afterEffect">
                                      <p:stCondLst>
                                        <p:cond delay="0"/>
                                      </p:stCondLst>
                                      <p:childTnLst>
                                        <p:set>
                                          <p:cBhvr>
                                            <p:cTn id="54" dur="1" fill="hold">
                                              <p:stCondLst>
                                                <p:cond delay="0"/>
                                              </p:stCondLst>
                                            </p:cTn>
                                            <p:tgtEl>
                                              <p:spTgt spid="143"/>
                                            </p:tgtEl>
                                            <p:attrNameLst>
                                              <p:attrName>style.visibility</p:attrName>
                                            </p:attrNameLst>
                                          </p:cBhvr>
                                          <p:to>
                                            <p:strVal val="visible"/>
                                          </p:to>
                                        </p:set>
                                        <p:animEffect transition="in" filter="wipe(down)">
                                          <p:cBhvr>
                                            <p:cTn id="55" dur="290">
                                              <p:stCondLst>
                                                <p:cond delay="0"/>
                                              </p:stCondLst>
                                            </p:cTn>
                                            <p:tgtEl>
                                              <p:spTgt spid="143"/>
                                            </p:tgtEl>
                                          </p:cBhvr>
                                        </p:animEffect>
                                        <p:anim calcmode="lin" valueType="num">
                                          <p:cBhvr>
                                            <p:cTn id="56" dur="911" tmFilter="0,0; 0.14,0.36; 0.43,0.73; 0.71,0.91; 1.0,1.0">
                                              <p:stCondLst>
                                                <p:cond delay="0"/>
                                              </p:stCondLst>
                                            </p:cTn>
                                            <p:tgtEl>
                                              <p:spTgt spid="143"/>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43"/>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43"/>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43"/>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43"/>
                                            </p:tgtEl>
                                            <p:attrNameLst>
                                              <p:attrName>ppt_y</p:attrName>
                                            </p:attrNameLst>
                                          </p:cBhvr>
                                          <p:tavLst>
                                            <p:tav tm="0" fmla="#ppt_y-sin(pi*$)/81">
                                              <p:val>
                                                <p:fltVal val="0"/>
                                              </p:val>
                                            </p:tav>
                                            <p:tav tm="100000">
                                              <p:val>
                                                <p:fltVal val="1"/>
                                              </p:val>
                                            </p:tav>
                                          </p:tavLst>
                                        </p:anim>
                                        <p:animScale>
                                          <p:cBhvr>
                                            <p:cTn id="61" dur="13">
                                              <p:stCondLst>
                                                <p:cond delay="325"/>
                                              </p:stCondLst>
                                            </p:cTn>
                                            <p:tgtEl>
                                              <p:spTgt spid="143"/>
                                            </p:tgtEl>
                                          </p:cBhvr>
                                          <p:to x="100000" y="60000"/>
                                        </p:animScale>
                                        <p:animScale>
                                          <p:cBhvr>
                                            <p:cTn id="62" dur="83" decel="50000">
                                              <p:stCondLst>
                                                <p:cond delay="338"/>
                                              </p:stCondLst>
                                            </p:cTn>
                                            <p:tgtEl>
                                              <p:spTgt spid="143"/>
                                            </p:tgtEl>
                                          </p:cBhvr>
                                          <p:to x="100000" y="100000"/>
                                        </p:animScale>
                                        <p:animScale>
                                          <p:cBhvr>
                                            <p:cTn id="63" dur="13">
                                              <p:stCondLst>
                                                <p:cond delay="656"/>
                                              </p:stCondLst>
                                            </p:cTn>
                                            <p:tgtEl>
                                              <p:spTgt spid="143"/>
                                            </p:tgtEl>
                                          </p:cBhvr>
                                          <p:to x="100000" y="80000"/>
                                        </p:animScale>
                                        <p:animScale>
                                          <p:cBhvr>
                                            <p:cTn id="64" dur="83" decel="50000">
                                              <p:stCondLst>
                                                <p:cond delay="669"/>
                                              </p:stCondLst>
                                            </p:cTn>
                                            <p:tgtEl>
                                              <p:spTgt spid="143"/>
                                            </p:tgtEl>
                                          </p:cBhvr>
                                          <p:to x="100000" y="100000"/>
                                        </p:animScale>
                                        <p:animScale>
                                          <p:cBhvr>
                                            <p:cTn id="65" dur="13">
                                              <p:stCondLst>
                                                <p:cond delay="821"/>
                                              </p:stCondLst>
                                            </p:cTn>
                                            <p:tgtEl>
                                              <p:spTgt spid="143"/>
                                            </p:tgtEl>
                                          </p:cBhvr>
                                          <p:to x="100000" y="90000"/>
                                        </p:animScale>
                                        <p:animScale>
                                          <p:cBhvr>
                                            <p:cTn id="66" dur="83" decel="50000">
                                              <p:stCondLst>
                                                <p:cond delay="834"/>
                                              </p:stCondLst>
                                            </p:cTn>
                                            <p:tgtEl>
                                              <p:spTgt spid="143"/>
                                            </p:tgtEl>
                                          </p:cBhvr>
                                          <p:to x="100000" y="100000"/>
                                        </p:animScale>
                                        <p:animScale>
                                          <p:cBhvr>
                                            <p:cTn id="67" dur="13">
                                              <p:stCondLst>
                                                <p:cond delay="904"/>
                                              </p:stCondLst>
                                            </p:cTn>
                                            <p:tgtEl>
                                              <p:spTgt spid="143"/>
                                            </p:tgtEl>
                                          </p:cBhvr>
                                          <p:to x="100000" y="95000"/>
                                        </p:animScale>
                                        <p:animScale>
                                          <p:cBhvr>
                                            <p:cTn id="68" dur="83" decel="50000">
                                              <p:stCondLst>
                                                <p:cond delay="917"/>
                                              </p:stCondLst>
                                            </p:cTn>
                                            <p:tgtEl>
                                              <p:spTgt spid="143"/>
                                            </p:tgtEl>
                                          </p:cBhvr>
                                          <p:to x="100000" y="100000"/>
                                        </p:animScale>
                                      </p:childTnLst>
                                    </p:cTn>
                                  </p:par>
                                  <p:par>
                                    <p:cTn id="69" presetID="26" presetClass="entr" presetSubtype="0" fill="hold" grpId="0" nodeType="withEffect">
                                      <p:stCondLst>
                                        <p:cond delay="100"/>
                                      </p:stCondLst>
                                      <p:childTnLst>
                                        <p:set>
                                          <p:cBhvr>
                                            <p:cTn id="70" dur="1" fill="hold">
                                              <p:stCondLst>
                                                <p:cond delay="0"/>
                                              </p:stCondLst>
                                            </p:cTn>
                                            <p:tgtEl>
                                              <p:spTgt spid="144"/>
                                            </p:tgtEl>
                                            <p:attrNameLst>
                                              <p:attrName>style.visibility</p:attrName>
                                            </p:attrNameLst>
                                          </p:cBhvr>
                                          <p:to>
                                            <p:strVal val="visible"/>
                                          </p:to>
                                        </p:set>
                                        <p:animEffect transition="in" filter="wipe(down)">
                                          <p:cBhvr>
                                            <p:cTn id="71" dur="290">
                                              <p:stCondLst>
                                                <p:cond delay="0"/>
                                              </p:stCondLst>
                                            </p:cTn>
                                            <p:tgtEl>
                                              <p:spTgt spid="144"/>
                                            </p:tgtEl>
                                          </p:cBhvr>
                                        </p:animEffect>
                                        <p:anim calcmode="lin" valueType="num">
                                          <p:cBhvr>
                                            <p:cTn id="72" dur="911" tmFilter="0,0; 0.14,0.36; 0.43,0.73; 0.71,0.91; 1.0,1.0">
                                              <p:stCondLst>
                                                <p:cond delay="0"/>
                                              </p:stCondLst>
                                            </p:cTn>
                                            <p:tgtEl>
                                              <p:spTgt spid="144"/>
                                            </p:tgtEl>
                                            <p:attrNameLst>
                                              <p:attrName>ppt_x</p:attrName>
                                            </p:attrNameLst>
                                          </p:cBhvr>
                                          <p:tavLst>
                                            <p:tav tm="0">
                                              <p:val>
                                                <p:strVal val="#ppt_x-0.25"/>
                                              </p:val>
                                            </p:tav>
                                            <p:tav tm="100000">
                                              <p:val>
                                                <p:strVal val="#ppt_x"/>
                                              </p:val>
                                            </p:tav>
                                          </p:tavLst>
                                        </p:anim>
                                        <p:anim calcmode="lin" valueType="num">
                                          <p:cBhvr>
                                            <p:cTn id="73" dur="332" tmFilter="0.0,0.0; 0.25,0.07; 0.50,0.2; 0.75,0.467; 1.0,1.0">
                                              <p:stCondLst>
                                                <p:cond delay="0"/>
                                              </p:stCondLst>
                                            </p:cTn>
                                            <p:tgtEl>
                                              <p:spTgt spid="144"/>
                                            </p:tgtEl>
                                            <p:attrNameLst>
                                              <p:attrName>ppt_y</p:attrName>
                                            </p:attrNameLst>
                                          </p:cBhvr>
                                          <p:tavLst>
                                            <p:tav tm="0" fmla="#ppt_y-sin(pi*$)/3">
                                              <p:val>
                                                <p:fltVal val="0.5"/>
                                              </p:val>
                                            </p:tav>
                                            <p:tav tm="100000">
                                              <p:val>
                                                <p:fltVal val="1"/>
                                              </p:val>
                                            </p:tav>
                                          </p:tavLst>
                                        </p:anim>
                                        <p:anim calcmode="lin" valueType="num">
                                          <p:cBhvr>
                                            <p:cTn id="74" dur="332" tmFilter="0, 0; 0.125,0.2665; 0.25,0.4; 0.375,0.465; 0.5,0.5;  0.625,0.535; 0.75,0.6; 0.875,0.7335; 1,1">
                                              <p:stCondLst>
                                                <p:cond delay="332"/>
                                              </p:stCondLst>
                                            </p:cTn>
                                            <p:tgtEl>
                                              <p:spTgt spid="144"/>
                                            </p:tgtEl>
                                            <p:attrNameLst>
                                              <p:attrName>ppt_y</p:attrName>
                                            </p:attrNameLst>
                                          </p:cBhvr>
                                          <p:tavLst>
                                            <p:tav tm="0" fmla="#ppt_y-sin(pi*$)/9">
                                              <p:val>
                                                <p:fltVal val="0"/>
                                              </p:val>
                                            </p:tav>
                                            <p:tav tm="100000">
                                              <p:val>
                                                <p:fltVal val="1"/>
                                              </p:val>
                                            </p:tav>
                                          </p:tavLst>
                                        </p:anim>
                                        <p:anim calcmode="lin" valueType="num">
                                          <p:cBhvr>
                                            <p:cTn id="75" dur="166" tmFilter="0, 0; 0.125,0.2665; 0.25,0.4; 0.375,0.465; 0.5,0.5;  0.625,0.535; 0.75,0.6; 0.875,0.7335; 1,1">
                                              <p:stCondLst>
                                                <p:cond delay="662"/>
                                              </p:stCondLst>
                                            </p:cTn>
                                            <p:tgtEl>
                                              <p:spTgt spid="144"/>
                                            </p:tgtEl>
                                            <p:attrNameLst>
                                              <p:attrName>ppt_y</p:attrName>
                                            </p:attrNameLst>
                                          </p:cBhvr>
                                          <p:tavLst>
                                            <p:tav tm="0" fmla="#ppt_y-sin(pi*$)/27">
                                              <p:val>
                                                <p:fltVal val="0"/>
                                              </p:val>
                                            </p:tav>
                                            <p:tav tm="100000">
                                              <p:val>
                                                <p:fltVal val="1"/>
                                              </p:val>
                                            </p:tav>
                                          </p:tavLst>
                                        </p:anim>
                                        <p:anim calcmode="lin" valueType="num">
                                          <p:cBhvr>
                                            <p:cTn id="76" dur="82" tmFilter="0, 0; 0.125,0.2665; 0.25,0.4; 0.375,0.465; 0.5,0.5;  0.625,0.535; 0.75,0.6; 0.875,0.7335; 1,1">
                                              <p:stCondLst>
                                                <p:cond delay="828"/>
                                              </p:stCondLst>
                                            </p:cTn>
                                            <p:tgtEl>
                                              <p:spTgt spid="144"/>
                                            </p:tgtEl>
                                            <p:attrNameLst>
                                              <p:attrName>ppt_y</p:attrName>
                                            </p:attrNameLst>
                                          </p:cBhvr>
                                          <p:tavLst>
                                            <p:tav tm="0" fmla="#ppt_y-sin(pi*$)/81">
                                              <p:val>
                                                <p:fltVal val="0"/>
                                              </p:val>
                                            </p:tav>
                                            <p:tav tm="100000">
                                              <p:val>
                                                <p:fltVal val="1"/>
                                              </p:val>
                                            </p:tav>
                                          </p:tavLst>
                                        </p:anim>
                                        <p:animScale>
                                          <p:cBhvr>
                                            <p:cTn id="77" dur="13">
                                              <p:stCondLst>
                                                <p:cond delay="325"/>
                                              </p:stCondLst>
                                            </p:cTn>
                                            <p:tgtEl>
                                              <p:spTgt spid="144"/>
                                            </p:tgtEl>
                                          </p:cBhvr>
                                          <p:to x="100000" y="60000"/>
                                        </p:animScale>
                                        <p:animScale>
                                          <p:cBhvr>
                                            <p:cTn id="78" dur="83" decel="50000">
                                              <p:stCondLst>
                                                <p:cond delay="338"/>
                                              </p:stCondLst>
                                            </p:cTn>
                                            <p:tgtEl>
                                              <p:spTgt spid="144"/>
                                            </p:tgtEl>
                                          </p:cBhvr>
                                          <p:to x="100000" y="100000"/>
                                        </p:animScale>
                                        <p:animScale>
                                          <p:cBhvr>
                                            <p:cTn id="79" dur="13">
                                              <p:stCondLst>
                                                <p:cond delay="656"/>
                                              </p:stCondLst>
                                            </p:cTn>
                                            <p:tgtEl>
                                              <p:spTgt spid="144"/>
                                            </p:tgtEl>
                                          </p:cBhvr>
                                          <p:to x="100000" y="80000"/>
                                        </p:animScale>
                                        <p:animScale>
                                          <p:cBhvr>
                                            <p:cTn id="80" dur="83" decel="50000">
                                              <p:stCondLst>
                                                <p:cond delay="669"/>
                                              </p:stCondLst>
                                            </p:cTn>
                                            <p:tgtEl>
                                              <p:spTgt spid="144"/>
                                            </p:tgtEl>
                                          </p:cBhvr>
                                          <p:to x="100000" y="100000"/>
                                        </p:animScale>
                                        <p:animScale>
                                          <p:cBhvr>
                                            <p:cTn id="81" dur="13">
                                              <p:stCondLst>
                                                <p:cond delay="821"/>
                                              </p:stCondLst>
                                            </p:cTn>
                                            <p:tgtEl>
                                              <p:spTgt spid="144"/>
                                            </p:tgtEl>
                                          </p:cBhvr>
                                          <p:to x="100000" y="90000"/>
                                        </p:animScale>
                                        <p:animScale>
                                          <p:cBhvr>
                                            <p:cTn id="82" dur="83" decel="50000">
                                              <p:stCondLst>
                                                <p:cond delay="834"/>
                                              </p:stCondLst>
                                            </p:cTn>
                                            <p:tgtEl>
                                              <p:spTgt spid="144"/>
                                            </p:tgtEl>
                                          </p:cBhvr>
                                          <p:to x="100000" y="100000"/>
                                        </p:animScale>
                                        <p:animScale>
                                          <p:cBhvr>
                                            <p:cTn id="83" dur="13">
                                              <p:stCondLst>
                                                <p:cond delay="904"/>
                                              </p:stCondLst>
                                            </p:cTn>
                                            <p:tgtEl>
                                              <p:spTgt spid="144"/>
                                            </p:tgtEl>
                                          </p:cBhvr>
                                          <p:to x="100000" y="95000"/>
                                        </p:animScale>
                                        <p:animScale>
                                          <p:cBhvr>
                                            <p:cTn id="84" dur="83" decel="50000">
                                              <p:stCondLst>
                                                <p:cond delay="917"/>
                                              </p:stCondLst>
                                            </p:cTn>
                                            <p:tgtEl>
                                              <p:spTgt spid="144"/>
                                            </p:tgtEl>
                                          </p:cBhvr>
                                          <p:to x="100000" y="100000"/>
                                        </p:animScale>
                                      </p:childTnLst>
                                    </p:cTn>
                                  </p:par>
                                  <p:par>
                                    <p:cTn id="85" presetID="26" presetClass="entr" presetSubtype="0" fill="hold" grpId="0" nodeType="withEffect">
                                      <p:stCondLst>
                                        <p:cond delay="200"/>
                                      </p:stCondLst>
                                      <p:childTnLst>
                                        <p:set>
                                          <p:cBhvr>
                                            <p:cTn id="86" dur="1" fill="hold">
                                              <p:stCondLst>
                                                <p:cond delay="0"/>
                                              </p:stCondLst>
                                            </p:cTn>
                                            <p:tgtEl>
                                              <p:spTgt spid="145"/>
                                            </p:tgtEl>
                                            <p:attrNameLst>
                                              <p:attrName>style.visibility</p:attrName>
                                            </p:attrNameLst>
                                          </p:cBhvr>
                                          <p:to>
                                            <p:strVal val="visible"/>
                                          </p:to>
                                        </p:set>
                                        <p:animEffect transition="in" filter="wipe(down)">
                                          <p:cBhvr>
                                            <p:cTn id="87" dur="290">
                                              <p:stCondLst>
                                                <p:cond delay="0"/>
                                              </p:stCondLst>
                                            </p:cTn>
                                            <p:tgtEl>
                                              <p:spTgt spid="145"/>
                                            </p:tgtEl>
                                          </p:cBhvr>
                                        </p:animEffect>
                                        <p:anim calcmode="lin" valueType="num">
                                          <p:cBhvr>
                                            <p:cTn id="88" dur="911" tmFilter="0,0; 0.14,0.36; 0.43,0.73; 0.71,0.91; 1.0,1.0">
                                              <p:stCondLst>
                                                <p:cond delay="0"/>
                                              </p:stCondLst>
                                            </p:cTn>
                                            <p:tgtEl>
                                              <p:spTgt spid="145"/>
                                            </p:tgtEl>
                                            <p:attrNameLst>
                                              <p:attrName>ppt_x</p:attrName>
                                            </p:attrNameLst>
                                          </p:cBhvr>
                                          <p:tavLst>
                                            <p:tav tm="0">
                                              <p:val>
                                                <p:strVal val="#ppt_x-0.25"/>
                                              </p:val>
                                            </p:tav>
                                            <p:tav tm="100000">
                                              <p:val>
                                                <p:strVal val="#ppt_x"/>
                                              </p:val>
                                            </p:tav>
                                          </p:tavLst>
                                        </p:anim>
                                        <p:anim calcmode="lin" valueType="num">
                                          <p:cBhvr>
                                            <p:cTn id="89" dur="332" tmFilter="0.0,0.0; 0.25,0.07; 0.50,0.2; 0.75,0.467; 1.0,1.0">
                                              <p:stCondLst>
                                                <p:cond delay="0"/>
                                              </p:stCondLst>
                                            </p:cTn>
                                            <p:tgtEl>
                                              <p:spTgt spid="145"/>
                                            </p:tgtEl>
                                            <p:attrNameLst>
                                              <p:attrName>ppt_y</p:attrName>
                                            </p:attrNameLst>
                                          </p:cBhvr>
                                          <p:tavLst>
                                            <p:tav tm="0" fmla="#ppt_y-sin(pi*$)/3">
                                              <p:val>
                                                <p:fltVal val="0.5"/>
                                              </p:val>
                                            </p:tav>
                                            <p:tav tm="100000">
                                              <p:val>
                                                <p:fltVal val="1"/>
                                              </p:val>
                                            </p:tav>
                                          </p:tavLst>
                                        </p:anim>
                                        <p:anim calcmode="lin" valueType="num">
                                          <p:cBhvr>
                                            <p:cTn id="90" dur="332" tmFilter="0, 0; 0.125,0.2665; 0.25,0.4; 0.375,0.465; 0.5,0.5;  0.625,0.535; 0.75,0.6; 0.875,0.7335; 1,1">
                                              <p:stCondLst>
                                                <p:cond delay="332"/>
                                              </p:stCondLst>
                                            </p:cTn>
                                            <p:tgtEl>
                                              <p:spTgt spid="145"/>
                                            </p:tgtEl>
                                            <p:attrNameLst>
                                              <p:attrName>ppt_y</p:attrName>
                                            </p:attrNameLst>
                                          </p:cBhvr>
                                          <p:tavLst>
                                            <p:tav tm="0" fmla="#ppt_y-sin(pi*$)/9">
                                              <p:val>
                                                <p:fltVal val="0"/>
                                              </p:val>
                                            </p:tav>
                                            <p:tav tm="100000">
                                              <p:val>
                                                <p:fltVal val="1"/>
                                              </p:val>
                                            </p:tav>
                                          </p:tavLst>
                                        </p:anim>
                                        <p:anim calcmode="lin" valueType="num">
                                          <p:cBhvr>
                                            <p:cTn id="91" dur="166" tmFilter="0, 0; 0.125,0.2665; 0.25,0.4; 0.375,0.465; 0.5,0.5;  0.625,0.535; 0.75,0.6; 0.875,0.7335; 1,1">
                                              <p:stCondLst>
                                                <p:cond delay="662"/>
                                              </p:stCondLst>
                                            </p:cTn>
                                            <p:tgtEl>
                                              <p:spTgt spid="145"/>
                                            </p:tgtEl>
                                            <p:attrNameLst>
                                              <p:attrName>ppt_y</p:attrName>
                                            </p:attrNameLst>
                                          </p:cBhvr>
                                          <p:tavLst>
                                            <p:tav tm="0" fmla="#ppt_y-sin(pi*$)/27">
                                              <p:val>
                                                <p:fltVal val="0"/>
                                              </p:val>
                                            </p:tav>
                                            <p:tav tm="100000">
                                              <p:val>
                                                <p:fltVal val="1"/>
                                              </p:val>
                                            </p:tav>
                                          </p:tavLst>
                                        </p:anim>
                                        <p:anim calcmode="lin" valueType="num">
                                          <p:cBhvr>
                                            <p:cTn id="92" dur="82" tmFilter="0, 0; 0.125,0.2665; 0.25,0.4; 0.375,0.465; 0.5,0.5;  0.625,0.535; 0.75,0.6; 0.875,0.7335; 1,1">
                                              <p:stCondLst>
                                                <p:cond delay="828"/>
                                              </p:stCondLst>
                                            </p:cTn>
                                            <p:tgtEl>
                                              <p:spTgt spid="145"/>
                                            </p:tgtEl>
                                            <p:attrNameLst>
                                              <p:attrName>ppt_y</p:attrName>
                                            </p:attrNameLst>
                                          </p:cBhvr>
                                          <p:tavLst>
                                            <p:tav tm="0" fmla="#ppt_y-sin(pi*$)/81">
                                              <p:val>
                                                <p:fltVal val="0"/>
                                              </p:val>
                                            </p:tav>
                                            <p:tav tm="100000">
                                              <p:val>
                                                <p:fltVal val="1"/>
                                              </p:val>
                                            </p:tav>
                                          </p:tavLst>
                                        </p:anim>
                                        <p:animScale>
                                          <p:cBhvr>
                                            <p:cTn id="93" dur="13">
                                              <p:stCondLst>
                                                <p:cond delay="325"/>
                                              </p:stCondLst>
                                            </p:cTn>
                                            <p:tgtEl>
                                              <p:spTgt spid="145"/>
                                            </p:tgtEl>
                                          </p:cBhvr>
                                          <p:to x="100000" y="60000"/>
                                        </p:animScale>
                                        <p:animScale>
                                          <p:cBhvr>
                                            <p:cTn id="94" dur="83" decel="50000">
                                              <p:stCondLst>
                                                <p:cond delay="338"/>
                                              </p:stCondLst>
                                            </p:cTn>
                                            <p:tgtEl>
                                              <p:spTgt spid="145"/>
                                            </p:tgtEl>
                                          </p:cBhvr>
                                          <p:to x="100000" y="100000"/>
                                        </p:animScale>
                                        <p:animScale>
                                          <p:cBhvr>
                                            <p:cTn id="95" dur="13">
                                              <p:stCondLst>
                                                <p:cond delay="656"/>
                                              </p:stCondLst>
                                            </p:cTn>
                                            <p:tgtEl>
                                              <p:spTgt spid="145"/>
                                            </p:tgtEl>
                                          </p:cBhvr>
                                          <p:to x="100000" y="80000"/>
                                        </p:animScale>
                                        <p:animScale>
                                          <p:cBhvr>
                                            <p:cTn id="96" dur="83" decel="50000">
                                              <p:stCondLst>
                                                <p:cond delay="669"/>
                                              </p:stCondLst>
                                            </p:cTn>
                                            <p:tgtEl>
                                              <p:spTgt spid="145"/>
                                            </p:tgtEl>
                                          </p:cBhvr>
                                          <p:to x="100000" y="100000"/>
                                        </p:animScale>
                                        <p:animScale>
                                          <p:cBhvr>
                                            <p:cTn id="97" dur="13">
                                              <p:stCondLst>
                                                <p:cond delay="821"/>
                                              </p:stCondLst>
                                            </p:cTn>
                                            <p:tgtEl>
                                              <p:spTgt spid="145"/>
                                            </p:tgtEl>
                                          </p:cBhvr>
                                          <p:to x="100000" y="90000"/>
                                        </p:animScale>
                                        <p:animScale>
                                          <p:cBhvr>
                                            <p:cTn id="98" dur="83" decel="50000">
                                              <p:stCondLst>
                                                <p:cond delay="834"/>
                                              </p:stCondLst>
                                            </p:cTn>
                                            <p:tgtEl>
                                              <p:spTgt spid="145"/>
                                            </p:tgtEl>
                                          </p:cBhvr>
                                          <p:to x="100000" y="100000"/>
                                        </p:animScale>
                                        <p:animScale>
                                          <p:cBhvr>
                                            <p:cTn id="99" dur="13">
                                              <p:stCondLst>
                                                <p:cond delay="904"/>
                                              </p:stCondLst>
                                            </p:cTn>
                                            <p:tgtEl>
                                              <p:spTgt spid="145"/>
                                            </p:tgtEl>
                                          </p:cBhvr>
                                          <p:to x="100000" y="95000"/>
                                        </p:animScale>
                                        <p:animScale>
                                          <p:cBhvr>
                                            <p:cTn id="100" dur="83" decel="50000">
                                              <p:stCondLst>
                                                <p:cond delay="917"/>
                                              </p:stCondLst>
                                            </p:cTn>
                                            <p:tgtEl>
                                              <p:spTgt spid="145"/>
                                            </p:tgtEl>
                                          </p:cBhvr>
                                          <p:to x="100000" y="100000"/>
                                        </p:animScale>
                                      </p:childTnLst>
                                    </p:cTn>
                                  </p:par>
                                  <p:par>
                                    <p:cTn id="101" presetID="26" presetClass="entr" presetSubtype="0" fill="hold" grpId="0" nodeType="withEffect">
                                      <p:stCondLst>
                                        <p:cond delay="300"/>
                                      </p:stCondLst>
                                      <p:childTnLst>
                                        <p:set>
                                          <p:cBhvr>
                                            <p:cTn id="102" dur="1" fill="hold">
                                              <p:stCondLst>
                                                <p:cond delay="0"/>
                                              </p:stCondLst>
                                            </p:cTn>
                                            <p:tgtEl>
                                              <p:spTgt spid="146"/>
                                            </p:tgtEl>
                                            <p:attrNameLst>
                                              <p:attrName>style.visibility</p:attrName>
                                            </p:attrNameLst>
                                          </p:cBhvr>
                                          <p:to>
                                            <p:strVal val="visible"/>
                                          </p:to>
                                        </p:set>
                                        <p:animEffect transition="in" filter="wipe(down)">
                                          <p:cBhvr>
                                            <p:cTn id="103" dur="290">
                                              <p:stCondLst>
                                                <p:cond delay="0"/>
                                              </p:stCondLst>
                                            </p:cTn>
                                            <p:tgtEl>
                                              <p:spTgt spid="146"/>
                                            </p:tgtEl>
                                          </p:cBhvr>
                                        </p:animEffect>
                                        <p:anim calcmode="lin" valueType="num">
                                          <p:cBhvr>
                                            <p:cTn id="104" dur="911" tmFilter="0,0; 0.14,0.36; 0.43,0.73; 0.71,0.91; 1.0,1.0">
                                              <p:stCondLst>
                                                <p:cond delay="0"/>
                                              </p:stCondLst>
                                            </p:cTn>
                                            <p:tgtEl>
                                              <p:spTgt spid="146"/>
                                            </p:tgtEl>
                                            <p:attrNameLst>
                                              <p:attrName>ppt_x</p:attrName>
                                            </p:attrNameLst>
                                          </p:cBhvr>
                                          <p:tavLst>
                                            <p:tav tm="0">
                                              <p:val>
                                                <p:strVal val="#ppt_x-0.25"/>
                                              </p:val>
                                            </p:tav>
                                            <p:tav tm="100000">
                                              <p:val>
                                                <p:strVal val="#ppt_x"/>
                                              </p:val>
                                            </p:tav>
                                          </p:tavLst>
                                        </p:anim>
                                        <p:anim calcmode="lin" valueType="num">
                                          <p:cBhvr>
                                            <p:cTn id="105" dur="332" tmFilter="0.0,0.0; 0.25,0.07; 0.50,0.2; 0.75,0.467; 1.0,1.0">
                                              <p:stCondLst>
                                                <p:cond delay="0"/>
                                              </p:stCondLst>
                                            </p:cTn>
                                            <p:tgtEl>
                                              <p:spTgt spid="146"/>
                                            </p:tgtEl>
                                            <p:attrNameLst>
                                              <p:attrName>ppt_y</p:attrName>
                                            </p:attrNameLst>
                                          </p:cBhvr>
                                          <p:tavLst>
                                            <p:tav tm="0" fmla="#ppt_y-sin(pi*$)/3">
                                              <p:val>
                                                <p:fltVal val="0.5"/>
                                              </p:val>
                                            </p:tav>
                                            <p:tav tm="100000">
                                              <p:val>
                                                <p:fltVal val="1"/>
                                              </p:val>
                                            </p:tav>
                                          </p:tavLst>
                                        </p:anim>
                                        <p:anim calcmode="lin" valueType="num">
                                          <p:cBhvr>
                                            <p:cTn id="106" dur="332" tmFilter="0, 0; 0.125,0.2665; 0.25,0.4; 0.375,0.465; 0.5,0.5;  0.625,0.535; 0.75,0.6; 0.875,0.7335; 1,1">
                                              <p:stCondLst>
                                                <p:cond delay="332"/>
                                              </p:stCondLst>
                                            </p:cTn>
                                            <p:tgtEl>
                                              <p:spTgt spid="146"/>
                                            </p:tgtEl>
                                            <p:attrNameLst>
                                              <p:attrName>ppt_y</p:attrName>
                                            </p:attrNameLst>
                                          </p:cBhvr>
                                          <p:tavLst>
                                            <p:tav tm="0" fmla="#ppt_y-sin(pi*$)/9">
                                              <p:val>
                                                <p:fltVal val="0"/>
                                              </p:val>
                                            </p:tav>
                                            <p:tav tm="100000">
                                              <p:val>
                                                <p:fltVal val="1"/>
                                              </p:val>
                                            </p:tav>
                                          </p:tavLst>
                                        </p:anim>
                                        <p:anim calcmode="lin" valueType="num">
                                          <p:cBhvr>
                                            <p:cTn id="107" dur="166" tmFilter="0, 0; 0.125,0.2665; 0.25,0.4; 0.375,0.465; 0.5,0.5;  0.625,0.535; 0.75,0.6; 0.875,0.7335; 1,1">
                                              <p:stCondLst>
                                                <p:cond delay="662"/>
                                              </p:stCondLst>
                                            </p:cTn>
                                            <p:tgtEl>
                                              <p:spTgt spid="146"/>
                                            </p:tgtEl>
                                            <p:attrNameLst>
                                              <p:attrName>ppt_y</p:attrName>
                                            </p:attrNameLst>
                                          </p:cBhvr>
                                          <p:tavLst>
                                            <p:tav tm="0" fmla="#ppt_y-sin(pi*$)/27">
                                              <p:val>
                                                <p:fltVal val="0"/>
                                              </p:val>
                                            </p:tav>
                                            <p:tav tm="100000">
                                              <p:val>
                                                <p:fltVal val="1"/>
                                              </p:val>
                                            </p:tav>
                                          </p:tavLst>
                                        </p:anim>
                                        <p:anim calcmode="lin" valueType="num">
                                          <p:cBhvr>
                                            <p:cTn id="108" dur="82" tmFilter="0, 0; 0.125,0.2665; 0.25,0.4; 0.375,0.465; 0.5,0.5;  0.625,0.535; 0.75,0.6; 0.875,0.7335; 1,1">
                                              <p:stCondLst>
                                                <p:cond delay="828"/>
                                              </p:stCondLst>
                                            </p:cTn>
                                            <p:tgtEl>
                                              <p:spTgt spid="146"/>
                                            </p:tgtEl>
                                            <p:attrNameLst>
                                              <p:attrName>ppt_y</p:attrName>
                                            </p:attrNameLst>
                                          </p:cBhvr>
                                          <p:tavLst>
                                            <p:tav tm="0" fmla="#ppt_y-sin(pi*$)/81">
                                              <p:val>
                                                <p:fltVal val="0"/>
                                              </p:val>
                                            </p:tav>
                                            <p:tav tm="100000">
                                              <p:val>
                                                <p:fltVal val="1"/>
                                              </p:val>
                                            </p:tav>
                                          </p:tavLst>
                                        </p:anim>
                                        <p:animScale>
                                          <p:cBhvr>
                                            <p:cTn id="109" dur="13">
                                              <p:stCondLst>
                                                <p:cond delay="325"/>
                                              </p:stCondLst>
                                            </p:cTn>
                                            <p:tgtEl>
                                              <p:spTgt spid="146"/>
                                            </p:tgtEl>
                                          </p:cBhvr>
                                          <p:to x="100000" y="60000"/>
                                        </p:animScale>
                                        <p:animScale>
                                          <p:cBhvr>
                                            <p:cTn id="110" dur="83" decel="50000">
                                              <p:stCondLst>
                                                <p:cond delay="338"/>
                                              </p:stCondLst>
                                            </p:cTn>
                                            <p:tgtEl>
                                              <p:spTgt spid="146"/>
                                            </p:tgtEl>
                                          </p:cBhvr>
                                          <p:to x="100000" y="100000"/>
                                        </p:animScale>
                                        <p:animScale>
                                          <p:cBhvr>
                                            <p:cTn id="111" dur="13">
                                              <p:stCondLst>
                                                <p:cond delay="656"/>
                                              </p:stCondLst>
                                            </p:cTn>
                                            <p:tgtEl>
                                              <p:spTgt spid="146"/>
                                            </p:tgtEl>
                                          </p:cBhvr>
                                          <p:to x="100000" y="80000"/>
                                        </p:animScale>
                                        <p:animScale>
                                          <p:cBhvr>
                                            <p:cTn id="112" dur="83" decel="50000">
                                              <p:stCondLst>
                                                <p:cond delay="669"/>
                                              </p:stCondLst>
                                            </p:cTn>
                                            <p:tgtEl>
                                              <p:spTgt spid="146"/>
                                            </p:tgtEl>
                                          </p:cBhvr>
                                          <p:to x="100000" y="100000"/>
                                        </p:animScale>
                                        <p:animScale>
                                          <p:cBhvr>
                                            <p:cTn id="113" dur="13">
                                              <p:stCondLst>
                                                <p:cond delay="821"/>
                                              </p:stCondLst>
                                            </p:cTn>
                                            <p:tgtEl>
                                              <p:spTgt spid="146"/>
                                            </p:tgtEl>
                                          </p:cBhvr>
                                          <p:to x="100000" y="90000"/>
                                        </p:animScale>
                                        <p:animScale>
                                          <p:cBhvr>
                                            <p:cTn id="114" dur="83" decel="50000">
                                              <p:stCondLst>
                                                <p:cond delay="834"/>
                                              </p:stCondLst>
                                            </p:cTn>
                                            <p:tgtEl>
                                              <p:spTgt spid="146"/>
                                            </p:tgtEl>
                                          </p:cBhvr>
                                          <p:to x="100000" y="100000"/>
                                        </p:animScale>
                                        <p:animScale>
                                          <p:cBhvr>
                                            <p:cTn id="115" dur="13">
                                              <p:stCondLst>
                                                <p:cond delay="904"/>
                                              </p:stCondLst>
                                            </p:cTn>
                                            <p:tgtEl>
                                              <p:spTgt spid="146"/>
                                            </p:tgtEl>
                                          </p:cBhvr>
                                          <p:to x="100000" y="95000"/>
                                        </p:animScale>
                                        <p:animScale>
                                          <p:cBhvr>
                                            <p:cTn id="116" dur="83" decel="50000">
                                              <p:stCondLst>
                                                <p:cond delay="917"/>
                                              </p:stCondLst>
                                            </p:cTn>
                                            <p:tgtEl>
                                              <p:spTgt spid="146"/>
                                            </p:tgtEl>
                                          </p:cBhvr>
                                          <p:to x="100000" y="100000"/>
                                        </p:animScale>
                                      </p:childTnLst>
                                    </p:cTn>
                                  </p:par>
                                  <p:par>
                                    <p:cTn id="117" presetID="26" presetClass="entr" presetSubtype="0" fill="hold" grpId="0" nodeType="withEffect">
                                      <p:stCondLst>
                                        <p:cond delay="400"/>
                                      </p:stCondLst>
                                      <p:childTnLst>
                                        <p:set>
                                          <p:cBhvr>
                                            <p:cTn id="118" dur="1" fill="hold">
                                              <p:stCondLst>
                                                <p:cond delay="0"/>
                                              </p:stCondLst>
                                            </p:cTn>
                                            <p:tgtEl>
                                              <p:spTgt spid="147"/>
                                            </p:tgtEl>
                                            <p:attrNameLst>
                                              <p:attrName>style.visibility</p:attrName>
                                            </p:attrNameLst>
                                          </p:cBhvr>
                                          <p:to>
                                            <p:strVal val="visible"/>
                                          </p:to>
                                        </p:set>
                                        <p:animEffect transition="in" filter="wipe(down)">
                                          <p:cBhvr>
                                            <p:cTn id="119" dur="290">
                                              <p:stCondLst>
                                                <p:cond delay="0"/>
                                              </p:stCondLst>
                                            </p:cTn>
                                            <p:tgtEl>
                                              <p:spTgt spid="147"/>
                                            </p:tgtEl>
                                          </p:cBhvr>
                                        </p:animEffect>
                                        <p:anim calcmode="lin" valueType="num">
                                          <p:cBhvr>
                                            <p:cTn id="120" dur="911" tmFilter="0,0; 0.14,0.36; 0.43,0.73; 0.71,0.91; 1.0,1.0">
                                              <p:stCondLst>
                                                <p:cond delay="0"/>
                                              </p:stCondLst>
                                            </p:cTn>
                                            <p:tgtEl>
                                              <p:spTgt spid="147"/>
                                            </p:tgtEl>
                                            <p:attrNameLst>
                                              <p:attrName>ppt_x</p:attrName>
                                            </p:attrNameLst>
                                          </p:cBhvr>
                                          <p:tavLst>
                                            <p:tav tm="0">
                                              <p:val>
                                                <p:strVal val="#ppt_x-0.25"/>
                                              </p:val>
                                            </p:tav>
                                            <p:tav tm="100000">
                                              <p:val>
                                                <p:strVal val="#ppt_x"/>
                                              </p:val>
                                            </p:tav>
                                          </p:tavLst>
                                        </p:anim>
                                        <p:anim calcmode="lin" valueType="num">
                                          <p:cBhvr>
                                            <p:cTn id="121" dur="332" tmFilter="0.0,0.0; 0.25,0.07; 0.50,0.2; 0.75,0.467; 1.0,1.0">
                                              <p:stCondLst>
                                                <p:cond delay="0"/>
                                              </p:stCondLst>
                                            </p:cTn>
                                            <p:tgtEl>
                                              <p:spTgt spid="147"/>
                                            </p:tgtEl>
                                            <p:attrNameLst>
                                              <p:attrName>ppt_y</p:attrName>
                                            </p:attrNameLst>
                                          </p:cBhvr>
                                          <p:tavLst>
                                            <p:tav tm="0" fmla="#ppt_y-sin(pi*$)/3">
                                              <p:val>
                                                <p:fltVal val="0.5"/>
                                              </p:val>
                                            </p:tav>
                                            <p:tav tm="100000">
                                              <p:val>
                                                <p:fltVal val="1"/>
                                              </p:val>
                                            </p:tav>
                                          </p:tavLst>
                                        </p:anim>
                                        <p:anim calcmode="lin" valueType="num">
                                          <p:cBhvr>
                                            <p:cTn id="122" dur="332" tmFilter="0, 0; 0.125,0.2665; 0.25,0.4; 0.375,0.465; 0.5,0.5;  0.625,0.535; 0.75,0.6; 0.875,0.7335; 1,1">
                                              <p:stCondLst>
                                                <p:cond delay="332"/>
                                              </p:stCondLst>
                                            </p:cTn>
                                            <p:tgtEl>
                                              <p:spTgt spid="147"/>
                                            </p:tgtEl>
                                            <p:attrNameLst>
                                              <p:attrName>ppt_y</p:attrName>
                                            </p:attrNameLst>
                                          </p:cBhvr>
                                          <p:tavLst>
                                            <p:tav tm="0" fmla="#ppt_y-sin(pi*$)/9">
                                              <p:val>
                                                <p:fltVal val="0"/>
                                              </p:val>
                                            </p:tav>
                                            <p:tav tm="100000">
                                              <p:val>
                                                <p:fltVal val="1"/>
                                              </p:val>
                                            </p:tav>
                                          </p:tavLst>
                                        </p:anim>
                                        <p:anim calcmode="lin" valueType="num">
                                          <p:cBhvr>
                                            <p:cTn id="123" dur="166" tmFilter="0, 0; 0.125,0.2665; 0.25,0.4; 0.375,0.465; 0.5,0.5;  0.625,0.535; 0.75,0.6; 0.875,0.7335; 1,1">
                                              <p:stCondLst>
                                                <p:cond delay="662"/>
                                              </p:stCondLst>
                                            </p:cTn>
                                            <p:tgtEl>
                                              <p:spTgt spid="147"/>
                                            </p:tgtEl>
                                            <p:attrNameLst>
                                              <p:attrName>ppt_y</p:attrName>
                                            </p:attrNameLst>
                                          </p:cBhvr>
                                          <p:tavLst>
                                            <p:tav tm="0" fmla="#ppt_y-sin(pi*$)/27">
                                              <p:val>
                                                <p:fltVal val="0"/>
                                              </p:val>
                                            </p:tav>
                                            <p:tav tm="100000">
                                              <p:val>
                                                <p:fltVal val="1"/>
                                              </p:val>
                                            </p:tav>
                                          </p:tavLst>
                                        </p:anim>
                                        <p:anim calcmode="lin" valueType="num">
                                          <p:cBhvr>
                                            <p:cTn id="124" dur="82" tmFilter="0, 0; 0.125,0.2665; 0.25,0.4; 0.375,0.465; 0.5,0.5;  0.625,0.535; 0.75,0.6; 0.875,0.7335; 1,1">
                                              <p:stCondLst>
                                                <p:cond delay="828"/>
                                              </p:stCondLst>
                                            </p:cTn>
                                            <p:tgtEl>
                                              <p:spTgt spid="147"/>
                                            </p:tgtEl>
                                            <p:attrNameLst>
                                              <p:attrName>ppt_y</p:attrName>
                                            </p:attrNameLst>
                                          </p:cBhvr>
                                          <p:tavLst>
                                            <p:tav tm="0" fmla="#ppt_y-sin(pi*$)/81">
                                              <p:val>
                                                <p:fltVal val="0"/>
                                              </p:val>
                                            </p:tav>
                                            <p:tav tm="100000">
                                              <p:val>
                                                <p:fltVal val="1"/>
                                              </p:val>
                                            </p:tav>
                                          </p:tavLst>
                                        </p:anim>
                                        <p:animScale>
                                          <p:cBhvr>
                                            <p:cTn id="125" dur="13">
                                              <p:stCondLst>
                                                <p:cond delay="325"/>
                                              </p:stCondLst>
                                            </p:cTn>
                                            <p:tgtEl>
                                              <p:spTgt spid="147"/>
                                            </p:tgtEl>
                                          </p:cBhvr>
                                          <p:to x="100000" y="60000"/>
                                        </p:animScale>
                                        <p:animScale>
                                          <p:cBhvr>
                                            <p:cTn id="126" dur="83" decel="50000">
                                              <p:stCondLst>
                                                <p:cond delay="338"/>
                                              </p:stCondLst>
                                            </p:cTn>
                                            <p:tgtEl>
                                              <p:spTgt spid="147"/>
                                            </p:tgtEl>
                                          </p:cBhvr>
                                          <p:to x="100000" y="100000"/>
                                        </p:animScale>
                                        <p:animScale>
                                          <p:cBhvr>
                                            <p:cTn id="127" dur="13">
                                              <p:stCondLst>
                                                <p:cond delay="656"/>
                                              </p:stCondLst>
                                            </p:cTn>
                                            <p:tgtEl>
                                              <p:spTgt spid="147"/>
                                            </p:tgtEl>
                                          </p:cBhvr>
                                          <p:to x="100000" y="80000"/>
                                        </p:animScale>
                                        <p:animScale>
                                          <p:cBhvr>
                                            <p:cTn id="128" dur="83" decel="50000">
                                              <p:stCondLst>
                                                <p:cond delay="669"/>
                                              </p:stCondLst>
                                            </p:cTn>
                                            <p:tgtEl>
                                              <p:spTgt spid="147"/>
                                            </p:tgtEl>
                                          </p:cBhvr>
                                          <p:to x="100000" y="100000"/>
                                        </p:animScale>
                                        <p:animScale>
                                          <p:cBhvr>
                                            <p:cTn id="129" dur="13">
                                              <p:stCondLst>
                                                <p:cond delay="821"/>
                                              </p:stCondLst>
                                            </p:cTn>
                                            <p:tgtEl>
                                              <p:spTgt spid="147"/>
                                            </p:tgtEl>
                                          </p:cBhvr>
                                          <p:to x="100000" y="90000"/>
                                        </p:animScale>
                                        <p:animScale>
                                          <p:cBhvr>
                                            <p:cTn id="130" dur="83" decel="50000">
                                              <p:stCondLst>
                                                <p:cond delay="834"/>
                                              </p:stCondLst>
                                            </p:cTn>
                                            <p:tgtEl>
                                              <p:spTgt spid="147"/>
                                            </p:tgtEl>
                                          </p:cBhvr>
                                          <p:to x="100000" y="100000"/>
                                        </p:animScale>
                                        <p:animScale>
                                          <p:cBhvr>
                                            <p:cTn id="131" dur="13">
                                              <p:stCondLst>
                                                <p:cond delay="904"/>
                                              </p:stCondLst>
                                            </p:cTn>
                                            <p:tgtEl>
                                              <p:spTgt spid="147"/>
                                            </p:tgtEl>
                                          </p:cBhvr>
                                          <p:to x="100000" y="95000"/>
                                        </p:animScale>
                                        <p:animScale>
                                          <p:cBhvr>
                                            <p:cTn id="132" dur="83" decel="50000">
                                              <p:stCondLst>
                                                <p:cond delay="917"/>
                                              </p:stCondLst>
                                            </p:cTn>
                                            <p:tgtEl>
                                              <p:spTgt spid="147"/>
                                            </p:tgtEl>
                                          </p:cBhvr>
                                          <p:to x="100000" y="100000"/>
                                        </p:animScale>
                                      </p:childTnLst>
                                    </p:cTn>
                                  </p:par>
                                  <p:par>
                                    <p:cTn id="133" presetID="26" presetClass="entr" presetSubtype="0" fill="hold" grpId="0" nodeType="withEffect">
                                      <p:stCondLst>
                                        <p:cond delay="500"/>
                                      </p:stCondLst>
                                      <p:childTnLst>
                                        <p:set>
                                          <p:cBhvr>
                                            <p:cTn id="134" dur="1" fill="hold">
                                              <p:stCondLst>
                                                <p:cond delay="0"/>
                                              </p:stCondLst>
                                            </p:cTn>
                                            <p:tgtEl>
                                              <p:spTgt spid="148"/>
                                            </p:tgtEl>
                                            <p:attrNameLst>
                                              <p:attrName>style.visibility</p:attrName>
                                            </p:attrNameLst>
                                          </p:cBhvr>
                                          <p:to>
                                            <p:strVal val="visible"/>
                                          </p:to>
                                        </p:set>
                                        <p:animEffect transition="in" filter="wipe(down)">
                                          <p:cBhvr>
                                            <p:cTn id="135" dur="290">
                                              <p:stCondLst>
                                                <p:cond delay="0"/>
                                              </p:stCondLst>
                                            </p:cTn>
                                            <p:tgtEl>
                                              <p:spTgt spid="148"/>
                                            </p:tgtEl>
                                          </p:cBhvr>
                                        </p:animEffect>
                                        <p:anim calcmode="lin" valueType="num">
                                          <p:cBhvr>
                                            <p:cTn id="136" dur="911" tmFilter="0,0; 0.14,0.36; 0.43,0.73; 0.71,0.91; 1.0,1.0">
                                              <p:stCondLst>
                                                <p:cond delay="0"/>
                                              </p:stCondLst>
                                            </p:cTn>
                                            <p:tgtEl>
                                              <p:spTgt spid="148"/>
                                            </p:tgtEl>
                                            <p:attrNameLst>
                                              <p:attrName>ppt_x</p:attrName>
                                            </p:attrNameLst>
                                          </p:cBhvr>
                                          <p:tavLst>
                                            <p:tav tm="0">
                                              <p:val>
                                                <p:strVal val="#ppt_x-0.25"/>
                                              </p:val>
                                            </p:tav>
                                            <p:tav tm="100000">
                                              <p:val>
                                                <p:strVal val="#ppt_x"/>
                                              </p:val>
                                            </p:tav>
                                          </p:tavLst>
                                        </p:anim>
                                        <p:anim calcmode="lin" valueType="num">
                                          <p:cBhvr>
                                            <p:cTn id="137" dur="332" tmFilter="0.0,0.0; 0.25,0.07; 0.50,0.2; 0.75,0.467; 1.0,1.0">
                                              <p:stCondLst>
                                                <p:cond delay="0"/>
                                              </p:stCondLst>
                                            </p:cTn>
                                            <p:tgtEl>
                                              <p:spTgt spid="148"/>
                                            </p:tgtEl>
                                            <p:attrNameLst>
                                              <p:attrName>ppt_y</p:attrName>
                                            </p:attrNameLst>
                                          </p:cBhvr>
                                          <p:tavLst>
                                            <p:tav tm="0" fmla="#ppt_y-sin(pi*$)/3">
                                              <p:val>
                                                <p:fltVal val="0.5"/>
                                              </p:val>
                                            </p:tav>
                                            <p:tav tm="100000">
                                              <p:val>
                                                <p:fltVal val="1"/>
                                              </p:val>
                                            </p:tav>
                                          </p:tavLst>
                                        </p:anim>
                                        <p:anim calcmode="lin" valueType="num">
                                          <p:cBhvr>
                                            <p:cTn id="138" dur="332" tmFilter="0, 0; 0.125,0.2665; 0.25,0.4; 0.375,0.465; 0.5,0.5;  0.625,0.535; 0.75,0.6; 0.875,0.7335; 1,1">
                                              <p:stCondLst>
                                                <p:cond delay="332"/>
                                              </p:stCondLst>
                                            </p:cTn>
                                            <p:tgtEl>
                                              <p:spTgt spid="148"/>
                                            </p:tgtEl>
                                            <p:attrNameLst>
                                              <p:attrName>ppt_y</p:attrName>
                                            </p:attrNameLst>
                                          </p:cBhvr>
                                          <p:tavLst>
                                            <p:tav tm="0" fmla="#ppt_y-sin(pi*$)/9">
                                              <p:val>
                                                <p:fltVal val="0"/>
                                              </p:val>
                                            </p:tav>
                                            <p:tav tm="100000">
                                              <p:val>
                                                <p:fltVal val="1"/>
                                              </p:val>
                                            </p:tav>
                                          </p:tavLst>
                                        </p:anim>
                                        <p:anim calcmode="lin" valueType="num">
                                          <p:cBhvr>
                                            <p:cTn id="139" dur="166" tmFilter="0, 0; 0.125,0.2665; 0.25,0.4; 0.375,0.465; 0.5,0.5;  0.625,0.535; 0.75,0.6; 0.875,0.7335; 1,1">
                                              <p:stCondLst>
                                                <p:cond delay="662"/>
                                              </p:stCondLst>
                                            </p:cTn>
                                            <p:tgtEl>
                                              <p:spTgt spid="148"/>
                                            </p:tgtEl>
                                            <p:attrNameLst>
                                              <p:attrName>ppt_y</p:attrName>
                                            </p:attrNameLst>
                                          </p:cBhvr>
                                          <p:tavLst>
                                            <p:tav tm="0" fmla="#ppt_y-sin(pi*$)/27">
                                              <p:val>
                                                <p:fltVal val="0"/>
                                              </p:val>
                                            </p:tav>
                                            <p:tav tm="100000">
                                              <p:val>
                                                <p:fltVal val="1"/>
                                              </p:val>
                                            </p:tav>
                                          </p:tavLst>
                                        </p:anim>
                                        <p:anim calcmode="lin" valueType="num">
                                          <p:cBhvr>
                                            <p:cTn id="140" dur="82" tmFilter="0, 0; 0.125,0.2665; 0.25,0.4; 0.375,0.465; 0.5,0.5;  0.625,0.535; 0.75,0.6; 0.875,0.7335; 1,1">
                                              <p:stCondLst>
                                                <p:cond delay="828"/>
                                              </p:stCondLst>
                                            </p:cTn>
                                            <p:tgtEl>
                                              <p:spTgt spid="148"/>
                                            </p:tgtEl>
                                            <p:attrNameLst>
                                              <p:attrName>ppt_y</p:attrName>
                                            </p:attrNameLst>
                                          </p:cBhvr>
                                          <p:tavLst>
                                            <p:tav tm="0" fmla="#ppt_y-sin(pi*$)/81">
                                              <p:val>
                                                <p:fltVal val="0"/>
                                              </p:val>
                                            </p:tav>
                                            <p:tav tm="100000">
                                              <p:val>
                                                <p:fltVal val="1"/>
                                              </p:val>
                                            </p:tav>
                                          </p:tavLst>
                                        </p:anim>
                                        <p:animScale>
                                          <p:cBhvr>
                                            <p:cTn id="141" dur="13">
                                              <p:stCondLst>
                                                <p:cond delay="325"/>
                                              </p:stCondLst>
                                            </p:cTn>
                                            <p:tgtEl>
                                              <p:spTgt spid="148"/>
                                            </p:tgtEl>
                                          </p:cBhvr>
                                          <p:to x="100000" y="60000"/>
                                        </p:animScale>
                                        <p:animScale>
                                          <p:cBhvr>
                                            <p:cTn id="142" dur="83" decel="50000">
                                              <p:stCondLst>
                                                <p:cond delay="338"/>
                                              </p:stCondLst>
                                            </p:cTn>
                                            <p:tgtEl>
                                              <p:spTgt spid="148"/>
                                            </p:tgtEl>
                                          </p:cBhvr>
                                          <p:to x="100000" y="100000"/>
                                        </p:animScale>
                                        <p:animScale>
                                          <p:cBhvr>
                                            <p:cTn id="143" dur="13">
                                              <p:stCondLst>
                                                <p:cond delay="656"/>
                                              </p:stCondLst>
                                            </p:cTn>
                                            <p:tgtEl>
                                              <p:spTgt spid="148"/>
                                            </p:tgtEl>
                                          </p:cBhvr>
                                          <p:to x="100000" y="80000"/>
                                        </p:animScale>
                                        <p:animScale>
                                          <p:cBhvr>
                                            <p:cTn id="144" dur="83" decel="50000">
                                              <p:stCondLst>
                                                <p:cond delay="669"/>
                                              </p:stCondLst>
                                            </p:cTn>
                                            <p:tgtEl>
                                              <p:spTgt spid="148"/>
                                            </p:tgtEl>
                                          </p:cBhvr>
                                          <p:to x="100000" y="100000"/>
                                        </p:animScale>
                                        <p:animScale>
                                          <p:cBhvr>
                                            <p:cTn id="145" dur="13">
                                              <p:stCondLst>
                                                <p:cond delay="821"/>
                                              </p:stCondLst>
                                            </p:cTn>
                                            <p:tgtEl>
                                              <p:spTgt spid="148"/>
                                            </p:tgtEl>
                                          </p:cBhvr>
                                          <p:to x="100000" y="90000"/>
                                        </p:animScale>
                                        <p:animScale>
                                          <p:cBhvr>
                                            <p:cTn id="146" dur="83" decel="50000">
                                              <p:stCondLst>
                                                <p:cond delay="834"/>
                                              </p:stCondLst>
                                            </p:cTn>
                                            <p:tgtEl>
                                              <p:spTgt spid="148"/>
                                            </p:tgtEl>
                                          </p:cBhvr>
                                          <p:to x="100000" y="100000"/>
                                        </p:animScale>
                                        <p:animScale>
                                          <p:cBhvr>
                                            <p:cTn id="147" dur="13">
                                              <p:stCondLst>
                                                <p:cond delay="904"/>
                                              </p:stCondLst>
                                            </p:cTn>
                                            <p:tgtEl>
                                              <p:spTgt spid="148"/>
                                            </p:tgtEl>
                                          </p:cBhvr>
                                          <p:to x="100000" y="95000"/>
                                        </p:animScale>
                                        <p:animScale>
                                          <p:cBhvr>
                                            <p:cTn id="148" dur="83" decel="50000">
                                              <p:stCondLst>
                                                <p:cond delay="917"/>
                                              </p:stCondLst>
                                            </p:cTn>
                                            <p:tgtEl>
                                              <p:spTgt spid="148"/>
                                            </p:tgtEl>
                                          </p:cBhvr>
                                          <p:to x="100000" y="100000"/>
                                        </p:animScale>
                                      </p:childTnLst>
                                    </p:cTn>
                                  </p:par>
                                </p:childTnLst>
                              </p:cTn>
                            </p:par>
                            <p:par>
                              <p:cTn id="149" fill="hold">
                                <p:stCondLst>
                                  <p:cond delay="4500"/>
                                </p:stCondLst>
                                <p:childTnLst>
                                  <p:par>
                                    <p:cTn id="150" presetID="22" presetClass="entr" presetSubtype="1" fill="hold" grpId="0" nodeType="afterEffect">
                                      <p:stCondLst>
                                        <p:cond delay="0"/>
                                      </p:stCondLst>
                                      <p:childTnLst>
                                        <p:set>
                                          <p:cBhvr>
                                            <p:cTn id="151" dur="1" fill="hold">
                                              <p:stCondLst>
                                                <p:cond delay="0"/>
                                              </p:stCondLst>
                                            </p:cTn>
                                            <p:tgtEl>
                                              <p:spTgt spid="142"/>
                                            </p:tgtEl>
                                            <p:attrNameLst>
                                              <p:attrName>style.visibility</p:attrName>
                                            </p:attrNameLst>
                                          </p:cBhvr>
                                          <p:to>
                                            <p:strVal val="visible"/>
                                          </p:to>
                                        </p:set>
                                        <p:animEffect transition="in" filter="wipe(up)">
                                          <p:cBhvr>
                                            <p:cTn id="152" dur="100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22" grpId="0" animBg="1"/>
          <p:bldP spid="123" grpId="0" animBg="1"/>
          <p:bldP spid="124" grpId="0" animBg="1"/>
          <p:bldP spid="125" grpId="0" animBg="1"/>
          <p:bldP spid="126" grpId="0" animBg="1"/>
          <p:bldP spid="142" grpId="0"/>
          <p:bldP spid="143" grpId="0"/>
          <p:bldP spid="144" grpId="0"/>
          <p:bldP spid="145" grpId="0"/>
          <p:bldP spid="146" grpId="0"/>
          <p:bldP spid="147" grpId="0"/>
          <p:bldP spid="148" grpId="0"/>
          <p:bldP spid="149" grpId="0"/>
        </p:bld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网络营销方案</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INTERNET MAKETING</a:t>
            </a:r>
            <a:endParaRPr lang="zh-CN" altLang="en-US" sz="1600" dirty="0">
              <a:solidFill>
                <a:srgbClr val="C00000"/>
              </a:solidFill>
              <a:latin typeface="微软雅黑" pitchFamily="34" charset="-122"/>
              <a:ea typeface="微软雅黑" pitchFamily="34" charset="-122"/>
            </a:endParaRPr>
          </a:p>
        </p:txBody>
      </p:sp>
      <p:grpSp>
        <p:nvGrpSpPr>
          <p:cNvPr id="34" name="原创设计师QQ598969553           _3"/>
          <p:cNvGrpSpPr/>
          <p:nvPr/>
        </p:nvGrpSpPr>
        <p:grpSpPr>
          <a:xfrm>
            <a:off x="2286378" y="2738460"/>
            <a:ext cx="2417762" cy="2273300"/>
            <a:chOff x="2125014" y="2603990"/>
            <a:chExt cx="2417762" cy="2273300"/>
          </a:xfrm>
        </p:grpSpPr>
        <p:sp>
          <p:nvSpPr>
            <p:cNvPr id="10" name="Freeform 7"/>
            <p:cNvSpPr>
              <a:spLocks/>
            </p:cNvSpPr>
            <p:nvPr/>
          </p:nvSpPr>
          <p:spPr bwMode="auto">
            <a:xfrm>
              <a:off x="2125014" y="2603990"/>
              <a:ext cx="2417762" cy="2273300"/>
            </a:xfrm>
            <a:custGeom>
              <a:avLst/>
              <a:gdLst>
                <a:gd name="T0" fmla="*/ 188 w 215"/>
                <a:gd name="T1" fmla="*/ 67 h 202"/>
                <a:gd name="T2" fmla="*/ 200 w 215"/>
                <a:gd name="T3" fmla="*/ 54 h 202"/>
                <a:gd name="T4" fmla="*/ 208 w 215"/>
                <a:gd name="T5" fmla="*/ 49 h 202"/>
                <a:gd name="T6" fmla="*/ 215 w 215"/>
                <a:gd name="T7" fmla="*/ 52 h 202"/>
                <a:gd name="T8" fmla="*/ 188 w 215"/>
                <a:gd name="T9" fmla="*/ 25 h 202"/>
                <a:gd name="T10" fmla="*/ 191 w 215"/>
                <a:gd name="T11" fmla="*/ 32 h 202"/>
                <a:gd name="T12" fmla="*/ 185 w 215"/>
                <a:gd name="T13" fmla="*/ 43 h 202"/>
                <a:gd name="T14" fmla="*/ 173 w 215"/>
                <a:gd name="T15" fmla="*/ 56 h 202"/>
                <a:gd name="T16" fmla="*/ 168 w 215"/>
                <a:gd name="T17" fmla="*/ 57 h 202"/>
                <a:gd name="T18" fmla="*/ 163 w 215"/>
                <a:gd name="T19" fmla="*/ 56 h 202"/>
                <a:gd name="T20" fmla="*/ 111 w 215"/>
                <a:gd name="T21" fmla="*/ 6 h 202"/>
                <a:gd name="T22" fmla="*/ 87 w 215"/>
                <a:gd name="T23" fmla="*/ 7 h 202"/>
                <a:gd name="T24" fmla="*/ 6 w 215"/>
                <a:gd name="T25" fmla="*/ 91 h 202"/>
                <a:gd name="T26" fmla="*/ 7 w 215"/>
                <a:gd name="T27" fmla="*/ 115 h 202"/>
                <a:gd name="T28" fmla="*/ 91 w 215"/>
                <a:gd name="T29" fmla="*/ 196 h 202"/>
                <a:gd name="T30" fmla="*/ 115 w 215"/>
                <a:gd name="T31" fmla="*/ 195 h 202"/>
                <a:gd name="T32" fmla="*/ 196 w 215"/>
                <a:gd name="T33" fmla="*/ 111 h 202"/>
                <a:gd name="T34" fmla="*/ 195 w 215"/>
                <a:gd name="T35" fmla="*/ 87 h 202"/>
                <a:gd name="T36" fmla="*/ 186 w 215"/>
                <a:gd name="T37" fmla="*/ 78 h 202"/>
                <a:gd name="T38" fmla="*/ 185 w 215"/>
                <a:gd name="T39" fmla="*/ 74 h 202"/>
                <a:gd name="T40" fmla="*/ 188 w 215"/>
                <a:gd name="T41" fmla="*/ 67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5" h="202">
                  <a:moveTo>
                    <a:pt x="188" y="67"/>
                  </a:moveTo>
                  <a:cubicBezTo>
                    <a:pt x="200" y="54"/>
                    <a:pt x="200" y="54"/>
                    <a:pt x="200" y="54"/>
                  </a:cubicBezTo>
                  <a:cubicBezTo>
                    <a:pt x="201" y="53"/>
                    <a:pt x="206" y="49"/>
                    <a:pt x="208" y="49"/>
                  </a:cubicBezTo>
                  <a:cubicBezTo>
                    <a:pt x="211" y="49"/>
                    <a:pt x="214" y="50"/>
                    <a:pt x="215" y="52"/>
                  </a:cubicBezTo>
                  <a:cubicBezTo>
                    <a:pt x="188" y="25"/>
                    <a:pt x="188" y="25"/>
                    <a:pt x="188" y="25"/>
                  </a:cubicBezTo>
                  <a:cubicBezTo>
                    <a:pt x="190" y="27"/>
                    <a:pt x="191" y="30"/>
                    <a:pt x="191" y="32"/>
                  </a:cubicBezTo>
                  <a:cubicBezTo>
                    <a:pt x="192" y="35"/>
                    <a:pt x="187" y="41"/>
                    <a:pt x="185" y="43"/>
                  </a:cubicBezTo>
                  <a:cubicBezTo>
                    <a:pt x="173" y="56"/>
                    <a:pt x="173" y="56"/>
                    <a:pt x="173" y="56"/>
                  </a:cubicBezTo>
                  <a:cubicBezTo>
                    <a:pt x="172" y="57"/>
                    <a:pt x="170" y="57"/>
                    <a:pt x="168" y="57"/>
                  </a:cubicBezTo>
                  <a:cubicBezTo>
                    <a:pt x="166" y="57"/>
                    <a:pt x="164" y="57"/>
                    <a:pt x="163" y="56"/>
                  </a:cubicBezTo>
                  <a:cubicBezTo>
                    <a:pt x="111" y="6"/>
                    <a:pt x="111" y="6"/>
                    <a:pt x="111" y="6"/>
                  </a:cubicBezTo>
                  <a:cubicBezTo>
                    <a:pt x="104" y="0"/>
                    <a:pt x="93" y="0"/>
                    <a:pt x="87" y="7"/>
                  </a:cubicBezTo>
                  <a:cubicBezTo>
                    <a:pt x="6" y="91"/>
                    <a:pt x="6" y="91"/>
                    <a:pt x="6" y="91"/>
                  </a:cubicBezTo>
                  <a:cubicBezTo>
                    <a:pt x="0" y="98"/>
                    <a:pt x="0" y="109"/>
                    <a:pt x="7" y="115"/>
                  </a:cubicBezTo>
                  <a:cubicBezTo>
                    <a:pt x="91" y="196"/>
                    <a:pt x="91" y="196"/>
                    <a:pt x="91" y="196"/>
                  </a:cubicBezTo>
                  <a:cubicBezTo>
                    <a:pt x="98" y="202"/>
                    <a:pt x="109" y="202"/>
                    <a:pt x="115" y="195"/>
                  </a:cubicBezTo>
                  <a:cubicBezTo>
                    <a:pt x="196" y="111"/>
                    <a:pt x="196" y="111"/>
                    <a:pt x="196" y="111"/>
                  </a:cubicBezTo>
                  <a:cubicBezTo>
                    <a:pt x="202" y="104"/>
                    <a:pt x="202" y="93"/>
                    <a:pt x="195" y="87"/>
                  </a:cubicBezTo>
                  <a:cubicBezTo>
                    <a:pt x="186" y="78"/>
                    <a:pt x="186" y="78"/>
                    <a:pt x="186" y="78"/>
                  </a:cubicBezTo>
                  <a:cubicBezTo>
                    <a:pt x="185" y="77"/>
                    <a:pt x="185" y="75"/>
                    <a:pt x="185" y="74"/>
                  </a:cubicBezTo>
                  <a:cubicBezTo>
                    <a:pt x="185" y="71"/>
                    <a:pt x="186" y="68"/>
                    <a:pt x="188" y="67"/>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pic>
          <p:nvPicPr>
            <p:cNvPr id="11" name="图片 10"/>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2250788" y="2787641"/>
              <a:ext cx="2064787" cy="1990431"/>
            </a:xfrm>
            <a:prstGeom prst="rect">
              <a:avLst/>
            </a:prstGeom>
          </p:spPr>
        </p:pic>
        <p:grpSp>
          <p:nvGrpSpPr>
            <p:cNvPr id="24" name="组合 23"/>
            <p:cNvGrpSpPr/>
            <p:nvPr/>
          </p:nvGrpSpPr>
          <p:grpSpPr>
            <a:xfrm>
              <a:off x="2895903" y="3437427"/>
              <a:ext cx="753080" cy="671900"/>
              <a:chOff x="3376613" y="2879725"/>
              <a:chExt cx="558800" cy="460375"/>
            </a:xfrm>
            <a:solidFill>
              <a:schemeClr val="tx1"/>
            </a:solidFill>
          </p:grpSpPr>
          <p:sp>
            <p:nvSpPr>
              <p:cNvPr id="25" name="Freeform 10"/>
              <p:cNvSpPr>
                <a:spLocks noEditPoints="1"/>
              </p:cNvSpPr>
              <p:nvPr/>
            </p:nvSpPr>
            <p:spPr bwMode="auto">
              <a:xfrm>
                <a:off x="3376613" y="2879725"/>
                <a:ext cx="396875" cy="361950"/>
              </a:xfrm>
              <a:custGeom>
                <a:avLst/>
                <a:gdLst>
                  <a:gd name="T0" fmla="*/ 568 w 580"/>
                  <a:gd name="T1" fmla="*/ 207 h 528"/>
                  <a:gd name="T2" fmla="*/ 580 w 580"/>
                  <a:gd name="T3" fmla="*/ 207 h 528"/>
                  <a:gd name="T4" fmla="*/ 292 w 580"/>
                  <a:gd name="T5" fmla="*/ 0 h 528"/>
                  <a:gd name="T6" fmla="*/ 0 w 580"/>
                  <a:gd name="T7" fmla="*/ 244 h 528"/>
                  <a:gd name="T8" fmla="*/ 114 w 580"/>
                  <a:gd name="T9" fmla="*/ 438 h 528"/>
                  <a:gd name="T10" fmla="*/ 117 w 580"/>
                  <a:gd name="T11" fmla="*/ 440 h 528"/>
                  <a:gd name="T12" fmla="*/ 89 w 580"/>
                  <a:gd name="T13" fmla="*/ 528 h 528"/>
                  <a:gd name="T14" fmla="*/ 194 w 580"/>
                  <a:gd name="T15" fmla="*/ 475 h 528"/>
                  <a:gd name="T16" fmla="*/ 199 w 580"/>
                  <a:gd name="T17" fmla="*/ 476 h 528"/>
                  <a:gd name="T18" fmla="*/ 292 w 580"/>
                  <a:gd name="T19" fmla="*/ 488 h 528"/>
                  <a:gd name="T20" fmla="*/ 311 w 580"/>
                  <a:gd name="T21" fmla="*/ 488 h 528"/>
                  <a:gd name="T22" fmla="*/ 302 w 580"/>
                  <a:gd name="T23" fmla="*/ 430 h 528"/>
                  <a:gd name="T24" fmla="*/ 568 w 580"/>
                  <a:gd name="T25" fmla="*/ 207 h 528"/>
                  <a:gd name="T26" fmla="*/ 393 w 580"/>
                  <a:gd name="T27" fmla="*/ 121 h 528"/>
                  <a:gd name="T28" fmla="*/ 393 w 580"/>
                  <a:gd name="T29" fmla="*/ 121 h 528"/>
                  <a:gd name="T30" fmla="*/ 434 w 580"/>
                  <a:gd name="T31" fmla="*/ 160 h 528"/>
                  <a:gd name="T32" fmla="*/ 393 w 580"/>
                  <a:gd name="T33" fmla="*/ 200 h 528"/>
                  <a:gd name="T34" fmla="*/ 352 w 580"/>
                  <a:gd name="T35" fmla="*/ 160 h 528"/>
                  <a:gd name="T36" fmla="*/ 393 w 580"/>
                  <a:gd name="T37" fmla="*/ 121 h 528"/>
                  <a:gd name="T38" fmla="*/ 190 w 580"/>
                  <a:gd name="T39" fmla="*/ 200 h 528"/>
                  <a:gd name="T40" fmla="*/ 190 w 580"/>
                  <a:gd name="T41" fmla="*/ 200 h 528"/>
                  <a:gd name="T42" fmla="*/ 149 w 580"/>
                  <a:gd name="T43" fmla="*/ 160 h 528"/>
                  <a:gd name="T44" fmla="*/ 190 w 580"/>
                  <a:gd name="T45" fmla="*/ 121 h 528"/>
                  <a:gd name="T46" fmla="*/ 231 w 580"/>
                  <a:gd name="T47" fmla="*/ 160 h 528"/>
                  <a:gd name="T48" fmla="*/ 190 w 580"/>
                  <a:gd name="T49" fmla="*/ 20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80" h="528">
                    <a:moveTo>
                      <a:pt x="568" y="207"/>
                    </a:moveTo>
                    <a:cubicBezTo>
                      <a:pt x="572" y="207"/>
                      <a:pt x="576" y="207"/>
                      <a:pt x="580" y="207"/>
                    </a:cubicBezTo>
                    <a:cubicBezTo>
                      <a:pt x="559" y="90"/>
                      <a:pt x="438" y="0"/>
                      <a:pt x="292" y="0"/>
                    </a:cubicBezTo>
                    <a:cubicBezTo>
                      <a:pt x="130" y="0"/>
                      <a:pt x="0" y="110"/>
                      <a:pt x="0" y="244"/>
                    </a:cubicBezTo>
                    <a:cubicBezTo>
                      <a:pt x="0" y="323"/>
                      <a:pt x="45" y="394"/>
                      <a:pt x="114" y="438"/>
                    </a:cubicBezTo>
                    <a:cubicBezTo>
                      <a:pt x="115" y="439"/>
                      <a:pt x="117" y="440"/>
                      <a:pt x="117" y="440"/>
                    </a:cubicBezTo>
                    <a:lnTo>
                      <a:pt x="89" y="528"/>
                    </a:lnTo>
                    <a:lnTo>
                      <a:pt x="194" y="475"/>
                    </a:lnTo>
                    <a:cubicBezTo>
                      <a:pt x="194" y="475"/>
                      <a:pt x="198" y="476"/>
                      <a:pt x="199" y="476"/>
                    </a:cubicBezTo>
                    <a:cubicBezTo>
                      <a:pt x="228" y="484"/>
                      <a:pt x="259" y="488"/>
                      <a:pt x="292" y="488"/>
                    </a:cubicBezTo>
                    <a:cubicBezTo>
                      <a:pt x="298" y="488"/>
                      <a:pt x="305" y="488"/>
                      <a:pt x="311" y="488"/>
                    </a:cubicBezTo>
                    <a:cubicBezTo>
                      <a:pt x="305" y="469"/>
                      <a:pt x="302" y="450"/>
                      <a:pt x="302" y="430"/>
                    </a:cubicBezTo>
                    <a:cubicBezTo>
                      <a:pt x="302" y="307"/>
                      <a:pt x="421" y="207"/>
                      <a:pt x="568" y="207"/>
                    </a:cubicBezTo>
                    <a:close/>
                    <a:moveTo>
                      <a:pt x="393" y="121"/>
                    </a:moveTo>
                    <a:lnTo>
                      <a:pt x="393" y="121"/>
                    </a:lnTo>
                    <a:cubicBezTo>
                      <a:pt x="416" y="121"/>
                      <a:pt x="434" y="138"/>
                      <a:pt x="434" y="160"/>
                    </a:cubicBezTo>
                    <a:cubicBezTo>
                      <a:pt x="434" y="182"/>
                      <a:pt x="416" y="200"/>
                      <a:pt x="393" y="200"/>
                    </a:cubicBezTo>
                    <a:cubicBezTo>
                      <a:pt x="370" y="200"/>
                      <a:pt x="352" y="182"/>
                      <a:pt x="352" y="160"/>
                    </a:cubicBezTo>
                    <a:cubicBezTo>
                      <a:pt x="352" y="138"/>
                      <a:pt x="370" y="121"/>
                      <a:pt x="393" y="121"/>
                    </a:cubicBezTo>
                    <a:close/>
                    <a:moveTo>
                      <a:pt x="190" y="200"/>
                    </a:moveTo>
                    <a:lnTo>
                      <a:pt x="190" y="200"/>
                    </a:lnTo>
                    <a:cubicBezTo>
                      <a:pt x="167" y="200"/>
                      <a:pt x="149" y="182"/>
                      <a:pt x="149" y="160"/>
                    </a:cubicBezTo>
                    <a:cubicBezTo>
                      <a:pt x="149" y="138"/>
                      <a:pt x="167" y="121"/>
                      <a:pt x="190" y="121"/>
                    </a:cubicBezTo>
                    <a:cubicBezTo>
                      <a:pt x="213" y="121"/>
                      <a:pt x="231" y="138"/>
                      <a:pt x="231" y="160"/>
                    </a:cubicBezTo>
                    <a:cubicBezTo>
                      <a:pt x="231" y="182"/>
                      <a:pt x="213" y="200"/>
                      <a:pt x="190" y="20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1"/>
              <p:cNvSpPr>
                <a:spLocks noEditPoints="1"/>
              </p:cNvSpPr>
              <p:nvPr/>
            </p:nvSpPr>
            <p:spPr bwMode="auto">
              <a:xfrm>
                <a:off x="3598863" y="3033713"/>
                <a:ext cx="336550" cy="306387"/>
              </a:xfrm>
              <a:custGeom>
                <a:avLst/>
                <a:gdLst>
                  <a:gd name="T0" fmla="*/ 0 w 493"/>
                  <a:gd name="T1" fmla="*/ 206 h 446"/>
                  <a:gd name="T2" fmla="*/ 247 w 493"/>
                  <a:gd name="T3" fmla="*/ 412 h 446"/>
                  <a:gd name="T4" fmla="*/ 325 w 493"/>
                  <a:gd name="T5" fmla="*/ 402 h 446"/>
                  <a:gd name="T6" fmla="*/ 329 w 493"/>
                  <a:gd name="T7" fmla="*/ 401 h 446"/>
                  <a:gd name="T8" fmla="*/ 418 w 493"/>
                  <a:gd name="T9" fmla="*/ 446 h 446"/>
                  <a:gd name="T10" fmla="*/ 394 w 493"/>
                  <a:gd name="T11" fmla="*/ 371 h 446"/>
                  <a:gd name="T12" fmla="*/ 397 w 493"/>
                  <a:gd name="T13" fmla="*/ 370 h 446"/>
                  <a:gd name="T14" fmla="*/ 493 w 493"/>
                  <a:gd name="T15" fmla="*/ 206 h 446"/>
                  <a:gd name="T16" fmla="*/ 247 w 493"/>
                  <a:gd name="T17" fmla="*/ 0 h 446"/>
                  <a:gd name="T18" fmla="*/ 0 w 493"/>
                  <a:gd name="T19" fmla="*/ 206 h 446"/>
                  <a:gd name="T20" fmla="*/ 298 w 493"/>
                  <a:gd name="T21" fmla="*/ 135 h 446"/>
                  <a:gd name="T22" fmla="*/ 298 w 493"/>
                  <a:gd name="T23" fmla="*/ 135 h 446"/>
                  <a:gd name="T24" fmla="*/ 333 w 493"/>
                  <a:gd name="T25" fmla="*/ 102 h 446"/>
                  <a:gd name="T26" fmla="*/ 367 w 493"/>
                  <a:gd name="T27" fmla="*/ 135 h 446"/>
                  <a:gd name="T28" fmla="*/ 333 w 493"/>
                  <a:gd name="T29" fmla="*/ 169 h 446"/>
                  <a:gd name="T30" fmla="*/ 298 w 493"/>
                  <a:gd name="T31" fmla="*/ 135 h 446"/>
                  <a:gd name="T32" fmla="*/ 127 w 493"/>
                  <a:gd name="T33" fmla="*/ 135 h 446"/>
                  <a:gd name="T34" fmla="*/ 127 w 493"/>
                  <a:gd name="T35" fmla="*/ 135 h 446"/>
                  <a:gd name="T36" fmla="*/ 161 w 493"/>
                  <a:gd name="T37" fmla="*/ 102 h 446"/>
                  <a:gd name="T38" fmla="*/ 196 w 493"/>
                  <a:gd name="T39" fmla="*/ 135 h 446"/>
                  <a:gd name="T40" fmla="*/ 161 w 493"/>
                  <a:gd name="T41" fmla="*/ 169 h 446"/>
                  <a:gd name="T42" fmla="*/ 127 w 493"/>
                  <a:gd name="T43" fmla="*/ 135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93" h="446">
                    <a:moveTo>
                      <a:pt x="0" y="206"/>
                    </a:moveTo>
                    <a:cubicBezTo>
                      <a:pt x="0" y="320"/>
                      <a:pt x="111" y="412"/>
                      <a:pt x="247" y="412"/>
                    </a:cubicBezTo>
                    <a:cubicBezTo>
                      <a:pt x="274" y="412"/>
                      <a:pt x="300" y="409"/>
                      <a:pt x="325" y="402"/>
                    </a:cubicBezTo>
                    <a:cubicBezTo>
                      <a:pt x="326" y="401"/>
                      <a:pt x="329" y="401"/>
                      <a:pt x="329" y="401"/>
                    </a:cubicBezTo>
                    <a:lnTo>
                      <a:pt x="418" y="446"/>
                    </a:lnTo>
                    <a:lnTo>
                      <a:pt x="394" y="371"/>
                    </a:lnTo>
                    <a:cubicBezTo>
                      <a:pt x="394" y="371"/>
                      <a:pt x="396" y="370"/>
                      <a:pt x="397" y="370"/>
                    </a:cubicBezTo>
                    <a:cubicBezTo>
                      <a:pt x="455" y="332"/>
                      <a:pt x="493" y="273"/>
                      <a:pt x="493" y="206"/>
                    </a:cubicBezTo>
                    <a:cubicBezTo>
                      <a:pt x="493" y="92"/>
                      <a:pt x="383" y="0"/>
                      <a:pt x="247" y="0"/>
                    </a:cubicBezTo>
                    <a:cubicBezTo>
                      <a:pt x="111" y="0"/>
                      <a:pt x="0" y="92"/>
                      <a:pt x="0" y="206"/>
                    </a:cubicBezTo>
                    <a:close/>
                    <a:moveTo>
                      <a:pt x="298" y="135"/>
                    </a:moveTo>
                    <a:lnTo>
                      <a:pt x="298" y="135"/>
                    </a:lnTo>
                    <a:cubicBezTo>
                      <a:pt x="298" y="117"/>
                      <a:pt x="314" y="102"/>
                      <a:pt x="333" y="102"/>
                    </a:cubicBezTo>
                    <a:cubicBezTo>
                      <a:pt x="352" y="102"/>
                      <a:pt x="367" y="117"/>
                      <a:pt x="367" y="135"/>
                    </a:cubicBezTo>
                    <a:cubicBezTo>
                      <a:pt x="367" y="154"/>
                      <a:pt x="352" y="169"/>
                      <a:pt x="333" y="169"/>
                    </a:cubicBezTo>
                    <a:cubicBezTo>
                      <a:pt x="314" y="169"/>
                      <a:pt x="298" y="154"/>
                      <a:pt x="298" y="135"/>
                    </a:cubicBezTo>
                    <a:close/>
                    <a:moveTo>
                      <a:pt x="127" y="135"/>
                    </a:moveTo>
                    <a:lnTo>
                      <a:pt x="127" y="135"/>
                    </a:lnTo>
                    <a:cubicBezTo>
                      <a:pt x="127" y="117"/>
                      <a:pt x="142" y="102"/>
                      <a:pt x="161" y="102"/>
                    </a:cubicBezTo>
                    <a:cubicBezTo>
                      <a:pt x="180" y="102"/>
                      <a:pt x="196" y="117"/>
                      <a:pt x="196" y="135"/>
                    </a:cubicBezTo>
                    <a:cubicBezTo>
                      <a:pt x="196" y="154"/>
                      <a:pt x="180" y="169"/>
                      <a:pt x="161" y="169"/>
                    </a:cubicBezTo>
                    <a:cubicBezTo>
                      <a:pt x="142" y="169"/>
                      <a:pt x="127" y="154"/>
                      <a:pt x="127" y="13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5" name="原创设计师QQ598969553           _4"/>
          <p:cNvGrpSpPr/>
          <p:nvPr/>
        </p:nvGrpSpPr>
        <p:grpSpPr>
          <a:xfrm>
            <a:off x="4310440" y="1716110"/>
            <a:ext cx="2271712" cy="2451100"/>
            <a:chOff x="4149076" y="1581640"/>
            <a:chExt cx="2271712" cy="2451100"/>
          </a:xfrm>
        </p:grpSpPr>
        <p:sp>
          <p:nvSpPr>
            <p:cNvPr id="8" name="Freeform 8"/>
            <p:cNvSpPr>
              <a:spLocks/>
            </p:cNvSpPr>
            <p:nvPr/>
          </p:nvSpPr>
          <p:spPr bwMode="auto">
            <a:xfrm>
              <a:off x="4149076" y="1581640"/>
              <a:ext cx="2271712" cy="2451100"/>
            </a:xfrm>
            <a:custGeom>
              <a:avLst/>
              <a:gdLst>
                <a:gd name="T0" fmla="*/ 195 w 202"/>
                <a:gd name="T1" fmla="*/ 87 h 218"/>
                <a:gd name="T2" fmla="*/ 111 w 202"/>
                <a:gd name="T3" fmla="*/ 7 h 218"/>
                <a:gd name="T4" fmla="*/ 87 w 202"/>
                <a:gd name="T5" fmla="*/ 7 h 218"/>
                <a:gd name="T6" fmla="*/ 7 w 202"/>
                <a:gd name="T7" fmla="*/ 91 h 218"/>
                <a:gd name="T8" fmla="*/ 7 w 202"/>
                <a:gd name="T9" fmla="*/ 115 h 218"/>
                <a:gd name="T10" fmla="*/ 91 w 202"/>
                <a:gd name="T11" fmla="*/ 196 h 218"/>
                <a:gd name="T12" fmla="*/ 116 w 202"/>
                <a:gd name="T13" fmla="*/ 195 h 218"/>
                <a:gd name="T14" fmla="*/ 121 w 202"/>
                <a:gd name="T15" fmla="*/ 189 h 218"/>
                <a:gd name="T16" fmla="*/ 127 w 202"/>
                <a:gd name="T17" fmla="*/ 187 h 218"/>
                <a:gd name="T18" fmla="*/ 134 w 202"/>
                <a:gd name="T19" fmla="*/ 190 h 218"/>
                <a:gd name="T20" fmla="*/ 147 w 202"/>
                <a:gd name="T21" fmla="*/ 202 h 218"/>
                <a:gd name="T22" fmla="*/ 152 w 202"/>
                <a:gd name="T23" fmla="*/ 211 h 218"/>
                <a:gd name="T24" fmla="*/ 149 w 202"/>
                <a:gd name="T25" fmla="*/ 218 h 218"/>
                <a:gd name="T26" fmla="*/ 175 w 202"/>
                <a:gd name="T27" fmla="*/ 191 h 218"/>
                <a:gd name="T28" fmla="*/ 168 w 202"/>
                <a:gd name="T29" fmla="*/ 194 h 218"/>
                <a:gd name="T30" fmla="*/ 158 w 202"/>
                <a:gd name="T31" fmla="*/ 188 h 218"/>
                <a:gd name="T32" fmla="*/ 145 w 202"/>
                <a:gd name="T33" fmla="*/ 176 h 218"/>
                <a:gd name="T34" fmla="*/ 143 w 202"/>
                <a:gd name="T35" fmla="*/ 170 h 218"/>
                <a:gd name="T36" fmla="*/ 145 w 202"/>
                <a:gd name="T37" fmla="*/ 164 h 218"/>
                <a:gd name="T38" fmla="*/ 129 w 202"/>
                <a:gd name="T39" fmla="*/ 181 h 218"/>
                <a:gd name="T40" fmla="*/ 196 w 202"/>
                <a:gd name="T41" fmla="*/ 111 h 218"/>
                <a:gd name="T42" fmla="*/ 195 w 202"/>
                <a:gd name="T43" fmla="*/ 8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2" h="218">
                  <a:moveTo>
                    <a:pt x="195" y="87"/>
                  </a:moveTo>
                  <a:cubicBezTo>
                    <a:pt x="111" y="7"/>
                    <a:pt x="111" y="7"/>
                    <a:pt x="111" y="7"/>
                  </a:cubicBezTo>
                  <a:cubicBezTo>
                    <a:pt x="104" y="0"/>
                    <a:pt x="94" y="0"/>
                    <a:pt x="87" y="7"/>
                  </a:cubicBezTo>
                  <a:cubicBezTo>
                    <a:pt x="7" y="91"/>
                    <a:pt x="7" y="91"/>
                    <a:pt x="7" y="91"/>
                  </a:cubicBezTo>
                  <a:cubicBezTo>
                    <a:pt x="0" y="98"/>
                    <a:pt x="0" y="109"/>
                    <a:pt x="7" y="115"/>
                  </a:cubicBezTo>
                  <a:cubicBezTo>
                    <a:pt x="91" y="196"/>
                    <a:pt x="91" y="196"/>
                    <a:pt x="91" y="196"/>
                  </a:cubicBezTo>
                  <a:cubicBezTo>
                    <a:pt x="98" y="202"/>
                    <a:pt x="109" y="202"/>
                    <a:pt x="116" y="195"/>
                  </a:cubicBezTo>
                  <a:cubicBezTo>
                    <a:pt x="121" y="189"/>
                    <a:pt x="121" y="189"/>
                    <a:pt x="121" y="189"/>
                  </a:cubicBezTo>
                  <a:cubicBezTo>
                    <a:pt x="123" y="188"/>
                    <a:pt x="125" y="187"/>
                    <a:pt x="127" y="187"/>
                  </a:cubicBezTo>
                  <a:cubicBezTo>
                    <a:pt x="130" y="187"/>
                    <a:pt x="132" y="188"/>
                    <a:pt x="134" y="190"/>
                  </a:cubicBezTo>
                  <a:cubicBezTo>
                    <a:pt x="147" y="202"/>
                    <a:pt x="147" y="202"/>
                    <a:pt x="147" y="202"/>
                  </a:cubicBezTo>
                  <a:cubicBezTo>
                    <a:pt x="148" y="204"/>
                    <a:pt x="152" y="209"/>
                    <a:pt x="152" y="211"/>
                  </a:cubicBezTo>
                  <a:cubicBezTo>
                    <a:pt x="152" y="213"/>
                    <a:pt x="151" y="216"/>
                    <a:pt x="149" y="218"/>
                  </a:cubicBezTo>
                  <a:cubicBezTo>
                    <a:pt x="175" y="191"/>
                    <a:pt x="175" y="191"/>
                    <a:pt x="175" y="191"/>
                  </a:cubicBezTo>
                  <a:cubicBezTo>
                    <a:pt x="174" y="193"/>
                    <a:pt x="171" y="194"/>
                    <a:pt x="168" y="194"/>
                  </a:cubicBezTo>
                  <a:cubicBezTo>
                    <a:pt x="166" y="194"/>
                    <a:pt x="160" y="190"/>
                    <a:pt x="158" y="188"/>
                  </a:cubicBezTo>
                  <a:cubicBezTo>
                    <a:pt x="145" y="176"/>
                    <a:pt x="145" y="176"/>
                    <a:pt x="145" y="176"/>
                  </a:cubicBezTo>
                  <a:cubicBezTo>
                    <a:pt x="144" y="174"/>
                    <a:pt x="143" y="172"/>
                    <a:pt x="143" y="170"/>
                  </a:cubicBezTo>
                  <a:cubicBezTo>
                    <a:pt x="143" y="168"/>
                    <a:pt x="144" y="166"/>
                    <a:pt x="145" y="164"/>
                  </a:cubicBezTo>
                  <a:cubicBezTo>
                    <a:pt x="129" y="181"/>
                    <a:pt x="129" y="181"/>
                    <a:pt x="129" y="181"/>
                  </a:cubicBezTo>
                  <a:cubicBezTo>
                    <a:pt x="196" y="111"/>
                    <a:pt x="196" y="111"/>
                    <a:pt x="196" y="111"/>
                  </a:cubicBezTo>
                  <a:cubicBezTo>
                    <a:pt x="202" y="104"/>
                    <a:pt x="202" y="93"/>
                    <a:pt x="195" y="87"/>
                  </a:cubicBez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pic>
          <p:nvPicPr>
            <p:cNvPr id="9" name="图片 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4297782" y="1786282"/>
              <a:ext cx="2064787" cy="1990431"/>
            </a:xfrm>
            <a:prstGeom prst="rect">
              <a:avLst/>
            </a:prstGeom>
          </p:spPr>
        </p:pic>
        <p:sp>
          <p:nvSpPr>
            <p:cNvPr id="27" name="Freeform 12"/>
            <p:cNvSpPr>
              <a:spLocks/>
            </p:cNvSpPr>
            <p:nvPr/>
          </p:nvSpPr>
          <p:spPr bwMode="auto">
            <a:xfrm>
              <a:off x="4932066" y="2357601"/>
              <a:ext cx="715699" cy="680013"/>
            </a:xfrm>
            <a:custGeom>
              <a:avLst/>
              <a:gdLst>
                <a:gd name="T0" fmla="*/ 244 w 836"/>
                <a:gd name="T1" fmla="*/ 537 h 795"/>
                <a:gd name="T2" fmla="*/ 510 w 836"/>
                <a:gd name="T3" fmla="*/ 376 h 795"/>
                <a:gd name="T4" fmla="*/ 187 w 836"/>
                <a:gd name="T5" fmla="*/ 332 h 795"/>
                <a:gd name="T6" fmla="*/ 619 w 836"/>
                <a:gd name="T7" fmla="*/ 327 h 795"/>
                <a:gd name="T8" fmla="*/ 619 w 836"/>
                <a:gd name="T9" fmla="*/ 358 h 795"/>
                <a:gd name="T10" fmla="*/ 374 w 836"/>
                <a:gd name="T11" fmla="*/ 533 h 795"/>
                <a:gd name="T12" fmla="*/ 635 w 836"/>
                <a:gd name="T13" fmla="*/ 554 h 795"/>
                <a:gd name="T14" fmla="*/ 627 w 836"/>
                <a:gd name="T15" fmla="*/ 508 h 795"/>
                <a:gd name="T16" fmla="*/ 836 w 836"/>
                <a:gd name="T17" fmla="*/ 304 h 795"/>
                <a:gd name="T18" fmla="*/ 547 w 836"/>
                <a:gd name="T19" fmla="*/ 262 h 795"/>
                <a:gd name="T20" fmla="*/ 418 w 836"/>
                <a:gd name="T21" fmla="*/ 0 h 795"/>
                <a:gd name="T22" fmla="*/ 289 w 836"/>
                <a:gd name="T23" fmla="*/ 262 h 795"/>
                <a:gd name="T24" fmla="*/ 0 w 836"/>
                <a:gd name="T25" fmla="*/ 304 h 795"/>
                <a:gd name="T26" fmla="*/ 209 w 836"/>
                <a:gd name="T27" fmla="*/ 508 h 795"/>
                <a:gd name="T28" fmla="*/ 159 w 836"/>
                <a:gd name="T29" fmla="*/ 795 h 795"/>
                <a:gd name="T30" fmla="*/ 418 w 836"/>
                <a:gd name="T31" fmla="*/ 660 h 795"/>
                <a:gd name="T32" fmla="*/ 676 w 836"/>
                <a:gd name="T33" fmla="*/ 795 h 795"/>
                <a:gd name="T34" fmla="*/ 636 w 836"/>
                <a:gd name="T35" fmla="*/ 559 h 795"/>
                <a:gd name="T36" fmla="*/ 244 w 836"/>
                <a:gd name="T37" fmla="*/ 576 h 795"/>
                <a:gd name="T38" fmla="*/ 244 w 836"/>
                <a:gd name="T39" fmla="*/ 537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6" h="795">
                  <a:moveTo>
                    <a:pt x="244" y="537"/>
                  </a:moveTo>
                  <a:cubicBezTo>
                    <a:pt x="263" y="515"/>
                    <a:pt x="510" y="376"/>
                    <a:pt x="510" y="376"/>
                  </a:cubicBezTo>
                  <a:lnTo>
                    <a:pt x="187" y="332"/>
                  </a:lnTo>
                  <a:lnTo>
                    <a:pt x="619" y="327"/>
                  </a:lnTo>
                  <a:cubicBezTo>
                    <a:pt x="619" y="327"/>
                    <a:pt x="634" y="340"/>
                    <a:pt x="619" y="358"/>
                  </a:cubicBezTo>
                  <a:cubicBezTo>
                    <a:pt x="603" y="376"/>
                    <a:pt x="374" y="533"/>
                    <a:pt x="374" y="533"/>
                  </a:cubicBezTo>
                  <a:lnTo>
                    <a:pt x="635" y="554"/>
                  </a:lnTo>
                  <a:lnTo>
                    <a:pt x="627" y="508"/>
                  </a:lnTo>
                  <a:lnTo>
                    <a:pt x="836" y="304"/>
                  </a:lnTo>
                  <a:lnTo>
                    <a:pt x="547" y="262"/>
                  </a:lnTo>
                  <a:lnTo>
                    <a:pt x="418" y="0"/>
                  </a:lnTo>
                  <a:lnTo>
                    <a:pt x="289" y="262"/>
                  </a:lnTo>
                  <a:lnTo>
                    <a:pt x="0" y="304"/>
                  </a:lnTo>
                  <a:lnTo>
                    <a:pt x="209" y="508"/>
                  </a:lnTo>
                  <a:lnTo>
                    <a:pt x="159" y="795"/>
                  </a:lnTo>
                  <a:lnTo>
                    <a:pt x="418" y="660"/>
                  </a:lnTo>
                  <a:lnTo>
                    <a:pt x="676" y="795"/>
                  </a:lnTo>
                  <a:lnTo>
                    <a:pt x="636" y="559"/>
                  </a:lnTo>
                  <a:lnTo>
                    <a:pt x="244" y="576"/>
                  </a:lnTo>
                  <a:cubicBezTo>
                    <a:pt x="244" y="576"/>
                    <a:pt x="225" y="559"/>
                    <a:pt x="244" y="537"/>
                  </a:cubicBezTo>
                  <a:close/>
                </a:path>
              </a:pathLst>
            </a:custGeom>
            <a:solidFill>
              <a:srgbClr val="C0000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6" name="原创设计师QQ598969553           _5"/>
          <p:cNvGrpSpPr/>
          <p:nvPr/>
        </p:nvGrpSpPr>
        <p:grpSpPr>
          <a:xfrm>
            <a:off x="5491540" y="3571897"/>
            <a:ext cx="2327275" cy="2282825"/>
            <a:chOff x="5330176" y="3437427"/>
            <a:chExt cx="2327275" cy="2282825"/>
          </a:xfrm>
        </p:grpSpPr>
        <p:sp>
          <p:nvSpPr>
            <p:cNvPr id="4" name="Freeform 9"/>
            <p:cNvSpPr>
              <a:spLocks/>
            </p:cNvSpPr>
            <p:nvPr/>
          </p:nvSpPr>
          <p:spPr bwMode="auto">
            <a:xfrm>
              <a:off x="5330176" y="3437427"/>
              <a:ext cx="2327275" cy="2282825"/>
            </a:xfrm>
            <a:custGeom>
              <a:avLst/>
              <a:gdLst>
                <a:gd name="T0" fmla="*/ 177 w 207"/>
                <a:gd name="T1" fmla="*/ 70 h 203"/>
                <a:gd name="T2" fmla="*/ 176 w 207"/>
                <a:gd name="T3" fmla="*/ 66 h 203"/>
                <a:gd name="T4" fmla="*/ 179 w 207"/>
                <a:gd name="T5" fmla="*/ 58 h 203"/>
                <a:gd name="T6" fmla="*/ 191 w 207"/>
                <a:gd name="T7" fmla="*/ 46 h 203"/>
                <a:gd name="T8" fmla="*/ 200 w 207"/>
                <a:gd name="T9" fmla="*/ 41 h 203"/>
                <a:gd name="T10" fmla="*/ 207 w 207"/>
                <a:gd name="T11" fmla="*/ 43 h 203"/>
                <a:gd name="T12" fmla="*/ 180 w 207"/>
                <a:gd name="T13" fmla="*/ 17 h 203"/>
                <a:gd name="T14" fmla="*/ 183 w 207"/>
                <a:gd name="T15" fmla="*/ 24 h 203"/>
                <a:gd name="T16" fmla="*/ 177 w 207"/>
                <a:gd name="T17" fmla="*/ 35 h 203"/>
                <a:gd name="T18" fmla="*/ 165 w 207"/>
                <a:gd name="T19" fmla="*/ 48 h 203"/>
                <a:gd name="T20" fmla="*/ 159 w 207"/>
                <a:gd name="T21" fmla="*/ 49 h 203"/>
                <a:gd name="T22" fmla="*/ 154 w 207"/>
                <a:gd name="T23" fmla="*/ 48 h 203"/>
                <a:gd name="T24" fmla="*/ 111 w 207"/>
                <a:gd name="T25" fmla="*/ 7 h 203"/>
                <a:gd name="T26" fmla="*/ 87 w 207"/>
                <a:gd name="T27" fmla="*/ 7 h 203"/>
                <a:gd name="T28" fmla="*/ 7 w 207"/>
                <a:gd name="T29" fmla="*/ 92 h 203"/>
                <a:gd name="T30" fmla="*/ 7 w 207"/>
                <a:gd name="T31" fmla="*/ 116 h 203"/>
                <a:gd name="T32" fmla="*/ 92 w 207"/>
                <a:gd name="T33" fmla="*/ 196 h 203"/>
                <a:gd name="T34" fmla="*/ 116 w 207"/>
                <a:gd name="T35" fmla="*/ 196 h 203"/>
                <a:gd name="T36" fmla="*/ 196 w 207"/>
                <a:gd name="T37" fmla="*/ 111 h 203"/>
                <a:gd name="T38" fmla="*/ 195 w 207"/>
                <a:gd name="T39" fmla="*/ 87 h 203"/>
                <a:gd name="T40" fmla="*/ 177 w 207"/>
                <a:gd name="T41" fmla="*/ 7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7" h="203">
                  <a:moveTo>
                    <a:pt x="177" y="70"/>
                  </a:moveTo>
                  <a:cubicBezTo>
                    <a:pt x="177" y="69"/>
                    <a:pt x="176" y="67"/>
                    <a:pt x="176" y="66"/>
                  </a:cubicBezTo>
                  <a:cubicBezTo>
                    <a:pt x="176" y="63"/>
                    <a:pt x="177" y="60"/>
                    <a:pt x="179" y="58"/>
                  </a:cubicBezTo>
                  <a:cubicBezTo>
                    <a:pt x="191" y="46"/>
                    <a:pt x="191" y="46"/>
                    <a:pt x="191" y="46"/>
                  </a:cubicBezTo>
                  <a:cubicBezTo>
                    <a:pt x="193" y="45"/>
                    <a:pt x="198" y="41"/>
                    <a:pt x="200" y="41"/>
                  </a:cubicBezTo>
                  <a:cubicBezTo>
                    <a:pt x="203" y="41"/>
                    <a:pt x="205" y="42"/>
                    <a:pt x="207" y="43"/>
                  </a:cubicBezTo>
                  <a:cubicBezTo>
                    <a:pt x="180" y="17"/>
                    <a:pt x="180" y="17"/>
                    <a:pt x="180" y="17"/>
                  </a:cubicBezTo>
                  <a:cubicBezTo>
                    <a:pt x="182" y="19"/>
                    <a:pt x="183" y="21"/>
                    <a:pt x="183" y="24"/>
                  </a:cubicBezTo>
                  <a:cubicBezTo>
                    <a:pt x="183" y="27"/>
                    <a:pt x="179" y="33"/>
                    <a:pt x="177" y="35"/>
                  </a:cubicBezTo>
                  <a:cubicBezTo>
                    <a:pt x="165" y="48"/>
                    <a:pt x="165" y="48"/>
                    <a:pt x="165" y="48"/>
                  </a:cubicBezTo>
                  <a:cubicBezTo>
                    <a:pt x="163" y="49"/>
                    <a:pt x="161" y="49"/>
                    <a:pt x="159" y="49"/>
                  </a:cubicBezTo>
                  <a:cubicBezTo>
                    <a:pt x="157" y="49"/>
                    <a:pt x="155" y="49"/>
                    <a:pt x="154" y="48"/>
                  </a:cubicBezTo>
                  <a:cubicBezTo>
                    <a:pt x="111" y="7"/>
                    <a:pt x="111" y="7"/>
                    <a:pt x="111" y="7"/>
                  </a:cubicBezTo>
                  <a:cubicBezTo>
                    <a:pt x="105" y="0"/>
                    <a:pt x="94" y="1"/>
                    <a:pt x="87" y="7"/>
                  </a:cubicBezTo>
                  <a:cubicBezTo>
                    <a:pt x="7" y="92"/>
                    <a:pt x="7" y="92"/>
                    <a:pt x="7" y="92"/>
                  </a:cubicBezTo>
                  <a:cubicBezTo>
                    <a:pt x="0" y="98"/>
                    <a:pt x="1" y="109"/>
                    <a:pt x="7" y="116"/>
                  </a:cubicBezTo>
                  <a:cubicBezTo>
                    <a:pt x="92" y="196"/>
                    <a:pt x="92" y="196"/>
                    <a:pt x="92" y="196"/>
                  </a:cubicBezTo>
                  <a:cubicBezTo>
                    <a:pt x="98" y="203"/>
                    <a:pt x="109" y="202"/>
                    <a:pt x="116" y="196"/>
                  </a:cubicBezTo>
                  <a:cubicBezTo>
                    <a:pt x="196" y="111"/>
                    <a:pt x="196" y="111"/>
                    <a:pt x="196" y="111"/>
                  </a:cubicBezTo>
                  <a:cubicBezTo>
                    <a:pt x="203" y="105"/>
                    <a:pt x="202" y="94"/>
                    <a:pt x="195" y="87"/>
                  </a:cubicBezTo>
                  <a:lnTo>
                    <a:pt x="177" y="70"/>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pic>
          <p:nvPicPr>
            <p:cNvPr id="5" name="图片 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5486741" y="3650249"/>
              <a:ext cx="2064787" cy="1990431"/>
            </a:xfrm>
            <a:prstGeom prst="rect">
              <a:avLst/>
            </a:prstGeom>
          </p:spPr>
        </p:pic>
        <p:grpSp>
          <p:nvGrpSpPr>
            <p:cNvPr id="28" name="组合 27"/>
            <p:cNvGrpSpPr/>
            <p:nvPr/>
          </p:nvGrpSpPr>
          <p:grpSpPr>
            <a:xfrm>
              <a:off x="6085040" y="4199958"/>
              <a:ext cx="778331" cy="670164"/>
              <a:chOff x="3379788" y="4325938"/>
              <a:chExt cx="525462" cy="452437"/>
            </a:xfrm>
            <a:solidFill>
              <a:srgbClr val="C00000"/>
            </a:solidFill>
          </p:grpSpPr>
          <p:sp>
            <p:nvSpPr>
              <p:cNvPr id="29" name="Freeform 14"/>
              <p:cNvSpPr>
                <a:spLocks noEditPoints="1"/>
              </p:cNvSpPr>
              <p:nvPr/>
            </p:nvSpPr>
            <p:spPr bwMode="auto">
              <a:xfrm>
                <a:off x="3379788" y="4394200"/>
                <a:ext cx="482600" cy="384175"/>
              </a:xfrm>
              <a:custGeom>
                <a:avLst/>
                <a:gdLst>
                  <a:gd name="T0" fmla="*/ 580 w 704"/>
                  <a:gd name="T1" fmla="*/ 236 h 561"/>
                  <a:gd name="T2" fmla="*/ 564 w 704"/>
                  <a:gd name="T3" fmla="*/ 214 h 561"/>
                  <a:gd name="T4" fmla="*/ 558 w 704"/>
                  <a:gd name="T5" fmla="*/ 130 h 561"/>
                  <a:gd name="T6" fmla="*/ 409 w 704"/>
                  <a:gd name="T7" fmla="*/ 136 h 561"/>
                  <a:gd name="T8" fmla="*/ 385 w 704"/>
                  <a:gd name="T9" fmla="*/ 99 h 561"/>
                  <a:gd name="T10" fmla="*/ 264 w 704"/>
                  <a:gd name="T11" fmla="*/ 37 h 561"/>
                  <a:gd name="T12" fmla="*/ 64 w 704"/>
                  <a:gd name="T13" fmla="*/ 203 h 561"/>
                  <a:gd name="T14" fmla="*/ 8 w 704"/>
                  <a:gd name="T15" fmla="*/ 355 h 561"/>
                  <a:gd name="T16" fmla="*/ 301 w 704"/>
                  <a:gd name="T17" fmla="*/ 551 h 561"/>
                  <a:gd name="T18" fmla="*/ 652 w 704"/>
                  <a:gd name="T19" fmla="*/ 396 h 561"/>
                  <a:gd name="T20" fmla="*/ 580 w 704"/>
                  <a:gd name="T21" fmla="*/ 236 h 561"/>
                  <a:gd name="T22" fmla="*/ 310 w 704"/>
                  <a:gd name="T23" fmla="*/ 510 h 561"/>
                  <a:gd name="T24" fmla="*/ 310 w 704"/>
                  <a:gd name="T25" fmla="*/ 510 h 561"/>
                  <a:gd name="T26" fmla="*/ 82 w 704"/>
                  <a:gd name="T27" fmla="*/ 368 h 561"/>
                  <a:gd name="T28" fmla="*/ 310 w 704"/>
                  <a:gd name="T29" fmla="*/ 210 h 561"/>
                  <a:gd name="T30" fmla="*/ 539 w 704"/>
                  <a:gd name="T31" fmla="*/ 340 h 561"/>
                  <a:gd name="T32" fmla="*/ 310 w 704"/>
                  <a:gd name="T33" fmla="*/ 510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04" h="561">
                    <a:moveTo>
                      <a:pt x="580" y="236"/>
                    </a:moveTo>
                    <a:cubicBezTo>
                      <a:pt x="550" y="230"/>
                      <a:pt x="564" y="214"/>
                      <a:pt x="564" y="214"/>
                    </a:cubicBezTo>
                    <a:cubicBezTo>
                      <a:pt x="564" y="214"/>
                      <a:pt x="594" y="165"/>
                      <a:pt x="558" y="130"/>
                    </a:cubicBezTo>
                    <a:cubicBezTo>
                      <a:pt x="515" y="86"/>
                      <a:pt x="409" y="136"/>
                      <a:pt x="409" y="136"/>
                    </a:cubicBezTo>
                    <a:cubicBezTo>
                      <a:pt x="368" y="148"/>
                      <a:pt x="379" y="130"/>
                      <a:pt x="385" y="99"/>
                    </a:cubicBezTo>
                    <a:cubicBezTo>
                      <a:pt x="385" y="62"/>
                      <a:pt x="372" y="0"/>
                      <a:pt x="264" y="37"/>
                    </a:cubicBezTo>
                    <a:cubicBezTo>
                      <a:pt x="157" y="74"/>
                      <a:pt x="64" y="203"/>
                      <a:pt x="64" y="203"/>
                    </a:cubicBezTo>
                    <a:cubicBezTo>
                      <a:pt x="0" y="289"/>
                      <a:pt x="8" y="355"/>
                      <a:pt x="8" y="355"/>
                    </a:cubicBezTo>
                    <a:cubicBezTo>
                      <a:pt x="24" y="501"/>
                      <a:pt x="180" y="542"/>
                      <a:pt x="301" y="551"/>
                    </a:cubicBezTo>
                    <a:cubicBezTo>
                      <a:pt x="428" y="561"/>
                      <a:pt x="600" y="507"/>
                      <a:pt x="652" y="396"/>
                    </a:cubicBezTo>
                    <a:cubicBezTo>
                      <a:pt x="704" y="286"/>
                      <a:pt x="610" y="242"/>
                      <a:pt x="580" y="236"/>
                    </a:cubicBezTo>
                    <a:close/>
                    <a:moveTo>
                      <a:pt x="310" y="510"/>
                    </a:moveTo>
                    <a:lnTo>
                      <a:pt x="310" y="510"/>
                    </a:lnTo>
                    <a:cubicBezTo>
                      <a:pt x="184" y="516"/>
                      <a:pt x="82" y="452"/>
                      <a:pt x="82" y="368"/>
                    </a:cubicBezTo>
                    <a:cubicBezTo>
                      <a:pt x="82" y="283"/>
                      <a:pt x="184" y="216"/>
                      <a:pt x="310" y="210"/>
                    </a:cubicBezTo>
                    <a:cubicBezTo>
                      <a:pt x="437" y="204"/>
                      <a:pt x="539" y="256"/>
                      <a:pt x="539" y="340"/>
                    </a:cubicBezTo>
                    <a:cubicBezTo>
                      <a:pt x="539" y="425"/>
                      <a:pt x="437" y="504"/>
                      <a:pt x="310" y="510"/>
                    </a:cubicBez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5"/>
              <p:cNvSpPr>
                <a:spLocks noEditPoints="1"/>
              </p:cNvSpPr>
              <p:nvPr/>
            </p:nvSpPr>
            <p:spPr bwMode="auto">
              <a:xfrm>
                <a:off x="3487738" y="4565650"/>
                <a:ext cx="190500" cy="169862"/>
              </a:xfrm>
              <a:custGeom>
                <a:avLst/>
                <a:gdLst>
                  <a:gd name="T0" fmla="*/ 127 w 277"/>
                  <a:gd name="T1" fmla="*/ 15 h 246"/>
                  <a:gd name="T2" fmla="*/ 15 w 277"/>
                  <a:gd name="T3" fmla="*/ 148 h 246"/>
                  <a:gd name="T4" fmla="*/ 49 w 277"/>
                  <a:gd name="T5" fmla="*/ 205 h 246"/>
                  <a:gd name="T6" fmla="*/ 239 w 277"/>
                  <a:gd name="T7" fmla="*/ 171 h 246"/>
                  <a:gd name="T8" fmla="*/ 127 w 277"/>
                  <a:gd name="T9" fmla="*/ 15 h 246"/>
                  <a:gd name="T10" fmla="*/ 95 w 277"/>
                  <a:gd name="T11" fmla="*/ 182 h 246"/>
                  <a:gd name="T12" fmla="*/ 95 w 277"/>
                  <a:gd name="T13" fmla="*/ 182 h 246"/>
                  <a:gd name="T14" fmla="*/ 52 w 277"/>
                  <a:gd name="T15" fmla="*/ 151 h 246"/>
                  <a:gd name="T16" fmla="*/ 93 w 277"/>
                  <a:gd name="T17" fmla="*/ 108 h 246"/>
                  <a:gd name="T18" fmla="*/ 138 w 277"/>
                  <a:gd name="T19" fmla="*/ 141 h 246"/>
                  <a:gd name="T20" fmla="*/ 95 w 277"/>
                  <a:gd name="T21" fmla="*/ 182 h 246"/>
                  <a:gd name="T22" fmla="*/ 170 w 277"/>
                  <a:gd name="T23" fmla="*/ 118 h 246"/>
                  <a:gd name="T24" fmla="*/ 170 w 277"/>
                  <a:gd name="T25" fmla="*/ 118 h 246"/>
                  <a:gd name="T26" fmla="*/ 148 w 277"/>
                  <a:gd name="T27" fmla="*/ 116 h 246"/>
                  <a:gd name="T28" fmla="*/ 153 w 277"/>
                  <a:gd name="T29" fmla="*/ 92 h 246"/>
                  <a:gd name="T30" fmla="*/ 177 w 277"/>
                  <a:gd name="T31" fmla="*/ 94 h 246"/>
                  <a:gd name="T32" fmla="*/ 170 w 277"/>
                  <a:gd name="T33" fmla="*/ 118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7" h="246">
                    <a:moveTo>
                      <a:pt x="127" y="15"/>
                    </a:moveTo>
                    <a:cubicBezTo>
                      <a:pt x="0" y="29"/>
                      <a:pt x="15" y="148"/>
                      <a:pt x="15" y="148"/>
                    </a:cubicBezTo>
                    <a:cubicBezTo>
                      <a:pt x="15" y="148"/>
                      <a:pt x="13" y="186"/>
                      <a:pt x="49" y="205"/>
                    </a:cubicBezTo>
                    <a:cubicBezTo>
                      <a:pt x="123" y="246"/>
                      <a:pt x="200" y="221"/>
                      <a:pt x="239" y="171"/>
                    </a:cubicBezTo>
                    <a:cubicBezTo>
                      <a:pt x="277" y="121"/>
                      <a:pt x="255" y="0"/>
                      <a:pt x="127" y="15"/>
                    </a:cubicBezTo>
                    <a:close/>
                    <a:moveTo>
                      <a:pt x="95" y="182"/>
                    </a:moveTo>
                    <a:lnTo>
                      <a:pt x="95" y="182"/>
                    </a:lnTo>
                    <a:cubicBezTo>
                      <a:pt x="71" y="184"/>
                      <a:pt x="52" y="171"/>
                      <a:pt x="52" y="151"/>
                    </a:cubicBezTo>
                    <a:cubicBezTo>
                      <a:pt x="52" y="131"/>
                      <a:pt x="69" y="110"/>
                      <a:pt x="93" y="108"/>
                    </a:cubicBezTo>
                    <a:cubicBezTo>
                      <a:pt x="120" y="105"/>
                      <a:pt x="138" y="121"/>
                      <a:pt x="138" y="141"/>
                    </a:cubicBezTo>
                    <a:cubicBezTo>
                      <a:pt x="138" y="161"/>
                      <a:pt x="119" y="179"/>
                      <a:pt x="95" y="182"/>
                    </a:cubicBezTo>
                    <a:close/>
                    <a:moveTo>
                      <a:pt x="170" y="118"/>
                    </a:moveTo>
                    <a:lnTo>
                      <a:pt x="170" y="118"/>
                    </a:lnTo>
                    <a:cubicBezTo>
                      <a:pt x="162" y="124"/>
                      <a:pt x="152" y="123"/>
                      <a:pt x="148" y="116"/>
                    </a:cubicBezTo>
                    <a:cubicBezTo>
                      <a:pt x="143" y="109"/>
                      <a:pt x="145" y="98"/>
                      <a:pt x="153" y="92"/>
                    </a:cubicBezTo>
                    <a:cubicBezTo>
                      <a:pt x="163" y="85"/>
                      <a:pt x="173" y="87"/>
                      <a:pt x="177" y="94"/>
                    </a:cubicBezTo>
                    <a:cubicBezTo>
                      <a:pt x="181" y="101"/>
                      <a:pt x="178" y="112"/>
                      <a:pt x="170" y="118"/>
                    </a:cubicBez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6"/>
              <p:cNvSpPr>
                <a:spLocks/>
              </p:cNvSpPr>
              <p:nvPr/>
            </p:nvSpPr>
            <p:spPr bwMode="auto">
              <a:xfrm>
                <a:off x="3727450" y="4325938"/>
                <a:ext cx="177800" cy="200025"/>
              </a:xfrm>
              <a:custGeom>
                <a:avLst/>
                <a:gdLst>
                  <a:gd name="T0" fmla="*/ 256 w 259"/>
                  <a:gd name="T1" fmla="*/ 269 h 293"/>
                  <a:gd name="T2" fmla="*/ 257 w 259"/>
                  <a:gd name="T3" fmla="*/ 262 h 293"/>
                  <a:gd name="T4" fmla="*/ 259 w 259"/>
                  <a:gd name="T5" fmla="*/ 228 h 293"/>
                  <a:gd name="T6" fmla="*/ 32 w 259"/>
                  <a:gd name="T7" fmla="*/ 0 h 293"/>
                  <a:gd name="T8" fmla="*/ 0 w 259"/>
                  <a:gd name="T9" fmla="*/ 31 h 293"/>
                  <a:gd name="T10" fmla="*/ 32 w 259"/>
                  <a:gd name="T11" fmla="*/ 63 h 293"/>
                  <a:gd name="T12" fmla="*/ 196 w 259"/>
                  <a:gd name="T13" fmla="*/ 228 h 293"/>
                  <a:gd name="T14" fmla="*/ 194 w 259"/>
                  <a:gd name="T15" fmla="*/ 258 h 293"/>
                  <a:gd name="T16" fmla="*/ 194 w 259"/>
                  <a:gd name="T17" fmla="*/ 258 h 293"/>
                  <a:gd name="T18" fmla="*/ 194 w 259"/>
                  <a:gd name="T19" fmla="*/ 261 h 293"/>
                  <a:gd name="T20" fmla="*/ 225 w 259"/>
                  <a:gd name="T21" fmla="*/ 293 h 293"/>
                  <a:gd name="T22" fmla="*/ 256 w 259"/>
                  <a:gd name="T23" fmla="*/ 269 h 293"/>
                  <a:gd name="T24" fmla="*/ 256 w 259"/>
                  <a:gd name="T25" fmla="*/ 269 h 293"/>
                  <a:gd name="T26" fmla="*/ 256 w 259"/>
                  <a:gd name="T27" fmla="*/ 26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93">
                    <a:moveTo>
                      <a:pt x="256" y="269"/>
                    </a:moveTo>
                    <a:cubicBezTo>
                      <a:pt x="256" y="267"/>
                      <a:pt x="257" y="264"/>
                      <a:pt x="257" y="262"/>
                    </a:cubicBezTo>
                    <a:cubicBezTo>
                      <a:pt x="258" y="250"/>
                      <a:pt x="259" y="239"/>
                      <a:pt x="259" y="228"/>
                    </a:cubicBezTo>
                    <a:cubicBezTo>
                      <a:pt x="259" y="102"/>
                      <a:pt x="157" y="0"/>
                      <a:pt x="32" y="0"/>
                    </a:cubicBezTo>
                    <a:cubicBezTo>
                      <a:pt x="14" y="0"/>
                      <a:pt x="0" y="14"/>
                      <a:pt x="0" y="31"/>
                    </a:cubicBezTo>
                    <a:cubicBezTo>
                      <a:pt x="0" y="49"/>
                      <a:pt x="14" y="63"/>
                      <a:pt x="32" y="63"/>
                    </a:cubicBezTo>
                    <a:cubicBezTo>
                      <a:pt x="123" y="63"/>
                      <a:pt x="196" y="137"/>
                      <a:pt x="196" y="228"/>
                    </a:cubicBezTo>
                    <a:cubicBezTo>
                      <a:pt x="196" y="238"/>
                      <a:pt x="196" y="248"/>
                      <a:pt x="194" y="258"/>
                    </a:cubicBezTo>
                    <a:lnTo>
                      <a:pt x="194" y="258"/>
                    </a:lnTo>
                    <a:cubicBezTo>
                      <a:pt x="194" y="259"/>
                      <a:pt x="194" y="260"/>
                      <a:pt x="194" y="261"/>
                    </a:cubicBezTo>
                    <a:cubicBezTo>
                      <a:pt x="194" y="279"/>
                      <a:pt x="208" y="293"/>
                      <a:pt x="225" y="293"/>
                    </a:cubicBezTo>
                    <a:cubicBezTo>
                      <a:pt x="240" y="293"/>
                      <a:pt x="252" y="283"/>
                      <a:pt x="256" y="269"/>
                    </a:cubicBezTo>
                    <a:lnTo>
                      <a:pt x="256" y="269"/>
                    </a:lnTo>
                    <a:cubicBezTo>
                      <a:pt x="256" y="269"/>
                      <a:pt x="256" y="269"/>
                      <a:pt x="256" y="269"/>
                    </a:cubicBez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7"/>
              <p:cNvSpPr>
                <a:spLocks/>
              </p:cNvSpPr>
              <p:nvPr/>
            </p:nvSpPr>
            <p:spPr bwMode="auto">
              <a:xfrm>
                <a:off x="3732213" y="4395788"/>
                <a:ext cx="103187" cy="112712"/>
              </a:xfrm>
              <a:custGeom>
                <a:avLst/>
                <a:gdLst>
                  <a:gd name="T0" fmla="*/ 151 w 152"/>
                  <a:gd name="T1" fmla="*/ 137 h 164"/>
                  <a:gd name="T2" fmla="*/ 152 w 152"/>
                  <a:gd name="T3" fmla="*/ 126 h 164"/>
                  <a:gd name="T4" fmla="*/ 26 w 152"/>
                  <a:gd name="T5" fmla="*/ 0 h 164"/>
                  <a:gd name="T6" fmla="*/ 0 w 152"/>
                  <a:gd name="T7" fmla="*/ 26 h 164"/>
                  <a:gd name="T8" fmla="*/ 26 w 152"/>
                  <a:gd name="T9" fmla="*/ 52 h 164"/>
                  <a:gd name="T10" fmla="*/ 99 w 152"/>
                  <a:gd name="T11" fmla="*/ 126 h 164"/>
                  <a:gd name="T12" fmla="*/ 99 w 152"/>
                  <a:gd name="T13" fmla="*/ 135 h 164"/>
                  <a:gd name="T14" fmla="*/ 99 w 152"/>
                  <a:gd name="T15" fmla="*/ 135 h 164"/>
                  <a:gd name="T16" fmla="*/ 99 w 152"/>
                  <a:gd name="T17" fmla="*/ 138 h 164"/>
                  <a:gd name="T18" fmla="*/ 125 w 152"/>
                  <a:gd name="T19" fmla="*/ 164 h 164"/>
                  <a:gd name="T20" fmla="*/ 151 w 152"/>
                  <a:gd name="T21" fmla="*/ 142 h 164"/>
                  <a:gd name="T22" fmla="*/ 151 w 152"/>
                  <a:gd name="T23" fmla="*/ 142 h 164"/>
                  <a:gd name="T24" fmla="*/ 151 w 152"/>
                  <a:gd name="T25" fmla="*/ 140 h 164"/>
                  <a:gd name="T26" fmla="*/ 151 w 152"/>
                  <a:gd name="T27" fmla="*/ 138 h 164"/>
                  <a:gd name="T28" fmla="*/ 151 w 152"/>
                  <a:gd name="T29" fmla="*/ 13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2" h="164">
                    <a:moveTo>
                      <a:pt x="151" y="137"/>
                    </a:moveTo>
                    <a:cubicBezTo>
                      <a:pt x="152" y="133"/>
                      <a:pt x="152" y="130"/>
                      <a:pt x="152" y="126"/>
                    </a:cubicBezTo>
                    <a:cubicBezTo>
                      <a:pt x="152" y="56"/>
                      <a:pt x="95" y="0"/>
                      <a:pt x="26" y="0"/>
                    </a:cubicBezTo>
                    <a:cubicBezTo>
                      <a:pt x="11" y="0"/>
                      <a:pt x="0" y="11"/>
                      <a:pt x="0" y="26"/>
                    </a:cubicBezTo>
                    <a:cubicBezTo>
                      <a:pt x="0" y="40"/>
                      <a:pt x="11" y="52"/>
                      <a:pt x="26" y="52"/>
                    </a:cubicBezTo>
                    <a:cubicBezTo>
                      <a:pt x="66" y="52"/>
                      <a:pt x="99" y="85"/>
                      <a:pt x="99" y="126"/>
                    </a:cubicBezTo>
                    <a:cubicBezTo>
                      <a:pt x="99" y="129"/>
                      <a:pt x="99" y="132"/>
                      <a:pt x="99" y="135"/>
                    </a:cubicBezTo>
                    <a:lnTo>
                      <a:pt x="99" y="135"/>
                    </a:lnTo>
                    <a:cubicBezTo>
                      <a:pt x="99" y="136"/>
                      <a:pt x="99" y="137"/>
                      <a:pt x="99" y="138"/>
                    </a:cubicBezTo>
                    <a:cubicBezTo>
                      <a:pt x="99" y="153"/>
                      <a:pt x="111" y="164"/>
                      <a:pt x="125" y="164"/>
                    </a:cubicBezTo>
                    <a:cubicBezTo>
                      <a:pt x="138" y="164"/>
                      <a:pt x="149" y="154"/>
                      <a:pt x="151" y="142"/>
                    </a:cubicBezTo>
                    <a:lnTo>
                      <a:pt x="151" y="142"/>
                    </a:lnTo>
                    <a:cubicBezTo>
                      <a:pt x="151" y="141"/>
                      <a:pt x="151" y="140"/>
                      <a:pt x="151" y="140"/>
                    </a:cubicBezTo>
                    <a:cubicBezTo>
                      <a:pt x="151" y="139"/>
                      <a:pt x="151" y="139"/>
                      <a:pt x="151" y="138"/>
                    </a:cubicBezTo>
                    <a:cubicBezTo>
                      <a:pt x="151" y="138"/>
                      <a:pt x="151" y="138"/>
                      <a:pt x="151" y="137"/>
                    </a:cubicBez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7" name="原创设计师QQ598969553           _6"/>
          <p:cNvGrpSpPr/>
          <p:nvPr/>
        </p:nvGrpSpPr>
        <p:grpSpPr>
          <a:xfrm>
            <a:off x="7402890" y="2446360"/>
            <a:ext cx="2282825" cy="2273300"/>
            <a:chOff x="7241526" y="2311890"/>
            <a:chExt cx="2282825" cy="2273300"/>
          </a:xfrm>
        </p:grpSpPr>
        <p:sp>
          <p:nvSpPr>
            <p:cNvPr id="6" name="Freeform 10"/>
            <p:cNvSpPr>
              <a:spLocks/>
            </p:cNvSpPr>
            <p:nvPr/>
          </p:nvSpPr>
          <p:spPr bwMode="auto">
            <a:xfrm>
              <a:off x="7241526" y="2311890"/>
              <a:ext cx="2282825" cy="2273300"/>
            </a:xfrm>
            <a:custGeom>
              <a:avLst/>
              <a:gdLst>
                <a:gd name="T0" fmla="*/ 116 w 203"/>
                <a:gd name="T1" fmla="*/ 195 h 202"/>
                <a:gd name="T2" fmla="*/ 92 w 203"/>
                <a:gd name="T3" fmla="*/ 196 h 202"/>
                <a:gd name="T4" fmla="*/ 8 w 203"/>
                <a:gd name="T5" fmla="*/ 115 h 202"/>
                <a:gd name="T6" fmla="*/ 7 w 203"/>
                <a:gd name="T7" fmla="*/ 91 h 202"/>
                <a:gd name="T8" fmla="*/ 87 w 203"/>
                <a:gd name="T9" fmla="*/ 7 h 202"/>
                <a:gd name="T10" fmla="*/ 111 w 203"/>
                <a:gd name="T11" fmla="*/ 6 h 202"/>
                <a:gd name="T12" fmla="*/ 196 w 203"/>
                <a:gd name="T13" fmla="*/ 87 h 202"/>
                <a:gd name="T14" fmla="*/ 196 w 203"/>
                <a:gd name="T15" fmla="*/ 111 h 202"/>
                <a:gd name="T16" fmla="*/ 116 w 203"/>
                <a:gd name="T17" fmla="*/ 19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2">
                  <a:moveTo>
                    <a:pt x="116" y="195"/>
                  </a:moveTo>
                  <a:cubicBezTo>
                    <a:pt x="109" y="202"/>
                    <a:pt x="98" y="202"/>
                    <a:pt x="92" y="196"/>
                  </a:cubicBezTo>
                  <a:cubicBezTo>
                    <a:pt x="8" y="115"/>
                    <a:pt x="8" y="115"/>
                    <a:pt x="8" y="115"/>
                  </a:cubicBezTo>
                  <a:cubicBezTo>
                    <a:pt x="1" y="109"/>
                    <a:pt x="0" y="98"/>
                    <a:pt x="7" y="91"/>
                  </a:cubicBezTo>
                  <a:cubicBezTo>
                    <a:pt x="87" y="7"/>
                    <a:pt x="87" y="7"/>
                    <a:pt x="87" y="7"/>
                  </a:cubicBezTo>
                  <a:cubicBezTo>
                    <a:pt x="94" y="0"/>
                    <a:pt x="105" y="0"/>
                    <a:pt x="111" y="6"/>
                  </a:cubicBezTo>
                  <a:cubicBezTo>
                    <a:pt x="196" y="87"/>
                    <a:pt x="196" y="87"/>
                    <a:pt x="196" y="87"/>
                  </a:cubicBezTo>
                  <a:cubicBezTo>
                    <a:pt x="202" y="93"/>
                    <a:pt x="203" y="104"/>
                    <a:pt x="196" y="111"/>
                  </a:cubicBezTo>
                  <a:lnTo>
                    <a:pt x="116" y="195"/>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pic>
          <p:nvPicPr>
            <p:cNvPr id="7" name="图片 6"/>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7391837" y="2505556"/>
              <a:ext cx="2064787" cy="1990431"/>
            </a:xfrm>
            <a:prstGeom prst="rect">
              <a:avLst/>
            </a:prstGeom>
          </p:spPr>
        </p:pic>
        <p:sp>
          <p:nvSpPr>
            <p:cNvPr id="33" name="Freeform 18"/>
            <p:cNvSpPr>
              <a:spLocks noEditPoints="1"/>
            </p:cNvSpPr>
            <p:nvPr/>
          </p:nvSpPr>
          <p:spPr bwMode="auto">
            <a:xfrm>
              <a:off x="8045680" y="3143607"/>
              <a:ext cx="681462" cy="597033"/>
            </a:xfrm>
            <a:custGeom>
              <a:avLst/>
              <a:gdLst>
                <a:gd name="T0" fmla="*/ 417 w 785"/>
                <a:gd name="T1" fmla="*/ 0 h 690"/>
                <a:gd name="T2" fmla="*/ 417 w 785"/>
                <a:gd name="T3" fmla="*/ 593 h 690"/>
                <a:gd name="T4" fmla="*/ 646 w 785"/>
                <a:gd name="T5" fmla="*/ 690 h 690"/>
                <a:gd name="T6" fmla="*/ 626 w 785"/>
                <a:gd name="T7" fmla="*/ 540 h 690"/>
                <a:gd name="T8" fmla="*/ 30 w 785"/>
                <a:gd name="T9" fmla="*/ 315 h 690"/>
                <a:gd name="T10" fmla="*/ 0 w 785"/>
                <a:gd name="T11" fmla="*/ 396 h 690"/>
                <a:gd name="T12" fmla="*/ 122 w 785"/>
                <a:gd name="T13" fmla="*/ 600 h 690"/>
                <a:gd name="T14" fmla="*/ 214 w 785"/>
                <a:gd name="T15" fmla="*/ 613 h 690"/>
                <a:gd name="T16" fmla="*/ 355 w 785"/>
                <a:gd name="T17" fmla="*/ 609 h 690"/>
                <a:gd name="T18" fmla="*/ 189 w 785"/>
                <a:gd name="T19" fmla="*/ 400 h 690"/>
                <a:gd name="T20" fmla="*/ 257 w 785"/>
                <a:gd name="T21" fmla="*/ 219 h 690"/>
                <a:gd name="T22" fmla="*/ 310 w 785"/>
                <a:gd name="T23" fmla="*/ 241 h 690"/>
                <a:gd name="T24" fmla="*/ 311 w 785"/>
                <a:gd name="T25" fmla="*/ 287 h 690"/>
                <a:gd name="T26" fmla="*/ 317 w 785"/>
                <a:gd name="T27" fmla="*/ 320 h 690"/>
                <a:gd name="T28" fmla="*/ 320 w 785"/>
                <a:gd name="T29" fmla="*/ 371 h 690"/>
                <a:gd name="T30" fmla="*/ 287 w 785"/>
                <a:gd name="T31" fmla="*/ 397 h 690"/>
                <a:gd name="T32" fmla="*/ 189 w 785"/>
                <a:gd name="T33" fmla="*/ 400 h 690"/>
                <a:gd name="T34" fmla="*/ 252 w 785"/>
                <a:gd name="T35" fmla="*/ 295 h 690"/>
                <a:gd name="T36" fmla="*/ 289 w 785"/>
                <a:gd name="T37" fmla="*/ 284 h 690"/>
                <a:gd name="T38" fmla="*/ 289 w 785"/>
                <a:gd name="T39" fmla="*/ 252 h 690"/>
                <a:gd name="T40" fmla="*/ 249 w 785"/>
                <a:gd name="T41" fmla="*/ 240 h 690"/>
                <a:gd name="T42" fmla="*/ 213 w 785"/>
                <a:gd name="T43" fmla="*/ 295 h 690"/>
                <a:gd name="T44" fmla="*/ 258 w 785"/>
                <a:gd name="T45" fmla="*/ 379 h 690"/>
                <a:gd name="T46" fmla="*/ 288 w 785"/>
                <a:gd name="T47" fmla="*/ 373 h 690"/>
                <a:gd name="T48" fmla="*/ 301 w 785"/>
                <a:gd name="T49" fmla="*/ 348 h 690"/>
                <a:gd name="T50" fmla="*/ 281 w 785"/>
                <a:gd name="T51" fmla="*/ 320 h 690"/>
                <a:gd name="T52" fmla="*/ 213 w 785"/>
                <a:gd name="T53" fmla="*/ 317 h 690"/>
                <a:gd name="T54" fmla="*/ 372 w 785"/>
                <a:gd name="T55" fmla="*/ 400 h 690"/>
                <a:gd name="T56" fmla="*/ 440 w 785"/>
                <a:gd name="T57" fmla="*/ 219 h 690"/>
                <a:gd name="T58" fmla="*/ 493 w 785"/>
                <a:gd name="T59" fmla="*/ 241 h 690"/>
                <a:gd name="T60" fmla="*/ 494 w 785"/>
                <a:gd name="T61" fmla="*/ 287 h 690"/>
                <a:gd name="T62" fmla="*/ 500 w 785"/>
                <a:gd name="T63" fmla="*/ 320 h 690"/>
                <a:gd name="T64" fmla="*/ 503 w 785"/>
                <a:gd name="T65" fmla="*/ 371 h 690"/>
                <a:gd name="T66" fmla="*/ 470 w 785"/>
                <a:gd name="T67" fmla="*/ 397 h 690"/>
                <a:gd name="T68" fmla="*/ 372 w 785"/>
                <a:gd name="T69" fmla="*/ 400 h 690"/>
                <a:gd name="T70" fmla="*/ 435 w 785"/>
                <a:gd name="T71" fmla="*/ 295 h 690"/>
                <a:gd name="T72" fmla="*/ 472 w 785"/>
                <a:gd name="T73" fmla="*/ 284 h 690"/>
                <a:gd name="T74" fmla="*/ 472 w 785"/>
                <a:gd name="T75" fmla="*/ 252 h 690"/>
                <a:gd name="T76" fmla="*/ 432 w 785"/>
                <a:gd name="T77" fmla="*/ 240 h 690"/>
                <a:gd name="T78" fmla="*/ 396 w 785"/>
                <a:gd name="T79" fmla="*/ 295 h 690"/>
                <a:gd name="T80" fmla="*/ 441 w 785"/>
                <a:gd name="T81" fmla="*/ 379 h 690"/>
                <a:gd name="T82" fmla="*/ 471 w 785"/>
                <a:gd name="T83" fmla="*/ 373 h 690"/>
                <a:gd name="T84" fmla="*/ 484 w 785"/>
                <a:gd name="T85" fmla="*/ 348 h 690"/>
                <a:gd name="T86" fmla="*/ 464 w 785"/>
                <a:gd name="T87" fmla="*/ 320 h 690"/>
                <a:gd name="T88" fmla="*/ 396 w 785"/>
                <a:gd name="T89" fmla="*/ 317 h 690"/>
                <a:gd name="T90" fmla="*/ 548 w 785"/>
                <a:gd name="T91" fmla="*/ 342 h 690"/>
                <a:gd name="T92" fmla="*/ 578 w 785"/>
                <a:gd name="T93" fmla="*/ 362 h 690"/>
                <a:gd name="T94" fmla="*/ 624 w 785"/>
                <a:gd name="T95" fmla="*/ 382 h 690"/>
                <a:gd name="T96" fmla="*/ 664 w 785"/>
                <a:gd name="T97" fmla="*/ 367 h 690"/>
                <a:gd name="T98" fmla="*/ 664 w 785"/>
                <a:gd name="T99" fmla="*/ 336 h 690"/>
                <a:gd name="T100" fmla="*/ 615 w 785"/>
                <a:gd name="T101" fmla="*/ 317 h 690"/>
                <a:gd name="T102" fmla="*/ 561 w 785"/>
                <a:gd name="T103" fmla="*/ 288 h 690"/>
                <a:gd name="T104" fmla="*/ 562 w 785"/>
                <a:gd name="T105" fmla="*/ 240 h 690"/>
                <a:gd name="T106" fmla="*/ 618 w 785"/>
                <a:gd name="T107" fmla="*/ 216 h 690"/>
                <a:gd name="T108" fmla="*/ 678 w 785"/>
                <a:gd name="T109" fmla="*/ 241 h 690"/>
                <a:gd name="T110" fmla="*/ 664 w 785"/>
                <a:gd name="T111" fmla="*/ 272 h 690"/>
                <a:gd name="T112" fmla="*/ 619 w 785"/>
                <a:gd name="T113" fmla="*/ 237 h 690"/>
                <a:gd name="T114" fmla="*/ 578 w 785"/>
                <a:gd name="T115" fmla="*/ 264 h 690"/>
                <a:gd name="T116" fmla="*/ 621 w 785"/>
                <a:gd name="T117" fmla="*/ 293 h 690"/>
                <a:gd name="T118" fmla="*/ 685 w 785"/>
                <a:gd name="T119" fmla="*/ 323 h 690"/>
                <a:gd name="T120" fmla="*/ 684 w 785"/>
                <a:gd name="T121" fmla="*/ 376 h 690"/>
                <a:gd name="T122" fmla="*/ 625 w 785"/>
                <a:gd name="T123" fmla="*/ 403 h 690"/>
                <a:gd name="T124" fmla="*/ 558 w 785"/>
                <a:gd name="T125" fmla="*/ 375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85" h="690">
                  <a:moveTo>
                    <a:pt x="785" y="297"/>
                  </a:moveTo>
                  <a:cubicBezTo>
                    <a:pt x="785" y="133"/>
                    <a:pt x="620" y="0"/>
                    <a:pt x="417" y="0"/>
                  </a:cubicBezTo>
                  <a:cubicBezTo>
                    <a:pt x="213" y="0"/>
                    <a:pt x="49" y="133"/>
                    <a:pt x="49" y="297"/>
                  </a:cubicBezTo>
                  <a:cubicBezTo>
                    <a:pt x="49" y="460"/>
                    <a:pt x="213" y="593"/>
                    <a:pt x="417" y="593"/>
                  </a:cubicBezTo>
                  <a:cubicBezTo>
                    <a:pt x="436" y="593"/>
                    <a:pt x="455" y="592"/>
                    <a:pt x="473" y="589"/>
                  </a:cubicBezTo>
                  <a:cubicBezTo>
                    <a:pt x="507" y="646"/>
                    <a:pt x="571" y="685"/>
                    <a:pt x="646" y="690"/>
                  </a:cubicBezTo>
                  <a:cubicBezTo>
                    <a:pt x="626" y="664"/>
                    <a:pt x="615" y="632"/>
                    <a:pt x="615" y="598"/>
                  </a:cubicBezTo>
                  <a:cubicBezTo>
                    <a:pt x="615" y="577"/>
                    <a:pt x="619" y="559"/>
                    <a:pt x="626" y="540"/>
                  </a:cubicBezTo>
                  <a:cubicBezTo>
                    <a:pt x="722" y="487"/>
                    <a:pt x="785" y="398"/>
                    <a:pt x="785" y="297"/>
                  </a:cubicBezTo>
                  <a:close/>
                  <a:moveTo>
                    <a:pt x="30" y="315"/>
                  </a:moveTo>
                  <a:cubicBezTo>
                    <a:pt x="30" y="307"/>
                    <a:pt x="31" y="300"/>
                    <a:pt x="32" y="293"/>
                  </a:cubicBezTo>
                  <a:cubicBezTo>
                    <a:pt x="11" y="324"/>
                    <a:pt x="0" y="359"/>
                    <a:pt x="0" y="396"/>
                  </a:cubicBezTo>
                  <a:cubicBezTo>
                    <a:pt x="0" y="473"/>
                    <a:pt x="48" y="541"/>
                    <a:pt x="121" y="581"/>
                  </a:cubicBezTo>
                  <a:cubicBezTo>
                    <a:pt x="122" y="587"/>
                    <a:pt x="122" y="593"/>
                    <a:pt x="122" y="600"/>
                  </a:cubicBezTo>
                  <a:cubicBezTo>
                    <a:pt x="122" y="625"/>
                    <a:pt x="114" y="649"/>
                    <a:pt x="99" y="669"/>
                  </a:cubicBezTo>
                  <a:cubicBezTo>
                    <a:pt x="146" y="666"/>
                    <a:pt x="187" y="645"/>
                    <a:pt x="214" y="613"/>
                  </a:cubicBezTo>
                  <a:cubicBezTo>
                    <a:pt x="234" y="617"/>
                    <a:pt x="255" y="619"/>
                    <a:pt x="276" y="619"/>
                  </a:cubicBezTo>
                  <a:cubicBezTo>
                    <a:pt x="303" y="619"/>
                    <a:pt x="330" y="616"/>
                    <a:pt x="355" y="609"/>
                  </a:cubicBezTo>
                  <a:cubicBezTo>
                    <a:pt x="172" y="592"/>
                    <a:pt x="30" y="467"/>
                    <a:pt x="30" y="315"/>
                  </a:cubicBezTo>
                  <a:close/>
                  <a:moveTo>
                    <a:pt x="189" y="400"/>
                  </a:moveTo>
                  <a:lnTo>
                    <a:pt x="189" y="219"/>
                  </a:lnTo>
                  <a:lnTo>
                    <a:pt x="257" y="219"/>
                  </a:lnTo>
                  <a:cubicBezTo>
                    <a:pt x="271" y="219"/>
                    <a:pt x="282" y="221"/>
                    <a:pt x="290" y="224"/>
                  </a:cubicBezTo>
                  <a:cubicBezTo>
                    <a:pt x="299" y="228"/>
                    <a:pt x="305" y="234"/>
                    <a:pt x="310" y="241"/>
                  </a:cubicBezTo>
                  <a:cubicBezTo>
                    <a:pt x="315" y="249"/>
                    <a:pt x="317" y="257"/>
                    <a:pt x="317" y="265"/>
                  </a:cubicBezTo>
                  <a:cubicBezTo>
                    <a:pt x="317" y="273"/>
                    <a:pt x="315" y="280"/>
                    <a:pt x="311" y="287"/>
                  </a:cubicBezTo>
                  <a:cubicBezTo>
                    <a:pt x="306" y="294"/>
                    <a:pt x="300" y="300"/>
                    <a:pt x="292" y="304"/>
                  </a:cubicBezTo>
                  <a:cubicBezTo>
                    <a:pt x="303" y="307"/>
                    <a:pt x="311" y="312"/>
                    <a:pt x="317" y="320"/>
                  </a:cubicBezTo>
                  <a:cubicBezTo>
                    <a:pt x="323" y="328"/>
                    <a:pt x="326" y="337"/>
                    <a:pt x="326" y="348"/>
                  </a:cubicBezTo>
                  <a:cubicBezTo>
                    <a:pt x="326" y="356"/>
                    <a:pt x="324" y="364"/>
                    <a:pt x="320" y="371"/>
                  </a:cubicBezTo>
                  <a:cubicBezTo>
                    <a:pt x="317" y="379"/>
                    <a:pt x="312" y="384"/>
                    <a:pt x="307" y="388"/>
                  </a:cubicBezTo>
                  <a:cubicBezTo>
                    <a:pt x="302" y="392"/>
                    <a:pt x="295" y="395"/>
                    <a:pt x="287" y="397"/>
                  </a:cubicBezTo>
                  <a:cubicBezTo>
                    <a:pt x="279" y="399"/>
                    <a:pt x="270" y="400"/>
                    <a:pt x="258" y="400"/>
                  </a:cubicBezTo>
                  <a:lnTo>
                    <a:pt x="189" y="400"/>
                  </a:lnTo>
                  <a:close/>
                  <a:moveTo>
                    <a:pt x="213" y="295"/>
                  </a:moveTo>
                  <a:lnTo>
                    <a:pt x="252" y="295"/>
                  </a:lnTo>
                  <a:cubicBezTo>
                    <a:pt x="263" y="295"/>
                    <a:pt x="270" y="294"/>
                    <a:pt x="275" y="293"/>
                  </a:cubicBezTo>
                  <a:cubicBezTo>
                    <a:pt x="281" y="291"/>
                    <a:pt x="286" y="288"/>
                    <a:pt x="289" y="284"/>
                  </a:cubicBezTo>
                  <a:cubicBezTo>
                    <a:pt x="292" y="280"/>
                    <a:pt x="293" y="274"/>
                    <a:pt x="293" y="268"/>
                  </a:cubicBezTo>
                  <a:cubicBezTo>
                    <a:pt x="293" y="262"/>
                    <a:pt x="292" y="257"/>
                    <a:pt x="289" y="252"/>
                  </a:cubicBezTo>
                  <a:cubicBezTo>
                    <a:pt x="286" y="248"/>
                    <a:pt x="282" y="245"/>
                    <a:pt x="277" y="243"/>
                  </a:cubicBezTo>
                  <a:cubicBezTo>
                    <a:pt x="271" y="241"/>
                    <a:pt x="262" y="240"/>
                    <a:pt x="249" y="240"/>
                  </a:cubicBezTo>
                  <a:lnTo>
                    <a:pt x="213" y="240"/>
                  </a:lnTo>
                  <a:lnTo>
                    <a:pt x="213" y="295"/>
                  </a:lnTo>
                  <a:close/>
                  <a:moveTo>
                    <a:pt x="213" y="379"/>
                  </a:moveTo>
                  <a:lnTo>
                    <a:pt x="258" y="379"/>
                  </a:lnTo>
                  <a:cubicBezTo>
                    <a:pt x="266" y="379"/>
                    <a:pt x="271" y="379"/>
                    <a:pt x="274" y="378"/>
                  </a:cubicBezTo>
                  <a:cubicBezTo>
                    <a:pt x="280" y="377"/>
                    <a:pt x="284" y="375"/>
                    <a:pt x="288" y="373"/>
                  </a:cubicBezTo>
                  <a:cubicBezTo>
                    <a:pt x="292" y="371"/>
                    <a:pt x="295" y="367"/>
                    <a:pt x="297" y="363"/>
                  </a:cubicBezTo>
                  <a:cubicBezTo>
                    <a:pt x="300" y="359"/>
                    <a:pt x="301" y="353"/>
                    <a:pt x="301" y="348"/>
                  </a:cubicBezTo>
                  <a:cubicBezTo>
                    <a:pt x="301" y="341"/>
                    <a:pt x="299" y="335"/>
                    <a:pt x="296" y="330"/>
                  </a:cubicBezTo>
                  <a:cubicBezTo>
                    <a:pt x="292" y="325"/>
                    <a:pt x="287" y="322"/>
                    <a:pt x="281" y="320"/>
                  </a:cubicBezTo>
                  <a:cubicBezTo>
                    <a:pt x="275" y="318"/>
                    <a:pt x="266" y="317"/>
                    <a:pt x="255" y="317"/>
                  </a:cubicBezTo>
                  <a:lnTo>
                    <a:pt x="213" y="317"/>
                  </a:lnTo>
                  <a:lnTo>
                    <a:pt x="213" y="379"/>
                  </a:lnTo>
                  <a:close/>
                  <a:moveTo>
                    <a:pt x="372" y="400"/>
                  </a:moveTo>
                  <a:lnTo>
                    <a:pt x="372" y="219"/>
                  </a:lnTo>
                  <a:lnTo>
                    <a:pt x="440" y="219"/>
                  </a:lnTo>
                  <a:cubicBezTo>
                    <a:pt x="454" y="219"/>
                    <a:pt x="465" y="221"/>
                    <a:pt x="473" y="224"/>
                  </a:cubicBezTo>
                  <a:cubicBezTo>
                    <a:pt x="482" y="228"/>
                    <a:pt x="488" y="234"/>
                    <a:pt x="493" y="241"/>
                  </a:cubicBezTo>
                  <a:cubicBezTo>
                    <a:pt x="498" y="249"/>
                    <a:pt x="500" y="257"/>
                    <a:pt x="500" y="265"/>
                  </a:cubicBezTo>
                  <a:cubicBezTo>
                    <a:pt x="500" y="273"/>
                    <a:pt x="498" y="280"/>
                    <a:pt x="494" y="287"/>
                  </a:cubicBezTo>
                  <a:cubicBezTo>
                    <a:pt x="489" y="294"/>
                    <a:pt x="483" y="300"/>
                    <a:pt x="475" y="304"/>
                  </a:cubicBezTo>
                  <a:cubicBezTo>
                    <a:pt x="486" y="307"/>
                    <a:pt x="494" y="312"/>
                    <a:pt x="500" y="320"/>
                  </a:cubicBezTo>
                  <a:cubicBezTo>
                    <a:pt x="506" y="328"/>
                    <a:pt x="509" y="337"/>
                    <a:pt x="509" y="348"/>
                  </a:cubicBezTo>
                  <a:cubicBezTo>
                    <a:pt x="509" y="356"/>
                    <a:pt x="507" y="364"/>
                    <a:pt x="503" y="371"/>
                  </a:cubicBezTo>
                  <a:cubicBezTo>
                    <a:pt x="500" y="379"/>
                    <a:pt x="495" y="384"/>
                    <a:pt x="490" y="388"/>
                  </a:cubicBezTo>
                  <a:cubicBezTo>
                    <a:pt x="485" y="392"/>
                    <a:pt x="478" y="395"/>
                    <a:pt x="470" y="397"/>
                  </a:cubicBezTo>
                  <a:cubicBezTo>
                    <a:pt x="462" y="399"/>
                    <a:pt x="453" y="400"/>
                    <a:pt x="441" y="400"/>
                  </a:cubicBezTo>
                  <a:lnTo>
                    <a:pt x="372" y="400"/>
                  </a:lnTo>
                  <a:close/>
                  <a:moveTo>
                    <a:pt x="396" y="295"/>
                  </a:moveTo>
                  <a:lnTo>
                    <a:pt x="435" y="295"/>
                  </a:lnTo>
                  <a:cubicBezTo>
                    <a:pt x="446" y="295"/>
                    <a:pt x="453" y="294"/>
                    <a:pt x="458" y="293"/>
                  </a:cubicBezTo>
                  <a:cubicBezTo>
                    <a:pt x="464" y="291"/>
                    <a:pt x="469" y="288"/>
                    <a:pt x="472" y="284"/>
                  </a:cubicBezTo>
                  <a:cubicBezTo>
                    <a:pt x="475" y="280"/>
                    <a:pt x="476" y="274"/>
                    <a:pt x="476" y="268"/>
                  </a:cubicBezTo>
                  <a:cubicBezTo>
                    <a:pt x="476" y="262"/>
                    <a:pt x="475" y="257"/>
                    <a:pt x="472" y="252"/>
                  </a:cubicBezTo>
                  <a:cubicBezTo>
                    <a:pt x="469" y="248"/>
                    <a:pt x="465" y="245"/>
                    <a:pt x="460" y="243"/>
                  </a:cubicBezTo>
                  <a:cubicBezTo>
                    <a:pt x="454" y="241"/>
                    <a:pt x="445" y="240"/>
                    <a:pt x="432" y="240"/>
                  </a:cubicBezTo>
                  <a:lnTo>
                    <a:pt x="396" y="240"/>
                  </a:lnTo>
                  <a:lnTo>
                    <a:pt x="396" y="295"/>
                  </a:lnTo>
                  <a:close/>
                  <a:moveTo>
                    <a:pt x="396" y="379"/>
                  </a:moveTo>
                  <a:lnTo>
                    <a:pt x="441" y="379"/>
                  </a:lnTo>
                  <a:cubicBezTo>
                    <a:pt x="449" y="379"/>
                    <a:pt x="454" y="379"/>
                    <a:pt x="457" y="378"/>
                  </a:cubicBezTo>
                  <a:cubicBezTo>
                    <a:pt x="463" y="377"/>
                    <a:pt x="467" y="375"/>
                    <a:pt x="471" y="373"/>
                  </a:cubicBezTo>
                  <a:cubicBezTo>
                    <a:pt x="475" y="371"/>
                    <a:pt x="478" y="367"/>
                    <a:pt x="480" y="363"/>
                  </a:cubicBezTo>
                  <a:cubicBezTo>
                    <a:pt x="483" y="359"/>
                    <a:pt x="484" y="353"/>
                    <a:pt x="484" y="348"/>
                  </a:cubicBezTo>
                  <a:cubicBezTo>
                    <a:pt x="484" y="341"/>
                    <a:pt x="482" y="335"/>
                    <a:pt x="479" y="330"/>
                  </a:cubicBezTo>
                  <a:cubicBezTo>
                    <a:pt x="475" y="325"/>
                    <a:pt x="470" y="322"/>
                    <a:pt x="464" y="320"/>
                  </a:cubicBezTo>
                  <a:cubicBezTo>
                    <a:pt x="458" y="318"/>
                    <a:pt x="449" y="317"/>
                    <a:pt x="438" y="317"/>
                  </a:cubicBezTo>
                  <a:lnTo>
                    <a:pt x="396" y="317"/>
                  </a:lnTo>
                  <a:lnTo>
                    <a:pt x="396" y="379"/>
                  </a:lnTo>
                  <a:close/>
                  <a:moveTo>
                    <a:pt x="548" y="342"/>
                  </a:moveTo>
                  <a:lnTo>
                    <a:pt x="570" y="340"/>
                  </a:lnTo>
                  <a:cubicBezTo>
                    <a:pt x="571" y="349"/>
                    <a:pt x="574" y="357"/>
                    <a:pt x="578" y="362"/>
                  </a:cubicBezTo>
                  <a:cubicBezTo>
                    <a:pt x="582" y="368"/>
                    <a:pt x="588" y="373"/>
                    <a:pt x="596" y="376"/>
                  </a:cubicBezTo>
                  <a:cubicBezTo>
                    <a:pt x="604" y="380"/>
                    <a:pt x="614" y="382"/>
                    <a:pt x="624" y="382"/>
                  </a:cubicBezTo>
                  <a:cubicBezTo>
                    <a:pt x="633" y="382"/>
                    <a:pt x="641" y="380"/>
                    <a:pt x="648" y="378"/>
                  </a:cubicBezTo>
                  <a:cubicBezTo>
                    <a:pt x="655" y="375"/>
                    <a:pt x="660" y="371"/>
                    <a:pt x="664" y="367"/>
                  </a:cubicBezTo>
                  <a:cubicBezTo>
                    <a:pt x="667" y="362"/>
                    <a:pt x="669" y="357"/>
                    <a:pt x="669" y="351"/>
                  </a:cubicBezTo>
                  <a:cubicBezTo>
                    <a:pt x="669" y="345"/>
                    <a:pt x="667" y="340"/>
                    <a:pt x="664" y="336"/>
                  </a:cubicBezTo>
                  <a:cubicBezTo>
                    <a:pt x="661" y="332"/>
                    <a:pt x="655" y="328"/>
                    <a:pt x="648" y="325"/>
                  </a:cubicBezTo>
                  <a:cubicBezTo>
                    <a:pt x="643" y="324"/>
                    <a:pt x="632" y="321"/>
                    <a:pt x="615" y="317"/>
                  </a:cubicBezTo>
                  <a:cubicBezTo>
                    <a:pt x="599" y="313"/>
                    <a:pt x="587" y="309"/>
                    <a:pt x="580" y="305"/>
                  </a:cubicBezTo>
                  <a:cubicBezTo>
                    <a:pt x="572" y="301"/>
                    <a:pt x="565" y="295"/>
                    <a:pt x="561" y="288"/>
                  </a:cubicBezTo>
                  <a:cubicBezTo>
                    <a:pt x="557" y="282"/>
                    <a:pt x="555" y="274"/>
                    <a:pt x="555" y="266"/>
                  </a:cubicBezTo>
                  <a:cubicBezTo>
                    <a:pt x="555" y="257"/>
                    <a:pt x="557" y="248"/>
                    <a:pt x="562" y="240"/>
                  </a:cubicBezTo>
                  <a:cubicBezTo>
                    <a:pt x="568" y="232"/>
                    <a:pt x="575" y="226"/>
                    <a:pt x="585" y="222"/>
                  </a:cubicBezTo>
                  <a:cubicBezTo>
                    <a:pt x="595" y="218"/>
                    <a:pt x="606" y="216"/>
                    <a:pt x="618" y="216"/>
                  </a:cubicBezTo>
                  <a:cubicBezTo>
                    <a:pt x="632" y="216"/>
                    <a:pt x="644" y="218"/>
                    <a:pt x="654" y="222"/>
                  </a:cubicBezTo>
                  <a:cubicBezTo>
                    <a:pt x="664" y="227"/>
                    <a:pt x="672" y="233"/>
                    <a:pt x="678" y="241"/>
                  </a:cubicBezTo>
                  <a:cubicBezTo>
                    <a:pt x="683" y="250"/>
                    <a:pt x="686" y="259"/>
                    <a:pt x="687" y="270"/>
                  </a:cubicBezTo>
                  <a:lnTo>
                    <a:pt x="664" y="272"/>
                  </a:lnTo>
                  <a:cubicBezTo>
                    <a:pt x="662" y="260"/>
                    <a:pt x="658" y="252"/>
                    <a:pt x="651" y="246"/>
                  </a:cubicBezTo>
                  <a:cubicBezTo>
                    <a:pt x="644" y="240"/>
                    <a:pt x="633" y="237"/>
                    <a:pt x="619" y="237"/>
                  </a:cubicBezTo>
                  <a:cubicBezTo>
                    <a:pt x="605" y="237"/>
                    <a:pt x="594" y="240"/>
                    <a:pt x="588" y="245"/>
                  </a:cubicBezTo>
                  <a:cubicBezTo>
                    <a:pt x="581" y="250"/>
                    <a:pt x="578" y="257"/>
                    <a:pt x="578" y="264"/>
                  </a:cubicBezTo>
                  <a:cubicBezTo>
                    <a:pt x="578" y="271"/>
                    <a:pt x="580" y="276"/>
                    <a:pt x="585" y="280"/>
                  </a:cubicBezTo>
                  <a:cubicBezTo>
                    <a:pt x="589" y="284"/>
                    <a:pt x="601" y="289"/>
                    <a:pt x="621" y="293"/>
                  </a:cubicBezTo>
                  <a:cubicBezTo>
                    <a:pt x="640" y="298"/>
                    <a:pt x="654" y="301"/>
                    <a:pt x="661" y="305"/>
                  </a:cubicBezTo>
                  <a:cubicBezTo>
                    <a:pt x="672" y="310"/>
                    <a:pt x="679" y="316"/>
                    <a:pt x="685" y="323"/>
                  </a:cubicBezTo>
                  <a:cubicBezTo>
                    <a:pt x="690" y="331"/>
                    <a:pt x="692" y="339"/>
                    <a:pt x="692" y="349"/>
                  </a:cubicBezTo>
                  <a:cubicBezTo>
                    <a:pt x="692" y="359"/>
                    <a:pt x="689" y="368"/>
                    <a:pt x="684" y="376"/>
                  </a:cubicBezTo>
                  <a:cubicBezTo>
                    <a:pt x="678" y="385"/>
                    <a:pt x="670" y="391"/>
                    <a:pt x="660" y="396"/>
                  </a:cubicBezTo>
                  <a:cubicBezTo>
                    <a:pt x="650" y="401"/>
                    <a:pt x="638" y="403"/>
                    <a:pt x="625" y="403"/>
                  </a:cubicBezTo>
                  <a:cubicBezTo>
                    <a:pt x="609" y="403"/>
                    <a:pt x="595" y="401"/>
                    <a:pt x="584" y="396"/>
                  </a:cubicBezTo>
                  <a:cubicBezTo>
                    <a:pt x="573" y="391"/>
                    <a:pt x="564" y="384"/>
                    <a:pt x="558" y="375"/>
                  </a:cubicBezTo>
                  <a:cubicBezTo>
                    <a:pt x="551" y="365"/>
                    <a:pt x="548" y="354"/>
                    <a:pt x="548" y="3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dirty="0"/>
            </a:p>
          </p:txBody>
        </p:sp>
      </p:grpSp>
      <p:sp>
        <p:nvSpPr>
          <p:cNvPr id="38" name="原创设计师QQ598969553           _7"/>
          <p:cNvSpPr txBox="1"/>
          <p:nvPr/>
        </p:nvSpPr>
        <p:spPr>
          <a:xfrm>
            <a:off x="499180" y="4900706"/>
            <a:ext cx="2344788" cy="608243"/>
          </a:xfrm>
          <a:prstGeom prst="rect">
            <a:avLst/>
          </a:prstGeom>
          <a:noFill/>
        </p:spPr>
        <p:txBody>
          <a:bodyPr wrap="square" lIns="0" tIns="0" rIns="0" bIns="0" rtlCol="0">
            <a:spAutoFit/>
          </a:bodyPr>
          <a:lstStyle/>
          <a:p>
            <a:pPr algn="r">
              <a:lnSpc>
                <a:spcPct val="150000"/>
              </a:lnSpc>
              <a:spcBef>
                <a:spcPct val="0"/>
              </a:spcBef>
            </a:pPr>
            <a:r>
              <a:rPr lang="zh-CN" altLang="en-US" sz="1400" cap="all" dirty="0">
                <a:latin typeface="微软雅黑" pitchFamily="34" charset="-122"/>
                <a:ea typeface="微软雅黑" pitchFamily="34" charset="-122"/>
              </a:rPr>
              <a:t>点击输入您想要的文字内容点击输入您想要的文字内容</a:t>
            </a:r>
            <a:endParaRPr lang="en-US" altLang="zh-CN" sz="1400" cap="all" dirty="0">
              <a:latin typeface="微软雅黑" pitchFamily="34" charset="-122"/>
              <a:ea typeface="微软雅黑" pitchFamily="34" charset="-122"/>
            </a:endParaRPr>
          </a:p>
        </p:txBody>
      </p:sp>
      <p:sp>
        <p:nvSpPr>
          <p:cNvPr id="39" name="原创设计师QQ598969553           _8"/>
          <p:cNvSpPr txBox="1"/>
          <p:nvPr/>
        </p:nvSpPr>
        <p:spPr>
          <a:xfrm>
            <a:off x="499180" y="4604845"/>
            <a:ext cx="2322652" cy="276999"/>
          </a:xfrm>
          <a:prstGeom prst="rect">
            <a:avLst/>
          </a:prstGeom>
          <a:noFill/>
        </p:spPr>
        <p:txBody>
          <a:bodyPr wrap="square" lIns="0" tIns="0" rIns="0" bIns="0" rtlCol="0">
            <a:spAutoFit/>
          </a:bodyPr>
          <a:lstStyle/>
          <a:p>
            <a:pPr algn="r"/>
            <a:r>
              <a:rPr lang="zh-CN" altLang="en-US" b="1" dirty="0">
                <a:latin typeface="微软雅黑" pitchFamily="34" charset="-122"/>
                <a:ea typeface="微软雅黑" pitchFamily="34" charset="-122"/>
              </a:rPr>
              <a:t>微信推广</a:t>
            </a:r>
          </a:p>
        </p:txBody>
      </p:sp>
      <p:sp>
        <p:nvSpPr>
          <p:cNvPr id="40" name="原创设计师QQ598969553           _9"/>
          <p:cNvSpPr txBox="1"/>
          <p:nvPr/>
        </p:nvSpPr>
        <p:spPr>
          <a:xfrm>
            <a:off x="2396226" y="1695359"/>
            <a:ext cx="2344788" cy="608243"/>
          </a:xfrm>
          <a:prstGeom prst="rect">
            <a:avLst/>
          </a:prstGeom>
          <a:noFill/>
        </p:spPr>
        <p:txBody>
          <a:bodyPr wrap="square" lIns="0" tIns="0" rIns="0" bIns="0" rtlCol="0">
            <a:spAutoFit/>
          </a:bodyPr>
          <a:lstStyle/>
          <a:p>
            <a:pPr algn="r">
              <a:lnSpc>
                <a:spcPct val="150000"/>
              </a:lnSpc>
              <a:spcBef>
                <a:spcPct val="0"/>
              </a:spcBef>
            </a:pPr>
            <a:r>
              <a:rPr lang="zh-CN" altLang="en-US" sz="1400" cap="all" dirty="0">
                <a:latin typeface="微软雅黑" pitchFamily="34" charset="-122"/>
                <a:ea typeface="微软雅黑" pitchFamily="34" charset="-122"/>
              </a:rPr>
              <a:t>点击输入您想要的文字内容点击输入您想要的文字内容</a:t>
            </a:r>
            <a:endParaRPr lang="en-US" altLang="zh-CN" sz="1400" cap="all" dirty="0">
              <a:latin typeface="微软雅黑" pitchFamily="34" charset="-122"/>
              <a:ea typeface="微软雅黑" pitchFamily="34" charset="-122"/>
            </a:endParaRPr>
          </a:p>
        </p:txBody>
      </p:sp>
      <p:sp>
        <p:nvSpPr>
          <p:cNvPr id="41" name="原创设计师QQ598969553           _10"/>
          <p:cNvSpPr txBox="1"/>
          <p:nvPr/>
        </p:nvSpPr>
        <p:spPr>
          <a:xfrm>
            <a:off x="2396226" y="1399498"/>
            <a:ext cx="2322652" cy="276999"/>
          </a:xfrm>
          <a:prstGeom prst="rect">
            <a:avLst/>
          </a:prstGeom>
          <a:noFill/>
        </p:spPr>
        <p:txBody>
          <a:bodyPr wrap="square" lIns="0" tIns="0" rIns="0" bIns="0" rtlCol="0">
            <a:spAutoFit/>
          </a:bodyPr>
          <a:lstStyle/>
          <a:p>
            <a:pPr algn="r"/>
            <a:r>
              <a:rPr lang="en-US" altLang="zh-CN" b="1" dirty="0">
                <a:latin typeface="微软雅黑" pitchFamily="34" charset="-122"/>
                <a:ea typeface="微软雅黑" pitchFamily="34" charset="-122"/>
              </a:rPr>
              <a:t>QQ</a:t>
            </a:r>
            <a:r>
              <a:rPr lang="zh-CN" altLang="en-US" b="1" dirty="0">
                <a:latin typeface="微软雅黑" pitchFamily="34" charset="-122"/>
                <a:ea typeface="微软雅黑" pitchFamily="34" charset="-122"/>
              </a:rPr>
              <a:t>空间推广</a:t>
            </a:r>
          </a:p>
        </p:txBody>
      </p:sp>
      <p:sp>
        <p:nvSpPr>
          <p:cNvPr id="42" name="原创设计师QQ598969553           _11"/>
          <p:cNvSpPr txBox="1"/>
          <p:nvPr/>
        </p:nvSpPr>
        <p:spPr>
          <a:xfrm>
            <a:off x="7340927" y="5675712"/>
            <a:ext cx="2344788" cy="646331"/>
          </a:xfrm>
          <a:prstGeom prst="rect">
            <a:avLst/>
          </a:prstGeom>
          <a:noFill/>
        </p:spPr>
        <p:txBody>
          <a:bodyPr wrap="square" lIns="0" tIns="0" rIns="0" bIns="0" rtlCol="0">
            <a:spAutoFit/>
          </a:bodyPr>
          <a:lstStyle/>
          <a:p>
            <a:pPr>
              <a:lnSpc>
                <a:spcPct val="150000"/>
              </a:lnSpc>
              <a:spcBef>
                <a:spcPct val="0"/>
              </a:spcBef>
            </a:pPr>
            <a:r>
              <a:rPr lang="zh-CN" altLang="en-US" sz="1400" cap="all" dirty="0">
                <a:latin typeface="微软雅黑" pitchFamily="34" charset="-122"/>
                <a:ea typeface="微软雅黑" pitchFamily="34" charset="-122"/>
              </a:rPr>
              <a:t>点击输入您想要的文字内容点击输入您想要的文字内容</a:t>
            </a:r>
            <a:endParaRPr lang="en-US" altLang="zh-CN" sz="1400" cap="all" dirty="0">
              <a:latin typeface="微软雅黑" pitchFamily="34" charset="-122"/>
              <a:ea typeface="微软雅黑" pitchFamily="34" charset="-122"/>
            </a:endParaRPr>
          </a:p>
        </p:txBody>
      </p:sp>
      <p:sp>
        <p:nvSpPr>
          <p:cNvPr id="43" name="原创设计师QQ598969553           _12"/>
          <p:cNvSpPr txBox="1"/>
          <p:nvPr/>
        </p:nvSpPr>
        <p:spPr>
          <a:xfrm>
            <a:off x="7340927" y="5379851"/>
            <a:ext cx="2322652" cy="276999"/>
          </a:xfrm>
          <a:prstGeom prst="rect">
            <a:avLst/>
          </a:prstGeom>
          <a:noFill/>
        </p:spPr>
        <p:txBody>
          <a:bodyPr wrap="square" lIns="0" tIns="0" rIns="0" bIns="0" rtlCol="0">
            <a:spAutoFit/>
          </a:bodyPr>
          <a:lstStyle/>
          <a:p>
            <a:r>
              <a:rPr lang="zh-CN" altLang="en-US" b="1" dirty="0">
                <a:latin typeface="微软雅黑" pitchFamily="34" charset="-122"/>
                <a:ea typeface="微软雅黑" pitchFamily="34" charset="-122"/>
              </a:rPr>
              <a:t>微博推广</a:t>
            </a:r>
          </a:p>
        </p:txBody>
      </p:sp>
      <p:sp>
        <p:nvSpPr>
          <p:cNvPr id="44" name="原创设计师QQ598969553           _13"/>
          <p:cNvSpPr txBox="1"/>
          <p:nvPr/>
        </p:nvSpPr>
        <p:spPr>
          <a:xfrm>
            <a:off x="9241445" y="2367958"/>
            <a:ext cx="2344788" cy="646331"/>
          </a:xfrm>
          <a:prstGeom prst="rect">
            <a:avLst/>
          </a:prstGeom>
          <a:noFill/>
        </p:spPr>
        <p:txBody>
          <a:bodyPr wrap="square" lIns="0" tIns="0" rIns="0" bIns="0" rtlCol="0">
            <a:spAutoFit/>
          </a:bodyPr>
          <a:lstStyle/>
          <a:p>
            <a:pPr>
              <a:lnSpc>
                <a:spcPct val="150000"/>
              </a:lnSpc>
              <a:spcBef>
                <a:spcPct val="0"/>
              </a:spcBef>
            </a:pPr>
            <a:r>
              <a:rPr lang="zh-CN" altLang="en-US" sz="1400" cap="all" dirty="0">
                <a:latin typeface="微软雅黑" pitchFamily="34" charset="-122"/>
                <a:ea typeface="微软雅黑" pitchFamily="34" charset="-122"/>
              </a:rPr>
              <a:t>点击输入您想要的文字内容点击输入您想要的文字内容</a:t>
            </a:r>
            <a:endParaRPr lang="en-US" altLang="zh-CN" sz="1400" cap="all" dirty="0">
              <a:latin typeface="微软雅黑" pitchFamily="34" charset="-122"/>
              <a:ea typeface="微软雅黑" pitchFamily="34" charset="-122"/>
            </a:endParaRPr>
          </a:p>
        </p:txBody>
      </p:sp>
      <p:sp>
        <p:nvSpPr>
          <p:cNvPr id="45" name="原创设计师QQ598969553           _14"/>
          <p:cNvSpPr txBox="1"/>
          <p:nvPr/>
        </p:nvSpPr>
        <p:spPr>
          <a:xfrm>
            <a:off x="9241445" y="2072097"/>
            <a:ext cx="2322652" cy="276999"/>
          </a:xfrm>
          <a:prstGeom prst="rect">
            <a:avLst/>
          </a:prstGeom>
          <a:noFill/>
        </p:spPr>
        <p:txBody>
          <a:bodyPr wrap="square" lIns="0" tIns="0" rIns="0" bIns="0" rtlCol="0">
            <a:spAutoFit/>
          </a:bodyPr>
          <a:lstStyle/>
          <a:p>
            <a:r>
              <a:rPr lang="zh-CN" altLang="en-US" b="1" dirty="0">
                <a:latin typeface="微软雅黑" pitchFamily="34" charset="-122"/>
                <a:ea typeface="微软雅黑" pitchFamily="34" charset="-122"/>
              </a:rPr>
              <a:t>本地论坛推广</a:t>
            </a:r>
          </a:p>
        </p:txBody>
      </p:sp>
      <p:pic>
        <p:nvPicPr>
          <p:cNvPr id="46" name="Picture 64"/>
          <p:cNvPicPr>
            <a:picLocks noGrp="1" noSelect="1" noRot="1" noChangeAspect="1" noMove="1" noResize="1" noChangeShapeType="1"/>
          </p:cNvPicPr>
          <p:nvPr/>
        </p:nvPicPr>
        <p:blipFill>
          <a:blip r:embed="rId4"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1729428319"/>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left)">
                                      <p:cBhvr>
                                        <p:cTn id="16" dur="500"/>
                                        <p:tgtEl>
                                          <p:spTgt spid="34"/>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left)">
                                      <p:cBhvr>
                                        <p:cTn id="20" dur="500"/>
                                        <p:tgtEl>
                                          <p:spTgt spid="35"/>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left)">
                                      <p:cBhvr>
                                        <p:cTn id="24" dur="500"/>
                                        <p:tgtEl>
                                          <p:spTgt spid="36"/>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wipe(left)">
                                      <p:cBhvr>
                                        <p:cTn id="39" dur="500"/>
                                        <p:tgtEl>
                                          <p:spTgt spid="41"/>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wipe(left)">
                                      <p:cBhvr>
                                        <p:cTn id="42" dur="500"/>
                                        <p:tgtEl>
                                          <p:spTgt spid="40"/>
                                        </p:tgtEl>
                                      </p:cBhvr>
                                    </p:animEffect>
                                  </p:childTnLst>
                                </p:cTn>
                              </p:par>
                            </p:childTnLst>
                          </p:cTn>
                        </p:par>
                        <p:par>
                          <p:cTn id="43" fill="hold">
                            <p:stCondLst>
                              <p:cond delay="3500"/>
                            </p:stCondLst>
                            <p:childTnLst>
                              <p:par>
                                <p:cTn id="44" presetID="22" presetClass="entr" presetSubtype="8"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wipe(left)">
                                      <p:cBhvr>
                                        <p:cTn id="46" dur="500"/>
                                        <p:tgtEl>
                                          <p:spTgt spid="43"/>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wipe(left)">
                                      <p:cBhvr>
                                        <p:cTn id="49" dur="500"/>
                                        <p:tgtEl>
                                          <p:spTgt spid="42"/>
                                        </p:tgtEl>
                                      </p:cBhvr>
                                    </p:animEffect>
                                  </p:childTnLst>
                                </p:cTn>
                              </p:par>
                            </p:childTnLst>
                          </p:cTn>
                        </p:par>
                        <p:par>
                          <p:cTn id="50" fill="hold">
                            <p:stCondLst>
                              <p:cond delay="4000"/>
                            </p:stCondLst>
                            <p:childTnLst>
                              <p:par>
                                <p:cTn id="51" presetID="22" presetClass="entr" presetSubtype="8"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4"/>
                                        </p:tgtEl>
                                        <p:attrNameLst>
                                          <p:attrName>style.visibility</p:attrName>
                                        </p:attrNameLst>
                                      </p:cBhvr>
                                      <p:to>
                                        <p:strVal val="visible"/>
                                      </p:to>
                                    </p:set>
                                    <p:animEffect transition="in" filter="wipe(left)">
                                      <p:cBhvr>
                                        <p:cTn id="56"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8" grpId="0"/>
      <p:bldP spid="39" grpId="0"/>
      <p:bldP spid="40" grpId="0"/>
      <p:bldP spid="41" grpId="0"/>
      <p:bldP spid="42" grpId="0"/>
      <p:bldP spid="43" grpId="0"/>
      <p:bldP spid="44" grpId="0"/>
      <p:bldP spid="4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原创设计师QQ598969553           _1"/>
          <p:cNvSpPr txBox="1"/>
          <p:nvPr/>
        </p:nvSpPr>
        <p:spPr>
          <a:xfrm>
            <a:off x="1096651" y="447320"/>
            <a:ext cx="2007940" cy="276999"/>
          </a:xfrm>
          <a:prstGeom prst="rect">
            <a:avLst/>
          </a:prstGeom>
          <a:noFill/>
        </p:spPr>
        <p:txBody>
          <a:bodyPr wrap="square" lIns="0" tIns="0" rIns="0" bIns="0" rtlCol="0">
            <a:spAutoFit/>
          </a:bodyPr>
          <a:lstStyle/>
          <a:p>
            <a:pPr marL="0" lvl="1"/>
            <a:r>
              <a:rPr lang="zh-CN" altLang="en-US" dirty="0">
                <a:latin typeface="微软雅黑" pitchFamily="34" charset="-122"/>
                <a:ea typeface="微软雅黑" pitchFamily="34" charset="-122"/>
              </a:rPr>
              <a:t>线下推广方案</a:t>
            </a:r>
          </a:p>
        </p:txBody>
      </p:sp>
      <p:sp>
        <p:nvSpPr>
          <p:cNvPr id="3" name="原创设计师QQ598969553           _2"/>
          <p:cNvSpPr txBox="1"/>
          <p:nvPr/>
        </p:nvSpPr>
        <p:spPr>
          <a:xfrm>
            <a:off x="2630346" y="471540"/>
            <a:ext cx="3790871" cy="246221"/>
          </a:xfrm>
          <a:prstGeom prst="rect">
            <a:avLst/>
          </a:prstGeom>
          <a:noFill/>
        </p:spPr>
        <p:txBody>
          <a:bodyPr wrap="square" lIns="0" tIns="0" rIns="0" bIns="0" rtlCol="0">
            <a:spAutoFit/>
          </a:bodyPr>
          <a:lstStyle/>
          <a:p>
            <a:pPr marL="0" lvl="1"/>
            <a:r>
              <a:rPr lang="en-US" altLang="zh-CN" sz="1600" dirty="0">
                <a:solidFill>
                  <a:srgbClr val="C00000"/>
                </a:solidFill>
                <a:latin typeface="微软雅黑" pitchFamily="34" charset="-122"/>
                <a:ea typeface="微软雅黑" pitchFamily="34" charset="-122"/>
              </a:rPr>
              <a:t>OFFLINE PROMOTION</a:t>
            </a:r>
            <a:endParaRPr lang="zh-CN" altLang="en-US" sz="1600" dirty="0">
              <a:solidFill>
                <a:srgbClr val="C00000"/>
              </a:solidFill>
              <a:latin typeface="微软雅黑" pitchFamily="34" charset="-122"/>
              <a:ea typeface="微软雅黑" pitchFamily="34" charset="-122"/>
            </a:endParaRPr>
          </a:p>
        </p:txBody>
      </p:sp>
      <p:grpSp>
        <p:nvGrpSpPr>
          <p:cNvPr id="18" name="原创设计师QQ598969553           _3"/>
          <p:cNvGrpSpPr/>
          <p:nvPr/>
        </p:nvGrpSpPr>
        <p:grpSpPr>
          <a:xfrm>
            <a:off x="2275966" y="1858271"/>
            <a:ext cx="4536504" cy="3919264"/>
            <a:chOff x="2275966" y="1858271"/>
            <a:chExt cx="4536504" cy="3919264"/>
          </a:xfrm>
        </p:grpSpPr>
        <p:sp>
          <p:nvSpPr>
            <p:cNvPr id="46" name="圆角矩形 1"/>
            <p:cNvSpPr/>
            <p:nvPr/>
          </p:nvSpPr>
          <p:spPr>
            <a:xfrm>
              <a:off x="2275966" y="1858271"/>
              <a:ext cx="4536504" cy="3919264"/>
            </a:xfrm>
            <a:custGeom>
              <a:avLst/>
              <a:gdLst>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805538 w 4536504"/>
                <a:gd name="connsiteY17" fmla="*/ 2509462 h 3919264"/>
                <a:gd name="connsiteX18" fmla="*/ 3325545 w 4536504"/>
                <a:gd name="connsiteY18" fmla="*/ 1872208 h 3919264"/>
                <a:gd name="connsiteX19" fmla="*/ 2879310 w 4536504"/>
                <a:gd name="connsiteY19" fmla="*/ 1872208 h 3919264"/>
                <a:gd name="connsiteX20" fmla="*/ 2458256 w 4536504"/>
                <a:gd name="connsiteY20" fmla="*/ 2405700 h 3919264"/>
                <a:gd name="connsiteX21" fmla="*/ 2458256 w 4536504"/>
                <a:gd name="connsiteY21" fmla="*/ 2711068 h 3919264"/>
                <a:gd name="connsiteX22" fmla="*/ 2967338 w 4536504"/>
                <a:gd name="connsiteY22" fmla="*/ 3195262 h 3919264"/>
                <a:gd name="connsiteX23" fmla="*/ 2964893 w 4536504"/>
                <a:gd name="connsiteY23" fmla="*/ 3199184 h 3919264"/>
                <a:gd name="connsiteX24" fmla="*/ 3445760 w 4536504"/>
                <a:gd name="connsiteY24" fmla="*/ 3199184 h 3919264"/>
                <a:gd name="connsiteX25" fmla="*/ 3495222 w 4536504"/>
                <a:gd name="connsiteY25" fmla="*/ 3248646 h 3919264"/>
                <a:gd name="connsiteX26" fmla="*/ 3495222 w 4536504"/>
                <a:gd name="connsiteY26" fmla="*/ 3869802 h 3919264"/>
                <a:gd name="connsiteX27" fmla="*/ 3445760 w 4536504"/>
                <a:gd name="connsiteY27" fmla="*/ 3919264 h 3919264"/>
                <a:gd name="connsiteX28" fmla="*/ 2824604 w 4536504"/>
                <a:gd name="connsiteY28" fmla="*/ 3919264 h 3919264"/>
                <a:gd name="connsiteX29" fmla="*/ 2775142 w 4536504"/>
                <a:gd name="connsiteY29" fmla="*/ 3869802 h 3919264"/>
                <a:gd name="connsiteX30" fmla="*/ 2775142 w 4536504"/>
                <a:gd name="connsiteY30" fmla="*/ 3495860 h 3919264"/>
                <a:gd name="connsiteX31" fmla="*/ 2237797 w 4536504"/>
                <a:gd name="connsiteY31" fmla="*/ 3114311 h 3919264"/>
                <a:gd name="connsiteX32" fmla="*/ 2214362 w 4536504"/>
                <a:gd name="connsiteY32" fmla="*/ 3096344 h 3919264"/>
                <a:gd name="connsiteX33" fmla="*/ 1518017 w 4536504"/>
                <a:gd name="connsiteY33" fmla="*/ 3096344 h 3919264"/>
                <a:gd name="connsiteX34" fmla="*/ 1448668 w 4536504"/>
                <a:gd name="connsiteY34" fmla="*/ 3026995 h 3919264"/>
                <a:gd name="connsiteX35" fmla="*/ 1448668 w 4536504"/>
                <a:gd name="connsiteY35" fmla="*/ 2508527 h 3919264"/>
                <a:gd name="connsiteX36" fmla="*/ 953449 w 4536504"/>
                <a:gd name="connsiteY36" fmla="*/ 2016224 h 3919264"/>
                <a:gd name="connsiteX37" fmla="*/ 89032 w 4536504"/>
                <a:gd name="connsiteY37" fmla="*/ 2016224 h 3919264"/>
                <a:gd name="connsiteX38" fmla="*/ 0 w 4536504"/>
                <a:gd name="connsiteY38" fmla="*/ 1927192 h 3919264"/>
                <a:gd name="connsiteX39" fmla="*/ 0 w 4536504"/>
                <a:gd name="connsiteY39" fmla="*/ 809112 h 3919264"/>
                <a:gd name="connsiteX40" fmla="*/ 89032 w 4536504"/>
                <a:gd name="connsiteY40" fmla="*/ 720080 h 3919264"/>
                <a:gd name="connsiteX41" fmla="*/ 1207112 w 4536504"/>
                <a:gd name="connsiteY41" fmla="*/ 720080 h 3919264"/>
                <a:gd name="connsiteX42" fmla="*/ 1296144 w 4536504"/>
                <a:gd name="connsiteY42" fmla="*/ 809112 h 3919264"/>
                <a:gd name="connsiteX43" fmla="*/ 1296144 w 4536504"/>
                <a:gd name="connsiteY43" fmla="*/ 1707636 h 3919264"/>
                <a:gd name="connsiteX44" fmla="*/ 1704226 w 4536504"/>
                <a:gd name="connsiteY44" fmla="*/ 2086756 h 3919264"/>
                <a:gd name="connsiteX45" fmla="*/ 2110101 w 4536504"/>
                <a:gd name="connsiteY45" fmla="*/ 2086756 h 3919264"/>
                <a:gd name="connsiteX46" fmla="*/ 2664296 w 4536504"/>
                <a:gd name="connsiteY46" fmla="*/ 1664322 h 3919264"/>
                <a:gd name="connsiteX47" fmla="*/ 2664296 w 4536504"/>
                <a:gd name="connsiteY47" fmla="*/ 995126 h 3919264"/>
                <a:gd name="connsiteX48" fmla="*/ 2728986 w 4536504"/>
                <a:gd name="connsiteY48" fmla="*/ 930436 h 3919264"/>
                <a:gd name="connsiteX49" fmla="*/ 3256610 w 4536504"/>
                <a:gd name="connsiteY49" fmla="*/ 930436 h 3919264"/>
                <a:gd name="connsiteX50" fmla="*/ 3816424 w 4536504"/>
                <a:gd name="connsiteY50" fmla="*/ 464510 h 3919264"/>
                <a:gd name="connsiteX51" fmla="*/ 3816424 w 4536504"/>
                <a:gd name="connsiteY51" fmla="*/ 49462 h 3919264"/>
                <a:gd name="connsiteX52" fmla="*/ 3865886 w 4536504"/>
                <a:gd name="connsiteY52"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805538 w 4536504"/>
                <a:gd name="connsiteY17" fmla="*/ 2509462 h 3919264"/>
                <a:gd name="connsiteX18" fmla="*/ 3325545 w 4536504"/>
                <a:gd name="connsiteY18" fmla="*/ 1872208 h 3919264"/>
                <a:gd name="connsiteX19" fmla="*/ 2879310 w 4536504"/>
                <a:gd name="connsiteY19" fmla="*/ 1872208 h 3919264"/>
                <a:gd name="connsiteX20" fmla="*/ 2458256 w 4536504"/>
                <a:gd name="connsiteY20" fmla="*/ 2405700 h 3919264"/>
                <a:gd name="connsiteX21" fmla="*/ 2458256 w 4536504"/>
                <a:gd name="connsiteY21" fmla="*/ 2711068 h 3919264"/>
                <a:gd name="connsiteX22" fmla="*/ 2967338 w 4536504"/>
                <a:gd name="connsiteY22" fmla="*/ 3195262 h 3919264"/>
                <a:gd name="connsiteX23" fmla="*/ 2964893 w 4536504"/>
                <a:gd name="connsiteY23" fmla="*/ 3199184 h 3919264"/>
                <a:gd name="connsiteX24" fmla="*/ 3445760 w 4536504"/>
                <a:gd name="connsiteY24" fmla="*/ 3199184 h 3919264"/>
                <a:gd name="connsiteX25" fmla="*/ 3495222 w 4536504"/>
                <a:gd name="connsiteY25" fmla="*/ 3248646 h 3919264"/>
                <a:gd name="connsiteX26" fmla="*/ 3495222 w 4536504"/>
                <a:gd name="connsiteY26" fmla="*/ 3869802 h 3919264"/>
                <a:gd name="connsiteX27" fmla="*/ 3445760 w 4536504"/>
                <a:gd name="connsiteY27" fmla="*/ 3919264 h 3919264"/>
                <a:gd name="connsiteX28" fmla="*/ 2824604 w 4536504"/>
                <a:gd name="connsiteY28" fmla="*/ 3919264 h 3919264"/>
                <a:gd name="connsiteX29" fmla="*/ 2775142 w 4536504"/>
                <a:gd name="connsiteY29" fmla="*/ 3869802 h 3919264"/>
                <a:gd name="connsiteX30" fmla="*/ 2775142 w 4536504"/>
                <a:gd name="connsiteY30" fmla="*/ 3495860 h 3919264"/>
                <a:gd name="connsiteX31" fmla="*/ 2237797 w 4536504"/>
                <a:gd name="connsiteY31" fmla="*/ 3114311 h 3919264"/>
                <a:gd name="connsiteX32" fmla="*/ 2214362 w 4536504"/>
                <a:gd name="connsiteY32" fmla="*/ 3096344 h 3919264"/>
                <a:gd name="connsiteX33" fmla="*/ 1518017 w 4536504"/>
                <a:gd name="connsiteY33" fmla="*/ 3096344 h 3919264"/>
                <a:gd name="connsiteX34" fmla="*/ 1448668 w 4536504"/>
                <a:gd name="connsiteY34" fmla="*/ 3026995 h 3919264"/>
                <a:gd name="connsiteX35" fmla="*/ 1448668 w 4536504"/>
                <a:gd name="connsiteY35" fmla="*/ 2508527 h 3919264"/>
                <a:gd name="connsiteX36" fmla="*/ 953449 w 4536504"/>
                <a:gd name="connsiteY36" fmla="*/ 2016224 h 3919264"/>
                <a:gd name="connsiteX37" fmla="*/ 89032 w 4536504"/>
                <a:gd name="connsiteY37" fmla="*/ 2016224 h 3919264"/>
                <a:gd name="connsiteX38" fmla="*/ 0 w 4536504"/>
                <a:gd name="connsiteY38" fmla="*/ 1927192 h 3919264"/>
                <a:gd name="connsiteX39" fmla="*/ 0 w 4536504"/>
                <a:gd name="connsiteY39" fmla="*/ 809112 h 3919264"/>
                <a:gd name="connsiteX40" fmla="*/ 89032 w 4536504"/>
                <a:gd name="connsiteY40" fmla="*/ 720080 h 3919264"/>
                <a:gd name="connsiteX41" fmla="*/ 1207112 w 4536504"/>
                <a:gd name="connsiteY41" fmla="*/ 720080 h 3919264"/>
                <a:gd name="connsiteX42" fmla="*/ 1296144 w 4536504"/>
                <a:gd name="connsiteY42" fmla="*/ 809112 h 3919264"/>
                <a:gd name="connsiteX43" fmla="*/ 1296144 w 4536504"/>
                <a:gd name="connsiteY43" fmla="*/ 1707636 h 3919264"/>
                <a:gd name="connsiteX44" fmla="*/ 1704226 w 4536504"/>
                <a:gd name="connsiteY44" fmla="*/ 2086756 h 3919264"/>
                <a:gd name="connsiteX45" fmla="*/ 2110101 w 4536504"/>
                <a:gd name="connsiteY45" fmla="*/ 2086756 h 3919264"/>
                <a:gd name="connsiteX46" fmla="*/ 2664296 w 4536504"/>
                <a:gd name="connsiteY46" fmla="*/ 1664322 h 3919264"/>
                <a:gd name="connsiteX47" fmla="*/ 2664296 w 4536504"/>
                <a:gd name="connsiteY47" fmla="*/ 995126 h 3919264"/>
                <a:gd name="connsiteX48" fmla="*/ 2728986 w 4536504"/>
                <a:gd name="connsiteY48" fmla="*/ 930436 h 3919264"/>
                <a:gd name="connsiteX49" fmla="*/ 3256610 w 4536504"/>
                <a:gd name="connsiteY49" fmla="*/ 930436 h 3919264"/>
                <a:gd name="connsiteX50" fmla="*/ 3816424 w 4536504"/>
                <a:gd name="connsiteY50" fmla="*/ 464510 h 3919264"/>
                <a:gd name="connsiteX51" fmla="*/ 3816424 w 4536504"/>
                <a:gd name="connsiteY51" fmla="*/ 49462 h 3919264"/>
                <a:gd name="connsiteX52" fmla="*/ 3865886 w 4536504"/>
                <a:gd name="connsiteY52"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805538 w 4536504"/>
                <a:gd name="connsiteY17" fmla="*/ 2509462 h 3919264"/>
                <a:gd name="connsiteX18" fmla="*/ 3325545 w 4536504"/>
                <a:gd name="connsiteY18" fmla="*/ 1872208 h 3919264"/>
                <a:gd name="connsiteX19" fmla="*/ 2879310 w 4536504"/>
                <a:gd name="connsiteY19" fmla="*/ 1872208 h 3919264"/>
                <a:gd name="connsiteX20" fmla="*/ 2458256 w 4536504"/>
                <a:gd name="connsiteY20" fmla="*/ 2405700 h 3919264"/>
                <a:gd name="connsiteX21" fmla="*/ 2458256 w 4536504"/>
                <a:gd name="connsiteY21" fmla="*/ 2711068 h 3919264"/>
                <a:gd name="connsiteX22" fmla="*/ 2967338 w 4536504"/>
                <a:gd name="connsiteY22" fmla="*/ 3195262 h 3919264"/>
                <a:gd name="connsiteX23" fmla="*/ 2964893 w 4536504"/>
                <a:gd name="connsiteY23" fmla="*/ 3199184 h 3919264"/>
                <a:gd name="connsiteX24" fmla="*/ 3445760 w 4536504"/>
                <a:gd name="connsiteY24" fmla="*/ 3199184 h 3919264"/>
                <a:gd name="connsiteX25" fmla="*/ 3495222 w 4536504"/>
                <a:gd name="connsiteY25" fmla="*/ 3248646 h 3919264"/>
                <a:gd name="connsiteX26" fmla="*/ 3495222 w 4536504"/>
                <a:gd name="connsiteY26" fmla="*/ 3869802 h 3919264"/>
                <a:gd name="connsiteX27" fmla="*/ 3445760 w 4536504"/>
                <a:gd name="connsiteY27" fmla="*/ 3919264 h 3919264"/>
                <a:gd name="connsiteX28" fmla="*/ 2824604 w 4536504"/>
                <a:gd name="connsiteY28" fmla="*/ 3919264 h 3919264"/>
                <a:gd name="connsiteX29" fmla="*/ 2775142 w 4536504"/>
                <a:gd name="connsiteY29" fmla="*/ 3869802 h 3919264"/>
                <a:gd name="connsiteX30" fmla="*/ 2775142 w 4536504"/>
                <a:gd name="connsiteY30" fmla="*/ 3495860 h 3919264"/>
                <a:gd name="connsiteX31" fmla="*/ 2237797 w 4536504"/>
                <a:gd name="connsiteY31" fmla="*/ 3114311 h 3919264"/>
                <a:gd name="connsiteX32" fmla="*/ 2214362 w 4536504"/>
                <a:gd name="connsiteY32" fmla="*/ 3096344 h 3919264"/>
                <a:gd name="connsiteX33" fmla="*/ 1518017 w 4536504"/>
                <a:gd name="connsiteY33" fmla="*/ 3096344 h 3919264"/>
                <a:gd name="connsiteX34" fmla="*/ 1448668 w 4536504"/>
                <a:gd name="connsiteY34" fmla="*/ 3026995 h 3919264"/>
                <a:gd name="connsiteX35" fmla="*/ 1448668 w 4536504"/>
                <a:gd name="connsiteY35" fmla="*/ 2508527 h 3919264"/>
                <a:gd name="connsiteX36" fmla="*/ 953449 w 4536504"/>
                <a:gd name="connsiteY36" fmla="*/ 2016224 h 3919264"/>
                <a:gd name="connsiteX37" fmla="*/ 89032 w 4536504"/>
                <a:gd name="connsiteY37" fmla="*/ 2016224 h 3919264"/>
                <a:gd name="connsiteX38" fmla="*/ 0 w 4536504"/>
                <a:gd name="connsiteY38" fmla="*/ 1927192 h 3919264"/>
                <a:gd name="connsiteX39" fmla="*/ 0 w 4536504"/>
                <a:gd name="connsiteY39" fmla="*/ 809112 h 3919264"/>
                <a:gd name="connsiteX40" fmla="*/ 89032 w 4536504"/>
                <a:gd name="connsiteY40" fmla="*/ 720080 h 3919264"/>
                <a:gd name="connsiteX41" fmla="*/ 1207112 w 4536504"/>
                <a:gd name="connsiteY41" fmla="*/ 720080 h 3919264"/>
                <a:gd name="connsiteX42" fmla="*/ 1296144 w 4536504"/>
                <a:gd name="connsiteY42" fmla="*/ 809112 h 3919264"/>
                <a:gd name="connsiteX43" fmla="*/ 1296144 w 4536504"/>
                <a:gd name="connsiteY43" fmla="*/ 1707636 h 3919264"/>
                <a:gd name="connsiteX44" fmla="*/ 1704226 w 4536504"/>
                <a:gd name="connsiteY44" fmla="*/ 2086756 h 3919264"/>
                <a:gd name="connsiteX45" fmla="*/ 2110101 w 4536504"/>
                <a:gd name="connsiteY45" fmla="*/ 2086756 h 3919264"/>
                <a:gd name="connsiteX46" fmla="*/ 2664296 w 4536504"/>
                <a:gd name="connsiteY46" fmla="*/ 1664322 h 3919264"/>
                <a:gd name="connsiteX47" fmla="*/ 2664296 w 4536504"/>
                <a:gd name="connsiteY47" fmla="*/ 995126 h 3919264"/>
                <a:gd name="connsiteX48" fmla="*/ 2728986 w 4536504"/>
                <a:gd name="connsiteY48" fmla="*/ 930436 h 3919264"/>
                <a:gd name="connsiteX49" fmla="*/ 3256610 w 4536504"/>
                <a:gd name="connsiteY49" fmla="*/ 930436 h 3919264"/>
                <a:gd name="connsiteX50" fmla="*/ 3816424 w 4536504"/>
                <a:gd name="connsiteY50" fmla="*/ 464510 h 3919264"/>
                <a:gd name="connsiteX51" fmla="*/ 3816424 w 4536504"/>
                <a:gd name="connsiteY51" fmla="*/ 49462 h 3919264"/>
                <a:gd name="connsiteX52" fmla="*/ 3865886 w 4536504"/>
                <a:gd name="connsiteY52"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805538 w 4536504"/>
                <a:gd name="connsiteY17" fmla="*/ 2509462 h 3919264"/>
                <a:gd name="connsiteX18" fmla="*/ 3325545 w 4536504"/>
                <a:gd name="connsiteY18" fmla="*/ 1872208 h 3919264"/>
                <a:gd name="connsiteX19" fmla="*/ 2879310 w 4536504"/>
                <a:gd name="connsiteY19" fmla="*/ 1872208 h 3919264"/>
                <a:gd name="connsiteX20" fmla="*/ 2458256 w 4536504"/>
                <a:gd name="connsiteY20" fmla="*/ 2405700 h 3919264"/>
                <a:gd name="connsiteX21" fmla="*/ 2458256 w 4536504"/>
                <a:gd name="connsiteY21" fmla="*/ 2711068 h 3919264"/>
                <a:gd name="connsiteX22" fmla="*/ 2967338 w 4536504"/>
                <a:gd name="connsiteY22" fmla="*/ 3195262 h 3919264"/>
                <a:gd name="connsiteX23" fmla="*/ 2964893 w 4536504"/>
                <a:gd name="connsiteY23" fmla="*/ 3199184 h 3919264"/>
                <a:gd name="connsiteX24" fmla="*/ 3445760 w 4536504"/>
                <a:gd name="connsiteY24" fmla="*/ 3199184 h 3919264"/>
                <a:gd name="connsiteX25" fmla="*/ 3495222 w 4536504"/>
                <a:gd name="connsiteY25" fmla="*/ 3248646 h 3919264"/>
                <a:gd name="connsiteX26" fmla="*/ 3495222 w 4536504"/>
                <a:gd name="connsiteY26" fmla="*/ 3869802 h 3919264"/>
                <a:gd name="connsiteX27" fmla="*/ 3445760 w 4536504"/>
                <a:gd name="connsiteY27" fmla="*/ 3919264 h 3919264"/>
                <a:gd name="connsiteX28" fmla="*/ 2824604 w 4536504"/>
                <a:gd name="connsiteY28" fmla="*/ 3919264 h 3919264"/>
                <a:gd name="connsiteX29" fmla="*/ 2775142 w 4536504"/>
                <a:gd name="connsiteY29" fmla="*/ 3869802 h 3919264"/>
                <a:gd name="connsiteX30" fmla="*/ 2775142 w 4536504"/>
                <a:gd name="connsiteY30" fmla="*/ 3495860 h 3919264"/>
                <a:gd name="connsiteX31" fmla="*/ 2237797 w 4536504"/>
                <a:gd name="connsiteY31" fmla="*/ 3114311 h 3919264"/>
                <a:gd name="connsiteX32" fmla="*/ 2214362 w 4536504"/>
                <a:gd name="connsiteY32" fmla="*/ 3096344 h 3919264"/>
                <a:gd name="connsiteX33" fmla="*/ 1518017 w 4536504"/>
                <a:gd name="connsiteY33" fmla="*/ 3096344 h 3919264"/>
                <a:gd name="connsiteX34" fmla="*/ 1448668 w 4536504"/>
                <a:gd name="connsiteY34" fmla="*/ 3026995 h 3919264"/>
                <a:gd name="connsiteX35" fmla="*/ 1448668 w 4536504"/>
                <a:gd name="connsiteY35" fmla="*/ 2508527 h 3919264"/>
                <a:gd name="connsiteX36" fmla="*/ 953449 w 4536504"/>
                <a:gd name="connsiteY36" fmla="*/ 2016224 h 3919264"/>
                <a:gd name="connsiteX37" fmla="*/ 89032 w 4536504"/>
                <a:gd name="connsiteY37" fmla="*/ 2016224 h 3919264"/>
                <a:gd name="connsiteX38" fmla="*/ 0 w 4536504"/>
                <a:gd name="connsiteY38" fmla="*/ 1927192 h 3919264"/>
                <a:gd name="connsiteX39" fmla="*/ 0 w 4536504"/>
                <a:gd name="connsiteY39" fmla="*/ 809112 h 3919264"/>
                <a:gd name="connsiteX40" fmla="*/ 89032 w 4536504"/>
                <a:gd name="connsiteY40" fmla="*/ 720080 h 3919264"/>
                <a:gd name="connsiteX41" fmla="*/ 1207112 w 4536504"/>
                <a:gd name="connsiteY41" fmla="*/ 720080 h 3919264"/>
                <a:gd name="connsiteX42" fmla="*/ 1296144 w 4536504"/>
                <a:gd name="connsiteY42" fmla="*/ 809112 h 3919264"/>
                <a:gd name="connsiteX43" fmla="*/ 1296144 w 4536504"/>
                <a:gd name="connsiteY43" fmla="*/ 1707636 h 3919264"/>
                <a:gd name="connsiteX44" fmla="*/ 1704226 w 4536504"/>
                <a:gd name="connsiteY44" fmla="*/ 2086756 h 3919264"/>
                <a:gd name="connsiteX45" fmla="*/ 2110101 w 4536504"/>
                <a:gd name="connsiteY45" fmla="*/ 2086756 h 3919264"/>
                <a:gd name="connsiteX46" fmla="*/ 2664296 w 4536504"/>
                <a:gd name="connsiteY46" fmla="*/ 1664322 h 3919264"/>
                <a:gd name="connsiteX47" fmla="*/ 2664296 w 4536504"/>
                <a:gd name="connsiteY47" fmla="*/ 995126 h 3919264"/>
                <a:gd name="connsiteX48" fmla="*/ 2728986 w 4536504"/>
                <a:gd name="connsiteY48" fmla="*/ 930436 h 3919264"/>
                <a:gd name="connsiteX49" fmla="*/ 3256610 w 4536504"/>
                <a:gd name="connsiteY49" fmla="*/ 930436 h 3919264"/>
                <a:gd name="connsiteX50" fmla="*/ 3816424 w 4536504"/>
                <a:gd name="connsiteY50" fmla="*/ 464510 h 3919264"/>
                <a:gd name="connsiteX51" fmla="*/ 3816424 w 4536504"/>
                <a:gd name="connsiteY51" fmla="*/ 49462 h 3919264"/>
                <a:gd name="connsiteX52" fmla="*/ 3865886 w 4536504"/>
                <a:gd name="connsiteY52"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805538 w 4536504"/>
                <a:gd name="connsiteY17" fmla="*/ 2509462 h 3919264"/>
                <a:gd name="connsiteX18" fmla="*/ 3325545 w 4536504"/>
                <a:gd name="connsiteY18" fmla="*/ 1872208 h 3919264"/>
                <a:gd name="connsiteX19" fmla="*/ 2879310 w 4536504"/>
                <a:gd name="connsiteY19" fmla="*/ 1872208 h 3919264"/>
                <a:gd name="connsiteX20" fmla="*/ 2458256 w 4536504"/>
                <a:gd name="connsiteY20" fmla="*/ 2405700 h 3919264"/>
                <a:gd name="connsiteX21" fmla="*/ 2458256 w 4536504"/>
                <a:gd name="connsiteY21" fmla="*/ 2711068 h 3919264"/>
                <a:gd name="connsiteX22" fmla="*/ 2967338 w 4536504"/>
                <a:gd name="connsiteY22" fmla="*/ 3195262 h 3919264"/>
                <a:gd name="connsiteX23" fmla="*/ 2964893 w 4536504"/>
                <a:gd name="connsiteY23" fmla="*/ 3199184 h 3919264"/>
                <a:gd name="connsiteX24" fmla="*/ 3445760 w 4536504"/>
                <a:gd name="connsiteY24" fmla="*/ 3199184 h 3919264"/>
                <a:gd name="connsiteX25" fmla="*/ 3495222 w 4536504"/>
                <a:gd name="connsiteY25" fmla="*/ 3248646 h 3919264"/>
                <a:gd name="connsiteX26" fmla="*/ 3495222 w 4536504"/>
                <a:gd name="connsiteY26" fmla="*/ 3869802 h 3919264"/>
                <a:gd name="connsiteX27" fmla="*/ 3445760 w 4536504"/>
                <a:gd name="connsiteY27" fmla="*/ 3919264 h 3919264"/>
                <a:gd name="connsiteX28" fmla="*/ 2824604 w 4536504"/>
                <a:gd name="connsiteY28" fmla="*/ 3919264 h 3919264"/>
                <a:gd name="connsiteX29" fmla="*/ 2775142 w 4536504"/>
                <a:gd name="connsiteY29" fmla="*/ 3869802 h 3919264"/>
                <a:gd name="connsiteX30" fmla="*/ 2775142 w 4536504"/>
                <a:gd name="connsiteY30" fmla="*/ 3495860 h 3919264"/>
                <a:gd name="connsiteX31" fmla="*/ 2237797 w 4536504"/>
                <a:gd name="connsiteY31" fmla="*/ 3114311 h 3919264"/>
                <a:gd name="connsiteX32" fmla="*/ 2214362 w 4536504"/>
                <a:gd name="connsiteY32" fmla="*/ 3096344 h 3919264"/>
                <a:gd name="connsiteX33" fmla="*/ 1518017 w 4536504"/>
                <a:gd name="connsiteY33" fmla="*/ 3096344 h 3919264"/>
                <a:gd name="connsiteX34" fmla="*/ 1448668 w 4536504"/>
                <a:gd name="connsiteY34" fmla="*/ 3026995 h 3919264"/>
                <a:gd name="connsiteX35" fmla="*/ 1448668 w 4536504"/>
                <a:gd name="connsiteY35" fmla="*/ 2508527 h 3919264"/>
                <a:gd name="connsiteX36" fmla="*/ 953449 w 4536504"/>
                <a:gd name="connsiteY36" fmla="*/ 2016224 h 3919264"/>
                <a:gd name="connsiteX37" fmla="*/ 89032 w 4536504"/>
                <a:gd name="connsiteY37" fmla="*/ 2016224 h 3919264"/>
                <a:gd name="connsiteX38" fmla="*/ 0 w 4536504"/>
                <a:gd name="connsiteY38" fmla="*/ 1927192 h 3919264"/>
                <a:gd name="connsiteX39" fmla="*/ 0 w 4536504"/>
                <a:gd name="connsiteY39" fmla="*/ 809112 h 3919264"/>
                <a:gd name="connsiteX40" fmla="*/ 89032 w 4536504"/>
                <a:gd name="connsiteY40" fmla="*/ 720080 h 3919264"/>
                <a:gd name="connsiteX41" fmla="*/ 1207112 w 4536504"/>
                <a:gd name="connsiteY41" fmla="*/ 720080 h 3919264"/>
                <a:gd name="connsiteX42" fmla="*/ 1296144 w 4536504"/>
                <a:gd name="connsiteY42" fmla="*/ 809112 h 3919264"/>
                <a:gd name="connsiteX43" fmla="*/ 1296144 w 4536504"/>
                <a:gd name="connsiteY43" fmla="*/ 1707636 h 3919264"/>
                <a:gd name="connsiteX44" fmla="*/ 1704226 w 4536504"/>
                <a:gd name="connsiteY44" fmla="*/ 2086756 h 3919264"/>
                <a:gd name="connsiteX45" fmla="*/ 2110101 w 4536504"/>
                <a:gd name="connsiteY45" fmla="*/ 2086756 h 3919264"/>
                <a:gd name="connsiteX46" fmla="*/ 2664296 w 4536504"/>
                <a:gd name="connsiteY46" fmla="*/ 1664322 h 3919264"/>
                <a:gd name="connsiteX47" fmla="*/ 2664296 w 4536504"/>
                <a:gd name="connsiteY47" fmla="*/ 995126 h 3919264"/>
                <a:gd name="connsiteX48" fmla="*/ 2728986 w 4536504"/>
                <a:gd name="connsiteY48" fmla="*/ 930436 h 3919264"/>
                <a:gd name="connsiteX49" fmla="*/ 3256610 w 4536504"/>
                <a:gd name="connsiteY49" fmla="*/ 930436 h 3919264"/>
                <a:gd name="connsiteX50" fmla="*/ 3816424 w 4536504"/>
                <a:gd name="connsiteY50" fmla="*/ 464510 h 3919264"/>
                <a:gd name="connsiteX51" fmla="*/ 3816424 w 4536504"/>
                <a:gd name="connsiteY51" fmla="*/ 49462 h 3919264"/>
                <a:gd name="connsiteX52" fmla="*/ 3865886 w 4536504"/>
                <a:gd name="connsiteY52"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805538 w 4536504"/>
                <a:gd name="connsiteY17" fmla="*/ 2509462 h 3919264"/>
                <a:gd name="connsiteX18" fmla="*/ 3325545 w 4536504"/>
                <a:gd name="connsiteY18" fmla="*/ 1872208 h 3919264"/>
                <a:gd name="connsiteX19" fmla="*/ 2879310 w 4536504"/>
                <a:gd name="connsiteY19" fmla="*/ 1872208 h 3919264"/>
                <a:gd name="connsiteX20" fmla="*/ 2458256 w 4536504"/>
                <a:gd name="connsiteY20" fmla="*/ 2405700 h 3919264"/>
                <a:gd name="connsiteX21" fmla="*/ 2458256 w 4536504"/>
                <a:gd name="connsiteY21" fmla="*/ 2711068 h 3919264"/>
                <a:gd name="connsiteX22" fmla="*/ 2967338 w 4536504"/>
                <a:gd name="connsiteY22" fmla="*/ 3195262 h 3919264"/>
                <a:gd name="connsiteX23" fmla="*/ 2964893 w 4536504"/>
                <a:gd name="connsiteY23" fmla="*/ 3199184 h 3919264"/>
                <a:gd name="connsiteX24" fmla="*/ 3445760 w 4536504"/>
                <a:gd name="connsiteY24" fmla="*/ 3199184 h 3919264"/>
                <a:gd name="connsiteX25" fmla="*/ 3495222 w 4536504"/>
                <a:gd name="connsiteY25" fmla="*/ 3248646 h 3919264"/>
                <a:gd name="connsiteX26" fmla="*/ 3495222 w 4536504"/>
                <a:gd name="connsiteY26" fmla="*/ 3869802 h 3919264"/>
                <a:gd name="connsiteX27" fmla="*/ 3445760 w 4536504"/>
                <a:gd name="connsiteY27" fmla="*/ 3919264 h 3919264"/>
                <a:gd name="connsiteX28" fmla="*/ 2824604 w 4536504"/>
                <a:gd name="connsiteY28" fmla="*/ 3919264 h 3919264"/>
                <a:gd name="connsiteX29" fmla="*/ 2775142 w 4536504"/>
                <a:gd name="connsiteY29" fmla="*/ 3869802 h 3919264"/>
                <a:gd name="connsiteX30" fmla="*/ 2775142 w 4536504"/>
                <a:gd name="connsiteY30" fmla="*/ 3495860 h 3919264"/>
                <a:gd name="connsiteX31" fmla="*/ 2237797 w 4536504"/>
                <a:gd name="connsiteY31" fmla="*/ 3114311 h 3919264"/>
                <a:gd name="connsiteX32" fmla="*/ 2214362 w 4536504"/>
                <a:gd name="connsiteY32" fmla="*/ 3096344 h 3919264"/>
                <a:gd name="connsiteX33" fmla="*/ 1518017 w 4536504"/>
                <a:gd name="connsiteY33" fmla="*/ 3096344 h 3919264"/>
                <a:gd name="connsiteX34" fmla="*/ 1448668 w 4536504"/>
                <a:gd name="connsiteY34" fmla="*/ 3026995 h 3919264"/>
                <a:gd name="connsiteX35" fmla="*/ 1448668 w 4536504"/>
                <a:gd name="connsiteY35" fmla="*/ 2508527 h 3919264"/>
                <a:gd name="connsiteX36" fmla="*/ 953449 w 4536504"/>
                <a:gd name="connsiteY36" fmla="*/ 2016224 h 3919264"/>
                <a:gd name="connsiteX37" fmla="*/ 89032 w 4536504"/>
                <a:gd name="connsiteY37" fmla="*/ 2016224 h 3919264"/>
                <a:gd name="connsiteX38" fmla="*/ 0 w 4536504"/>
                <a:gd name="connsiteY38" fmla="*/ 1927192 h 3919264"/>
                <a:gd name="connsiteX39" fmla="*/ 0 w 4536504"/>
                <a:gd name="connsiteY39" fmla="*/ 809112 h 3919264"/>
                <a:gd name="connsiteX40" fmla="*/ 89032 w 4536504"/>
                <a:gd name="connsiteY40" fmla="*/ 720080 h 3919264"/>
                <a:gd name="connsiteX41" fmla="*/ 1207112 w 4536504"/>
                <a:gd name="connsiteY41" fmla="*/ 720080 h 3919264"/>
                <a:gd name="connsiteX42" fmla="*/ 1296144 w 4536504"/>
                <a:gd name="connsiteY42" fmla="*/ 809112 h 3919264"/>
                <a:gd name="connsiteX43" fmla="*/ 1296144 w 4536504"/>
                <a:gd name="connsiteY43" fmla="*/ 1707636 h 3919264"/>
                <a:gd name="connsiteX44" fmla="*/ 1704226 w 4536504"/>
                <a:gd name="connsiteY44" fmla="*/ 2086756 h 3919264"/>
                <a:gd name="connsiteX45" fmla="*/ 2110101 w 4536504"/>
                <a:gd name="connsiteY45" fmla="*/ 2086756 h 3919264"/>
                <a:gd name="connsiteX46" fmla="*/ 2664296 w 4536504"/>
                <a:gd name="connsiteY46" fmla="*/ 1664322 h 3919264"/>
                <a:gd name="connsiteX47" fmla="*/ 2664296 w 4536504"/>
                <a:gd name="connsiteY47" fmla="*/ 995126 h 3919264"/>
                <a:gd name="connsiteX48" fmla="*/ 2728986 w 4536504"/>
                <a:gd name="connsiteY48" fmla="*/ 930436 h 3919264"/>
                <a:gd name="connsiteX49" fmla="*/ 3256610 w 4536504"/>
                <a:gd name="connsiteY49" fmla="*/ 930436 h 3919264"/>
                <a:gd name="connsiteX50" fmla="*/ 3816424 w 4536504"/>
                <a:gd name="connsiteY50" fmla="*/ 464510 h 3919264"/>
                <a:gd name="connsiteX51" fmla="*/ 3816424 w 4536504"/>
                <a:gd name="connsiteY51" fmla="*/ 49462 h 3919264"/>
                <a:gd name="connsiteX52" fmla="*/ 3865886 w 4536504"/>
                <a:gd name="connsiteY52"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805538 w 4536504"/>
                <a:gd name="connsiteY17" fmla="*/ 2509462 h 3919264"/>
                <a:gd name="connsiteX18" fmla="*/ 3325545 w 4536504"/>
                <a:gd name="connsiteY18" fmla="*/ 1872208 h 3919264"/>
                <a:gd name="connsiteX19" fmla="*/ 2879310 w 4536504"/>
                <a:gd name="connsiteY19" fmla="*/ 1872208 h 3919264"/>
                <a:gd name="connsiteX20" fmla="*/ 2458256 w 4536504"/>
                <a:gd name="connsiteY20" fmla="*/ 2405700 h 3919264"/>
                <a:gd name="connsiteX21" fmla="*/ 2458256 w 4536504"/>
                <a:gd name="connsiteY21" fmla="*/ 2711068 h 3919264"/>
                <a:gd name="connsiteX22" fmla="*/ 2967338 w 4536504"/>
                <a:gd name="connsiteY22" fmla="*/ 3195262 h 3919264"/>
                <a:gd name="connsiteX23" fmla="*/ 2964893 w 4536504"/>
                <a:gd name="connsiteY23" fmla="*/ 3199184 h 3919264"/>
                <a:gd name="connsiteX24" fmla="*/ 3445760 w 4536504"/>
                <a:gd name="connsiteY24" fmla="*/ 3199184 h 3919264"/>
                <a:gd name="connsiteX25" fmla="*/ 3495222 w 4536504"/>
                <a:gd name="connsiteY25" fmla="*/ 3248646 h 3919264"/>
                <a:gd name="connsiteX26" fmla="*/ 3495222 w 4536504"/>
                <a:gd name="connsiteY26" fmla="*/ 3869802 h 3919264"/>
                <a:gd name="connsiteX27" fmla="*/ 3445760 w 4536504"/>
                <a:gd name="connsiteY27" fmla="*/ 3919264 h 3919264"/>
                <a:gd name="connsiteX28" fmla="*/ 2824604 w 4536504"/>
                <a:gd name="connsiteY28" fmla="*/ 3919264 h 3919264"/>
                <a:gd name="connsiteX29" fmla="*/ 2775142 w 4536504"/>
                <a:gd name="connsiteY29" fmla="*/ 3869802 h 3919264"/>
                <a:gd name="connsiteX30" fmla="*/ 2775142 w 4536504"/>
                <a:gd name="connsiteY30" fmla="*/ 3495860 h 3919264"/>
                <a:gd name="connsiteX31" fmla="*/ 2237797 w 4536504"/>
                <a:gd name="connsiteY31" fmla="*/ 3114311 h 3919264"/>
                <a:gd name="connsiteX32" fmla="*/ 2214362 w 4536504"/>
                <a:gd name="connsiteY32" fmla="*/ 3096344 h 3919264"/>
                <a:gd name="connsiteX33" fmla="*/ 1518017 w 4536504"/>
                <a:gd name="connsiteY33" fmla="*/ 3096344 h 3919264"/>
                <a:gd name="connsiteX34" fmla="*/ 1448668 w 4536504"/>
                <a:gd name="connsiteY34" fmla="*/ 3026995 h 3919264"/>
                <a:gd name="connsiteX35" fmla="*/ 1448668 w 4536504"/>
                <a:gd name="connsiteY35" fmla="*/ 2508527 h 3919264"/>
                <a:gd name="connsiteX36" fmla="*/ 953449 w 4536504"/>
                <a:gd name="connsiteY36" fmla="*/ 2016224 h 3919264"/>
                <a:gd name="connsiteX37" fmla="*/ 89032 w 4536504"/>
                <a:gd name="connsiteY37" fmla="*/ 2016224 h 3919264"/>
                <a:gd name="connsiteX38" fmla="*/ 0 w 4536504"/>
                <a:gd name="connsiteY38" fmla="*/ 1927192 h 3919264"/>
                <a:gd name="connsiteX39" fmla="*/ 0 w 4536504"/>
                <a:gd name="connsiteY39" fmla="*/ 809112 h 3919264"/>
                <a:gd name="connsiteX40" fmla="*/ 89032 w 4536504"/>
                <a:gd name="connsiteY40" fmla="*/ 720080 h 3919264"/>
                <a:gd name="connsiteX41" fmla="*/ 1207112 w 4536504"/>
                <a:gd name="connsiteY41" fmla="*/ 720080 h 3919264"/>
                <a:gd name="connsiteX42" fmla="*/ 1296144 w 4536504"/>
                <a:gd name="connsiteY42" fmla="*/ 809112 h 3919264"/>
                <a:gd name="connsiteX43" fmla="*/ 1296144 w 4536504"/>
                <a:gd name="connsiteY43" fmla="*/ 1707636 h 3919264"/>
                <a:gd name="connsiteX44" fmla="*/ 1704226 w 4536504"/>
                <a:gd name="connsiteY44" fmla="*/ 2086756 h 3919264"/>
                <a:gd name="connsiteX45" fmla="*/ 2110101 w 4536504"/>
                <a:gd name="connsiteY45" fmla="*/ 2086756 h 3919264"/>
                <a:gd name="connsiteX46" fmla="*/ 2664296 w 4536504"/>
                <a:gd name="connsiteY46" fmla="*/ 1664322 h 3919264"/>
                <a:gd name="connsiteX47" fmla="*/ 2664296 w 4536504"/>
                <a:gd name="connsiteY47" fmla="*/ 995126 h 3919264"/>
                <a:gd name="connsiteX48" fmla="*/ 2728986 w 4536504"/>
                <a:gd name="connsiteY48" fmla="*/ 930436 h 3919264"/>
                <a:gd name="connsiteX49" fmla="*/ 3256610 w 4536504"/>
                <a:gd name="connsiteY49" fmla="*/ 930436 h 3919264"/>
                <a:gd name="connsiteX50" fmla="*/ 3816424 w 4536504"/>
                <a:gd name="connsiteY50" fmla="*/ 464510 h 3919264"/>
                <a:gd name="connsiteX51" fmla="*/ 3816424 w 4536504"/>
                <a:gd name="connsiteY51" fmla="*/ 49462 h 3919264"/>
                <a:gd name="connsiteX52" fmla="*/ 3865886 w 4536504"/>
                <a:gd name="connsiteY52"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325545 w 4536504"/>
                <a:gd name="connsiteY17" fmla="*/ 1872208 h 3919264"/>
                <a:gd name="connsiteX18" fmla="*/ 2879310 w 4536504"/>
                <a:gd name="connsiteY18" fmla="*/ 1872208 h 3919264"/>
                <a:gd name="connsiteX19" fmla="*/ 2458256 w 4536504"/>
                <a:gd name="connsiteY19" fmla="*/ 2405700 h 3919264"/>
                <a:gd name="connsiteX20" fmla="*/ 2458256 w 4536504"/>
                <a:gd name="connsiteY20" fmla="*/ 2711068 h 3919264"/>
                <a:gd name="connsiteX21" fmla="*/ 2967338 w 4536504"/>
                <a:gd name="connsiteY21" fmla="*/ 3195262 h 3919264"/>
                <a:gd name="connsiteX22" fmla="*/ 2964893 w 4536504"/>
                <a:gd name="connsiteY22" fmla="*/ 3199184 h 3919264"/>
                <a:gd name="connsiteX23" fmla="*/ 3445760 w 4536504"/>
                <a:gd name="connsiteY23" fmla="*/ 3199184 h 3919264"/>
                <a:gd name="connsiteX24" fmla="*/ 3495222 w 4536504"/>
                <a:gd name="connsiteY24" fmla="*/ 3248646 h 3919264"/>
                <a:gd name="connsiteX25" fmla="*/ 3495222 w 4536504"/>
                <a:gd name="connsiteY25" fmla="*/ 3869802 h 3919264"/>
                <a:gd name="connsiteX26" fmla="*/ 3445760 w 4536504"/>
                <a:gd name="connsiteY26" fmla="*/ 3919264 h 3919264"/>
                <a:gd name="connsiteX27" fmla="*/ 2824604 w 4536504"/>
                <a:gd name="connsiteY27" fmla="*/ 3919264 h 3919264"/>
                <a:gd name="connsiteX28" fmla="*/ 2775142 w 4536504"/>
                <a:gd name="connsiteY28" fmla="*/ 3869802 h 3919264"/>
                <a:gd name="connsiteX29" fmla="*/ 2775142 w 4536504"/>
                <a:gd name="connsiteY29" fmla="*/ 3495860 h 3919264"/>
                <a:gd name="connsiteX30" fmla="*/ 2237797 w 4536504"/>
                <a:gd name="connsiteY30" fmla="*/ 3114311 h 3919264"/>
                <a:gd name="connsiteX31" fmla="*/ 2214362 w 4536504"/>
                <a:gd name="connsiteY31" fmla="*/ 3096344 h 3919264"/>
                <a:gd name="connsiteX32" fmla="*/ 1518017 w 4536504"/>
                <a:gd name="connsiteY32" fmla="*/ 3096344 h 3919264"/>
                <a:gd name="connsiteX33" fmla="*/ 1448668 w 4536504"/>
                <a:gd name="connsiteY33" fmla="*/ 3026995 h 3919264"/>
                <a:gd name="connsiteX34" fmla="*/ 1448668 w 4536504"/>
                <a:gd name="connsiteY34" fmla="*/ 2508527 h 3919264"/>
                <a:gd name="connsiteX35" fmla="*/ 953449 w 4536504"/>
                <a:gd name="connsiteY35" fmla="*/ 2016224 h 3919264"/>
                <a:gd name="connsiteX36" fmla="*/ 89032 w 4536504"/>
                <a:gd name="connsiteY36" fmla="*/ 2016224 h 3919264"/>
                <a:gd name="connsiteX37" fmla="*/ 0 w 4536504"/>
                <a:gd name="connsiteY37" fmla="*/ 1927192 h 3919264"/>
                <a:gd name="connsiteX38" fmla="*/ 0 w 4536504"/>
                <a:gd name="connsiteY38" fmla="*/ 809112 h 3919264"/>
                <a:gd name="connsiteX39" fmla="*/ 89032 w 4536504"/>
                <a:gd name="connsiteY39" fmla="*/ 720080 h 3919264"/>
                <a:gd name="connsiteX40" fmla="*/ 1207112 w 4536504"/>
                <a:gd name="connsiteY40" fmla="*/ 720080 h 3919264"/>
                <a:gd name="connsiteX41" fmla="*/ 1296144 w 4536504"/>
                <a:gd name="connsiteY41" fmla="*/ 809112 h 3919264"/>
                <a:gd name="connsiteX42" fmla="*/ 1296144 w 4536504"/>
                <a:gd name="connsiteY42" fmla="*/ 1707636 h 3919264"/>
                <a:gd name="connsiteX43" fmla="*/ 1704226 w 4536504"/>
                <a:gd name="connsiteY43" fmla="*/ 2086756 h 3919264"/>
                <a:gd name="connsiteX44" fmla="*/ 2110101 w 4536504"/>
                <a:gd name="connsiteY44" fmla="*/ 2086756 h 3919264"/>
                <a:gd name="connsiteX45" fmla="*/ 2664296 w 4536504"/>
                <a:gd name="connsiteY45" fmla="*/ 1664322 h 3919264"/>
                <a:gd name="connsiteX46" fmla="*/ 2664296 w 4536504"/>
                <a:gd name="connsiteY46" fmla="*/ 995126 h 3919264"/>
                <a:gd name="connsiteX47" fmla="*/ 2728986 w 4536504"/>
                <a:gd name="connsiteY47" fmla="*/ 930436 h 3919264"/>
                <a:gd name="connsiteX48" fmla="*/ 3256610 w 4536504"/>
                <a:gd name="connsiteY48" fmla="*/ 930436 h 3919264"/>
                <a:gd name="connsiteX49" fmla="*/ 3816424 w 4536504"/>
                <a:gd name="connsiteY49" fmla="*/ 464510 h 3919264"/>
                <a:gd name="connsiteX50" fmla="*/ 3816424 w 4536504"/>
                <a:gd name="connsiteY50" fmla="*/ 49462 h 3919264"/>
                <a:gd name="connsiteX51" fmla="*/ 3865886 w 4536504"/>
                <a:gd name="connsiteY51"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325545 w 4536504"/>
                <a:gd name="connsiteY17" fmla="*/ 1872208 h 3919264"/>
                <a:gd name="connsiteX18" fmla="*/ 2879310 w 4536504"/>
                <a:gd name="connsiteY18" fmla="*/ 1872208 h 3919264"/>
                <a:gd name="connsiteX19" fmla="*/ 2458256 w 4536504"/>
                <a:gd name="connsiteY19" fmla="*/ 2405700 h 3919264"/>
                <a:gd name="connsiteX20" fmla="*/ 2458256 w 4536504"/>
                <a:gd name="connsiteY20" fmla="*/ 2711068 h 3919264"/>
                <a:gd name="connsiteX21" fmla="*/ 2967338 w 4536504"/>
                <a:gd name="connsiteY21" fmla="*/ 3195262 h 3919264"/>
                <a:gd name="connsiteX22" fmla="*/ 2964893 w 4536504"/>
                <a:gd name="connsiteY22" fmla="*/ 3199184 h 3919264"/>
                <a:gd name="connsiteX23" fmla="*/ 3445760 w 4536504"/>
                <a:gd name="connsiteY23" fmla="*/ 3199184 h 3919264"/>
                <a:gd name="connsiteX24" fmla="*/ 3495222 w 4536504"/>
                <a:gd name="connsiteY24" fmla="*/ 3248646 h 3919264"/>
                <a:gd name="connsiteX25" fmla="*/ 3495222 w 4536504"/>
                <a:gd name="connsiteY25" fmla="*/ 3869802 h 3919264"/>
                <a:gd name="connsiteX26" fmla="*/ 3445760 w 4536504"/>
                <a:gd name="connsiteY26" fmla="*/ 3919264 h 3919264"/>
                <a:gd name="connsiteX27" fmla="*/ 2824604 w 4536504"/>
                <a:gd name="connsiteY27" fmla="*/ 3919264 h 3919264"/>
                <a:gd name="connsiteX28" fmla="*/ 2775142 w 4536504"/>
                <a:gd name="connsiteY28" fmla="*/ 3869802 h 3919264"/>
                <a:gd name="connsiteX29" fmla="*/ 2775142 w 4536504"/>
                <a:gd name="connsiteY29" fmla="*/ 3495860 h 3919264"/>
                <a:gd name="connsiteX30" fmla="*/ 2237797 w 4536504"/>
                <a:gd name="connsiteY30" fmla="*/ 3114311 h 3919264"/>
                <a:gd name="connsiteX31" fmla="*/ 2214362 w 4536504"/>
                <a:gd name="connsiteY31" fmla="*/ 3096344 h 3919264"/>
                <a:gd name="connsiteX32" fmla="*/ 1518017 w 4536504"/>
                <a:gd name="connsiteY32" fmla="*/ 3096344 h 3919264"/>
                <a:gd name="connsiteX33" fmla="*/ 1448668 w 4536504"/>
                <a:gd name="connsiteY33" fmla="*/ 3026995 h 3919264"/>
                <a:gd name="connsiteX34" fmla="*/ 1448668 w 4536504"/>
                <a:gd name="connsiteY34" fmla="*/ 2508527 h 3919264"/>
                <a:gd name="connsiteX35" fmla="*/ 953449 w 4536504"/>
                <a:gd name="connsiteY35" fmla="*/ 2016224 h 3919264"/>
                <a:gd name="connsiteX36" fmla="*/ 89032 w 4536504"/>
                <a:gd name="connsiteY36" fmla="*/ 2016224 h 3919264"/>
                <a:gd name="connsiteX37" fmla="*/ 0 w 4536504"/>
                <a:gd name="connsiteY37" fmla="*/ 1927192 h 3919264"/>
                <a:gd name="connsiteX38" fmla="*/ 0 w 4536504"/>
                <a:gd name="connsiteY38" fmla="*/ 809112 h 3919264"/>
                <a:gd name="connsiteX39" fmla="*/ 89032 w 4536504"/>
                <a:gd name="connsiteY39" fmla="*/ 720080 h 3919264"/>
                <a:gd name="connsiteX40" fmla="*/ 1207112 w 4536504"/>
                <a:gd name="connsiteY40" fmla="*/ 720080 h 3919264"/>
                <a:gd name="connsiteX41" fmla="*/ 1296144 w 4536504"/>
                <a:gd name="connsiteY41" fmla="*/ 809112 h 3919264"/>
                <a:gd name="connsiteX42" fmla="*/ 1296144 w 4536504"/>
                <a:gd name="connsiteY42" fmla="*/ 1707636 h 3919264"/>
                <a:gd name="connsiteX43" fmla="*/ 1704226 w 4536504"/>
                <a:gd name="connsiteY43" fmla="*/ 2086756 h 3919264"/>
                <a:gd name="connsiteX44" fmla="*/ 2110101 w 4536504"/>
                <a:gd name="connsiteY44" fmla="*/ 2086756 h 3919264"/>
                <a:gd name="connsiteX45" fmla="*/ 2664296 w 4536504"/>
                <a:gd name="connsiteY45" fmla="*/ 1664322 h 3919264"/>
                <a:gd name="connsiteX46" fmla="*/ 2664296 w 4536504"/>
                <a:gd name="connsiteY46" fmla="*/ 995126 h 3919264"/>
                <a:gd name="connsiteX47" fmla="*/ 2728986 w 4536504"/>
                <a:gd name="connsiteY47" fmla="*/ 930436 h 3919264"/>
                <a:gd name="connsiteX48" fmla="*/ 3256610 w 4536504"/>
                <a:gd name="connsiteY48" fmla="*/ 930436 h 3919264"/>
                <a:gd name="connsiteX49" fmla="*/ 3816424 w 4536504"/>
                <a:gd name="connsiteY49" fmla="*/ 464510 h 3919264"/>
                <a:gd name="connsiteX50" fmla="*/ 3816424 w 4536504"/>
                <a:gd name="connsiteY50" fmla="*/ 49462 h 3919264"/>
                <a:gd name="connsiteX51" fmla="*/ 3865886 w 4536504"/>
                <a:gd name="connsiteY51"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325545 w 4536504"/>
                <a:gd name="connsiteY17" fmla="*/ 1872208 h 3919264"/>
                <a:gd name="connsiteX18" fmla="*/ 2879310 w 4536504"/>
                <a:gd name="connsiteY18" fmla="*/ 1872208 h 3919264"/>
                <a:gd name="connsiteX19" fmla="*/ 2458256 w 4536504"/>
                <a:gd name="connsiteY19" fmla="*/ 2405700 h 3919264"/>
                <a:gd name="connsiteX20" fmla="*/ 2458256 w 4536504"/>
                <a:gd name="connsiteY20" fmla="*/ 2711068 h 3919264"/>
                <a:gd name="connsiteX21" fmla="*/ 2967338 w 4536504"/>
                <a:gd name="connsiteY21" fmla="*/ 3195262 h 3919264"/>
                <a:gd name="connsiteX22" fmla="*/ 2964893 w 4536504"/>
                <a:gd name="connsiteY22" fmla="*/ 3199184 h 3919264"/>
                <a:gd name="connsiteX23" fmla="*/ 3445760 w 4536504"/>
                <a:gd name="connsiteY23" fmla="*/ 3199184 h 3919264"/>
                <a:gd name="connsiteX24" fmla="*/ 3495222 w 4536504"/>
                <a:gd name="connsiteY24" fmla="*/ 3248646 h 3919264"/>
                <a:gd name="connsiteX25" fmla="*/ 3495222 w 4536504"/>
                <a:gd name="connsiteY25" fmla="*/ 3869802 h 3919264"/>
                <a:gd name="connsiteX26" fmla="*/ 3445760 w 4536504"/>
                <a:gd name="connsiteY26" fmla="*/ 3919264 h 3919264"/>
                <a:gd name="connsiteX27" fmla="*/ 2824604 w 4536504"/>
                <a:gd name="connsiteY27" fmla="*/ 3919264 h 3919264"/>
                <a:gd name="connsiteX28" fmla="*/ 2775142 w 4536504"/>
                <a:gd name="connsiteY28" fmla="*/ 3869802 h 3919264"/>
                <a:gd name="connsiteX29" fmla="*/ 2775142 w 4536504"/>
                <a:gd name="connsiteY29" fmla="*/ 3495860 h 3919264"/>
                <a:gd name="connsiteX30" fmla="*/ 2237797 w 4536504"/>
                <a:gd name="connsiteY30" fmla="*/ 3114311 h 3919264"/>
                <a:gd name="connsiteX31" fmla="*/ 2214362 w 4536504"/>
                <a:gd name="connsiteY31" fmla="*/ 3096344 h 3919264"/>
                <a:gd name="connsiteX32" fmla="*/ 1518017 w 4536504"/>
                <a:gd name="connsiteY32" fmla="*/ 3096344 h 3919264"/>
                <a:gd name="connsiteX33" fmla="*/ 1448668 w 4536504"/>
                <a:gd name="connsiteY33" fmla="*/ 3026995 h 3919264"/>
                <a:gd name="connsiteX34" fmla="*/ 1448668 w 4536504"/>
                <a:gd name="connsiteY34" fmla="*/ 2508527 h 3919264"/>
                <a:gd name="connsiteX35" fmla="*/ 953449 w 4536504"/>
                <a:gd name="connsiteY35" fmla="*/ 2016224 h 3919264"/>
                <a:gd name="connsiteX36" fmla="*/ 89032 w 4536504"/>
                <a:gd name="connsiteY36" fmla="*/ 2016224 h 3919264"/>
                <a:gd name="connsiteX37" fmla="*/ 0 w 4536504"/>
                <a:gd name="connsiteY37" fmla="*/ 1927192 h 3919264"/>
                <a:gd name="connsiteX38" fmla="*/ 0 w 4536504"/>
                <a:gd name="connsiteY38" fmla="*/ 809112 h 3919264"/>
                <a:gd name="connsiteX39" fmla="*/ 89032 w 4536504"/>
                <a:gd name="connsiteY39" fmla="*/ 720080 h 3919264"/>
                <a:gd name="connsiteX40" fmla="*/ 1207112 w 4536504"/>
                <a:gd name="connsiteY40" fmla="*/ 720080 h 3919264"/>
                <a:gd name="connsiteX41" fmla="*/ 1296144 w 4536504"/>
                <a:gd name="connsiteY41" fmla="*/ 809112 h 3919264"/>
                <a:gd name="connsiteX42" fmla="*/ 1296144 w 4536504"/>
                <a:gd name="connsiteY42" fmla="*/ 1707636 h 3919264"/>
                <a:gd name="connsiteX43" fmla="*/ 1704226 w 4536504"/>
                <a:gd name="connsiteY43" fmla="*/ 2086756 h 3919264"/>
                <a:gd name="connsiteX44" fmla="*/ 2110101 w 4536504"/>
                <a:gd name="connsiteY44" fmla="*/ 2086756 h 3919264"/>
                <a:gd name="connsiteX45" fmla="*/ 2664296 w 4536504"/>
                <a:gd name="connsiteY45" fmla="*/ 1664322 h 3919264"/>
                <a:gd name="connsiteX46" fmla="*/ 2664296 w 4536504"/>
                <a:gd name="connsiteY46" fmla="*/ 995126 h 3919264"/>
                <a:gd name="connsiteX47" fmla="*/ 2728986 w 4536504"/>
                <a:gd name="connsiteY47" fmla="*/ 930436 h 3919264"/>
                <a:gd name="connsiteX48" fmla="*/ 3256610 w 4536504"/>
                <a:gd name="connsiteY48" fmla="*/ 930436 h 3919264"/>
                <a:gd name="connsiteX49" fmla="*/ 3816424 w 4536504"/>
                <a:gd name="connsiteY49" fmla="*/ 464510 h 3919264"/>
                <a:gd name="connsiteX50" fmla="*/ 3816424 w 4536504"/>
                <a:gd name="connsiteY50" fmla="*/ 49462 h 3919264"/>
                <a:gd name="connsiteX51" fmla="*/ 3865886 w 4536504"/>
                <a:gd name="connsiteY51"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325545 w 4536504"/>
                <a:gd name="connsiteY17" fmla="*/ 1872208 h 3919264"/>
                <a:gd name="connsiteX18" fmla="*/ 2879310 w 4536504"/>
                <a:gd name="connsiteY18" fmla="*/ 1872208 h 3919264"/>
                <a:gd name="connsiteX19" fmla="*/ 2458256 w 4536504"/>
                <a:gd name="connsiteY19" fmla="*/ 2405700 h 3919264"/>
                <a:gd name="connsiteX20" fmla="*/ 2458256 w 4536504"/>
                <a:gd name="connsiteY20" fmla="*/ 2711068 h 3919264"/>
                <a:gd name="connsiteX21" fmla="*/ 2967338 w 4536504"/>
                <a:gd name="connsiteY21" fmla="*/ 3195262 h 3919264"/>
                <a:gd name="connsiteX22" fmla="*/ 2964893 w 4536504"/>
                <a:gd name="connsiteY22" fmla="*/ 3199184 h 3919264"/>
                <a:gd name="connsiteX23" fmla="*/ 3445760 w 4536504"/>
                <a:gd name="connsiteY23" fmla="*/ 3199184 h 3919264"/>
                <a:gd name="connsiteX24" fmla="*/ 3495222 w 4536504"/>
                <a:gd name="connsiteY24" fmla="*/ 3248646 h 3919264"/>
                <a:gd name="connsiteX25" fmla="*/ 3495222 w 4536504"/>
                <a:gd name="connsiteY25" fmla="*/ 3869802 h 3919264"/>
                <a:gd name="connsiteX26" fmla="*/ 3445760 w 4536504"/>
                <a:gd name="connsiteY26" fmla="*/ 3919264 h 3919264"/>
                <a:gd name="connsiteX27" fmla="*/ 2824604 w 4536504"/>
                <a:gd name="connsiteY27" fmla="*/ 3919264 h 3919264"/>
                <a:gd name="connsiteX28" fmla="*/ 2775142 w 4536504"/>
                <a:gd name="connsiteY28" fmla="*/ 3869802 h 3919264"/>
                <a:gd name="connsiteX29" fmla="*/ 2775142 w 4536504"/>
                <a:gd name="connsiteY29" fmla="*/ 3495860 h 3919264"/>
                <a:gd name="connsiteX30" fmla="*/ 2237797 w 4536504"/>
                <a:gd name="connsiteY30" fmla="*/ 3114311 h 3919264"/>
                <a:gd name="connsiteX31" fmla="*/ 2214362 w 4536504"/>
                <a:gd name="connsiteY31" fmla="*/ 3096344 h 3919264"/>
                <a:gd name="connsiteX32" fmla="*/ 1518017 w 4536504"/>
                <a:gd name="connsiteY32" fmla="*/ 3096344 h 3919264"/>
                <a:gd name="connsiteX33" fmla="*/ 1448668 w 4536504"/>
                <a:gd name="connsiteY33" fmla="*/ 3026995 h 3919264"/>
                <a:gd name="connsiteX34" fmla="*/ 1448668 w 4536504"/>
                <a:gd name="connsiteY34" fmla="*/ 2508527 h 3919264"/>
                <a:gd name="connsiteX35" fmla="*/ 953449 w 4536504"/>
                <a:gd name="connsiteY35" fmla="*/ 2016224 h 3919264"/>
                <a:gd name="connsiteX36" fmla="*/ 89032 w 4536504"/>
                <a:gd name="connsiteY36" fmla="*/ 2016224 h 3919264"/>
                <a:gd name="connsiteX37" fmla="*/ 0 w 4536504"/>
                <a:gd name="connsiteY37" fmla="*/ 1927192 h 3919264"/>
                <a:gd name="connsiteX38" fmla="*/ 0 w 4536504"/>
                <a:gd name="connsiteY38" fmla="*/ 809112 h 3919264"/>
                <a:gd name="connsiteX39" fmla="*/ 89032 w 4536504"/>
                <a:gd name="connsiteY39" fmla="*/ 720080 h 3919264"/>
                <a:gd name="connsiteX40" fmla="*/ 1207112 w 4536504"/>
                <a:gd name="connsiteY40" fmla="*/ 720080 h 3919264"/>
                <a:gd name="connsiteX41" fmla="*/ 1296144 w 4536504"/>
                <a:gd name="connsiteY41" fmla="*/ 809112 h 3919264"/>
                <a:gd name="connsiteX42" fmla="*/ 1296144 w 4536504"/>
                <a:gd name="connsiteY42" fmla="*/ 1707636 h 3919264"/>
                <a:gd name="connsiteX43" fmla="*/ 1704226 w 4536504"/>
                <a:gd name="connsiteY43" fmla="*/ 2086756 h 3919264"/>
                <a:gd name="connsiteX44" fmla="*/ 2110101 w 4536504"/>
                <a:gd name="connsiteY44" fmla="*/ 2086756 h 3919264"/>
                <a:gd name="connsiteX45" fmla="*/ 2664296 w 4536504"/>
                <a:gd name="connsiteY45" fmla="*/ 1664322 h 3919264"/>
                <a:gd name="connsiteX46" fmla="*/ 2664296 w 4536504"/>
                <a:gd name="connsiteY46" fmla="*/ 995126 h 3919264"/>
                <a:gd name="connsiteX47" fmla="*/ 2728986 w 4536504"/>
                <a:gd name="connsiteY47" fmla="*/ 930436 h 3919264"/>
                <a:gd name="connsiteX48" fmla="*/ 3256610 w 4536504"/>
                <a:gd name="connsiteY48" fmla="*/ 930436 h 3919264"/>
                <a:gd name="connsiteX49" fmla="*/ 3816424 w 4536504"/>
                <a:gd name="connsiteY49" fmla="*/ 464510 h 3919264"/>
                <a:gd name="connsiteX50" fmla="*/ 3816424 w 4536504"/>
                <a:gd name="connsiteY50" fmla="*/ 49462 h 3919264"/>
                <a:gd name="connsiteX51" fmla="*/ 3865886 w 4536504"/>
                <a:gd name="connsiteY51"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325545 w 4536504"/>
                <a:gd name="connsiteY17" fmla="*/ 1872208 h 3919264"/>
                <a:gd name="connsiteX18" fmla="*/ 2879310 w 4536504"/>
                <a:gd name="connsiteY18" fmla="*/ 1872208 h 3919264"/>
                <a:gd name="connsiteX19" fmla="*/ 2458256 w 4536504"/>
                <a:gd name="connsiteY19" fmla="*/ 2405700 h 3919264"/>
                <a:gd name="connsiteX20" fmla="*/ 2458256 w 4536504"/>
                <a:gd name="connsiteY20" fmla="*/ 2711068 h 3919264"/>
                <a:gd name="connsiteX21" fmla="*/ 2967338 w 4536504"/>
                <a:gd name="connsiteY21" fmla="*/ 3195262 h 3919264"/>
                <a:gd name="connsiteX22" fmla="*/ 2964893 w 4536504"/>
                <a:gd name="connsiteY22" fmla="*/ 3199184 h 3919264"/>
                <a:gd name="connsiteX23" fmla="*/ 3445760 w 4536504"/>
                <a:gd name="connsiteY23" fmla="*/ 3199184 h 3919264"/>
                <a:gd name="connsiteX24" fmla="*/ 3495222 w 4536504"/>
                <a:gd name="connsiteY24" fmla="*/ 3248646 h 3919264"/>
                <a:gd name="connsiteX25" fmla="*/ 3495222 w 4536504"/>
                <a:gd name="connsiteY25" fmla="*/ 3869802 h 3919264"/>
                <a:gd name="connsiteX26" fmla="*/ 3445760 w 4536504"/>
                <a:gd name="connsiteY26" fmla="*/ 3919264 h 3919264"/>
                <a:gd name="connsiteX27" fmla="*/ 2824604 w 4536504"/>
                <a:gd name="connsiteY27" fmla="*/ 3919264 h 3919264"/>
                <a:gd name="connsiteX28" fmla="*/ 2775142 w 4536504"/>
                <a:gd name="connsiteY28" fmla="*/ 3869802 h 3919264"/>
                <a:gd name="connsiteX29" fmla="*/ 2775142 w 4536504"/>
                <a:gd name="connsiteY29" fmla="*/ 3495860 h 3919264"/>
                <a:gd name="connsiteX30" fmla="*/ 2237797 w 4536504"/>
                <a:gd name="connsiteY30" fmla="*/ 3114311 h 3919264"/>
                <a:gd name="connsiteX31" fmla="*/ 2214362 w 4536504"/>
                <a:gd name="connsiteY31" fmla="*/ 3096344 h 3919264"/>
                <a:gd name="connsiteX32" fmla="*/ 1518017 w 4536504"/>
                <a:gd name="connsiteY32" fmla="*/ 3096344 h 3919264"/>
                <a:gd name="connsiteX33" fmla="*/ 1448668 w 4536504"/>
                <a:gd name="connsiteY33" fmla="*/ 3026995 h 3919264"/>
                <a:gd name="connsiteX34" fmla="*/ 1448668 w 4536504"/>
                <a:gd name="connsiteY34" fmla="*/ 2508527 h 3919264"/>
                <a:gd name="connsiteX35" fmla="*/ 953449 w 4536504"/>
                <a:gd name="connsiteY35" fmla="*/ 2016224 h 3919264"/>
                <a:gd name="connsiteX36" fmla="*/ 89032 w 4536504"/>
                <a:gd name="connsiteY36" fmla="*/ 2016224 h 3919264"/>
                <a:gd name="connsiteX37" fmla="*/ 0 w 4536504"/>
                <a:gd name="connsiteY37" fmla="*/ 1927192 h 3919264"/>
                <a:gd name="connsiteX38" fmla="*/ 0 w 4536504"/>
                <a:gd name="connsiteY38" fmla="*/ 809112 h 3919264"/>
                <a:gd name="connsiteX39" fmla="*/ 89032 w 4536504"/>
                <a:gd name="connsiteY39" fmla="*/ 720080 h 3919264"/>
                <a:gd name="connsiteX40" fmla="*/ 1207112 w 4536504"/>
                <a:gd name="connsiteY40" fmla="*/ 720080 h 3919264"/>
                <a:gd name="connsiteX41" fmla="*/ 1296144 w 4536504"/>
                <a:gd name="connsiteY41" fmla="*/ 809112 h 3919264"/>
                <a:gd name="connsiteX42" fmla="*/ 1296144 w 4536504"/>
                <a:gd name="connsiteY42" fmla="*/ 1707636 h 3919264"/>
                <a:gd name="connsiteX43" fmla="*/ 1704226 w 4536504"/>
                <a:gd name="connsiteY43" fmla="*/ 2086756 h 3919264"/>
                <a:gd name="connsiteX44" fmla="*/ 2110101 w 4536504"/>
                <a:gd name="connsiteY44" fmla="*/ 2086756 h 3919264"/>
                <a:gd name="connsiteX45" fmla="*/ 2664296 w 4536504"/>
                <a:gd name="connsiteY45" fmla="*/ 1664322 h 3919264"/>
                <a:gd name="connsiteX46" fmla="*/ 2664296 w 4536504"/>
                <a:gd name="connsiteY46" fmla="*/ 995126 h 3919264"/>
                <a:gd name="connsiteX47" fmla="*/ 2728986 w 4536504"/>
                <a:gd name="connsiteY47" fmla="*/ 930436 h 3919264"/>
                <a:gd name="connsiteX48" fmla="*/ 3256610 w 4536504"/>
                <a:gd name="connsiteY48" fmla="*/ 930436 h 3919264"/>
                <a:gd name="connsiteX49" fmla="*/ 3816424 w 4536504"/>
                <a:gd name="connsiteY49" fmla="*/ 464510 h 3919264"/>
                <a:gd name="connsiteX50" fmla="*/ 3816424 w 4536504"/>
                <a:gd name="connsiteY50" fmla="*/ 49462 h 3919264"/>
                <a:gd name="connsiteX51" fmla="*/ 3865886 w 4536504"/>
                <a:gd name="connsiteY51"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325545 w 4536504"/>
                <a:gd name="connsiteY17" fmla="*/ 1872208 h 3919264"/>
                <a:gd name="connsiteX18" fmla="*/ 2879310 w 4536504"/>
                <a:gd name="connsiteY18" fmla="*/ 1872208 h 3919264"/>
                <a:gd name="connsiteX19" fmla="*/ 2458256 w 4536504"/>
                <a:gd name="connsiteY19" fmla="*/ 2405700 h 3919264"/>
                <a:gd name="connsiteX20" fmla="*/ 2458256 w 4536504"/>
                <a:gd name="connsiteY20" fmla="*/ 2711068 h 3919264"/>
                <a:gd name="connsiteX21" fmla="*/ 2967338 w 4536504"/>
                <a:gd name="connsiteY21" fmla="*/ 3195262 h 3919264"/>
                <a:gd name="connsiteX22" fmla="*/ 2964893 w 4536504"/>
                <a:gd name="connsiteY22" fmla="*/ 3199184 h 3919264"/>
                <a:gd name="connsiteX23" fmla="*/ 3445760 w 4536504"/>
                <a:gd name="connsiteY23" fmla="*/ 3199184 h 3919264"/>
                <a:gd name="connsiteX24" fmla="*/ 3495222 w 4536504"/>
                <a:gd name="connsiteY24" fmla="*/ 3248646 h 3919264"/>
                <a:gd name="connsiteX25" fmla="*/ 3495222 w 4536504"/>
                <a:gd name="connsiteY25" fmla="*/ 3869802 h 3919264"/>
                <a:gd name="connsiteX26" fmla="*/ 3445760 w 4536504"/>
                <a:gd name="connsiteY26" fmla="*/ 3919264 h 3919264"/>
                <a:gd name="connsiteX27" fmla="*/ 2824604 w 4536504"/>
                <a:gd name="connsiteY27" fmla="*/ 3919264 h 3919264"/>
                <a:gd name="connsiteX28" fmla="*/ 2775142 w 4536504"/>
                <a:gd name="connsiteY28" fmla="*/ 3869802 h 3919264"/>
                <a:gd name="connsiteX29" fmla="*/ 2775142 w 4536504"/>
                <a:gd name="connsiteY29" fmla="*/ 3495860 h 3919264"/>
                <a:gd name="connsiteX30" fmla="*/ 2237797 w 4536504"/>
                <a:gd name="connsiteY30" fmla="*/ 3114311 h 3919264"/>
                <a:gd name="connsiteX31" fmla="*/ 2214362 w 4536504"/>
                <a:gd name="connsiteY31" fmla="*/ 3096344 h 3919264"/>
                <a:gd name="connsiteX32" fmla="*/ 1518017 w 4536504"/>
                <a:gd name="connsiteY32" fmla="*/ 3096344 h 3919264"/>
                <a:gd name="connsiteX33" fmla="*/ 1448668 w 4536504"/>
                <a:gd name="connsiteY33" fmla="*/ 3026995 h 3919264"/>
                <a:gd name="connsiteX34" fmla="*/ 1448668 w 4536504"/>
                <a:gd name="connsiteY34" fmla="*/ 2508527 h 3919264"/>
                <a:gd name="connsiteX35" fmla="*/ 953449 w 4536504"/>
                <a:gd name="connsiteY35" fmla="*/ 2016224 h 3919264"/>
                <a:gd name="connsiteX36" fmla="*/ 89032 w 4536504"/>
                <a:gd name="connsiteY36" fmla="*/ 2016224 h 3919264"/>
                <a:gd name="connsiteX37" fmla="*/ 0 w 4536504"/>
                <a:gd name="connsiteY37" fmla="*/ 1927192 h 3919264"/>
                <a:gd name="connsiteX38" fmla="*/ 0 w 4536504"/>
                <a:gd name="connsiteY38" fmla="*/ 809112 h 3919264"/>
                <a:gd name="connsiteX39" fmla="*/ 89032 w 4536504"/>
                <a:gd name="connsiteY39" fmla="*/ 720080 h 3919264"/>
                <a:gd name="connsiteX40" fmla="*/ 1207112 w 4536504"/>
                <a:gd name="connsiteY40" fmla="*/ 720080 h 3919264"/>
                <a:gd name="connsiteX41" fmla="*/ 1296144 w 4536504"/>
                <a:gd name="connsiteY41" fmla="*/ 809112 h 3919264"/>
                <a:gd name="connsiteX42" fmla="*/ 1296144 w 4536504"/>
                <a:gd name="connsiteY42" fmla="*/ 1707636 h 3919264"/>
                <a:gd name="connsiteX43" fmla="*/ 1704226 w 4536504"/>
                <a:gd name="connsiteY43" fmla="*/ 2086756 h 3919264"/>
                <a:gd name="connsiteX44" fmla="*/ 2110101 w 4536504"/>
                <a:gd name="connsiteY44" fmla="*/ 2086756 h 3919264"/>
                <a:gd name="connsiteX45" fmla="*/ 2664296 w 4536504"/>
                <a:gd name="connsiteY45" fmla="*/ 1664322 h 3919264"/>
                <a:gd name="connsiteX46" fmla="*/ 2664296 w 4536504"/>
                <a:gd name="connsiteY46" fmla="*/ 995126 h 3919264"/>
                <a:gd name="connsiteX47" fmla="*/ 2728986 w 4536504"/>
                <a:gd name="connsiteY47" fmla="*/ 930436 h 3919264"/>
                <a:gd name="connsiteX48" fmla="*/ 3256610 w 4536504"/>
                <a:gd name="connsiteY48" fmla="*/ 930436 h 3919264"/>
                <a:gd name="connsiteX49" fmla="*/ 3816424 w 4536504"/>
                <a:gd name="connsiteY49" fmla="*/ 464510 h 3919264"/>
                <a:gd name="connsiteX50" fmla="*/ 3816424 w 4536504"/>
                <a:gd name="connsiteY50" fmla="*/ 49462 h 3919264"/>
                <a:gd name="connsiteX51" fmla="*/ 3865886 w 4536504"/>
                <a:gd name="connsiteY51"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325545 w 4536504"/>
                <a:gd name="connsiteY17" fmla="*/ 1872208 h 3919264"/>
                <a:gd name="connsiteX18" fmla="*/ 2879310 w 4536504"/>
                <a:gd name="connsiteY18" fmla="*/ 1872208 h 3919264"/>
                <a:gd name="connsiteX19" fmla="*/ 2458256 w 4536504"/>
                <a:gd name="connsiteY19" fmla="*/ 2405700 h 3919264"/>
                <a:gd name="connsiteX20" fmla="*/ 2458256 w 4536504"/>
                <a:gd name="connsiteY20" fmla="*/ 2711068 h 3919264"/>
                <a:gd name="connsiteX21" fmla="*/ 2967338 w 4536504"/>
                <a:gd name="connsiteY21" fmla="*/ 3195262 h 3919264"/>
                <a:gd name="connsiteX22" fmla="*/ 2964893 w 4536504"/>
                <a:gd name="connsiteY22" fmla="*/ 3199184 h 3919264"/>
                <a:gd name="connsiteX23" fmla="*/ 3445760 w 4536504"/>
                <a:gd name="connsiteY23" fmla="*/ 3199184 h 3919264"/>
                <a:gd name="connsiteX24" fmla="*/ 3495222 w 4536504"/>
                <a:gd name="connsiteY24" fmla="*/ 3248646 h 3919264"/>
                <a:gd name="connsiteX25" fmla="*/ 3495222 w 4536504"/>
                <a:gd name="connsiteY25" fmla="*/ 3869802 h 3919264"/>
                <a:gd name="connsiteX26" fmla="*/ 3445760 w 4536504"/>
                <a:gd name="connsiteY26" fmla="*/ 3919264 h 3919264"/>
                <a:gd name="connsiteX27" fmla="*/ 2824604 w 4536504"/>
                <a:gd name="connsiteY27" fmla="*/ 3919264 h 3919264"/>
                <a:gd name="connsiteX28" fmla="*/ 2775142 w 4536504"/>
                <a:gd name="connsiteY28" fmla="*/ 3869802 h 3919264"/>
                <a:gd name="connsiteX29" fmla="*/ 2775142 w 4536504"/>
                <a:gd name="connsiteY29" fmla="*/ 3495860 h 3919264"/>
                <a:gd name="connsiteX30" fmla="*/ 2214362 w 4536504"/>
                <a:gd name="connsiteY30" fmla="*/ 3096344 h 3919264"/>
                <a:gd name="connsiteX31" fmla="*/ 1518017 w 4536504"/>
                <a:gd name="connsiteY31" fmla="*/ 3096344 h 3919264"/>
                <a:gd name="connsiteX32" fmla="*/ 1448668 w 4536504"/>
                <a:gd name="connsiteY32" fmla="*/ 3026995 h 3919264"/>
                <a:gd name="connsiteX33" fmla="*/ 1448668 w 4536504"/>
                <a:gd name="connsiteY33" fmla="*/ 2508527 h 3919264"/>
                <a:gd name="connsiteX34" fmla="*/ 953449 w 4536504"/>
                <a:gd name="connsiteY34" fmla="*/ 2016224 h 3919264"/>
                <a:gd name="connsiteX35" fmla="*/ 89032 w 4536504"/>
                <a:gd name="connsiteY35" fmla="*/ 2016224 h 3919264"/>
                <a:gd name="connsiteX36" fmla="*/ 0 w 4536504"/>
                <a:gd name="connsiteY36" fmla="*/ 1927192 h 3919264"/>
                <a:gd name="connsiteX37" fmla="*/ 0 w 4536504"/>
                <a:gd name="connsiteY37" fmla="*/ 809112 h 3919264"/>
                <a:gd name="connsiteX38" fmla="*/ 89032 w 4536504"/>
                <a:gd name="connsiteY38" fmla="*/ 720080 h 3919264"/>
                <a:gd name="connsiteX39" fmla="*/ 1207112 w 4536504"/>
                <a:gd name="connsiteY39" fmla="*/ 720080 h 3919264"/>
                <a:gd name="connsiteX40" fmla="*/ 1296144 w 4536504"/>
                <a:gd name="connsiteY40" fmla="*/ 809112 h 3919264"/>
                <a:gd name="connsiteX41" fmla="*/ 1296144 w 4536504"/>
                <a:gd name="connsiteY41" fmla="*/ 1707636 h 3919264"/>
                <a:gd name="connsiteX42" fmla="*/ 1704226 w 4536504"/>
                <a:gd name="connsiteY42" fmla="*/ 2086756 h 3919264"/>
                <a:gd name="connsiteX43" fmla="*/ 2110101 w 4536504"/>
                <a:gd name="connsiteY43" fmla="*/ 2086756 h 3919264"/>
                <a:gd name="connsiteX44" fmla="*/ 2664296 w 4536504"/>
                <a:gd name="connsiteY44" fmla="*/ 1664322 h 3919264"/>
                <a:gd name="connsiteX45" fmla="*/ 2664296 w 4536504"/>
                <a:gd name="connsiteY45" fmla="*/ 995126 h 3919264"/>
                <a:gd name="connsiteX46" fmla="*/ 2728986 w 4536504"/>
                <a:gd name="connsiteY46" fmla="*/ 930436 h 3919264"/>
                <a:gd name="connsiteX47" fmla="*/ 3256610 w 4536504"/>
                <a:gd name="connsiteY47" fmla="*/ 930436 h 3919264"/>
                <a:gd name="connsiteX48" fmla="*/ 3816424 w 4536504"/>
                <a:gd name="connsiteY48" fmla="*/ 464510 h 3919264"/>
                <a:gd name="connsiteX49" fmla="*/ 3816424 w 4536504"/>
                <a:gd name="connsiteY49" fmla="*/ 49462 h 3919264"/>
                <a:gd name="connsiteX50" fmla="*/ 3865886 w 4536504"/>
                <a:gd name="connsiteY50"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325545 w 4536504"/>
                <a:gd name="connsiteY17" fmla="*/ 1872208 h 3919264"/>
                <a:gd name="connsiteX18" fmla="*/ 2879310 w 4536504"/>
                <a:gd name="connsiteY18" fmla="*/ 1872208 h 3919264"/>
                <a:gd name="connsiteX19" fmla="*/ 2458256 w 4536504"/>
                <a:gd name="connsiteY19" fmla="*/ 2405700 h 3919264"/>
                <a:gd name="connsiteX20" fmla="*/ 2458256 w 4536504"/>
                <a:gd name="connsiteY20" fmla="*/ 2711068 h 3919264"/>
                <a:gd name="connsiteX21" fmla="*/ 2967338 w 4536504"/>
                <a:gd name="connsiteY21" fmla="*/ 3195262 h 3919264"/>
                <a:gd name="connsiteX22" fmla="*/ 2964893 w 4536504"/>
                <a:gd name="connsiteY22" fmla="*/ 3199184 h 3919264"/>
                <a:gd name="connsiteX23" fmla="*/ 3445760 w 4536504"/>
                <a:gd name="connsiteY23" fmla="*/ 3199184 h 3919264"/>
                <a:gd name="connsiteX24" fmla="*/ 3495222 w 4536504"/>
                <a:gd name="connsiteY24" fmla="*/ 3248646 h 3919264"/>
                <a:gd name="connsiteX25" fmla="*/ 3495222 w 4536504"/>
                <a:gd name="connsiteY25" fmla="*/ 3869802 h 3919264"/>
                <a:gd name="connsiteX26" fmla="*/ 3445760 w 4536504"/>
                <a:gd name="connsiteY26" fmla="*/ 3919264 h 3919264"/>
                <a:gd name="connsiteX27" fmla="*/ 2824604 w 4536504"/>
                <a:gd name="connsiteY27" fmla="*/ 3919264 h 3919264"/>
                <a:gd name="connsiteX28" fmla="*/ 2775142 w 4536504"/>
                <a:gd name="connsiteY28" fmla="*/ 3869802 h 3919264"/>
                <a:gd name="connsiteX29" fmla="*/ 2775142 w 4536504"/>
                <a:gd name="connsiteY29" fmla="*/ 3495860 h 3919264"/>
                <a:gd name="connsiteX30" fmla="*/ 2214362 w 4536504"/>
                <a:gd name="connsiteY30" fmla="*/ 3096344 h 3919264"/>
                <a:gd name="connsiteX31" fmla="*/ 1518017 w 4536504"/>
                <a:gd name="connsiteY31" fmla="*/ 3096344 h 3919264"/>
                <a:gd name="connsiteX32" fmla="*/ 1448668 w 4536504"/>
                <a:gd name="connsiteY32" fmla="*/ 3026995 h 3919264"/>
                <a:gd name="connsiteX33" fmla="*/ 1448668 w 4536504"/>
                <a:gd name="connsiteY33" fmla="*/ 2508527 h 3919264"/>
                <a:gd name="connsiteX34" fmla="*/ 953449 w 4536504"/>
                <a:gd name="connsiteY34" fmla="*/ 2016224 h 3919264"/>
                <a:gd name="connsiteX35" fmla="*/ 89032 w 4536504"/>
                <a:gd name="connsiteY35" fmla="*/ 2016224 h 3919264"/>
                <a:gd name="connsiteX36" fmla="*/ 0 w 4536504"/>
                <a:gd name="connsiteY36" fmla="*/ 1927192 h 3919264"/>
                <a:gd name="connsiteX37" fmla="*/ 0 w 4536504"/>
                <a:gd name="connsiteY37" fmla="*/ 809112 h 3919264"/>
                <a:gd name="connsiteX38" fmla="*/ 89032 w 4536504"/>
                <a:gd name="connsiteY38" fmla="*/ 720080 h 3919264"/>
                <a:gd name="connsiteX39" fmla="*/ 1207112 w 4536504"/>
                <a:gd name="connsiteY39" fmla="*/ 720080 h 3919264"/>
                <a:gd name="connsiteX40" fmla="*/ 1296144 w 4536504"/>
                <a:gd name="connsiteY40" fmla="*/ 809112 h 3919264"/>
                <a:gd name="connsiteX41" fmla="*/ 1296144 w 4536504"/>
                <a:gd name="connsiteY41" fmla="*/ 1707636 h 3919264"/>
                <a:gd name="connsiteX42" fmla="*/ 1704226 w 4536504"/>
                <a:gd name="connsiteY42" fmla="*/ 2086756 h 3919264"/>
                <a:gd name="connsiteX43" fmla="*/ 2110101 w 4536504"/>
                <a:gd name="connsiteY43" fmla="*/ 2086756 h 3919264"/>
                <a:gd name="connsiteX44" fmla="*/ 2664296 w 4536504"/>
                <a:gd name="connsiteY44" fmla="*/ 1664322 h 3919264"/>
                <a:gd name="connsiteX45" fmla="*/ 2664296 w 4536504"/>
                <a:gd name="connsiteY45" fmla="*/ 995126 h 3919264"/>
                <a:gd name="connsiteX46" fmla="*/ 2728986 w 4536504"/>
                <a:gd name="connsiteY46" fmla="*/ 930436 h 3919264"/>
                <a:gd name="connsiteX47" fmla="*/ 3256610 w 4536504"/>
                <a:gd name="connsiteY47" fmla="*/ 930436 h 3919264"/>
                <a:gd name="connsiteX48" fmla="*/ 3816424 w 4536504"/>
                <a:gd name="connsiteY48" fmla="*/ 464510 h 3919264"/>
                <a:gd name="connsiteX49" fmla="*/ 3816424 w 4536504"/>
                <a:gd name="connsiteY49" fmla="*/ 49462 h 3919264"/>
                <a:gd name="connsiteX50" fmla="*/ 3865886 w 4536504"/>
                <a:gd name="connsiteY50" fmla="*/ 0 h 3919264"/>
                <a:gd name="connsiteX0" fmla="*/ 3865886 w 4536504"/>
                <a:gd name="connsiteY0" fmla="*/ 0 h 3919264"/>
                <a:gd name="connsiteX1" fmla="*/ 4487042 w 4536504"/>
                <a:gd name="connsiteY1" fmla="*/ 0 h 3919264"/>
                <a:gd name="connsiteX2" fmla="*/ 4536504 w 4536504"/>
                <a:gd name="connsiteY2" fmla="*/ 49462 h 3919264"/>
                <a:gd name="connsiteX3" fmla="*/ 4536504 w 4536504"/>
                <a:gd name="connsiteY3" fmla="*/ 670618 h 3919264"/>
                <a:gd name="connsiteX4" fmla="*/ 4487042 w 4536504"/>
                <a:gd name="connsiteY4" fmla="*/ 720080 h 3919264"/>
                <a:gd name="connsiteX5" fmla="*/ 4097918 w 4536504"/>
                <a:gd name="connsiteY5" fmla="*/ 720080 h 3919264"/>
                <a:gd name="connsiteX6" fmla="*/ 3606068 w 4536504"/>
                <a:gd name="connsiteY6" fmla="*/ 1182801 h 3919264"/>
                <a:gd name="connsiteX7" fmla="*/ 3606068 w 4536504"/>
                <a:gd name="connsiteY7" fmla="*/ 1356441 h 3919264"/>
                <a:gd name="connsiteX8" fmla="*/ 3609595 w 4536504"/>
                <a:gd name="connsiteY8" fmla="*/ 1725690 h 3919264"/>
                <a:gd name="connsiteX9" fmla="*/ 4111762 w 4536504"/>
                <a:gd name="connsiteY9" fmla="*/ 2193410 h 3919264"/>
                <a:gd name="connsiteX10" fmla="*/ 4487042 w 4536504"/>
                <a:gd name="connsiteY10" fmla="*/ 2193410 h 3919264"/>
                <a:gd name="connsiteX11" fmla="*/ 4536504 w 4536504"/>
                <a:gd name="connsiteY11" fmla="*/ 2242872 h 3919264"/>
                <a:gd name="connsiteX12" fmla="*/ 4536504 w 4536504"/>
                <a:gd name="connsiteY12" fmla="*/ 2864028 h 3919264"/>
                <a:gd name="connsiteX13" fmla="*/ 4487042 w 4536504"/>
                <a:gd name="connsiteY13" fmla="*/ 2913490 h 3919264"/>
                <a:gd name="connsiteX14" fmla="*/ 3865886 w 4536504"/>
                <a:gd name="connsiteY14" fmla="*/ 2913490 h 3919264"/>
                <a:gd name="connsiteX15" fmla="*/ 3816424 w 4536504"/>
                <a:gd name="connsiteY15" fmla="*/ 2864028 h 3919264"/>
                <a:gd name="connsiteX16" fmla="*/ 3816424 w 4536504"/>
                <a:gd name="connsiteY16" fmla="*/ 2499630 h 3919264"/>
                <a:gd name="connsiteX17" fmla="*/ 3325545 w 4536504"/>
                <a:gd name="connsiteY17" fmla="*/ 1872208 h 3919264"/>
                <a:gd name="connsiteX18" fmla="*/ 2879310 w 4536504"/>
                <a:gd name="connsiteY18" fmla="*/ 1872208 h 3919264"/>
                <a:gd name="connsiteX19" fmla="*/ 2458256 w 4536504"/>
                <a:gd name="connsiteY19" fmla="*/ 2405700 h 3919264"/>
                <a:gd name="connsiteX20" fmla="*/ 2458256 w 4536504"/>
                <a:gd name="connsiteY20" fmla="*/ 2711068 h 3919264"/>
                <a:gd name="connsiteX21" fmla="*/ 2967338 w 4536504"/>
                <a:gd name="connsiteY21" fmla="*/ 3195262 h 3919264"/>
                <a:gd name="connsiteX22" fmla="*/ 2964893 w 4536504"/>
                <a:gd name="connsiteY22" fmla="*/ 3199184 h 3919264"/>
                <a:gd name="connsiteX23" fmla="*/ 3445760 w 4536504"/>
                <a:gd name="connsiteY23" fmla="*/ 3199184 h 3919264"/>
                <a:gd name="connsiteX24" fmla="*/ 3495222 w 4536504"/>
                <a:gd name="connsiteY24" fmla="*/ 3248646 h 3919264"/>
                <a:gd name="connsiteX25" fmla="*/ 3495222 w 4536504"/>
                <a:gd name="connsiteY25" fmla="*/ 3869802 h 3919264"/>
                <a:gd name="connsiteX26" fmla="*/ 3445760 w 4536504"/>
                <a:gd name="connsiteY26" fmla="*/ 3919264 h 3919264"/>
                <a:gd name="connsiteX27" fmla="*/ 2824604 w 4536504"/>
                <a:gd name="connsiteY27" fmla="*/ 3919264 h 3919264"/>
                <a:gd name="connsiteX28" fmla="*/ 2775142 w 4536504"/>
                <a:gd name="connsiteY28" fmla="*/ 3869802 h 3919264"/>
                <a:gd name="connsiteX29" fmla="*/ 2775142 w 4536504"/>
                <a:gd name="connsiteY29" fmla="*/ 3495860 h 3919264"/>
                <a:gd name="connsiteX30" fmla="*/ 2214362 w 4536504"/>
                <a:gd name="connsiteY30" fmla="*/ 3096344 h 3919264"/>
                <a:gd name="connsiteX31" fmla="*/ 1518017 w 4536504"/>
                <a:gd name="connsiteY31" fmla="*/ 3096344 h 3919264"/>
                <a:gd name="connsiteX32" fmla="*/ 1448668 w 4536504"/>
                <a:gd name="connsiteY32" fmla="*/ 3026995 h 3919264"/>
                <a:gd name="connsiteX33" fmla="*/ 1448668 w 4536504"/>
                <a:gd name="connsiteY33" fmla="*/ 2508527 h 3919264"/>
                <a:gd name="connsiteX34" fmla="*/ 953449 w 4536504"/>
                <a:gd name="connsiteY34" fmla="*/ 2016224 h 3919264"/>
                <a:gd name="connsiteX35" fmla="*/ 89032 w 4536504"/>
                <a:gd name="connsiteY35" fmla="*/ 2016224 h 3919264"/>
                <a:gd name="connsiteX36" fmla="*/ 0 w 4536504"/>
                <a:gd name="connsiteY36" fmla="*/ 1927192 h 3919264"/>
                <a:gd name="connsiteX37" fmla="*/ 0 w 4536504"/>
                <a:gd name="connsiteY37" fmla="*/ 809112 h 3919264"/>
                <a:gd name="connsiteX38" fmla="*/ 89032 w 4536504"/>
                <a:gd name="connsiteY38" fmla="*/ 720080 h 3919264"/>
                <a:gd name="connsiteX39" fmla="*/ 1207112 w 4536504"/>
                <a:gd name="connsiteY39" fmla="*/ 720080 h 3919264"/>
                <a:gd name="connsiteX40" fmla="*/ 1296144 w 4536504"/>
                <a:gd name="connsiteY40" fmla="*/ 809112 h 3919264"/>
                <a:gd name="connsiteX41" fmla="*/ 1296144 w 4536504"/>
                <a:gd name="connsiteY41" fmla="*/ 1707636 h 3919264"/>
                <a:gd name="connsiteX42" fmla="*/ 1704226 w 4536504"/>
                <a:gd name="connsiteY42" fmla="*/ 2086756 h 3919264"/>
                <a:gd name="connsiteX43" fmla="*/ 2110101 w 4536504"/>
                <a:gd name="connsiteY43" fmla="*/ 2086756 h 3919264"/>
                <a:gd name="connsiteX44" fmla="*/ 2664296 w 4536504"/>
                <a:gd name="connsiteY44" fmla="*/ 1664322 h 3919264"/>
                <a:gd name="connsiteX45" fmla="*/ 2664296 w 4536504"/>
                <a:gd name="connsiteY45" fmla="*/ 995126 h 3919264"/>
                <a:gd name="connsiteX46" fmla="*/ 2728986 w 4536504"/>
                <a:gd name="connsiteY46" fmla="*/ 930436 h 3919264"/>
                <a:gd name="connsiteX47" fmla="*/ 3256610 w 4536504"/>
                <a:gd name="connsiteY47" fmla="*/ 930436 h 3919264"/>
                <a:gd name="connsiteX48" fmla="*/ 3816424 w 4536504"/>
                <a:gd name="connsiteY48" fmla="*/ 464510 h 3919264"/>
                <a:gd name="connsiteX49" fmla="*/ 3816424 w 4536504"/>
                <a:gd name="connsiteY49" fmla="*/ 49462 h 3919264"/>
                <a:gd name="connsiteX50" fmla="*/ 3865886 w 4536504"/>
                <a:gd name="connsiteY50" fmla="*/ 0 h 3919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4536504" h="3919264">
                  <a:moveTo>
                    <a:pt x="3865886" y="0"/>
                  </a:moveTo>
                  <a:lnTo>
                    <a:pt x="4487042" y="0"/>
                  </a:lnTo>
                  <a:cubicBezTo>
                    <a:pt x="4514359" y="0"/>
                    <a:pt x="4536504" y="22145"/>
                    <a:pt x="4536504" y="49462"/>
                  </a:cubicBezTo>
                  <a:lnTo>
                    <a:pt x="4536504" y="670618"/>
                  </a:lnTo>
                  <a:cubicBezTo>
                    <a:pt x="4536504" y="697935"/>
                    <a:pt x="4514359" y="720080"/>
                    <a:pt x="4487042" y="720080"/>
                  </a:cubicBezTo>
                  <a:lnTo>
                    <a:pt x="4097918" y="720080"/>
                  </a:lnTo>
                  <a:cubicBezTo>
                    <a:pt x="3728485" y="786990"/>
                    <a:pt x="3626180" y="1038835"/>
                    <a:pt x="3606068" y="1182801"/>
                  </a:cubicBezTo>
                  <a:lnTo>
                    <a:pt x="3606068" y="1356441"/>
                  </a:lnTo>
                  <a:cubicBezTo>
                    <a:pt x="3607244" y="1479524"/>
                    <a:pt x="3608420" y="1602607"/>
                    <a:pt x="3609595" y="1725690"/>
                  </a:cubicBezTo>
                  <a:cubicBezTo>
                    <a:pt x="3757628" y="2077855"/>
                    <a:pt x="3910674" y="2124181"/>
                    <a:pt x="4111762" y="2193410"/>
                  </a:cubicBezTo>
                  <a:lnTo>
                    <a:pt x="4487042" y="2193410"/>
                  </a:lnTo>
                  <a:cubicBezTo>
                    <a:pt x="4514359" y="2193410"/>
                    <a:pt x="4536504" y="2215555"/>
                    <a:pt x="4536504" y="2242872"/>
                  </a:cubicBezTo>
                  <a:lnTo>
                    <a:pt x="4536504" y="2864028"/>
                  </a:lnTo>
                  <a:cubicBezTo>
                    <a:pt x="4536504" y="2891345"/>
                    <a:pt x="4514359" y="2913490"/>
                    <a:pt x="4487042" y="2913490"/>
                  </a:cubicBezTo>
                  <a:lnTo>
                    <a:pt x="3865886" y="2913490"/>
                  </a:lnTo>
                  <a:cubicBezTo>
                    <a:pt x="3838569" y="2913490"/>
                    <a:pt x="3816424" y="2891345"/>
                    <a:pt x="3816424" y="2864028"/>
                  </a:cubicBezTo>
                  <a:lnTo>
                    <a:pt x="3816424" y="2499630"/>
                  </a:lnTo>
                  <a:cubicBezTo>
                    <a:pt x="3822322" y="2110692"/>
                    <a:pt x="3566227" y="1896414"/>
                    <a:pt x="3325545" y="1872208"/>
                  </a:cubicBezTo>
                  <a:lnTo>
                    <a:pt x="2879310" y="1872208"/>
                  </a:lnTo>
                  <a:cubicBezTo>
                    <a:pt x="2531323" y="2003356"/>
                    <a:pt x="2492442" y="2228681"/>
                    <a:pt x="2458256" y="2405700"/>
                  </a:cubicBezTo>
                  <a:lnTo>
                    <a:pt x="2458256" y="2711068"/>
                  </a:lnTo>
                  <a:cubicBezTo>
                    <a:pt x="2535109" y="3132774"/>
                    <a:pt x="2764526" y="3154096"/>
                    <a:pt x="2967338" y="3195262"/>
                  </a:cubicBezTo>
                  <a:lnTo>
                    <a:pt x="2964893" y="3199184"/>
                  </a:lnTo>
                  <a:lnTo>
                    <a:pt x="3445760" y="3199184"/>
                  </a:lnTo>
                  <a:cubicBezTo>
                    <a:pt x="3473077" y="3199184"/>
                    <a:pt x="3495222" y="3221329"/>
                    <a:pt x="3495222" y="3248646"/>
                  </a:cubicBezTo>
                  <a:lnTo>
                    <a:pt x="3495222" y="3869802"/>
                  </a:lnTo>
                  <a:cubicBezTo>
                    <a:pt x="3495222" y="3897119"/>
                    <a:pt x="3473077" y="3919264"/>
                    <a:pt x="3445760" y="3919264"/>
                  </a:cubicBezTo>
                  <a:lnTo>
                    <a:pt x="2824604" y="3919264"/>
                  </a:lnTo>
                  <a:cubicBezTo>
                    <a:pt x="2797287" y="3919264"/>
                    <a:pt x="2775142" y="3897119"/>
                    <a:pt x="2775142" y="3869802"/>
                  </a:cubicBezTo>
                  <a:lnTo>
                    <a:pt x="2775142" y="3495860"/>
                  </a:lnTo>
                  <a:cubicBezTo>
                    <a:pt x="2774146" y="3279619"/>
                    <a:pt x="2531761" y="3096148"/>
                    <a:pt x="2214362" y="3096344"/>
                  </a:cubicBezTo>
                  <a:lnTo>
                    <a:pt x="1518017" y="3096344"/>
                  </a:lnTo>
                  <a:cubicBezTo>
                    <a:pt x="1479717" y="3096344"/>
                    <a:pt x="1448668" y="3065295"/>
                    <a:pt x="1448668" y="3026995"/>
                  </a:cubicBezTo>
                  <a:lnTo>
                    <a:pt x="1448668" y="2508527"/>
                  </a:lnTo>
                  <a:cubicBezTo>
                    <a:pt x="1410010" y="2284169"/>
                    <a:pt x="1283234" y="2050340"/>
                    <a:pt x="953449" y="2016224"/>
                  </a:cubicBezTo>
                  <a:lnTo>
                    <a:pt x="89032" y="2016224"/>
                  </a:lnTo>
                  <a:cubicBezTo>
                    <a:pt x="39861" y="2016224"/>
                    <a:pt x="0" y="1976363"/>
                    <a:pt x="0" y="1927192"/>
                  </a:cubicBezTo>
                  <a:lnTo>
                    <a:pt x="0" y="809112"/>
                  </a:lnTo>
                  <a:cubicBezTo>
                    <a:pt x="0" y="759941"/>
                    <a:pt x="39861" y="720080"/>
                    <a:pt x="89032" y="720080"/>
                  </a:cubicBezTo>
                  <a:lnTo>
                    <a:pt x="1207112" y="720080"/>
                  </a:lnTo>
                  <a:cubicBezTo>
                    <a:pt x="1256283" y="720080"/>
                    <a:pt x="1296144" y="759941"/>
                    <a:pt x="1296144" y="809112"/>
                  </a:cubicBezTo>
                  <a:lnTo>
                    <a:pt x="1296144" y="1707636"/>
                  </a:lnTo>
                  <a:cubicBezTo>
                    <a:pt x="1370957" y="1982046"/>
                    <a:pt x="1542981" y="2062787"/>
                    <a:pt x="1704226" y="2086756"/>
                  </a:cubicBezTo>
                  <a:lnTo>
                    <a:pt x="2110101" y="2086756"/>
                  </a:lnTo>
                  <a:cubicBezTo>
                    <a:pt x="2468449" y="2037373"/>
                    <a:pt x="2584530" y="1883758"/>
                    <a:pt x="2664296" y="1664322"/>
                  </a:cubicBezTo>
                  <a:lnTo>
                    <a:pt x="2664296" y="995126"/>
                  </a:lnTo>
                  <a:cubicBezTo>
                    <a:pt x="2664296" y="959399"/>
                    <a:pt x="2693259" y="930436"/>
                    <a:pt x="2728986" y="930436"/>
                  </a:cubicBezTo>
                  <a:lnTo>
                    <a:pt x="3256610" y="930436"/>
                  </a:lnTo>
                  <a:cubicBezTo>
                    <a:pt x="3553092" y="919609"/>
                    <a:pt x="3749771" y="773757"/>
                    <a:pt x="3816424" y="464510"/>
                  </a:cubicBezTo>
                  <a:lnTo>
                    <a:pt x="3816424" y="49462"/>
                  </a:lnTo>
                  <a:cubicBezTo>
                    <a:pt x="3816424" y="22145"/>
                    <a:pt x="3838569" y="0"/>
                    <a:pt x="3865886" y="0"/>
                  </a:cubicBezTo>
                  <a:close/>
                </a:path>
              </a:pathLst>
            </a:cu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圆角矩形 46"/>
            <p:cNvSpPr/>
            <p:nvPr/>
          </p:nvSpPr>
          <p:spPr>
            <a:xfrm>
              <a:off x="2379680" y="2680936"/>
              <a:ext cx="1079228" cy="1079228"/>
            </a:xfrm>
            <a:prstGeom prst="roundRect">
              <a:avLst>
                <a:gd name="adj" fmla="val 6869"/>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圆角矩形 47"/>
            <p:cNvSpPr/>
            <p:nvPr/>
          </p:nvSpPr>
          <p:spPr>
            <a:xfrm>
              <a:off x="3795594" y="4030534"/>
              <a:ext cx="862166" cy="862166"/>
            </a:xfrm>
            <a:prstGeom prst="roundRect">
              <a:avLst>
                <a:gd name="adj" fmla="val 6869"/>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9" name="圆角矩形 48"/>
            <p:cNvSpPr/>
            <p:nvPr/>
          </p:nvSpPr>
          <p:spPr>
            <a:xfrm>
              <a:off x="5012270" y="2870988"/>
              <a:ext cx="792088" cy="792088"/>
            </a:xfrm>
            <a:prstGeom prst="roundRect">
              <a:avLst>
                <a:gd name="adj" fmla="val 6869"/>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0" name="圆角矩形 49"/>
            <p:cNvSpPr/>
            <p:nvPr/>
          </p:nvSpPr>
          <p:spPr>
            <a:xfrm>
              <a:off x="5109917" y="5113262"/>
              <a:ext cx="612000" cy="612000"/>
            </a:xfrm>
            <a:prstGeom prst="roundRect">
              <a:avLst>
                <a:gd name="adj" fmla="val 6869"/>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1" name="圆角矩形 50"/>
            <p:cNvSpPr/>
            <p:nvPr/>
          </p:nvSpPr>
          <p:spPr>
            <a:xfrm>
              <a:off x="6142593" y="4113011"/>
              <a:ext cx="612000" cy="612000"/>
            </a:xfrm>
            <a:prstGeom prst="roundRect">
              <a:avLst>
                <a:gd name="adj" fmla="val 6869"/>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2" name="圆角矩形 51"/>
            <p:cNvSpPr/>
            <p:nvPr/>
          </p:nvSpPr>
          <p:spPr>
            <a:xfrm>
              <a:off x="6142593" y="1904437"/>
              <a:ext cx="612000" cy="612000"/>
            </a:xfrm>
            <a:prstGeom prst="roundRect">
              <a:avLst>
                <a:gd name="adj" fmla="val 6869"/>
              </a:avLst>
            </a:prstGeom>
            <a:gradFill flip="none" rotWithShape="1">
              <a:gsLst>
                <a:gs pos="0">
                  <a:srgbClr val="C9CBC8"/>
                </a:gs>
                <a:gs pos="100000">
                  <a:srgbClr val="FCFCFC"/>
                </a:gs>
              </a:gsLst>
              <a:lin ang="8100000" scaled="1"/>
              <a:tileRect/>
            </a:gradFill>
            <a:ln w="12700">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3" name="TextBox 86"/>
            <p:cNvSpPr txBox="1"/>
            <p:nvPr/>
          </p:nvSpPr>
          <p:spPr>
            <a:xfrm>
              <a:off x="2291373" y="2870988"/>
              <a:ext cx="1296144" cy="707886"/>
            </a:xfrm>
            <a:prstGeom prst="rect">
              <a:avLst/>
            </a:prstGeom>
            <a:noFill/>
          </p:spPr>
          <p:txBody>
            <a:bodyPr wrap="square" rtlCol="0">
              <a:spAutoFit/>
            </a:bodyPr>
            <a:lstStyle/>
            <a:p>
              <a:pPr algn="ctr"/>
              <a:r>
                <a:rPr lang="zh-CN" altLang="en-US" sz="2000" b="1" dirty="0">
                  <a:latin typeface="微软雅黑" panose="020B0503020204020204" pitchFamily="34" charset="-122"/>
                  <a:ea typeface="微软雅黑" panose="020B0503020204020204" pitchFamily="34" charset="-122"/>
                </a:rPr>
                <a:t>推广</a:t>
              </a:r>
              <a:endParaRPr lang="en-US" altLang="zh-CN" sz="2000" b="1" dirty="0">
                <a:latin typeface="微软雅黑" panose="020B0503020204020204" pitchFamily="34" charset="-122"/>
                <a:ea typeface="微软雅黑" panose="020B0503020204020204" pitchFamily="34" charset="-122"/>
              </a:endParaRPr>
            </a:p>
            <a:p>
              <a:pPr algn="ctr"/>
              <a:r>
                <a:rPr lang="zh-CN" altLang="en-US" sz="2000" b="1" dirty="0">
                  <a:latin typeface="微软雅黑" panose="020B0503020204020204" pitchFamily="34" charset="-122"/>
                  <a:ea typeface="微软雅黑" panose="020B0503020204020204" pitchFamily="34" charset="-122"/>
                </a:rPr>
                <a:t>方案</a:t>
              </a:r>
            </a:p>
          </p:txBody>
        </p:sp>
        <p:sp>
          <p:nvSpPr>
            <p:cNvPr id="54" name="Freeform 16"/>
            <p:cNvSpPr>
              <a:spLocks noEditPoints="1"/>
            </p:cNvSpPr>
            <p:nvPr/>
          </p:nvSpPr>
          <p:spPr bwMode="auto">
            <a:xfrm>
              <a:off x="5269599" y="3162114"/>
              <a:ext cx="262533" cy="209835"/>
            </a:xfrm>
            <a:custGeom>
              <a:avLst/>
              <a:gdLst>
                <a:gd name="T0" fmla="*/ 153 w 274"/>
                <a:gd name="T1" fmla="*/ 85 h 219"/>
                <a:gd name="T2" fmla="*/ 175 w 274"/>
                <a:gd name="T3" fmla="*/ 107 h 219"/>
                <a:gd name="T4" fmla="*/ 175 w 274"/>
                <a:gd name="T5" fmla="*/ 140 h 219"/>
                <a:gd name="T6" fmla="*/ 153 w 274"/>
                <a:gd name="T7" fmla="*/ 162 h 219"/>
                <a:gd name="T8" fmla="*/ 121 w 274"/>
                <a:gd name="T9" fmla="*/ 162 h 219"/>
                <a:gd name="T10" fmla="*/ 100 w 274"/>
                <a:gd name="T11" fmla="*/ 140 h 219"/>
                <a:gd name="T12" fmla="*/ 100 w 274"/>
                <a:gd name="T13" fmla="*/ 107 h 219"/>
                <a:gd name="T14" fmla="*/ 121 w 274"/>
                <a:gd name="T15" fmla="*/ 85 h 219"/>
                <a:gd name="T16" fmla="*/ 237 w 274"/>
                <a:gd name="T17" fmla="*/ 69 h 219"/>
                <a:gd name="T18" fmla="*/ 231 w 274"/>
                <a:gd name="T19" fmla="*/ 71 h 219"/>
                <a:gd name="T20" fmla="*/ 228 w 274"/>
                <a:gd name="T21" fmla="*/ 78 h 219"/>
                <a:gd name="T22" fmla="*/ 231 w 274"/>
                <a:gd name="T23" fmla="*/ 85 h 219"/>
                <a:gd name="T24" fmla="*/ 237 w 274"/>
                <a:gd name="T25" fmla="*/ 88 h 219"/>
                <a:gd name="T26" fmla="*/ 244 w 274"/>
                <a:gd name="T27" fmla="*/ 85 h 219"/>
                <a:gd name="T28" fmla="*/ 247 w 274"/>
                <a:gd name="T29" fmla="*/ 78 h 219"/>
                <a:gd name="T30" fmla="*/ 244 w 274"/>
                <a:gd name="T31" fmla="*/ 71 h 219"/>
                <a:gd name="T32" fmla="*/ 237 w 274"/>
                <a:gd name="T33" fmla="*/ 69 h 219"/>
                <a:gd name="T34" fmla="*/ 115 w 274"/>
                <a:gd name="T35" fmla="*/ 59 h 219"/>
                <a:gd name="T36" fmla="*/ 82 w 274"/>
                <a:gd name="T37" fmla="*/ 83 h 219"/>
                <a:gd name="T38" fmla="*/ 68 w 274"/>
                <a:gd name="T39" fmla="*/ 124 h 219"/>
                <a:gd name="T40" fmla="*/ 82 w 274"/>
                <a:gd name="T41" fmla="*/ 164 h 219"/>
                <a:gd name="T42" fmla="*/ 115 w 274"/>
                <a:gd name="T43" fmla="*/ 189 h 219"/>
                <a:gd name="T44" fmla="*/ 158 w 274"/>
                <a:gd name="T45" fmla="*/ 189 h 219"/>
                <a:gd name="T46" fmla="*/ 193 w 274"/>
                <a:gd name="T47" fmla="*/ 164 h 219"/>
                <a:gd name="T48" fmla="*/ 205 w 274"/>
                <a:gd name="T49" fmla="*/ 124 h 219"/>
                <a:gd name="T50" fmla="*/ 193 w 274"/>
                <a:gd name="T51" fmla="*/ 83 h 219"/>
                <a:gd name="T52" fmla="*/ 158 w 274"/>
                <a:gd name="T53" fmla="*/ 59 h 219"/>
                <a:gd name="T54" fmla="*/ 91 w 274"/>
                <a:gd name="T55" fmla="*/ 0 h 219"/>
                <a:gd name="T56" fmla="*/ 188 w 274"/>
                <a:gd name="T57" fmla="*/ 0 h 219"/>
                <a:gd name="T58" fmla="*/ 193 w 274"/>
                <a:gd name="T59" fmla="*/ 5 h 219"/>
                <a:gd name="T60" fmla="*/ 203 w 274"/>
                <a:gd name="T61" fmla="*/ 33 h 219"/>
                <a:gd name="T62" fmla="*/ 208 w 274"/>
                <a:gd name="T63" fmla="*/ 38 h 219"/>
                <a:gd name="T64" fmla="*/ 214 w 274"/>
                <a:gd name="T65" fmla="*/ 41 h 219"/>
                <a:gd name="T66" fmla="*/ 261 w 274"/>
                <a:gd name="T67" fmla="*/ 45 h 219"/>
                <a:gd name="T68" fmla="*/ 274 w 274"/>
                <a:gd name="T69" fmla="*/ 69 h 219"/>
                <a:gd name="T70" fmla="*/ 270 w 274"/>
                <a:gd name="T71" fmla="*/ 207 h 219"/>
                <a:gd name="T72" fmla="*/ 247 w 274"/>
                <a:gd name="T73" fmla="*/ 219 h 219"/>
                <a:gd name="T74" fmla="*/ 13 w 274"/>
                <a:gd name="T75" fmla="*/ 217 h 219"/>
                <a:gd name="T76" fmla="*/ 0 w 274"/>
                <a:gd name="T77" fmla="*/ 193 h 219"/>
                <a:gd name="T78" fmla="*/ 3 w 274"/>
                <a:gd name="T79" fmla="*/ 55 h 219"/>
                <a:gd name="T80" fmla="*/ 27 w 274"/>
                <a:gd name="T81" fmla="*/ 41 h 219"/>
                <a:gd name="T82" fmla="*/ 64 w 274"/>
                <a:gd name="T83" fmla="*/ 41 h 219"/>
                <a:gd name="T84" fmla="*/ 69 w 274"/>
                <a:gd name="T85" fmla="*/ 36 h 219"/>
                <a:gd name="T86" fmla="*/ 79 w 274"/>
                <a:gd name="T87" fmla="*/ 8 h 219"/>
                <a:gd name="T88" fmla="*/ 84 w 274"/>
                <a:gd name="T89" fmla="*/ 3 h 219"/>
                <a:gd name="T90" fmla="*/ 91 w 274"/>
                <a:gd name="T91"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4" h="219">
                  <a:moveTo>
                    <a:pt x="137" y="83"/>
                  </a:moveTo>
                  <a:lnTo>
                    <a:pt x="153" y="85"/>
                  </a:lnTo>
                  <a:lnTo>
                    <a:pt x="166" y="94"/>
                  </a:lnTo>
                  <a:lnTo>
                    <a:pt x="175" y="107"/>
                  </a:lnTo>
                  <a:lnTo>
                    <a:pt x="179" y="124"/>
                  </a:lnTo>
                  <a:lnTo>
                    <a:pt x="175" y="140"/>
                  </a:lnTo>
                  <a:lnTo>
                    <a:pt x="166" y="153"/>
                  </a:lnTo>
                  <a:lnTo>
                    <a:pt x="153" y="162"/>
                  </a:lnTo>
                  <a:lnTo>
                    <a:pt x="137" y="164"/>
                  </a:lnTo>
                  <a:lnTo>
                    <a:pt x="121" y="162"/>
                  </a:lnTo>
                  <a:lnTo>
                    <a:pt x="108" y="153"/>
                  </a:lnTo>
                  <a:lnTo>
                    <a:pt x="100" y="140"/>
                  </a:lnTo>
                  <a:lnTo>
                    <a:pt x="96" y="124"/>
                  </a:lnTo>
                  <a:lnTo>
                    <a:pt x="100" y="107"/>
                  </a:lnTo>
                  <a:lnTo>
                    <a:pt x="108" y="94"/>
                  </a:lnTo>
                  <a:lnTo>
                    <a:pt x="121" y="85"/>
                  </a:lnTo>
                  <a:lnTo>
                    <a:pt x="137" y="83"/>
                  </a:lnTo>
                  <a:close/>
                  <a:moveTo>
                    <a:pt x="237" y="69"/>
                  </a:moveTo>
                  <a:lnTo>
                    <a:pt x="233" y="69"/>
                  </a:lnTo>
                  <a:lnTo>
                    <a:pt x="231" y="71"/>
                  </a:lnTo>
                  <a:lnTo>
                    <a:pt x="228" y="74"/>
                  </a:lnTo>
                  <a:lnTo>
                    <a:pt x="228" y="78"/>
                  </a:lnTo>
                  <a:lnTo>
                    <a:pt x="228" y="82"/>
                  </a:lnTo>
                  <a:lnTo>
                    <a:pt x="231" y="85"/>
                  </a:lnTo>
                  <a:lnTo>
                    <a:pt x="233" y="87"/>
                  </a:lnTo>
                  <a:lnTo>
                    <a:pt x="237" y="88"/>
                  </a:lnTo>
                  <a:lnTo>
                    <a:pt x="241" y="87"/>
                  </a:lnTo>
                  <a:lnTo>
                    <a:pt x="244" y="85"/>
                  </a:lnTo>
                  <a:lnTo>
                    <a:pt x="246" y="82"/>
                  </a:lnTo>
                  <a:lnTo>
                    <a:pt x="247" y="78"/>
                  </a:lnTo>
                  <a:lnTo>
                    <a:pt x="246" y="74"/>
                  </a:lnTo>
                  <a:lnTo>
                    <a:pt x="244" y="71"/>
                  </a:lnTo>
                  <a:lnTo>
                    <a:pt x="241" y="69"/>
                  </a:lnTo>
                  <a:lnTo>
                    <a:pt x="237" y="69"/>
                  </a:lnTo>
                  <a:close/>
                  <a:moveTo>
                    <a:pt x="137" y="55"/>
                  </a:moveTo>
                  <a:lnTo>
                    <a:pt x="115" y="59"/>
                  </a:lnTo>
                  <a:lnTo>
                    <a:pt x="97" y="68"/>
                  </a:lnTo>
                  <a:lnTo>
                    <a:pt x="82" y="83"/>
                  </a:lnTo>
                  <a:lnTo>
                    <a:pt x="72" y="102"/>
                  </a:lnTo>
                  <a:lnTo>
                    <a:pt x="68" y="124"/>
                  </a:lnTo>
                  <a:lnTo>
                    <a:pt x="72" y="145"/>
                  </a:lnTo>
                  <a:lnTo>
                    <a:pt x="82" y="164"/>
                  </a:lnTo>
                  <a:lnTo>
                    <a:pt x="97" y="179"/>
                  </a:lnTo>
                  <a:lnTo>
                    <a:pt x="115" y="189"/>
                  </a:lnTo>
                  <a:lnTo>
                    <a:pt x="137" y="193"/>
                  </a:lnTo>
                  <a:lnTo>
                    <a:pt x="158" y="189"/>
                  </a:lnTo>
                  <a:lnTo>
                    <a:pt x="177" y="179"/>
                  </a:lnTo>
                  <a:lnTo>
                    <a:pt x="193" y="164"/>
                  </a:lnTo>
                  <a:lnTo>
                    <a:pt x="203" y="145"/>
                  </a:lnTo>
                  <a:lnTo>
                    <a:pt x="205" y="124"/>
                  </a:lnTo>
                  <a:lnTo>
                    <a:pt x="203" y="102"/>
                  </a:lnTo>
                  <a:lnTo>
                    <a:pt x="193" y="83"/>
                  </a:lnTo>
                  <a:lnTo>
                    <a:pt x="177" y="68"/>
                  </a:lnTo>
                  <a:lnTo>
                    <a:pt x="158" y="59"/>
                  </a:lnTo>
                  <a:lnTo>
                    <a:pt x="137" y="55"/>
                  </a:lnTo>
                  <a:close/>
                  <a:moveTo>
                    <a:pt x="91" y="0"/>
                  </a:moveTo>
                  <a:lnTo>
                    <a:pt x="184" y="0"/>
                  </a:lnTo>
                  <a:lnTo>
                    <a:pt x="188" y="0"/>
                  </a:lnTo>
                  <a:lnTo>
                    <a:pt x="190" y="3"/>
                  </a:lnTo>
                  <a:lnTo>
                    <a:pt x="193" y="5"/>
                  </a:lnTo>
                  <a:lnTo>
                    <a:pt x="195" y="8"/>
                  </a:lnTo>
                  <a:lnTo>
                    <a:pt x="203" y="33"/>
                  </a:lnTo>
                  <a:lnTo>
                    <a:pt x="205" y="36"/>
                  </a:lnTo>
                  <a:lnTo>
                    <a:pt x="208" y="38"/>
                  </a:lnTo>
                  <a:lnTo>
                    <a:pt x="210" y="41"/>
                  </a:lnTo>
                  <a:lnTo>
                    <a:pt x="214" y="41"/>
                  </a:lnTo>
                  <a:lnTo>
                    <a:pt x="247" y="41"/>
                  </a:lnTo>
                  <a:lnTo>
                    <a:pt x="261" y="45"/>
                  </a:lnTo>
                  <a:lnTo>
                    <a:pt x="270" y="55"/>
                  </a:lnTo>
                  <a:lnTo>
                    <a:pt x="274" y="69"/>
                  </a:lnTo>
                  <a:lnTo>
                    <a:pt x="274" y="193"/>
                  </a:lnTo>
                  <a:lnTo>
                    <a:pt x="270" y="207"/>
                  </a:lnTo>
                  <a:lnTo>
                    <a:pt x="261" y="217"/>
                  </a:lnTo>
                  <a:lnTo>
                    <a:pt x="247" y="219"/>
                  </a:lnTo>
                  <a:lnTo>
                    <a:pt x="27" y="219"/>
                  </a:lnTo>
                  <a:lnTo>
                    <a:pt x="13" y="217"/>
                  </a:lnTo>
                  <a:lnTo>
                    <a:pt x="3" y="207"/>
                  </a:lnTo>
                  <a:lnTo>
                    <a:pt x="0" y="193"/>
                  </a:lnTo>
                  <a:lnTo>
                    <a:pt x="0" y="69"/>
                  </a:lnTo>
                  <a:lnTo>
                    <a:pt x="3" y="55"/>
                  </a:lnTo>
                  <a:lnTo>
                    <a:pt x="13" y="45"/>
                  </a:lnTo>
                  <a:lnTo>
                    <a:pt x="27" y="41"/>
                  </a:lnTo>
                  <a:lnTo>
                    <a:pt x="60" y="41"/>
                  </a:lnTo>
                  <a:lnTo>
                    <a:pt x="64" y="41"/>
                  </a:lnTo>
                  <a:lnTo>
                    <a:pt x="66" y="38"/>
                  </a:lnTo>
                  <a:lnTo>
                    <a:pt x="69" y="36"/>
                  </a:lnTo>
                  <a:lnTo>
                    <a:pt x="72" y="33"/>
                  </a:lnTo>
                  <a:lnTo>
                    <a:pt x="79" y="8"/>
                  </a:lnTo>
                  <a:lnTo>
                    <a:pt x="82" y="5"/>
                  </a:lnTo>
                  <a:lnTo>
                    <a:pt x="84" y="3"/>
                  </a:lnTo>
                  <a:lnTo>
                    <a:pt x="87" y="0"/>
                  </a:lnTo>
                  <a:lnTo>
                    <a:pt x="91" y="0"/>
                  </a:lnTo>
                  <a:close/>
                </a:path>
              </a:pathLst>
            </a:custGeom>
            <a:solidFill>
              <a:schemeClr val="tx1">
                <a:lumMod val="50000"/>
                <a:lumOff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5" name="Freeform 32"/>
            <p:cNvSpPr>
              <a:spLocks noEditPoints="1"/>
            </p:cNvSpPr>
            <p:nvPr/>
          </p:nvSpPr>
          <p:spPr bwMode="auto">
            <a:xfrm>
              <a:off x="6337926" y="4308344"/>
              <a:ext cx="221333" cy="221333"/>
            </a:xfrm>
            <a:custGeom>
              <a:avLst/>
              <a:gdLst>
                <a:gd name="T0" fmla="*/ 99 w 231"/>
                <a:gd name="T1" fmla="*/ 68 h 231"/>
                <a:gd name="T2" fmla="*/ 75 w 231"/>
                <a:gd name="T3" fmla="*/ 85 h 231"/>
                <a:gd name="T4" fmla="*/ 65 w 231"/>
                <a:gd name="T5" fmla="*/ 115 h 231"/>
                <a:gd name="T6" fmla="*/ 75 w 231"/>
                <a:gd name="T7" fmla="*/ 144 h 231"/>
                <a:gd name="T8" fmla="*/ 99 w 231"/>
                <a:gd name="T9" fmla="*/ 163 h 231"/>
                <a:gd name="T10" fmla="*/ 131 w 231"/>
                <a:gd name="T11" fmla="*/ 163 h 231"/>
                <a:gd name="T12" fmla="*/ 155 w 231"/>
                <a:gd name="T13" fmla="*/ 144 h 231"/>
                <a:gd name="T14" fmla="*/ 166 w 231"/>
                <a:gd name="T15" fmla="*/ 115 h 231"/>
                <a:gd name="T16" fmla="*/ 155 w 231"/>
                <a:gd name="T17" fmla="*/ 85 h 231"/>
                <a:gd name="T18" fmla="*/ 131 w 231"/>
                <a:gd name="T19" fmla="*/ 68 h 231"/>
                <a:gd name="T20" fmla="*/ 79 w 231"/>
                <a:gd name="T21" fmla="*/ 0 h 231"/>
                <a:gd name="T22" fmla="*/ 102 w 231"/>
                <a:gd name="T23" fmla="*/ 19 h 231"/>
                <a:gd name="T24" fmla="*/ 130 w 231"/>
                <a:gd name="T25" fmla="*/ 19 h 231"/>
                <a:gd name="T26" fmla="*/ 152 w 231"/>
                <a:gd name="T27" fmla="*/ 0 h 231"/>
                <a:gd name="T28" fmla="*/ 173 w 231"/>
                <a:gd name="T29" fmla="*/ 23 h 231"/>
                <a:gd name="T30" fmla="*/ 185 w 231"/>
                <a:gd name="T31" fmla="*/ 46 h 231"/>
                <a:gd name="T32" fmla="*/ 208 w 231"/>
                <a:gd name="T33" fmla="*/ 59 h 231"/>
                <a:gd name="T34" fmla="*/ 231 w 231"/>
                <a:gd name="T35" fmla="*/ 82 h 231"/>
                <a:gd name="T36" fmla="*/ 212 w 231"/>
                <a:gd name="T37" fmla="*/ 102 h 231"/>
                <a:gd name="T38" fmla="*/ 212 w 231"/>
                <a:gd name="T39" fmla="*/ 129 h 231"/>
                <a:gd name="T40" fmla="*/ 231 w 231"/>
                <a:gd name="T41" fmla="*/ 149 h 231"/>
                <a:gd name="T42" fmla="*/ 208 w 231"/>
                <a:gd name="T43" fmla="*/ 171 h 231"/>
                <a:gd name="T44" fmla="*/ 185 w 231"/>
                <a:gd name="T45" fmla="*/ 184 h 231"/>
                <a:gd name="T46" fmla="*/ 173 w 231"/>
                <a:gd name="T47" fmla="*/ 206 h 231"/>
                <a:gd name="T48" fmla="*/ 152 w 231"/>
                <a:gd name="T49" fmla="*/ 231 h 231"/>
                <a:gd name="T50" fmla="*/ 130 w 231"/>
                <a:gd name="T51" fmla="*/ 212 h 231"/>
                <a:gd name="T52" fmla="*/ 102 w 231"/>
                <a:gd name="T53" fmla="*/ 212 h 231"/>
                <a:gd name="T54" fmla="*/ 79 w 231"/>
                <a:gd name="T55" fmla="*/ 231 h 231"/>
                <a:gd name="T56" fmla="*/ 57 w 231"/>
                <a:gd name="T57" fmla="*/ 206 h 231"/>
                <a:gd name="T58" fmla="*/ 47 w 231"/>
                <a:gd name="T59" fmla="*/ 184 h 231"/>
                <a:gd name="T60" fmla="*/ 24 w 231"/>
                <a:gd name="T61" fmla="*/ 172 h 231"/>
                <a:gd name="T62" fmla="*/ 0 w 231"/>
                <a:gd name="T63" fmla="*/ 152 h 231"/>
                <a:gd name="T64" fmla="*/ 19 w 231"/>
                <a:gd name="T65" fmla="*/ 129 h 231"/>
                <a:gd name="T66" fmla="*/ 19 w 231"/>
                <a:gd name="T67" fmla="*/ 102 h 231"/>
                <a:gd name="T68" fmla="*/ 0 w 231"/>
                <a:gd name="T69" fmla="*/ 82 h 231"/>
                <a:gd name="T70" fmla="*/ 24 w 231"/>
                <a:gd name="T71" fmla="*/ 59 h 231"/>
                <a:gd name="T72" fmla="*/ 47 w 231"/>
                <a:gd name="T73" fmla="*/ 46 h 231"/>
                <a:gd name="T74" fmla="*/ 57 w 231"/>
                <a:gd name="T75" fmla="*/ 23 h 231"/>
                <a:gd name="T76" fmla="*/ 79 w 231"/>
                <a:gd name="T77"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31" h="231">
                  <a:moveTo>
                    <a:pt x="116" y="65"/>
                  </a:moveTo>
                  <a:lnTo>
                    <a:pt x="99" y="68"/>
                  </a:lnTo>
                  <a:lnTo>
                    <a:pt x="85" y="74"/>
                  </a:lnTo>
                  <a:lnTo>
                    <a:pt x="75" y="85"/>
                  </a:lnTo>
                  <a:lnTo>
                    <a:pt x="68" y="99"/>
                  </a:lnTo>
                  <a:lnTo>
                    <a:pt x="65" y="115"/>
                  </a:lnTo>
                  <a:lnTo>
                    <a:pt x="68" y="131"/>
                  </a:lnTo>
                  <a:lnTo>
                    <a:pt x="75" y="144"/>
                  </a:lnTo>
                  <a:lnTo>
                    <a:pt x="85" y="155"/>
                  </a:lnTo>
                  <a:lnTo>
                    <a:pt x="99" y="163"/>
                  </a:lnTo>
                  <a:lnTo>
                    <a:pt x="116" y="166"/>
                  </a:lnTo>
                  <a:lnTo>
                    <a:pt x="131" y="163"/>
                  </a:lnTo>
                  <a:lnTo>
                    <a:pt x="145" y="155"/>
                  </a:lnTo>
                  <a:lnTo>
                    <a:pt x="155" y="144"/>
                  </a:lnTo>
                  <a:lnTo>
                    <a:pt x="163" y="131"/>
                  </a:lnTo>
                  <a:lnTo>
                    <a:pt x="166" y="115"/>
                  </a:lnTo>
                  <a:lnTo>
                    <a:pt x="163" y="99"/>
                  </a:lnTo>
                  <a:lnTo>
                    <a:pt x="155" y="85"/>
                  </a:lnTo>
                  <a:lnTo>
                    <a:pt x="145" y="74"/>
                  </a:lnTo>
                  <a:lnTo>
                    <a:pt x="131" y="68"/>
                  </a:lnTo>
                  <a:lnTo>
                    <a:pt x="116" y="65"/>
                  </a:lnTo>
                  <a:close/>
                  <a:moveTo>
                    <a:pt x="79" y="0"/>
                  </a:moveTo>
                  <a:lnTo>
                    <a:pt x="89" y="11"/>
                  </a:lnTo>
                  <a:lnTo>
                    <a:pt x="102" y="19"/>
                  </a:lnTo>
                  <a:lnTo>
                    <a:pt x="116" y="22"/>
                  </a:lnTo>
                  <a:lnTo>
                    <a:pt x="130" y="19"/>
                  </a:lnTo>
                  <a:lnTo>
                    <a:pt x="143" y="11"/>
                  </a:lnTo>
                  <a:lnTo>
                    <a:pt x="152" y="0"/>
                  </a:lnTo>
                  <a:lnTo>
                    <a:pt x="175" y="9"/>
                  </a:lnTo>
                  <a:lnTo>
                    <a:pt x="173" y="23"/>
                  </a:lnTo>
                  <a:lnTo>
                    <a:pt x="176" y="36"/>
                  </a:lnTo>
                  <a:lnTo>
                    <a:pt x="185" y="46"/>
                  </a:lnTo>
                  <a:lnTo>
                    <a:pt x="195" y="55"/>
                  </a:lnTo>
                  <a:lnTo>
                    <a:pt x="208" y="59"/>
                  </a:lnTo>
                  <a:lnTo>
                    <a:pt x="222" y="59"/>
                  </a:lnTo>
                  <a:lnTo>
                    <a:pt x="231" y="82"/>
                  </a:lnTo>
                  <a:lnTo>
                    <a:pt x="219" y="90"/>
                  </a:lnTo>
                  <a:lnTo>
                    <a:pt x="212" y="102"/>
                  </a:lnTo>
                  <a:lnTo>
                    <a:pt x="209" y="115"/>
                  </a:lnTo>
                  <a:lnTo>
                    <a:pt x="212" y="129"/>
                  </a:lnTo>
                  <a:lnTo>
                    <a:pt x="219" y="139"/>
                  </a:lnTo>
                  <a:lnTo>
                    <a:pt x="231" y="149"/>
                  </a:lnTo>
                  <a:lnTo>
                    <a:pt x="222" y="172"/>
                  </a:lnTo>
                  <a:lnTo>
                    <a:pt x="208" y="171"/>
                  </a:lnTo>
                  <a:lnTo>
                    <a:pt x="195" y="175"/>
                  </a:lnTo>
                  <a:lnTo>
                    <a:pt x="185" y="184"/>
                  </a:lnTo>
                  <a:lnTo>
                    <a:pt x="176" y="195"/>
                  </a:lnTo>
                  <a:lnTo>
                    <a:pt x="173" y="206"/>
                  </a:lnTo>
                  <a:lnTo>
                    <a:pt x="175" y="220"/>
                  </a:lnTo>
                  <a:lnTo>
                    <a:pt x="152" y="231"/>
                  </a:lnTo>
                  <a:lnTo>
                    <a:pt x="143" y="219"/>
                  </a:lnTo>
                  <a:lnTo>
                    <a:pt x="130" y="212"/>
                  </a:lnTo>
                  <a:lnTo>
                    <a:pt x="116" y="208"/>
                  </a:lnTo>
                  <a:lnTo>
                    <a:pt x="102" y="212"/>
                  </a:lnTo>
                  <a:lnTo>
                    <a:pt x="89" y="219"/>
                  </a:lnTo>
                  <a:lnTo>
                    <a:pt x="79" y="231"/>
                  </a:lnTo>
                  <a:lnTo>
                    <a:pt x="56" y="220"/>
                  </a:lnTo>
                  <a:lnTo>
                    <a:pt x="57" y="206"/>
                  </a:lnTo>
                  <a:lnTo>
                    <a:pt x="55" y="195"/>
                  </a:lnTo>
                  <a:lnTo>
                    <a:pt x="47" y="184"/>
                  </a:lnTo>
                  <a:lnTo>
                    <a:pt x="36" y="176"/>
                  </a:lnTo>
                  <a:lnTo>
                    <a:pt x="24" y="172"/>
                  </a:lnTo>
                  <a:lnTo>
                    <a:pt x="10" y="175"/>
                  </a:lnTo>
                  <a:lnTo>
                    <a:pt x="0" y="152"/>
                  </a:lnTo>
                  <a:lnTo>
                    <a:pt x="11" y="141"/>
                  </a:lnTo>
                  <a:lnTo>
                    <a:pt x="19" y="129"/>
                  </a:lnTo>
                  <a:lnTo>
                    <a:pt x="22" y="115"/>
                  </a:lnTo>
                  <a:lnTo>
                    <a:pt x="19" y="102"/>
                  </a:lnTo>
                  <a:lnTo>
                    <a:pt x="11" y="90"/>
                  </a:lnTo>
                  <a:lnTo>
                    <a:pt x="0" y="82"/>
                  </a:lnTo>
                  <a:lnTo>
                    <a:pt x="10" y="59"/>
                  </a:lnTo>
                  <a:lnTo>
                    <a:pt x="24" y="59"/>
                  </a:lnTo>
                  <a:lnTo>
                    <a:pt x="36" y="55"/>
                  </a:lnTo>
                  <a:lnTo>
                    <a:pt x="47" y="46"/>
                  </a:lnTo>
                  <a:lnTo>
                    <a:pt x="55" y="36"/>
                  </a:lnTo>
                  <a:lnTo>
                    <a:pt x="57" y="23"/>
                  </a:lnTo>
                  <a:lnTo>
                    <a:pt x="56" y="9"/>
                  </a:lnTo>
                  <a:lnTo>
                    <a:pt x="79" y="0"/>
                  </a:lnTo>
                  <a:close/>
                </a:path>
              </a:pathLst>
            </a:custGeom>
            <a:solidFill>
              <a:schemeClr val="tx1">
                <a:lumMod val="50000"/>
                <a:lumOff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6" name="Freeform 43"/>
            <p:cNvSpPr>
              <a:spLocks noEditPoints="1"/>
            </p:cNvSpPr>
            <p:nvPr/>
          </p:nvSpPr>
          <p:spPr bwMode="auto">
            <a:xfrm>
              <a:off x="4061549" y="4296489"/>
              <a:ext cx="330256" cy="330256"/>
            </a:xfrm>
            <a:custGeom>
              <a:avLst/>
              <a:gdLst>
                <a:gd name="T0" fmla="*/ 179 w 252"/>
                <a:gd name="T1" fmla="*/ 184 h 252"/>
                <a:gd name="T2" fmla="*/ 184 w 252"/>
                <a:gd name="T3" fmla="*/ 201 h 252"/>
                <a:gd name="T4" fmla="*/ 180 w 252"/>
                <a:gd name="T5" fmla="*/ 240 h 252"/>
                <a:gd name="T6" fmla="*/ 126 w 252"/>
                <a:gd name="T7" fmla="*/ 252 h 252"/>
                <a:gd name="T8" fmla="*/ 117 w 252"/>
                <a:gd name="T9" fmla="*/ 221 h 252"/>
                <a:gd name="T10" fmla="*/ 175 w 252"/>
                <a:gd name="T11" fmla="*/ 182 h 252"/>
                <a:gd name="T12" fmla="*/ 236 w 252"/>
                <a:gd name="T13" fmla="*/ 188 h 252"/>
                <a:gd name="T14" fmla="*/ 201 w 252"/>
                <a:gd name="T15" fmla="*/ 228 h 252"/>
                <a:gd name="T16" fmla="*/ 201 w 252"/>
                <a:gd name="T17" fmla="*/ 186 h 252"/>
                <a:gd name="T18" fmla="*/ 212 w 252"/>
                <a:gd name="T19" fmla="*/ 179 h 252"/>
                <a:gd name="T20" fmla="*/ 217 w 252"/>
                <a:gd name="T21" fmla="*/ 169 h 252"/>
                <a:gd name="T22" fmla="*/ 75 w 252"/>
                <a:gd name="T23" fmla="*/ 133 h 252"/>
                <a:gd name="T24" fmla="*/ 130 w 252"/>
                <a:gd name="T25" fmla="*/ 160 h 252"/>
                <a:gd name="T26" fmla="*/ 129 w 252"/>
                <a:gd name="T27" fmla="*/ 187 h 252"/>
                <a:gd name="T28" fmla="*/ 77 w 252"/>
                <a:gd name="T29" fmla="*/ 242 h 252"/>
                <a:gd name="T30" fmla="*/ 35 w 252"/>
                <a:gd name="T31" fmla="*/ 212 h 252"/>
                <a:gd name="T32" fmla="*/ 45 w 252"/>
                <a:gd name="T33" fmla="*/ 160 h 252"/>
                <a:gd name="T34" fmla="*/ 61 w 252"/>
                <a:gd name="T35" fmla="*/ 137 h 252"/>
                <a:gd name="T36" fmla="*/ 71 w 252"/>
                <a:gd name="T37" fmla="*/ 136 h 252"/>
                <a:gd name="T38" fmla="*/ 111 w 252"/>
                <a:gd name="T39" fmla="*/ 71 h 252"/>
                <a:gd name="T40" fmla="*/ 121 w 252"/>
                <a:gd name="T41" fmla="*/ 76 h 252"/>
                <a:gd name="T42" fmla="*/ 133 w 252"/>
                <a:gd name="T43" fmla="*/ 76 h 252"/>
                <a:gd name="T44" fmla="*/ 159 w 252"/>
                <a:gd name="T45" fmla="*/ 105 h 252"/>
                <a:gd name="T46" fmla="*/ 170 w 252"/>
                <a:gd name="T47" fmla="*/ 145 h 252"/>
                <a:gd name="T48" fmla="*/ 139 w 252"/>
                <a:gd name="T49" fmla="*/ 142 h 252"/>
                <a:gd name="T50" fmla="*/ 87 w 252"/>
                <a:gd name="T51" fmla="*/ 118 h 252"/>
                <a:gd name="T52" fmla="*/ 88 w 252"/>
                <a:gd name="T53" fmla="*/ 110 h 252"/>
                <a:gd name="T54" fmla="*/ 87 w 252"/>
                <a:gd name="T55" fmla="*/ 100 h 252"/>
                <a:gd name="T56" fmla="*/ 111 w 252"/>
                <a:gd name="T57" fmla="*/ 71 h 252"/>
                <a:gd name="T58" fmla="*/ 37 w 252"/>
                <a:gd name="T59" fmla="*/ 100 h 252"/>
                <a:gd name="T60" fmla="*/ 35 w 252"/>
                <a:gd name="T61" fmla="*/ 110 h 252"/>
                <a:gd name="T62" fmla="*/ 37 w 252"/>
                <a:gd name="T63" fmla="*/ 122 h 252"/>
                <a:gd name="T64" fmla="*/ 27 w 252"/>
                <a:gd name="T65" fmla="*/ 158 h 252"/>
                <a:gd name="T66" fmla="*/ 8 w 252"/>
                <a:gd name="T67" fmla="*/ 170 h 252"/>
                <a:gd name="T68" fmla="*/ 0 w 252"/>
                <a:gd name="T69" fmla="*/ 126 h 252"/>
                <a:gd name="T70" fmla="*/ 13 w 252"/>
                <a:gd name="T71" fmla="*/ 68 h 252"/>
                <a:gd name="T72" fmla="*/ 228 w 252"/>
                <a:gd name="T73" fmla="*/ 52 h 252"/>
                <a:gd name="T74" fmla="*/ 250 w 252"/>
                <a:gd name="T75" fmla="*/ 99 h 252"/>
                <a:gd name="T76" fmla="*/ 252 w 252"/>
                <a:gd name="T77" fmla="*/ 135 h 252"/>
                <a:gd name="T78" fmla="*/ 217 w 252"/>
                <a:gd name="T79" fmla="*/ 150 h 252"/>
                <a:gd name="T80" fmla="*/ 201 w 252"/>
                <a:gd name="T81" fmla="*/ 136 h 252"/>
                <a:gd name="T82" fmla="*/ 181 w 252"/>
                <a:gd name="T83" fmla="*/ 108 h 252"/>
                <a:gd name="T84" fmla="*/ 150 w 252"/>
                <a:gd name="T85" fmla="*/ 61 h 252"/>
                <a:gd name="T86" fmla="*/ 154 w 252"/>
                <a:gd name="T87" fmla="*/ 49 h 252"/>
                <a:gd name="T88" fmla="*/ 181 w 252"/>
                <a:gd name="T89" fmla="*/ 38 h 252"/>
                <a:gd name="T90" fmla="*/ 60 w 252"/>
                <a:gd name="T91" fmla="*/ 19 h 252"/>
                <a:gd name="T92" fmla="*/ 101 w 252"/>
                <a:gd name="T93" fmla="*/ 40 h 252"/>
                <a:gd name="T94" fmla="*/ 100 w 252"/>
                <a:gd name="T95" fmla="*/ 49 h 252"/>
                <a:gd name="T96" fmla="*/ 84 w 252"/>
                <a:gd name="T97" fmla="*/ 70 h 252"/>
                <a:gd name="T98" fmla="*/ 65 w 252"/>
                <a:gd name="T99" fmla="*/ 84 h 252"/>
                <a:gd name="T100" fmla="*/ 55 w 252"/>
                <a:gd name="T101" fmla="*/ 84 h 252"/>
                <a:gd name="T102" fmla="*/ 36 w 252"/>
                <a:gd name="T103" fmla="*/ 70 h 252"/>
                <a:gd name="T104" fmla="*/ 41 w 252"/>
                <a:gd name="T105" fmla="*/ 33 h 252"/>
                <a:gd name="T106" fmla="*/ 126 w 252"/>
                <a:gd name="T107" fmla="*/ 0 h 252"/>
                <a:gd name="T108" fmla="*/ 170 w 252"/>
                <a:gd name="T109" fmla="*/ 7 h 252"/>
                <a:gd name="T110" fmla="*/ 167 w 252"/>
                <a:gd name="T111" fmla="*/ 21 h 252"/>
                <a:gd name="T112" fmla="*/ 140 w 252"/>
                <a:gd name="T113" fmla="*/ 26 h 252"/>
                <a:gd name="T114" fmla="*/ 126 w 252"/>
                <a:gd name="T115" fmla="*/ 22 h 252"/>
                <a:gd name="T116" fmla="*/ 117 w 252"/>
                <a:gd name="T117" fmla="*/ 24 h 252"/>
                <a:gd name="T118" fmla="*/ 82 w 252"/>
                <a:gd name="T119" fmla="*/ 7 h 252"/>
                <a:gd name="T120" fmla="*/ 126 w 252"/>
                <a:gd name="T121"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2" h="252">
                  <a:moveTo>
                    <a:pt x="175" y="182"/>
                  </a:moveTo>
                  <a:lnTo>
                    <a:pt x="179" y="184"/>
                  </a:lnTo>
                  <a:lnTo>
                    <a:pt x="184" y="187"/>
                  </a:lnTo>
                  <a:lnTo>
                    <a:pt x="184" y="201"/>
                  </a:lnTo>
                  <a:lnTo>
                    <a:pt x="182" y="221"/>
                  </a:lnTo>
                  <a:lnTo>
                    <a:pt x="180" y="240"/>
                  </a:lnTo>
                  <a:lnTo>
                    <a:pt x="154" y="249"/>
                  </a:lnTo>
                  <a:lnTo>
                    <a:pt x="126" y="252"/>
                  </a:lnTo>
                  <a:lnTo>
                    <a:pt x="96" y="248"/>
                  </a:lnTo>
                  <a:lnTo>
                    <a:pt x="117" y="221"/>
                  </a:lnTo>
                  <a:lnTo>
                    <a:pt x="144" y="200"/>
                  </a:lnTo>
                  <a:lnTo>
                    <a:pt x="175" y="182"/>
                  </a:lnTo>
                  <a:close/>
                  <a:moveTo>
                    <a:pt x="247" y="164"/>
                  </a:moveTo>
                  <a:lnTo>
                    <a:pt x="236" y="188"/>
                  </a:lnTo>
                  <a:lnTo>
                    <a:pt x="221" y="210"/>
                  </a:lnTo>
                  <a:lnTo>
                    <a:pt x="201" y="228"/>
                  </a:lnTo>
                  <a:lnTo>
                    <a:pt x="203" y="201"/>
                  </a:lnTo>
                  <a:lnTo>
                    <a:pt x="201" y="186"/>
                  </a:lnTo>
                  <a:lnTo>
                    <a:pt x="207" y="183"/>
                  </a:lnTo>
                  <a:lnTo>
                    <a:pt x="212" y="179"/>
                  </a:lnTo>
                  <a:lnTo>
                    <a:pt x="214" y="174"/>
                  </a:lnTo>
                  <a:lnTo>
                    <a:pt x="217" y="169"/>
                  </a:lnTo>
                  <a:lnTo>
                    <a:pt x="247" y="164"/>
                  </a:lnTo>
                  <a:close/>
                  <a:moveTo>
                    <a:pt x="75" y="133"/>
                  </a:moveTo>
                  <a:lnTo>
                    <a:pt x="102" y="149"/>
                  </a:lnTo>
                  <a:lnTo>
                    <a:pt x="130" y="160"/>
                  </a:lnTo>
                  <a:lnTo>
                    <a:pt x="161" y="168"/>
                  </a:lnTo>
                  <a:lnTo>
                    <a:pt x="129" y="187"/>
                  </a:lnTo>
                  <a:lnTo>
                    <a:pt x="101" y="212"/>
                  </a:lnTo>
                  <a:lnTo>
                    <a:pt x="77" y="242"/>
                  </a:lnTo>
                  <a:lnTo>
                    <a:pt x="54" y="229"/>
                  </a:lnTo>
                  <a:lnTo>
                    <a:pt x="35" y="212"/>
                  </a:lnTo>
                  <a:lnTo>
                    <a:pt x="38" y="186"/>
                  </a:lnTo>
                  <a:lnTo>
                    <a:pt x="45" y="160"/>
                  </a:lnTo>
                  <a:lnTo>
                    <a:pt x="56" y="137"/>
                  </a:lnTo>
                  <a:lnTo>
                    <a:pt x="61" y="137"/>
                  </a:lnTo>
                  <a:lnTo>
                    <a:pt x="66" y="137"/>
                  </a:lnTo>
                  <a:lnTo>
                    <a:pt x="71" y="136"/>
                  </a:lnTo>
                  <a:lnTo>
                    <a:pt x="75" y="133"/>
                  </a:lnTo>
                  <a:close/>
                  <a:moveTo>
                    <a:pt x="111" y="71"/>
                  </a:moveTo>
                  <a:lnTo>
                    <a:pt x="116" y="73"/>
                  </a:lnTo>
                  <a:lnTo>
                    <a:pt x="121" y="76"/>
                  </a:lnTo>
                  <a:lnTo>
                    <a:pt x="126" y="76"/>
                  </a:lnTo>
                  <a:lnTo>
                    <a:pt x="133" y="76"/>
                  </a:lnTo>
                  <a:lnTo>
                    <a:pt x="138" y="75"/>
                  </a:lnTo>
                  <a:lnTo>
                    <a:pt x="159" y="105"/>
                  </a:lnTo>
                  <a:lnTo>
                    <a:pt x="175" y="140"/>
                  </a:lnTo>
                  <a:lnTo>
                    <a:pt x="170" y="145"/>
                  </a:lnTo>
                  <a:lnTo>
                    <a:pt x="167" y="149"/>
                  </a:lnTo>
                  <a:lnTo>
                    <a:pt x="139" y="142"/>
                  </a:lnTo>
                  <a:lnTo>
                    <a:pt x="112" y="132"/>
                  </a:lnTo>
                  <a:lnTo>
                    <a:pt x="87" y="118"/>
                  </a:lnTo>
                  <a:lnTo>
                    <a:pt x="88" y="114"/>
                  </a:lnTo>
                  <a:lnTo>
                    <a:pt x="88" y="110"/>
                  </a:lnTo>
                  <a:lnTo>
                    <a:pt x="88" y="105"/>
                  </a:lnTo>
                  <a:lnTo>
                    <a:pt x="87" y="100"/>
                  </a:lnTo>
                  <a:lnTo>
                    <a:pt x="84" y="96"/>
                  </a:lnTo>
                  <a:lnTo>
                    <a:pt x="111" y="71"/>
                  </a:lnTo>
                  <a:close/>
                  <a:moveTo>
                    <a:pt x="13" y="68"/>
                  </a:moveTo>
                  <a:lnTo>
                    <a:pt x="37" y="100"/>
                  </a:lnTo>
                  <a:lnTo>
                    <a:pt x="35" y="105"/>
                  </a:lnTo>
                  <a:lnTo>
                    <a:pt x="35" y="110"/>
                  </a:lnTo>
                  <a:lnTo>
                    <a:pt x="36" y="117"/>
                  </a:lnTo>
                  <a:lnTo>
                    <a:pt x="37" y="122"/>
                  </a:lnTo>
                  <a:lnTo>
                    <a:pt x="40" y="127"/>
                  </a:lnTo>
                  <a:lnTo>
                    <a:pt x="27" y="158"/>
                  </a:lnTo>
                  <a:lnTo>
                    <a:pt x="18" y="191"/>
                  </a:lnTo>
                  <a:lnTo>
                    <a:pt x="8" y="170"/>
                  </a:lnTo>
                  <a:lnTo>
                    <a:pt x="3" y="149"/>
                  </a:lnTo>
                  <a:lnTo>
                    <a:pt x="0" y="126"/>
                  </a:lnTo>
                  <a:lnTo>
                    <a:pt x="4" y="96"/>
                  </a:lnTo>
                  <a:lnTo>
                    <a:pt x="13" y="68"/>
                  </a:lnTo>
                  <a:close/>
                  <a:moveTo>
                    <a:pt x="212" y="31"/>
                  </a:moveTo>
                  <a:lnTo>
                    <a:pt x="228" y="52"/>
                  </a:lnTo>
                  <a:lnTo>
                    <a:pt x="242" y="73"/>
                  </a:lnTo>
                  <a:lnTo>
                    <a:pt x="250" y="99"/>
                  </a:lnTo>
                  <a:lnTo>
                    <a:pt x="252" y="126"/>
                  </a:lnTo>
                  <a:lnTo>
                    <a:pt x="252" y="135"/>
                  </a:lnTo>
                  <a:lnTo>
                    <a:pt x="251" y="144"/>
                  </a:lnTo>
                  <a:lnTo>
                    <a:pt x="217" y="150"/>
                  </a:lnTo>
                  <a:lnTo>
                    <a:pt x="210" y="142"/>
                  </a:lnTo>
                  <a:lnTo>
                    <a:pt x="201" y="136"/>
                  </a:lnTo>
                  <a:lnTo>
                    <a:pt x="191" y="133"/>
                  </a:lnTo>
                  <a:lnTo>
                    <a:pt x="181" y="108"/>
                  </a:lnTo>
                  <a:lnTo>
                    <a:pt x="167" y="84"/>
                  </a:lnTo>
                  <a:lnTo>
                    <a:pt x="150" y="61"/>
                  </a:lnTo>
                  <a:lnTo>
                    <a:pt x="153" y="56"/>
                  </a:lnTo>
                  <a:lnTo>
                    <a:pt x="154" y="49"/>
                  </a:lnTo>
                  <a:lnTo>
                    <a:pt x="153" y="47"/>
                  </a:lnTo>
                  <a:lnTo>
                    <a:pt x="181" y="38"/>
                  </a:lnTo>
                  <a:lnTo>
                    <a:pt x="212" y="31"/>
                  </a:lnTo>
                  <a:close/>
                  <a:moveTo>
                    <a:pt x="60" y="19"/>
                  </a:moveTo>
                  <a:lnTo>
                    <a:pt x="82" y="29"/>
                  </a:lnTo>
                  <a:lnTo>
                    <a:pt x="101" y="40"/>
                  </a:lnTo>
                  <a:lnTo>
                    <a:pt x="101" y="45"/>
                  </a:lnTo>
                  <a:lnTo>
                    <a:pt x="100" y="49"/>
                  </a:lnTo>
                  <a:lnTo>
                    <a:pt x="101" y="56"/>
                  </a:lnTo>
                  <a:lnTo>
                    <a:pt x="84" y="70"/>
                  </a:lnTo>
                  <a:lnTo>
                    <a:pt x="69" y="85"/>
                  </a:lnTo>
                  <a:lnTo>
                    <a:pt x="65" y="84"/>
                  </a:lnTo>
                  <a:lnTo>
                    <a:pt x="61" y="84"/>
                  </a:lnTo>
                  <a:lnTo>
                    <a:pt x="55" y="84"/>
                  </a:lnTo>
                  <a:lnTo>
                    <a:pt x="50" y="86"/>
                  </a:lnTo>
                  <a:lnTo>
                    <a:pt x="36" y="70"/>
                  </a:lnTo>
                  <a:lnTo>
                    <a:pt x="24" y="51"/>
                  </a:lnTo>
                  <a:lnTo>
                    <a:pt x="41" y="33"/>
                  </a:lnTo>
                  <a:lnTo>
                    <a:pt x="60" y="19"/>
                  </a:lnTo>
                  <a:close/>
                  <a:moveTo>
                    <a:pt x="126" y="0"/>
                  </a:moveTo>
                  <a:lnTo>
                    <a:pt x="149" y="1"/>
                  </a:lnTo>
                  <a:lnTo>
                    <a:pt x="170" y="7"/>
                  </a:lnTo>
                  <a:lnTo>
                    <a:pt x="190" y="16"/>
                  </a:lnTo>
                  <a:lnTo>
                    <a:pt x="167" y="21"/>
                  </a:lnTo>
                  <a:lnTo>
                    <a:pt x="145" y="30"/>
                  </a:lnTo>
                  <a:lnTo>
                    <a:pt x="140" y="26"/>
                  </a:lnTo>
                  <a:lnTo>
                    <a:pt x="134" y="24"/>
                  </a:lnTo>
                  <a:lnTo>
                    <a:pt x="126" y="22"/>
                  </a:lnTo>
                  <a:lnTo>
                    <a:pt x="122" y="22"/>
                  </a:lnTo>
                  <a:lnTo>
                    <a:pt x="117" y="24"/>
                  </a:lnTo>
                  <a:lnTo>
                    <a:pt x="114" y="26"/>
                  </a:lnTo>
                  <a:lnTo>
                    <a:pt x="82" y="7"/>
                  </a:lnTo>
                  <a:lnTo>
                    <a:pt x="103" y="1"/>
                  </a:lnTo>
                  <a:lnTo>
                    <a:pt x="126" y="0"/>
                  </a:lnTo>
                  <a:close/>
                </a:path>
              </a:pathLst>
            </a:custGeom>
            <a:solidFill>
              <a:schemeClr val="tx1">
                <a:lumMod val="50000"/>
                <a:lumOff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7" name="Freeform 49"/>
            <p:cNvSpPr>
              <a:spLocks noEditPoints="1"/>
            </p:cNvSpPr>
            <p:nvPr/>
          </p:nvSpPr>
          <p:spPr bwMode="auto">
            <a:xfrm>
              <a:off x="6317806" y="2094022"/>
              <a:ext cx="261574" cy="232830"/>
            </a:xfrm>
            <a:custGeom>
              <a:avLst/>
              <a:gdLst>
                <a:gd name="T0" fmla="*/ 60 w 273"/>
                <a:gd name="T1" fmla="*/ 239 h 243"/>
                <a:gd name="T2" fmla="*/ 52 w 273"/>
                <a:gd name="T3" fmla="*/ 243 h 243"/>
                <a:gd name="T4" fmla="*/ 36 w 273"/>
                <a:gd name="T5" fmla="*/ 225 h 243"/>
                <a:gd name="T6" fmla="*/ 37 w 273"/>
                <a:gd name="T7" fmla="*/ 218 h 243"/>
                <a:gd name="T8" fmla="*/ 118 w 273"/>
                <a:gd name="T9" fmla="*/ 84 h 243"/>
                <a:gd name="T10" fmla="*/ 234 w 273"/>
                <a:gd name="T11" fmla="*/ 219 h 243"/>
                <a:gd name="T12" fmla="*/ 233 w 273"/>
                <a:gd name="T13" fmla="*/ 226 h 243"/>
                <a:gd name="T14" fmla="*/ 214 w 273"/>
                <a:gd name="T15" fmla="*/ 239 h 243"/>
                <a:gd name="T16" fmla="*/ 95 w 273"/>
                <a:gd name="T17" fmla="*/ 108 h 243"/>
                <a:gd name="T18" fmla="*/ 95 w 273"/>
                <a:gd name="T19" fmla="*/ 102 h 243"/>
                <a:gd name="T20" fmla="*/ 228 w 273"/>
                <a:gd name="T21" fmla="*/ 2 h 243"/>
                <a:gd name="T22" fmla="*/ 232 w 273"/>
                <a:gd name="T23" fmla="*/ 5 h 243"/>
                <a:gd name="T24" fmla="*/ 229 w 273"/>
                <a:gd name="T25" fmla="*/ 11 h 243"/>
                <a:gd name="T26" fmla="*/ 219 w 273"/>
                <a:gd name="T27" fmla="*/ 30 h 243"/>
                <a:gd name="T28" fmla="*/ 218 w 273"/>
                <a:gd name="T29" fmla="*/ 45 h 243"/>
                <a:gd name="T30" fmla="*/ 241 w 273"/>
                <a:gd name="T31" fmla="*/ 58 h 243"/>
                <a:gd name="T32" fmla="*/ 254 w 273"/>
                <a:gd name="T33" fmla="*/ 48 h 243"/>
                <a:gd name="T34" fmla="*/ 264 w 273"/>
                <a:gd name="T35" fmla="*/ 31 h 243"/>
                <a:gd name="T36" fmla="*/ 269 w 273"/>
                <a:gd name="T37" fmla="*/ 25 h 243"/>
                <a:gd name="T38" fmla="*/ 271 w 273"/>
                <a:gd name="T39" fmla="*/ 28 h 243"/>
                <a:gd name="T40" fmla="*/ 273 w 273"/>
                <a:gd name="T41" fmla="*/ 51 h 243"/>
                <a:gd name="T42" fmla="*/ 261 w 273"/>
                <a:gd name="T43" fmla="*/ 85 h 243"/>
                <a:gd name="T44" fmla="*/ 225 w 273"/>
                <a:gd name="T45" fmla="*/ 93 h 243"/>
                <a:gd name="T46" fmla="*/ 199 w 273"/>
                <a:gd name="T47" fmla="*/ 102 h 243"/>
                <a:gd name="T48" fmla="*/ 176 w 273"/>
                <a:gd name="T49" fmla="*/ 82 h 243"/>
                <a:gd name="T50" fmla="*/ 186 w 273"/>
                <a:gd name="T51" fmla="*/ 47 h 243"/>
                <a:gd name="T52" fmla="*/ 201 w 273"/>
                <a:gd name="T53" fmla="*/ 16 h 243"/>
                <a:gd name="T54" fmla="*/ 227 w 273"/>
                <a:gd name="T55" fmla="*/ 3 h 243"/>
                <a:gd name="T56" fmla="*/ 141 w 273"/>
                <a:gd name="T57" fmla="*/ 0 h 243"/>
                <a:gd name="T58" fmla="*/ 145 w 273"/>
                <a:gd name="T59" fmla="*/ 2 h 243"/>
                <a:gd name="T60" fmla="*/ 113 w 273"/>
                <a:gd name="T61" fmla="*/ 19 h 243"/>
                <a:gd name="T62" fmla="*/ 92 w 273"/>
                <a:gd name="T63" fmla="*/ 44 h 243"/>
                <a:gd name="T64" fmla="*/ 101 w 273"/>
                <a:gd name="T65" fmla="*/ 61 h 243"/>
                <a:gd name="T66" fmla="*/ 106 w 273"/>
                <a:gd name="T67" fmla="*/ 67 h 243"/>
                <a:gd name="T68" fmla="*/ 106 w 273"/>
                <a:gd name="T69" fmla="*/ 71 h 243"/>
                <a:gd name="T70" fmla="*/ 92 w 273"/>
                <a:gd name="T71" fmla="*/ 84 h 243"/>
                <a:gd name="T72" fmla="*/ 84 w 273"/>
                <a:gd name="T73" fmla="*/ 91 h 243"/>
                <a:gd name="T74" fmla="*/ 80 w 273"/>
                <a:gd name="T75" fmla="*/ 91 h 243"/>
                <a:gd name="T76" fmla="*/ 51 w 273"/>
                <a:gd name="T77" fmla="*/ 74 h 243"/>
                <a:gd name="T78" fmla="*/ 38 w 273"/>
                <a:gd name="T79" fmla="*/ 84 h 243"/>
                <a:gd name="T80" fmla="*/ 37 w 273"/>
                <a:gd name="T81" fmla="*/ 93 h 243"/>
                <a:gd name="T82" fmla="*/ 34 w 273"/>
                <a:gd name="T83" fmla="*/ 98 h 243"/>
                <a:gd name="T84" fmla="*/ 28 w 273"/>
                <a:gd name="T85" fmla="*/ 103 h 243"/>
                <a:gd name="T86" fmla="*/ 22 w 273"/>
                <a:gd name="T87" fmla="*/ 103 h 243"/>
                <a:gd name="T88" fmla="*/ 13 w 273"/>
                <a:gd name="T89" fmla="*/ 94 h 243"/>
                <a:gd name="T90" fmla="*/ 1 w 273"/>
                <a:gd name="T91" fmla="*/ 81 h 243"/>
                <a:gd name="T92" fmla="*/ 1 w 273"/>
                <a:gd name="T93" fmla="*/ 75 h 243"/>
                <a:gd name="T94" fmla="*/ 8 w 273"/>
                <a:gd name="T95" fmla="*/ 70 h 243"/>
                <a:gd name="T96" fmla="*/ 14 w 273"/>
                <a:gd name="T97" fmla="*/ 65 h 243"/>
                <a:gd name="T98" fmla="*/ 22 w 273"/>
                <a:gd name="T99" fmla="*/ 65 h 243"/>
                <a:gd name="T100" fmla="*/ 32 w 273"/>
                <a:gd name="T101" fmla="*/ 57 h 243"/>
                <a:gd name="T102" fmla="*/ 34 w 273"/>
                <a:gd name="T103" fmla="*/ 47 h 243"/>
                <a:gd name="T104" fmla="*/ 39 w 273"/>
                <a:gd name="T105" fmla="*/ 39 h 243"/>
                <a:gd name="T106" fmla="*/ 69 w 273"/>
                <a:gd name="T107" fmla="*/ 19 h 243"/>
                <a:gd name="T108" fmla="*/ 110 w 273"/>
                <a:gd name="T109"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3" h="243">
                  <a:moveTo>
                    <a:pt x="107" y="150"/>
                  </a:moveTo>
                  <a:lnTo>
                    <a:pt x="127" y="173"/>
                  </a:lnTo>
                  <a:lnTo>
                    <a:pt x="60" y="239"/>
                  </a:lnTo>
                  <a:lnTo>
                    <a:pt x="57" y="242"/>
                  </a:lnTo>
                  <a:lnTo>
                    <a:pt x="55" y="243"/>
                  </a:lnTo>
                  <a:lnTo>
                    <a:pt x="52" y="243"/>
                  </a:lnTo>
                  <a:lnTo>
                    <a:pt x="50" y="240"/>
                  </a:lnTo>
                  <a:lnTo>
                    <a:pt x="37" y="228"/>
                  </a:lnTo>
                  <a:lnTo>
                    <a:pt x="36" y="225"/>
                  </a:lnTo>
                  <a:lnTo>
                    <a:pt x="34" y="223"/>
                  </a:lnTo>
                  <a:lnTo>
                    <a:pt x="36" y="220"/>
                  </a:lnTo>
                  <a:lnTo>
                    <a:pt x="37" y="218"/>
                  </a:lnTo>
                  <a:lnTo>
                    <a:pt x="107" y="150"/>
                  </a:lnTo>
                  <a:close/>
                  <a:moveTo>
                    <a:pt x="117" y="84"/>
                  </a:moveTo>
                  <a:lnTo>
                    <a:pt x="118" y="84"/>
                  </a:lnTo>
                  <a:lnTo>
                    <a:pt x="121" y="85"/>
                  </a:lnTo>
                  <a:lnTo>
                    <a:pt x="233" y="216"/>
                  </a:lnTo>
                  <a:lnTo>
                    <a:pt x="234" y="219"/>
                  </a:lnTo>
                  <a:lnTo>
                    <a:pt x="236" y="221"/>
                  </a:lnTo>
                  <a:lnTo>
                    <a:pt x="234" y="224"/>
                  </a:lnTo>
                  <a:lnTo>
                    <a:pt x="233" y="226"/>
                  </a:lnTo>
                  <a:lnTo>
                    <a:pt x="219" y="238"/>
                  </a:lnTo>
                  <a:lnTo>
                    <a:pt x="217" y="239"/>
                  </a:lnTo>
                  <a:lnTo>
                    <a:pt x="214" y="239"/>
                  </a:lnTo>
                  <a:lnTo>
                    <a:pt x="211" y="239"/>
                  </a:lnTo>
                  <a:lnTo>
                    <a:pt x="209" y="237"/>
                  </a:lnTo>
                  <a:lnTo>
                    <a:pt x="95" y="108"/>
                  </a:lnTo>
                  <a:lnTo>
                    <a:pt x="94" y="105"/>
                  </a:lnTo>
                  <a:lnTo>
                    <a:pt x="94" y="104"/>
                  </a:lnTo>
                  <a:lnTo>
                    <a:pt x="95" y="102"/>
                  </a:lnTo>
                  <a:lnTo>
                    <a:pt x="115" y="85"/>
                  </a:lnTo>
                  <a:lnTo>
                    <a:pt x="117" y="84"/>
                  </a:lnTo>
                  <a:close/>
                  <a:moveTo>
                    <a:pt x="228" y="2"/>
                  </a:moveTo>
                  <a:lnTo>
                    <a:pt x="229" y="2"/>
                  </a:lnTo>
                  <a:lnTo>
                    <a:pt x="231" y="3"/>
                  </a:lnTo>
                  <a:lnTo>
                    <a:pt x="232" y="5"/>
                  </a:lnTo>
                  <a:lnTo>
                    <a:pt x="232" y="7"/>
                  </a:lnTo>
                  <a:lnTo>
                    <a:pt x="232" y="7"/>
                  </a:lnTo>
                  <a:lnTo>
                    <a:pt x="229" y="11"/>
                  </a:lnTo>
                  <a:lnTo>
                    <a:pt x="225" y="17"/>
                  </a:lnTo>
                  <a:lnTo>
                    <a:pt x="222" y="24"/>
                  </a:lnTo>
                  <a:lnTo>
                    <a:pt x="219" y="30"/>
                  </a:lnTo>
                  <a:lnTo>
                    <a:pt x="217" y="34"/>
                  </a:lnTo>
                  <a:lnTo>
                    <a:pt x="215" y="39"/>
                  </a:lnTo>
                  <a:lnTo>
                    <a:pt x="218" y="45"/>
                  </a:lnTo>
                  <a:lnTo>
                    <a:pt x="227" y="54"/>
                  </a:lnTo>
                  <a:lnTo>
                    <a:pt x="234" y="58"/>
                  </a:lnTo>
                  <a:lnTo>
                    <a:pt x="241" y="58"/>
                  </a:lnTo>
                  <a:lnTo>
                    <a:pt x="246" y="56"/>
                  </a:lnTo>
                  <a:lnTo>
                    <a:pt x="250" y="52"/>
                  </a:lnTo>
                  <a:lnTo>
                    <a:pt x="254" y="48"/>
                  </a:lnTo>
                  <a:lnTo>
                    <a:pt x="256" y="43"/>
                  </a:lnTo>
                  <a:lnTo>
                    <a:pt x="260" y="37"/>
                  </a:lnTo>
                  <a:lnTo>
                    <a:pt x="264" y="31"/>
                  </a:lnTo>
                  <a:lnTo>
                    <a:pt x="266" y="28"/>
                  </a:lnTo>
                  <a:lnTo>
                    <a:pt x="268" y="26"/>
                  </a:lnTo>
                  <a:lnTo>
                    <a:pt x="269" y="25"/>
                  </a:lnTo>
                  <a:lnTo>
                    <a:pt x="270" y="25"/>
                  </a:lnTo>
                  <a:lnTo>
                    <a:pt x="271" y="25"/>
                  </a:lnTo>
                  <a:lnTo>
                    <a:pt x="271" y="28"/>
                  </a:lnTo>
                  <a:lnTo>
                    <a:pt x="273" y="30"/>
                  </a:lnTo>
                  <a:lnTo>
                    <a:pt x="273" y="38"/>
                  </a:lnTo>
                  <a:lnTo>
                    <a:pt x="273" y="51"/>
                  </a:lnTo>
                  <a:lnTo>
                    <a:pt x="271" y="65"/>
                  </a:lnTo>
                  <a:lnTo>
                    <a:pt x="268" y="76"/>
                  </a:lnTo>
                  <a:lnTo>
                    <a:pt x="261" y="85"/>
                  </a:lnTo>
                  <a:lnTo>
                    <a:pt x="252" y="91"/>
                  </a:lnTo>
                  <a:lnTo>
                    <a:pt x="241" y="94"/>
                  </a:lnTo>
                  <a:lnTo>
                    <a:pt x="225" y="93"/>
                  </a:lnTo>
                  <a:lnTo>
                    <a:pt x="215" y="93"/>
                  </a:lnTo>
                  <a:lnTo>
                    <a:pt x="205" y="96"/>
                  </a:lnTo>
                  <a:lnTo>
                    <a:pt x="199" y="102"/>
                  </a:lnTo>
                  <a:lnTo>
                    <a:pt x="176" y="123"/>
                  </a:lnTo>
                  <a:lnTo>
                    <a:pt x="157" y="102"/>
                  </a:lnTo>
                  <a:lnTo>
                    <a:pt x="176" y="82"/>
                  </a:lnTo>
                  <a:lnTo>
                    <a:pt x="183" y="71"/>
                  </a:lnTo>
                  <a:lnTo>
                    <a:pt x="186" y="58"/>
                  </a:lnTo>
                  <a:lnTo>
                    <a:pt x="186" y="47"/>
                  </a:lnTo>
                  <a:lnTo>
                    <a:pt x="187" y="34"/>
                  </a:lnTo>
                  <a:lnTo>
                    <a:pt x="192" y="24"/>
                  </a:lnTo>
                  <a:lnTo>
                    <a:pt x="201" y="16"/>
                  </a:lnTo>
                  <a:lnTo>
                    <a:pt x="211" y="10"/>
                  </a:lnTo>
                  <a:lnTo>
                    <a:pt x="220" y="5"/>
                  </a:lnTo>
                  <a:lnTo>
                    <a:pt x="227" y="3"/>
                  </a:lnTo>
                  <a:lnTo>
                    <a:pt x="228" y="2"/>
                  </a:lnTo>
                  <a:close/>
                  <a:moveTo>
                    <a:pt x="129" y="0"/>
                  </a:moveTo>
                  <a:lnTo>
                    <a:pt x="141" y="0"/>
                  </a:lnTo>
                  <a:lnTo>
                    <a:pt x="149" y="0"/>
                  </a:lnTo>
                  <a:lnTo>
                    <a:pt x="150" y="1"/>
                  </a:lnTo>
                  <a:lnTo>
                    <a:pt x="145" y="2"/>
                  </a:lnTo>
                  <a:lnTo>
                    <a:pt x="136" y="6"/>
                  </a:lnTo>
                  <a:lnTo>
                    <a:pt x="125" y="12"/>
                  </a:lnTo>
                  <a:lnTo>
                    <a:pt x="113" y="19"/>
                  </a:lnTo>
                  <a:lnTo>
                    <a:pt x="102" y="25"/>
                  </a:lnTo>
                  <a:lnTo>
                    <a:pt x="94" y="34"/>
                  </a:lnTo>
                  <a:lnTo>
                    <a:pt x="92" y="44"/>
                  </a:lnTo>
                  <a:lnTo>
                    <a:pt x="95" y="54"/>
                  </a:lnTo>
                  <a:lnTo>
                    <a:pt x="98" y="57"/>
                  </a:lnTo>
                  <a:lnTo>
                    <a:pt x="101" y="61"/>
                  </a:lnTo>
                  <a:lnTo>
                    <a:pt x="103" y="63"/>
                  </a:lnTo>
                  <a:lnTo>
                    <a:pt x="104" y="66"/>
                  </a:lnTo>
                  <a:lnTo>
                    <a:pt x="106" y="67"/>
                  </a:lnTo>
                  <a:lnTo>
                    <a:pt x="107" y="68"/>
                  </a:lnTo>
                  <a:lnTo>
                    <a:pt x="107" y="71"/>
                  </a:lnTo>
                  <a:lnTo>
                    <a:pt x="106" y="71"/>
                  </a:lnTo>
                  <a:lnTo>
                    <a:pt x="103" y="74"/>
                  </a:lnTo>
                  <a:lnTo>
                    <a:pt x="98" y="79"/>
                  </a:lnTo>
                  <a:lnTo>
                    <a:pt x="92" y="84"/>
                  </a:lnTo>
                  <a:lnTo>
                    <a:pt x="87" y="88"/>
                  </a:lnTo>
                  <a:lnTo>
                    <a:pt x="84" y="90"/>
                  </a:lnTo>
                  <a:lnTo>
                    <a:pt x="84" y="91"/>
                  </a:lnTo>
                  <a:lnTo>
                    <a:pt x="83" y="91"/>
                  </a:lnTo>
                  <a:lnTo>
                    <a:pt x="81" y="93"/>
                  </a:lnTo>
                  <a:lnTo>
                    <a:pt x="80" y="91"/>
                  </a:lnTo>
                  <a:lnTo>
                    <a:pt x="70" y="81"/>
                  </a:lnTo>
                  <a:lnTo>
                    <a:pt x="60" y="75"/>
                  </a:lnTo>
                  <a:lnTo>
                    <a:pt x="51" y="74"/>
                  </a:lnTo>
                  <a:lnTo>
                    <a:pt x="42" y="79"/>
                  </a:lnTo>
                  <a:lnTo>
                    <a:pt x="39" y="81"/>
                  </a:lnTo>
                  <a:lnTo>
                    <a:pt x="38" y="84"/>
                  </a:lnTo>
                  <a:lnTo>
                    <a:pt x="38" y="88"/>
                  </a:lnTo>
                  <a:lnTo>
                    <a:pt x="38" y="90"/>
                  </a:lnTo>
                  <a:lnTo>
                    <a:pt x="37" y="93"/>
                  </a:lnTo>
                  <a:lnTo>
                    <a:pt x="37" y="94"/>
                  </a:lnTo>
                  <a:lnTo>
                    <a:pt x="36" y="95"/>
                  </a:lnTo>
                  <a:lnTo>
                    <a:pt x="34" y="98"/>
                  </a:lnTo>
                  <a:lnTo>
                    <a:pt x="32" y="99"/>
                  </a:lnTo>
                  <a:lnTo>
                    <a:pt x="29" y="102"/>
                  </a:lnTo>
                  <a:lnTo>
                    <a:pt x="28" y="103"/>
                  </a:lnTo>
                  <a:lnTo>
                    <a:pt x="25" y="104"/>
                  </a:lnTo>
                  <a:lnTo>
                    <a:pt x="23" y="104"/>
                  </a:lnTo>
                  <a:lnTo>
                    <a:pt x="22" y="103"/>
                  </a:lnTo>
                  <a:lnTo>
                    <a:pt x="19" y="102"/>
                  </a:lnTo>
                  <a:lnTo>
                    <a:pt x="16" y="99"/>
                  </a:lnTo>
                  <a:lnTo>
                    <a:pt x="13" y="94"/>
                  </a:lnTo>
                  <a:lnTo>
                    <a:pt x="8" y="88"/>
                  </a:lnTo>
                  <a:lnTo>
                    <a:pt x="2" y="82"/>
                  </a:lnTo>
                  <a:lnTo>
                    <a:pt x="1" y="81"/>
                  </a:lnTo>
                  <a:lnTo>
                    <a:pt x="0" y="79"/>
                  </a:lnTo>
                  <a:lnTo>
                    <a:pt x="0" y="76"/>
                  </a:lnTo>
                  <a:lnTo>
                    <a:pt x="1" y="75"/>
                  </a:lnTo>
                  <a:lnTo>
                    <a:pt x="2" y="74"/>
                  </a:lnTo>
                  <a:lnTo>
                    <a:pt x="5" y="71"/>
                  </a:lnTo>
                  <a:lnTo>
                    <a:pt x="8" y="70"/>
                  </a:lnTo>
                  <a:lnTo>
                    <a:pt x="10" y="67"/>
                  </a:lnTo>
                  <a:lnTo>
                    <a:pt x="11" y="66"/>
                  </a:lnTo>
                  <a:lnTo>
                    <a:pt x="14" y="65"/>
                  </a:lnTo>
                  <a:lnTo>
                    <a:pt x="16" y="65"/>
                  </a:lnTo>
                  <a:lnTo>
                    <a:pt x="19" y="65"/>
                  </a:lnTo>
                  <a:lnTo>
                    <a:pt x="22" y="65"/>
                  </a:lnTo>
                  <a:lnTo>
                    <a:pt x="25" y="63"/>
                  </a:lnTo>
                  <a:lnTo>
                    <a:pt x="29" y="61"/>
                  </a:lnTo>
                  <a:lnTo>
                    <a:pt x="32" y="57"/>
                  </a:lnTo>
                  <a:lnTo>
                    <a:pt x="33" y="53"/>
                  </a:lnTo>
                  <a:lnTo>
                    <a:pt x="34" y="51"/>
                  </a:lnTo>
                  <a:lnTo>
                    <a:pt x="34" y="47"/>
                  </a:lnTo>
                  <a:lnTo>
                    <a:pt x="36" y="44"/>
                  </a:lnTo>
                  <a:lnTo>
                    <a:pt x="37" y="42"/>
                  </a:lnTo>
                  <a:lnTo>
                    <a:pt x="39" y="39"/>
                  </a:lnTo>
                  <a:lnTo>
                    <a:pt x="46" y="34"/>
                  </a:lnTo>
                  <a:lnTo>
                    <a:pt x="59" y="25"/>
                  </a:lnTo>
                  <a:lnTo>
                    <a:pt x="69" y="19"/>
                  </a:lnTo>
                  <a:lnTo>
                    <a:pt x="81" y="10"/>
                  </a:lnTo>
                  <a:lnTo>
                    <a:pt x="95" y="3"/>
                  </a:lnTo>
                  <a:lnTo>
                    <a:pt x="110" y="0"/>
                  </a:lnTo>
                  <a:lnTo>
                    <a:pt x="116" y="0"/>
                  </a:lnTo>
                  <a:lnTo>
                    <a:pt x="129" y="0"/>
                  </a:lnTo>
                  <a:close/>
                </a:path>
              </a:pathLst>
            </a:custGeom>
            <a:solidFill>
              <a:schemeClr val="tx1">
                <a:lumMod val="50000"/>
                <a:lumOff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8" name="Freeform 55"/>
            <p:cNvSpPr>
              <a:spLocks noEditPoints="1"/>
            </p:cNvSpPr>
            <p:nvPr/>
          </p:nvSpPr>
          <p:spPr bwMode="auto">
            <a:xfrm>
              <a:off x="5297864" y="5290390"/>
              <a:ext cx="206002" cy="257743"/>
            </a:xfrm>
            <a:custGeom>
              <a:avLst/>
              <a:gdLst>
                <a:gd name="T0" fmla="*/ 145 w 215"/>
                <a:gd name="T1" fmla="*/ 27 h 269"/>
                <a:gd name="T2" fmla="*/ 132 w 215"/>
                <a:gd name="T3" fmla="*/ 32 h 269"/>
                <a:gd name="T4" fmla="*/ 123 w 215"/>
                <a:gd name="T5" fmla="*/ 42 h 269"/>
                <a:gd name="T6" fmla="*/ 119 w 215"/>
                <a:gd name="T7" fmla="*/ 50 h 269"/>
                <a:gd name="T8" fmla="*/ 121 w 215"/>
                <a:gd name="T9" fmla="*/ 57 h 269"/>
                <a:gd name="T10" fmla="*/ 124 w 215"/>
                <a:gd name="T11" fmla="*/ 64 h 269"/>
                <a:gd name="T12" fmla="*/ 132 w 215"/>
                <a:gd name="T13" fmla="*/ 70 h 269"/>
                <a:gd name="T14" fmla="*/ 141 w 215"/>
                <a:gd name="T15" fmla="*/ 76 h 269"/>
                <a:gd name="T16" fmla="*/ 150 w 215"/>
                <a:gd name="T17" fmla="*/ 83 h 269"/>
                <a:gd name="T18" fmla="*/ 158 w 215"/>
                <a:gd name="T19" fmla="*/ 88 h 269"/>
                <a:gd name="T20" fmla="*/ 165 w 215"/>
                <a:gd name="T21" fmla="*/ 90 h 269"/>
                <a:gd name="T22" fmla="*/ 172 w 215"/>
                <a:gd name="T23" fmla="*/ 89 h 269"/>
                <a:gd name="T24" fmla="*/ 178 w 215"/>
                <a:gd name="T25" fmla="*/ 83 h 269"/>
                <a:gd name="T26" fmla="*/ 183 w 215"/>
                <a:gd name="T27" fmla="*/ 69 h 269"/>
                <a:gd name="T28" fmla="*/ 184 w 215"/>
                <a:gd name="T29" fmla="*/ 56 h 269"/>
                <a:gd name="T30" fmla="*/ 179 w 215"/>
                <a:gd name="T31" fmla="*/ 43 h 269"/>
                <a:gd name="T32" fmla="*/ 170 w 215"/>
                <a:gd name="T33" fmla="*/ 33 h 269"/>
                <a:gd name="T34" fmla="*/ 158 w 215"/>
                <a:gd name="T35" fmla="*/ 27 h 269"/>
                <a:gd name="T36" fmla="*/ 145 w 215"/>
                <a:gd name="T37" fmla="*/ 27 h 269"/>
                <a:gd name="T38" fmla="*/ 149 w 215"/>
                <a:gd name="T39" fmla="*/ 0 h 269"/>
                <a:gd name="T40" fmla="*/ 167 w 215"/>
                <a:gd name="T41" fmla="*/ 4 h 269"/>
                <a:gd name="T42" fmla="*/ 183 w 215"/>
                <a:gd name="T43" fmla="*/ 13 h 269"/>
                <a:gd name="T44" fmla="*/ 197 w 215"/>
                <a:gd name="T45" fmla="*/ 25 h 269"/>
                <a:gd name="T46" fmla="*/ 207 w 215"/>
                <a:gd name="T47" fmla="*/ 42 h 269"/>
                <a:gd name="T48" fmla="*/ 212 w 215"/>
                <a:gd name="T49" fmla="*/ 61 h 269"/>
                <a:gd name="T50" fmla="*/ 215 w 215"/>
                <a:gd name="T51" fmla="*/ 81 h 269"/>
                <a:gd name="T52" fmla="*/ 212 w 215"/>
                <a:gd name="T53" fmla="*/ 102 h 269"/>
                <a:gd name="T54" fmla="*/ 206 w 215"/>
                <a:gd name="T55" fmla="*/ 120 h 269"/>
                <a:gd name="T56" fmla="*/ 196 w 215"/>
                <a:gd name="T57" fmla="*/ 135 h 269"/>
                <a:gd name="T58" fmla="*/ 182 w 215"/>
                <a:gd name="T59" fmla="*/ 146 h 269"/>
                <a:gd name="T60" fmla="*/ 164 w 215"/>
                <a:gd name="T61" fmla="*/ 153 h 269"/>
                <a:gd name="T62" fmla="*/ 152 w 215"/>
                <a:gd name="T63" fmla="*/ 154 h 269"/>
                <a:gd name="T64" fmla="*/ 140 w 215"/>
                <a:gd name="T65" fmla="*/ 154 h 269"/>
                <a:gd name="T66" fmla="*/ 128 w 215"/>
                <a:gd name="T67" fmla="*/ 153 h 269"/>
                <a:gd name="T68" fmla="*/ 95 w 215"/>
                <a:gd name="T69" fmla="*/ 206 h 269"/>
                <a:gd name="T70" fmla="*/ 76 w 215"/>
                <a:gd name="T71" fmla="*/ 210 h 269"/>
                <a:gd name="T72" fmla="*/ 76 w 215"/>
                <a:gd name="T73" fmla="*/ 210 h 269"/>
                <a:gd name="T74" fmla="*/ 48 w 215"/>
                <a:gd name="T75" fmla="*/ 256 h 269"/>
                <a:gd name="T76" fmla="*/ 45 w 215"/>
                <a:gd name="T77" fmla="*/ 259 h 269"/>
                <a:gd name="T78" fmla="*/ 43 w 215"/>
                <a:gd name="T79" fmla="*/ 261 h 269"/>
                <a:gd name="T80" fmla="*/ 39 w 215"/>
                <a:gd name="T81" fmla="*/ 264 h 269"/>
                <a:gd name="T82" fmla="*/ 35 w 215"/>
                <a:gd name="T83" fmla="*/ 265 h 269"/>
                <a:gd name="T84" fmla="*/ 15 w 215"/>
                <a:gd name="T85" fmla="*/ 269 h 269"/>
                <a:gd name="T86" fmla="*/ 11 w 215"/>
                <a:gd name="T87" fmla="*/ 269 h 269"/>
                <a:gd name="T88" fmla="*/ 8 w 215"/>
                <a:gd name="T89" fmla="*/ 268 h 269"/>
                <a:gd name="T90" fmla="*/ 6 w 215"/>
                <a:gd name="T91" fmla="*/ 265 h 269"/>
                <a:gd name="T92" fmla="*/ 5 w 215"/>
                <a:gd name="T93" fmla="*/ 261 h 269"/>
                <a:gd name="T94" fmla="*/ 1 w 215"/>
                <a:gd name="T95" fmla="*/ 234 h 269"/>
                <a:gd name="T96" fmla="*/ 0 w 215"/>
                <a:gd name="T97" fmla="*/ 231 h 269"/>
                <a:gd name="T98" fmla="*/ 1 w 215"/>
                <a:gd name="T99" fmla="*/ 226 h 269"/>
                <a:gd name="T100" fmla="*/ 2 w 215"/>
                <a:gd name="T101" fmla="*/ 222 h 269"/>
                <a:gd name="T102" fmla="*/ 3 w 215"/>
                <a:gd name="T103" fmla="*/ 219 h 269"/>
                <a:gd name="T104" fmla="*/ 75 w 215"/>
                <a:gd name="T105" fmla="*/ 112 h 269"/>
                <a:gd name="T106" fmla="*/ 70 w 215"/>
                <a:gd name="T107" fmla="*/ 102 h 269"/>
                <a:gd name="T108" fmla="*/ 67 w 215"/>
                <a:gd name="T109" fmla="*/ 90 h 269"/>
                <a:gd name="T110" fmla="*/ 65 w 215"/>
                <a:gd name="T111" fmla="*/ 80 h 269"/>
                <a:gd name="T112" fmla="*/ 65 w 215"/>
                <a:gd name="T113" fmla="*/ 60 h 269"/>
                <a:gd name="T114" fmla="*/ 70 w 215"/>
                <a:gd name="T115" fmla="*/ 43 h 269"/>
                <a:gd name="T116" fmla="*/ 80 w 215"/>
                <a:gd name="T117" fmla="*/ 28 h 269"/>
                <a:gd name="T118" fmla="*/ 94 w 215"/>
                <a:gd name="T119" fmla="*/ 15 h 269"/>
                <a:gd name="T120" fmla="*/ 110 w 215"/>
                <a:gd name="T121" fmla="*/ 6 h 269"/>
                <a:gd name="T122" fmla="*/ 130 w 215"/>
                <a:gd name="T123" fmla="*/ 0 h 269"/>
                <a:gd name="T124" fmla="*/ 149 w 215"/>
                <a:gd name="T125"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5" h="269">
                  <a:moveTo>
                    <a:pt x="145" y="27"/>
                  </a:moveTo>
                  <a:lnTo>
                    <a:pt x="132" y="32"/>
                  </a:lnTo>
                  <a:lnTo>
                    <a:pt x="123" y="42"/>
                  </a:lnTo>
                  <a:lnTo>
                    <a:pt x="119" y="50"/>
                  </a:lnTo>
                  <a:lnTo>
                    <a:pt x="121" y="57"/>
                  </a:lnTo>
                  <a:lnTo>
                    <a:pt x="124" y="64"/>
                  </a:lnTo>
                  <a:lnTo>
                    <a:pt x="132" y="70"/>
                  </a:lnTo>
                  <a:lnTo>
                    <a:pt x="141" y="76"/>
                  </a:lnTo>
                  <a:lnTo>
                    <a:pt x="150" y="83"/>
                  </a:lnTo>
                  <a:lnTo>
                    <a:pt x="158" y="88"/>
                  </a:lnTo>
                  <a:lnTo>
                    <a:pt x="165" y="90"/>
                  </a:lnTo>
                  <a:lnTo>
                    <a:pt x="172" y="89"/>
                  </a:lnTo>
                  <a:lnTo>
                    <a:pt x="178" y="83"/>
                  </a:lnTo>
                  <a:lnTo>
                    <a:pt x="183" y="69"/>
                  </a:lnTo>
                  <a:lnTo>
                    <a:pt x="184" y="56"/>
                  </a:lnTo>
                  <a:lnTo>
                    <a:pt x="179" y="43"/>
                  </a:lnTo>
                  <a:lnTo>
                    <a:pt x="170" y="33"/>
                  </a:lnTo>
                  <a:lnTo>
                    <a:pt x="158" y="27"/>
                  </a:lnTo>
                  <a:lnTo>
                    <a:pt x="145" y="27"/>
                  </a:lnTo>
                  <a:close/>
                  <a:moveTo>
                    <a:pt x="149" y="0"/>
                  </a:moveTo>
                  <a:lnTo>
                    <a:pt x="167" y="4"/>
                  </a:lnTo>
                  <a:lnTo>
                    <a:pt x="183" y="13"/>
                  </a:lnTo>
                  <a:lnTo>
                    <a:pt x="197" y="25"/>
                  </a:lnTo>
                  <a:lnTo>
                    <a:pt x="207" y="42"/>
                  </a:lnTo>
                  <a:lnTo>
                    <a:pt x="212" y="61"/>
                  </a:lnTo>
                  <a:lnTo>
                    <a:pt x="215" y="81"/>
                  </a:lnTo>
                  <a:lnTo>
                    <a:pt x="212" y="102"/>
                  </a:lnTo>
                  <a:lnTo>
                    <a:pt x="206" y="120"/>
                  </a:lnTo>
                  <a:lnTo>
                    <a:pt x="196" y="135"/>
                  </a:lnTo>
                  <a:lnTo>
                    <a:pt x="182" y="146"/>
                  </a:lnTo>
                  <a:lnTo>
                    <a:pt x="164" y="153"/>
                  </a:lnTo>
                  <a:lnTo>
                    <a:pt x="152" y="154"/>
                  </a:lnTo>
                  <a:lnTo>
                    <a:pt x="140" y="154"/>
                  </a:lnTo>
                  <a:lnTo>
                    <a:pt x="128" y="153"/>
                  </a:lnTo>
                  <a:lnTo>
                    <a:pt x="95" y="206"/>
                  </a:lnTo>
                  <a:lnTo>
                    <a:pt x="76" y="210"/>
                  </a:lnTo>
                  <a:lnTo>
                    <a:pt x="76" y="210"/>
                  </a:lnTo>
                  <a:lnTo>
                    <a:pt x="48" y="256"/>
                  </a:lnTo>
                  <a:lnTo>
                    <a:pt x="45" y="259"/>
                  </a:lnTo>
                  <a:lnTo>
                    <a:pt x="43" y="261"/>
                  </a:lnTo>
                  <a:lnTo>
                    <a:pt x="39" y="264"/>
                  </a:lnTo>
                  <a:lnTo>
                    <a:pt x="35" y="265"/>
                  </a:lnTo>
                  <a:lnTo>
                    <a:pt x="15" y="269"/>
                  </a:lnTo>
                  <a:lnTo>
                    <a:pt x="11" y="269"/>
                  </a:lnTo>
                  <a:lnTo>
                    <a:pt x="8" y="268"/>
                  </a:lnTo>
                  <a:lnTo>
                    <a:pt x="6" y="265"/>
                  </a:lnTo>
                  <a:lnTo>
                    <a:pt x="5" y="261"/>
                  </a:lnTo>
                  <a:lnTo>
                    <a:pt x="1" y="234"/>
                  </a:lnTo>
                  <a:lnTo>
                    <a:pt x="0" y="231"/>
                  </a:lnTo>
                  <a:lnTo>
                    <a:pt x="1" y="226"/>
                  </a:lnTo>
                  <a:lnTo>
                    <a:pt x="2" y="222"/>
                  </a:lnTo>
                  <a:lnTo>
                    <a:pt x="3" y="219"/>
                  </a:lnTo>
                  <a:lnTo>
                    <a:pt x="75" y="112"/>
                  </a:lnTo>
                  <a:lnTo>
                    <a:pt x="70" y="102"/>
                  </a:lnTo>
                  <a:lnTo>
                    <a:pt x="67" y="90"/>
                  </a:lnTo>
                  <a:lnTo>
                    <a:pt x="65" y="80"/>
                  </a:lnTo>
                  <a:lnTo>
                    <a:pt x="65" y="60"/>
                  </a:lnTo>
                  <a:lnTo>
                    <a:pt x="70" y="43"/>
                  </a:lnTo>
                  <a:lnTo>
                    <a:pt x="80" y="28"/>
                  </a:lnTo>
                  <a:lnTo>
                    <a:pt x="94" y="15"/>
                  </a:lnTo>
                  <a:lnTo>
                    <a:pt x="110" y="6"/>
                  </a:lnTo>
                  <a:lnTo>
                    <a:pt x="130" y="0"/>
                  </a:lnTo>
                  <a:lnTo>
                    <a:pt x="149" y="0"/>
                  </a:lnTo>
                  <a:close/>
                </a:path>
              </a:pathLst>
            </a:custGeom>
            <a:solidFill>
              <a:schemeClr val="tx1">
                <a:lumMod val="50000"/>
                <a:lumOff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59" name="原创设计师QQ598969553           _4"/>
          <p:cNvCxnSpPr/>
          <p:nvPr/>
        </p:nvCxnSpPr>
        <p:spPr>
          <a:xfrm>
            <a:off x="6579380" y="2459108"/>
            <a:ext cx="4272397" cy="0"/>
          </a:xfrm>
          <a:prstGeom prst="line">
            <a:avLst/>
          </a:prstGeom>
          <a:ln>
            <a:solidFill>
              <a:schemeClr val="bg1">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60" name="原创设计师QQ598969553           _5"/>
          <p:cNvSpPr txBox="1"/>
          <p:nvPr/>
        </p:nvSpPr>
        <p:spPr>
          <a:xfrm>
            <a:off x="7028494" y="1837937"/>
            <a:ext cx="720080" cy="523220"/>
          </a:xfrm>
          <a:prstGeom prst="rect">
            <a:avLst/>
          </a:prstGeom>
          <a:noFill/>
        </p:spPr>
        <p:txBody>
          <a:bodyPr wrap="square" rtlCol="0">
            <a:spAutoFit/>
          </a:bodyPr>
          <a:lstStyle/>
          <a:p>
            <a:pPr algn="ctr"/>
            <a:r>
              <a:rPr lang="en-US" altLang="zh-CN" sz="2800" b="1" dirty="0">
                <a:solidFill>
                  <a:srgbClr val="C00000"/>
                </a:solidFill>
                <a:latin typeface="微软雅黑" panose="020B0503020204020204" pitchFamily="34" charset="-122"/>
                <a:ea typeface="微软雅黑" panose="020B0503020204020204" pitchFamily="34" charset="-122"/>
              </a:rPr>
              <a:t>05</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61" name="原创设计师QQ598969553           _6"/>
          <p:cNvSpPr txBox="1"/>
          <p:nvPr/>
        </p:nvSpPr>
        <p:spPr>
          <a:xfrm>
            <a:off x="7586957" y="1791771"/>
            <a:ext cx="3264820" cy="738664"/>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cxnSp>
        <p:nvCxnSpPr>
          <p:cNvPr id="62" name="原创设计师QQ598969553           _7"/>
          <p:cNvCxnSpPr/>
          <p:nvPr/>
        </p:nvCxnSpPr>
        <p:spPr>
          <a:xfrm>
            <a:off x="5651809" y="3540044"/>
            <a:ext cx="5199968" cy="0"/>
          </a:xfrm>
          <a:prstGeom prst="line">
            <a:avLst/>
          </a:prstGeom>
          <a:ln>
            <a:solidFill>
              <a:schemeClr val="bg1">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63" name="原创设计师QQ598969553           _8"/>
          <p:cNvSpPr txBox="1"/>
          <p:nvPr/>
        </p:nvSpPr>
        <p:spPr>
          <a:xfrm>
            <a:off x="6100923" y="2918873"/>
            <a:ext cx="720080" cy="523220"/>
          </a:xfrm>
          <a:prstGeom prst="rect">
            <a:avLst/>
          </a:prstGeom>
          <a:noFill/>
        </p:spPr>
        <p:txBody>
          <a:bodyPr wrap="square" rtlCol="0">
            <a:spAutoFit/>
          </a:bodyPr>
          <a:lstStyle/>
          <a:p>
            <a:pPr algn="ctr"/>
            <a:r>
              <a:rPr lang="en-US" altLang="zh-CN" sz="2800" b="1" dirty="0">
                <a:solidFill>
                  <a:srgbClr val="C00000"/>
                </a:solidFill>
                <a:latin typeface="微软雅黑" panose="020B0503020204020204" pitchFamily="34" charset="-122"/>
                <a:ea typeface="微软雅黑" panose="020B0503020204020204" pitchFamily="34" charset="-122"/>
              </a:rPr>
              <a:t>02</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64" name="原创设计师QQ598969553           _9"/>
          <p:cNvSpPr txBox="1"/>
          <p:nvPr/>
        </p:nvSpPr>
        <p:spPr>
          <a:xfrm>
            <a:off x="6659386" y="2872707"/>
            <a:ext cx="3264820" cy="738664"/>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cxnSp>
        <p:nvCxnSpPr>
          <p:cNvPr id="65" name="原创设计师QQ598969553           _10"/>
          <p:cNvCxnSpPr/>
          <p:nvPr/>
        </p:nvCxnSpPr>
        <p:spPr>
          <a:xfrm>
            <a:off x="6579380" y="4640660"/>
            <a:ext cx="4272397" cy="0"/>
          </a:xfrm>
          <a:prstGeom prst="line">
            <a:avLst/>
          </a:prstGeom>
          <a:ln>
            <a:solidFill>
              <a:schemeClr val="bg1">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66" name="原创设计师QQ598969553           _11"/>
          <p:cNvSpPr txBox="1"/>
          <p:nvPr/>
        </p:nvSpPr>
        <p:spPr>
          <a:xfrm>
            <a:off x="7028494" y="4019489"/>
            <a:ext cx="720080" cy="523220"/>
          </a:xfrm>
          <a:prstGeom prst="rect">
            <a:avLst/>
          </a:prstGeom>
          <a:noFill/>
        </p:spPr>
        <p:txBody>
          <a:bodyPr wrap="square" rtlCol="0">
            <a:spAutoFit/>
          </a:bodyPr>
          <a:lstStyle/>
          <a:p>
            <a:pPr algn="ctr"/>
            <a:r>
              <a:rPr lang="en-US" altLang="zh-CN" sz="2800" b="1" dirty="0">
                <a:solidFill>
                  <a:srgbClr val="C00000"/>
                </a:solidFill>
                <a:latin typeface="微软雅黑" panose="020B0503020204020204" pitchFamily="34" charset="-122"/>
                <a:ea typeface="微软雅黑" panose="020B0503020204020204" pitchFamily="34" charset="-122"/>
              </a:rPr>
              <a:t>04</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67" name="原创设计师QQ598969553           _12"/>
          <p:cNvSpPr txBox="1"/>
          <p:nvPr/>
        </p:nvSpPr>
        <p:spPr>
          <a:xfrm>
            <a:off x="7586957" y="3973323"/>
            <a:ext cx="3264820" cy="738664"/>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cxnSp>
        <p:nvCxnSpPr>
          <p:cNvPr id="68" name="原创设计师QQ598969553           _13"/>
          <p:cNvCxnSpPr/>
          <p:nvPr/>
        </p:nvCxnSpPr>
        <p:spPr>
          <a:xfrm>
            <a:off x="5647338" y="5634561"/>
            <a:ext cx="5204439" cy="0"/>
          </a:xfrm>
          <a:prstGeom prst="line">
            <a:avLst/>
          </a:prstGeom>
          <a:ln>
            <a:solidFill>
              <a:schemeClr val="bg1">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69" name="原创设计师QQ598969553           _14"/>
          <p:cNvSpPr txBox="1"/>
          <p:nvPr/>
        </p:nvSpPr>
        <p:spPr>
          <a:xfrm>
            <a:off x="6096452" y="5013390"/>
            <a:ext cx="720080" cy="523220"/>
          </a:xfrm>
          <a:prstGeom prst="rect">
            <a:avLst/>
          </a:prstGeom>
          <a:noFill/>
        </p:spPr>
        <p:txBody>
          <a:bodyPr wrap="square" rtlCol="0">
            <a:spAutoFit/>
          </a:bodyPr>
          <a:lstStyle/>
          <a:p>
            <a:pPr algn="ctr"/>
            <a:r>
              <a:rPr lang="en-US" altLang="zh-CN" sz="2800" b="1" dirty="0">
                <a:solidFill>
                  <a:srgbClr val="C00000"/>
                </a:solidFill>
                <a:latin typeface="微软雅黑" panose="020B0503020204020204" pitchFamily="34" charset="-122"/>
                <a:ea typeface="微软雅黑" panose="020B0503020204020204" pitchFamily="34" charset="-122"/>
              </a:rPr>
              <a:t>03</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70" name="原创设计师QQ598969553           _15"/>
          <p:cNvSpPr txBox="1"/>
          <p:nvPr/>
        </p:nvSpPr>
        <p:spPr>
          <a:xfrm>
            <a:off x="6654915" y="4967224"/>
            <a:ext cx="3264820" cy="738664"/>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单击此处添加文本单击此处添加文本单击此处添加文本单击此处添加文本</a:t>
            </a:r>
          </a:p>
        </p:txBody>
      </p:sp>
      <p:sp>
        <p:nvSpPr>
          <p:cNvPr id="72" name="原创设计师QQ598969553           _16"/>
          <p:cNvSpPr txBox="1"/>
          <p:nvPr/>
        </p:nvSpPr>
        <p:spPr>
          <a:xfrm>
            <a:off x="1150714" y="5013390"/>
            <a:ext cx="720080" cy="523220"/>
          </a:xfrm>
          <a:prstGeom prst="rect">
            <a:avLst/>
          </a:prstGeom>
          <a:noFill/>
        </p:spPr>
        <p:txBody>
          <a:bodyPr wrap="square" rtlCol="0">
            <a:spAutoFit/>
          </a:bodyPr>
          <a:lstStyle/>
          <a:p>
            <a:pPr algn="ctr"/>
            <a:r>
              <a:rPr lang="en-US" altLang="zh-CN" sz="2800" b="1" dirty="0">
                <a:solidFill>
                  <a:srgbClr val="C00000"/>
                </a:solidFill>
                <a:latin typeface="微软雅黑" panose="020B0503020204020204" pitchFamily="34" charset="-122"/>
                <a:ea typeface="微软雅黑" panose="020B0503020204020204" pitchFamily="34" charset="-122"/>
              </a:rPr>
              <a:t>01</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73" name="原创设计师QQ598969553           _17"/>
          <p:cNvSpPr txBox="1"/>
          <p:nvPr/>
        </p:nvSpPr>
        <p:spPr>
          <a:xfrm>
            <a:off x="1709177" y="4967224"/>
            <a:ext cx="2352062" cy="738664"/>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单击此处添加文本单击此处添加文本单击此处添加文本</a:t>
            </a:r>
          </a:p>
        </p:txBody>
      </p:sp>
      <p:grpSp>
        <p:nvGrpSpPr>
          <p:cNvPr id="19" name="原创设计师QQ598969553           _18"/>
          <p:cNvGrpSpPr/>
          <p:nvPr/>
        </p:nvGrpSpPr>
        <p:grpSpPr>
          <a:xfrm>
            <a:off x="1089212" y="4725011"/>
            <a:ext cx="3137465" cy="909550"/>
            <a:chOff x="1089212" y="4725011"/>
            <a:chExt cx="3137465" cy="909550"/>
          </a:xfrm>
        </p:grpSpPr>
        <p:cxnSp>
          <p:nvCxnSpPr>
            <p:cNvPr id="71" name="直接连接符 70"/>
            <p:cNvCxnSpPr/>
            <p:nvPr/>
          </p:nvCxnSpPr>
          <p:spPr>
            <a:xfrm>
              <a:off x="1089212" y="5634561"/>
              <a:ext cx="2842938" cy="0"/>
            </a:xfrm>
            <a:prstGeom prst="line">
              <a:avLst/>
            </a:prstGeom>
            <a:ln>
              <a:solidFill>
                <a:schemeClr val="bg1">
                  <a:lumMod val="5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flipV="1">
              <a:off x="3932150" y="4725011"/>
              <a:ext cx="294527" cy="909550"/>
            </a:xfrm>
            <a:prstGeom prst="line">
              <a:avLst/>
            </a:prstGeom>
            <a:ln>
              <a:solidFill>
                <a:schemeClr val="bg1">
                  <a:lumMod val="50000"/>
                </a:schemeClr>
              </a:solidFill>
              <a:headEnd type="oval"/>
            </a:ln>
          </p:spPr>
          <p:style>
            <a:lnRef idx="1">
              <a:schemeClr val="accent1"/>
            </a:lnRef>
            <a:fillRef idx="0">
              <a:schemeClr val="accent1"/>
            </a:fillRef>
            <a:effectRef idx="0">
              <a:schemeClr val="accent1"/>
            </a:effectRef>
            <a:fontRef idx="minor">
              <a:schemeClr val="tx1"/>
            </a:fontRef>
          </p:style>
        </p:cxnSp>
      </p:grpSp>
      <p:pic>
        <p:nvPicPr>
          <p:cNvPr id="35"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Tree>
    <p:extLst>
      <p:ext uri="{BB962C8B-B14F-4D97-AF65-F5344CB8AC3E}">
        <p14:creationId xmlns:p14="http://schemas.microsoft.com/office/powerpoint/2010/main" xmlns="" val="3385583182"/>
      </p:ext>
    </p:extLst>
  </p:cSld>
  <p:clrMapOvr>
    <a:masterClrMapping/>
  </p:clrMapOvr>
  <mc:AlternateContent xmlns:mc="http://schemas.openxmlformats.org/markup-compatibility/2006">
    <mc:Choice xmlns:p14="http://schemas.microsoft.com/office/powerpoint/2010/main" xmlns="" Requires="p14">
      <p:transition spd="slow" p14:dur="16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6" presetClass="entr" presetSubtype="2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barn(inVertical)">
                                      <p:cBhvr>
                                        <p:cTn id="16" dur="500"/>
                                        <p:tgtEl>
                                          <p:spTgt spid="18"/>
                                        </p:tgtEl>
                                      </p:cBhvr>
                                    </p:animEffect>
                                  </p:childTnLst>
                                </p:cTn>
                              </p:par>
                            </p:childTnLst>
                          </p:cTn>
                        </p:par>
                        <p:par>
                          <p:cTn id="17" fill="hold">
                            <p:stCondLst>
                              <p:cond delay="1000"/>
                            </p:stCondLst>
                            <p:childTnLst>
                              <p:par>
                                <p:cTn id="18" presetID="22" presetClass="entr" presetSubtype="2"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right)">
                                      <p:cBhvr>
                                        <p:cTn id="20" dur="500"/>
                                        <p:tgtEl>
                                          <p:spTgt spid="19"/>
                                        </p:tgtEl>
                                      </p:cBhvr>
                                    </p:animEffect>
                                  </p:childTnLst>
                                </p:cTn>
                              </p:par>
                              <p:par>
                                <p:cTn id="21" presetID="22" presetClass="entr" presetSubtype="8" fill="hold" nodeType="withEffect">
                                  <p:stCondLst>
                                    <p:cond delay="0"/>
                                  </p:stCondLst>
                                  <p:childTnLst>
                                    <p:set>
                                      <p:cBhvr>
                                        <p:cTn id="22" dur="1" fill="hold">
                                          <p:stCondLst>
                                            <p:cond delay="0"/>
                                          </p:stCondLst>
                                        </p:cTn>
                                        <p:tgtEl>
                                          <p:spTgt spid="59"/>
                                        </p:tgtEl>
                                        <p:attrNameLst>
                                          <p:attrName>style.visibility</p:attrName>
                                        </p:attrNameLst>
                                      </p:cBhvr>
                                      <p:to>
                                        <p:strVal val="visible"/>
                                      </p:to>
                                    </p:set>
                                    <p:animEffect transition="in" filter="wipe(left)">
                                      <p:cBhvr>
                                        <p:cTn id="23" dur="500"/>
                                        <p:tgtEl>
                                          <p:spTgt spid="59"/>
                                        </p:tgtEl>
                                      </p:cBhvr>
                                    </p:animEffect>
                                  </p:childTnLst>
                                </p:cTn>
                              </p:par>
                              <p:par>
                                <p:cTn id="24" presetID="22" presetClass="entr" presetSubtype="8" fill="hold" nodeType="with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wipe(left)">
                                      <p:cBhvr>
                                        <p:cTn id="26" dur="500"/>
                                        <p:tgtEl>
                                          <p:spTgt spid="62"/>
                                        </p:tgtEl>
                                      </p:cBhvr>
                                    </p:animEffect>
                                  </p:childTnLst>
                                </p:cTn>
                              </p:par>
                              <p:par>
                                <p:cTn id="27" presetID="22" presetClass="entr" presetSubtype="8" fill="hold" nodeType="withEffect">
                                  <p:stCondLst>
                                    <p:cond delay="0"/>
                                  </p:stCondLst>
                                  <p:childTnLst>
                                    <p:set>
                                      <p:cBhvr>
                                        <p:cTn id="28" dur="1" fill="hold">
                                          <p:stCondLst>
                                            <p:cond delay="0"/>
                                          </p:stCondLst>
                                        </p:cTn>
                                        <p:tgtEl>
                                          <p:spTgt spid="68"/>
                                        </p:tgtEl>
                                        <p:attrNameLst>
                                          <p:attrName>style.visibility</p:attrName>
                                        </p:attrNameLst>
                                      </p:cBhvr>
                                      <p:to>
                                        <p:strVal val="visible"/>
                                      </p:to>
                                    </p:set>
                                    <p:animEffect transition="in" filter="wipe(left)">
                                      <p:cBhvr>
                                        <p:cTn id="29" dur="500"/>
                                        <p:tgtEl>
                                          <p:spTgt spid="68"/>
                                        </p:tgtEl>
                                      </p:cBhvr>
                                    </p:animEffect>
                                  </p:childTnLst>
                                </p:cTn>
                              </p:par>
                              <p:par>
                                <p:cTn id="30" presetID="22" presetClass="entr" presetSubtype="8" fill="hold" nodeType="withEffect">
                                  <p:stCondLst>
                                    <p:cond delay="0"/>
                                  </p:stCondLst>
                                  <p:childTnLst>
                                    <p:set>
                                      <p:cBhvr>
                                        <p:cTn id="31" dur="1" fill="hold">
                                          <p:stCondLst>
                                            <p:cond delay="0"/>
                                          </p:stCondLst>
                                        </p:cTn>
                                        <p:tgtEl>
                                          <p:spTgt spid="65"/>
                                        </p:tgtEl>
                                        <p:attrNameLst>
                                          <p:attrName>style.visibility</p:attrName>
                                        </p:attrNameLst>
                                      </p:cBhvr>
                                      <p:to>
                                        <p:strVal val="visible"/>
                                      </p:to>
                                    </p:set>
                                    <p:animEffect transition="in" filter="wipe(left)">
                                      <p:cBhvr>
                                        <p:cTn id="32" dur="500"/>
                                        <p:tgtEl>
                                          <p:spTgt spid="65"/>
                                        </p:tgtEl>
                                      </p:cBhvr>
                                    </p:animEffect>
                                  </p:childTnLst>
                                </p:cTn>
                              </p:par>
                            </p:childTnLst>
                          </p:cTn>
                        </p:par>
                        <p:par>
                          <p:cTn id="33" fill="hold">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73"/>
                                        </p:tgtEl>
                                        <p:attrNameLst>
                                          <p:attrName>style.visibility</p:attrName>
                                        </p:attrNameLst>
                                      </p:cBhvr>
                                      <p:to>
                                        <p:strVal val="visible"/>
                                      </p:to>
                                    </p:set>
                                    <p:animEffect transition="in" filter="fade">
                                      <p:cBhvr>
                                        <p:cTn id="36" dur="500"/>
                                        <p:tgtEl>
                                          <p:spTgt spid="7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fade">
                                      <p:cBhvr>
                                        <p:cTn id="39" dur="500"/>
                                        <p:tgtEl>
                                          <p:spTgt spid="7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3"/>
                                        </p:tgtEl>
                                        <p:attrNameLst>
                                          <p:attrName>style.visibility</p:attrName>
                                        </p:attrNameLst>
                                      </p:cBhvr>
                                      <p:to>
                                        <p:strVal val="visible"/>
                                      </p:to>
                                    </p:set>
                                    <p:animEffect transition="in" filter="fade">
                                      <p:cBhvr>
                                        <p:cTn id="42" dur="500"/>
                                        <p:tgtEl>
                                          <p:spTgt spid="6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fade">
                                      <p:cBhvr>
                                        <p:cTn id="48" dur="500"/>
                                        <p:tgtEl>
                                          <p:spTgt spid="6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fade">
                                      <p:cBhvr>
                                        <p:cTn id="51" dur="500"/>
                                        <p:tgtEl>
                                          <p:spTgt spid="6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66"/>
                                        </p:tgtEl>
                                        <p:attrNameLst>
                                          <p:attrName>style.visibility</p:attrName>
                                        </p:attrNameLst>
                                      </p:cBhvr>
                                      <p:to>
                                        <p:strVal val="visible"/>
                                      </p:to>
                                    </p:set>
                                    <p:animEffect transition="in" filter="fade">
                                      <p:cBhvr>
                                        <p:cTn id="54" dur="500"/>
                                        <p:tgtEl>
                                          <p:spTgt spid="6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fade">
                                      <p:cBhvr>
                                        <p:cTn id="57" dur="500"/>
                                        <p:tgtEl>
                                          <p:spTgt spid="67"/>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fade">
                                      <p:cBhvr>
                                        <p:cTn id="60" dur="500"/>
                                        <p:tgtEl>
                                          <p:spTgt spid="69"/>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70"/>
                                        </p:tgtEl>
                                        <p:attrNameLst>
                                          <p:attrName>style.visibility</p:attrName>
                                        </p:attrNameLst>
                                      </p:cBhvr>
                                      <p:to>
                                        <p:strVal val="visible"/>
                                      </p:to>
                                    </p:set>
                                    <p:animEffect transition="in" filter="fade">
                                      <p:cBhvr>
                                        <p:cTn id="63"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0" grpId="0"/>
      <p:bldP spid="61" grpId="0"/>
      <p:bldP spid="63" grpId="0"/>
      <p:bldP spid="64" grpId="0"/>
      <p:bldP spid="66" grpId="0"/>
      <p:bldP spid="67" grpId="0"/>
      <p:bldP spid="69" grpId="0"/>
      <p:bldP spid="70" grpId="0"/>
      <p:bldP spid="72" grpId="0"/>
      <p:bldP spid="7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原创设计师QQ598969553           _1"/>
          <p:cNvSpPr>
            <a:spLocks noGrp="1" noSelect="1" noRot="1" noChangeAspect="1" noMove="1" noResize="1" noChangeShapeType="1" noTextEdit="1"/>
          </p:cNvSpPr>
          <p:nvPr/>
        </p:nvSpPr>
        <p:spPr>
          <a:xfrm>
            <a:off x="-1" y="79257"/>
            <a:ext cx="12192001" cy="2623202"/>
          </a:xfrm>
          <a:prstGeom prst="rect">
            <a:avLst/>
          </a:prstGeom>
          <a:solidFill>
            <a:schemeClr val="tx1"/>
          </a:solidFill>
          <a:ln w="3175">
            <a:gradFill flip="none" rotWithShape="1">
              <a:gsLst>
                <a:gs pos="0">
                  <a:srgbClr val="FCFDFD"/>
                </a:gs>
                <a:gs pos="100000">
                  <a:srgbClr val="CFD4D0"/>
                </a:gs>
              </a:gsLst>
              <a:lin ang="8100000" scaled="1"/>
              <a:tileRect/>
            </a:gradFill>
          </a:ln>
          <a:effectLst>
            <a:outerShdw blurRad="342900" dist="1524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原创设计师QQ598969553           _2"/>
          <p:cNvSpPr>
            <a:spLocks noGrp="1" noSelect="1" noRot="1" noChangeAspect="1" noMove="1" noResize="1" noChangeShapeType="1" noTextEdit="1"/>
          </p:cNvSpPr>
          <p:nvPr/>
        </p:nvSpPr>
        <p:spPr>
          <a:xfrm>
            <a:off x="-1" y="-8815"/>
            <a:ext cx="12192001" cy="26232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137" name="原创设计师QQ598969553           _3"/>
          <p:cNvSpPr>
            <a:spLocks noGrp="1" noSelect="1" noRot="1" noChangeAspect="1" noMove="1" noResize="1" noChangeShapeType="1" noTextEdit="1"/>
          </p:cNvSpPr>
          <p:nvPr/>
        </p:nvSpPr>
        <p:spPr>
          <a:xfrm>
            <a:off x="6541985" y="922701"/>
            <a:ext cx="745912" cy="745912"/>
          </a:xfrm>
          <a:prstGeom prst="ellipse">
            <a:avLst/>
          </a:pr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136" name="原创设计师QQ598969553           _4"/>
          <p:cNvSpPr>
            <a:spLocks noGrp="1" noSelect="1" noRot="1" noChangeAspect="1" noMove="1" noResize="1" noChangeShapeType="1" noTextEdit="1"/>
          </p:cNvSpPr>
          <p:nvPr/>
        </p:nvSpPr>
        <p:spPr>
          <a:xfrm>
            <a:off x="5878324" y="3229851"/>
            <a:ext cx="745912" cy="745912"/>
          </a:xfrm>
          <a:prstGeom prst="ellipse">
            <a:avLst/>
          </a:pr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135" name="原创设计师QQ598969553           _5"/>
          <p:cNvSpPr>
            <a:spLocks noGrp="1" noSelect="1" noRot="1" noChangeAspect="1" noMove="1" noResize="1" noChangeShapeType="1" noTextEdit="1"/>
          </p:cNvSpPr>
          <p:nvPr/>
        </p:nvSpPr>
        <p:spPr>
          <a:xfrm>
            <a:off x="5039697" y="828049"/>
            <a:ext cx="621480" cy="621480"/>
          </a:xfrm>
          <a:prstGeom prst="ellipse">
            <a:avLst/>
          </a:pr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134" name="原创设计师QQ598969553           _6"/>
          <p:cNvSpPr>
            <a:spLocks noGrp="1" noSelect="1" noRot="1" noChangeAspect="1" noMove="1" noResize="1" noChangeShapeType="1" noTextEdit="1"/>
          </p:cNvSpPr>
          <p:nvPr/>
        </p:nvSpPr>
        <p:spPr>
          <a:xfrm>
            <a:off x="4471392" y="2123902"/>
            <a:ext cx="1203976" cy="1203976"/>
          </a:xfrm>
          <a:prstGeom prst="ellipse">
            <a:avLst/>
          </a:pr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128" name="原创设计师QQ598969553           _7"/>
          <p:cNvSpPr>
            <a:spLocks noGrp="1" noSelect="1" noRot="1" noChangeAspect="1" noMove="1" noResize="1" noChangeShapeType="1" noTextEdit="1"/>
          </p:cNvSpPr>
          <p:nvPr/>
        </p:nvSpPr>
        <p:spPr>
          <a:xfrm>
            <a:off x="6324772" y="1771134"/>
            <a:ext cx="1430614" cy="1430614"/>
          </a:xfrm>
          <a:prstGeom prst="ellipse">
            <a:avLst/>
          </a:pr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63" name="原创设计师QQ598969553           _8"/>
          <p:cNvSpPr/>
          <p:nvPr/>
        </p:nvSpPr>
        <p:spPr>
          <a:xfrm>
            <a:off x="3615545" y="4018207"/>
            <a:ext cx="5032147" cy="923330"/>
          </a:xfrm>
          <a:prstGeom prst="rect">
            <a:avLst/>
          </a:prstGeom>
        </p:spPr>
        <p:txBody>
          <a:bodyPr wrap="none">
            <a:spAutoFit/>
          </a:bodyPr>
          <a:lstStyle/>
          <a:p>
            <a:pPr algn="ctr"/>
            <a:r>
              <a:rPr lang="zh-CN" altLang="en-US" sz="5400" b="1" dirty="0">
                <a:solidFill>
                  <a:srgbClr val="C00000"/>
                </a:solidFill>
                <a:latin typeface="微软雅黑" panose="020B0503020204020204" pitchFamily="34" charset="-122"/>
                <a:ea typeface="微软雅黑" panose="020B0503020204020204" pitchFamily="34" charset="-122"/>
              </a:rPr>
              <a:t>谢谢大家的观看</a:t>
            </a:r>
          </a:p>
        </p:txBody>
      </p:sp>
      <p:sp>
        <p:nvSpPr>
          <p:cNvPr id="79" name="原创设计师QQ598969553           _9"/>
          <p:cNvSpPr txBox="1">
            <a:spLocks/>
          </p:cNvSpPr>
          <p:nvPr/>
        </p:nvSpPr>
        <p:spPr>
          <a:xfrm>
            <a:off x="2185726" y="5104244"/>
            <a:ext cx="7891783" cy="491096"/>
          </a:xfrm>
          <a:prstGeom prst="rect">
            <a:avLst/>
          </a:prstGeom>
          <a:noFill/>
        </p:spPr>
        <p:txBody>
          <a:bodyPr vert="horz" wrap="square" lIns="91440" tIns="45720" rIns="91440" bIns="45720"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Font typeface="Arial" panose="020B0604020202020204" pitchFamily="34" charset="0"/>
              <a:buNone/>
            </a:pPr>
            <a:r>
              <a:rPr lang="en-US" sz="1050" b="0" dirty="0">
                <a:solidFill>
                  <a:schemeClr val="bg2">
                    <a:lumMod val="25000"/>
                  </a:schemeClr>
                </a:solidFill>
                <a:effectLst/>
                <a:latin typeface="华文细黑" panose="02010600040101010101" pitchFamily="2" charset="-122"/>
                <a:ea typeface="华文细黑" panose="02010600040101010101" pitchFamily="2" charset="-122"/>
                <a:sym typeface="+mn-lt"/>
              </a:rPr>
              <a:t>CSASAADAstudio sales template, a more beautiful template please magic rainMagic rain studio sales template, a moreMagic rain studio sales template, a more beautiful template please magic</a:t>
            </a:r>
          </a:p>
        </p:txBody>
      </p:sp>
      <p:grpSp>
        <p:nvGrpSpPr>
          <p:cNvPr id="81" name="组合 80"/>
          <p:cNvGrpSpPr>
            <a:grpSpLocks noGrp="1" noSelect="1" noRot="1" noChangeAspect="1" noMove="1" noResize="1"/>
          </p:cNvGrpSpPr>
          <p:nvPr/>
        </p:nvGrpSpPr>
        <p:grpSpPr>
          <a:xfrm>
            <a:off x="4711698" y="939552"/>
            <a:ext cx="2768602" cy="2768602"/>
            <a:chOff x="3762141" y="2125604"/>
            <a:chExt cx="1938876" cy="1938876"/>
          </a:xfrm>
        </p:grpSpPr>
        <p:sp>
          <p:nvSpPr>
            <p:cNvPr id="83" name="椭圆 82"/>
            <p:cNvSpPr/>
            <p:nvPr/>
          </p:nvSpPr>
          <p:spPr>
            <a:xfrm>
              <a:off x="3762141" y="2125604"/>
              <a:ext cx="1938876" cy="1938876"/>
            </a:xfrm>
            <a:prstGeom prst="ellipse">
              <a:avLst/>
            </a:pr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sp>
          <p:nvSpPr>
            <p:cNvPr id="90" name="椭圆 89"/>
            <p:cNvSpPr/>
            <p:nvPr/>
          </p:nvSpPr>
          <p:spPr>
            <a:xfrm>
              <a:off x="3867848" y="2231311"/>
              <a:ext cx="1727463" cy="1727463"/>
            </a:xfrm>
            <a:prstGeom prst="ellipse">
              <a:avLst/>
            </a:prstGeom>
            <a:solidFill>
              <a:srgbClr val="C00000"/>
            </a:soli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华文细黑" panose="02010600040101010101" pitchFamily="2" charset="-122"/>
              </a:endParaRPr>
            </a:p>
          </p:txBody>
        </p:sp>
      </p:grpSp>
      <p:sp>
        <p:nvSpPr>
          <p:cNvPr id="82" name="文本框 81"/>
          <p:cNvSpPr txBox="1"/>
          <p:nvPr/>
        </p:nvSpPr>
        <p:spPr>
          <a:xfrm>
            <a:off x="4991101" y="1730545"/>
            <a:ext cx="2063385" cy="1107996"/>
          </a:xfrm>
          <a:prstGeom prst="rect">
            <a:avLst/>
          </a:prstGeom>
          <a:noFill/>
        </p:spPr>
        <p:txBody>
          <a:bodyPr wrap="none" rtlCol="0">
            <a:spAutoFit/>
          </a:bodyPr>
          <a:lstStyle/>
          <a:p>
            <a:r>
              <a:rPr lang="en-US" altLang="zh-CN" sz="6600" b="1" dirty="0" smtClean="0">
                <a:solidFill>
                  <a:schemeClr val="bg1"/>
                </a:solidFill>
                <a:latin typeface="华文细黑" panose="02010600040101010101" pitchFamily="2" charset="-122"/>
                <a:ea typeface="华文细黑" panose="02010600040101010101" pitchFamily="2" charset="-122"/>
              </a:rPr>
              <a:t>2020</a:t>
            </a:r>
            <a:endParaRPr lang="zh-CN" altLang="en-US" sz="6600" b="1" dirty="0">
              <a:solidFill>
                <a:schemeClr val="bg1"/>
              </a:solidFill>
              <a:latin typeface="华文细黑" panose="02010600040101010101" pitchFamily="2" charset="-122"/>
              <a:ea typeface="华文细黑" panose="02010600040101010101" pitchFamily="2" charset="-122"/>
            </a:endParaRPr>
          </a:p>
        </p:txBody>
      </p:sp>
      <p:grpSp>
        <p:nvGrpSpPr>
          <p:cNvPr id="7" name="原创设计师QQ598969553           _11"/>
          <p:cNvGrpSpPr/>
          <p:nvPr/>
        </p:nvGrpSpPr>
        <p:grpSpPr>
          <a:xfrm>
            <a:off x="4893103" y="5880101"/>
            <a:ext cx="2405794" cy="468824"/>
            <a:chOff x="4250453" y="5754865"/>
            <a:chExt cx="3691093" cy="719295"/>
          </a:xfrm>
        </p:grpSpPr>
        <p:grpSp>
          <p:nvGrpSpPr>
            <p:cNvPr id="91" name="组合 90"/>
            <p:cNvGrpSpPr/>
            <p:nvPr/>
          </p:nvGrpSpPr>
          <p:grpSpPr>
            <a:xfrm>
              <a:off x="4250453" y="5754865"/>
              <a:ext cx="3691093" cy="719295"/>
              <a:chOff x="4065583" y="4895496"/>
              <a:chExt cx="3691093" cy="719295"/>
            </a:xfrm>
          </p:grpSpPr>
          <p:grpSp>
            <p:nvGrpSpPr>
              <p:cNvPr id="92" name="组合 91"/>
              <p:cNvGrpSpPr/>
              <p:nvPr/>
            </p:nvGrpSpPr>
            <p:grpSpPr>
              <a:xfrm>
                <a:off x="4065583" y="4895496"/>
                <a:ext cx="719295" cy="719295"/>
                <a:chOff x="3237545" y="4561747"/>
                <a:chExt cx="1146960" cy="1146960"/>
              </a:xfrm>
            </p:grpSpPr>
            <p:sp>
              <p:nvSpPr>
                <p:cNvPr id="112" name="圆角矩形 13"/>
                <p:cNvSpPr/>
                <p:nvPr/>
              </p:nvSpPr>
              <p:spPr>
                <a:xfrm>
                  <a:off x="3237545" y="4561747"/>
                  <a:ext cx="1146960" cy="1146960"/>
                </a:xfrm>
                <a:prstGeom prst="roundRect">
                  <a:avLst>
                    <a:gd name="adj" fmla="val 50000"/>
                  </a:avLst>
                </a:prstGeom>
                <a:solidFill>
                  <a:srgbClr val="C00000"/>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accent1"/>
                    </a:solidFill>
                    <a:latin typeface="Calibri"/>
                    <a:ea typeface="宋体" panose="02010600030101010101" pitchFamily="2" charset="-122"/>
                  </a:endParaRPr>
                </a:p>
              </p:txBody>
            </p:sp>
            <p:sp>
              <p:nvSpPr>
                <p:cNvPr id="113" name="圆角矩形 14"/>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grpSp>
          <p:grpSp>
            <p:nvGrpSpPr>
              <p:cNvPr id="101" name="组合 100"/>
              <p:cNvGrpSpPr/>
              <p:nvPr/>
            </p:nvGrpSpPr>
            <p:grpSpPr>
              <a:xfrm>
                <a:off x="5056183" y="4895496"/>
                <a:ext cx="719295" cy="719295"/>
                <a:chOff x="3237545" y="4561747"/>
                <a:chExt cx="1146960" cy="1146960"/>
              </a:xfrm>
            </p:grpSpPr>
            <p:sp>
              <p:nvSpPr>
                <p:cNvPr id="108" name="圆角矩形 16"/>
                <p:cNvSpPr/>
                <p:nvPr/>
              </p:nvSpPr>
              <p:spPr>
                <a:xfrm>
                  <a:off x="3237545" y="4561747"/>
                  <a:ext cx="1146960" cy="1146960"/>
                </a:xfrm>
                <a:prstGeom prst="roundRect">
                  <a:avLst>
                    <a:gd name="adj" fmla="val 50000"/>
                  </a:avLst>
                </a:prstGeom>
                <a:solidFill>
                  <a:srgbClr val="C00000"/>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sp>
              <p:nvSpPr>
                <p:cNvPr id="111" name="圆角矩形 17"/>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grpSp>
          <p:grpSp>
            <p:nvGrpSpPr>
              <p:cNvPr id="102" name="组合 101"/>
              <p:cNvGrpSpPr/>
              <p:nvPr/>
            </p:nvGrpSpPr>
            <p:grpSpPr>
              <a:xfrm>
                <a:off x="6046784" y="4895496"/>
                <a:ext cx="719295" cy="719295"/>
                <a:chOff x="3237545" y="4561747"/>
                <a:chExt cx="1146960" cy="1146960"/>
              </a:xfrm>
            </p:grpSpPr>
            <p:sp>
              <p:nvSpPr>
                <p:cNvPr id="106" name="圆角矩形 19"/>
                <p:cNvSpPr/>
                <p:nvPr/>
              </p:nvSpPr>
              <p:spPr>
                <a:xfrm>
                  <a:off x="3237545" y="4561747"/>
                  <a:ext cx="1146960" cy="1146960"/>
                </a:xfrm>
                <a:prstGeom prst="roundRect">
                  <a:avLst>
                    <a:gd name="adj" fmla="val 50000"/>
                  </a:avLst>
                </a:prstGeom>
                <a:solidFill>
                  <a:srgbClr val="C00000"/>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sp>
              <p:nvSpPr>
                <p:cNvPr id="107" name="圆角矩形 20"/>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grpSp>
          <p:grpSp>
            <p:nvGrpSpPr>
              <p:cNvPr id="103" name="组合 102"/>
              <p:cNvGrpSpPr/>
              <p:nvPr/>
            </p:nvGrpSpPr>
            <p:grpSpPr>
              <a:xfrm>
                <a:off x="7037381" y="4895496"/>
                <a:ext cx="719295" cy="719295"/>
                <a:chOff x="3237545" y="4561747"/>
                <a:chExt cx="1146960" cy="1146960"/>
              </a:xfrm>
            </p:grpSpPr>
            <p:sp>
              <p:nvSpPr>
                <p:cNvPr id="104" name="圆角矩形 22"/>
                <p:cNvSpPr/>
                <p:nvPr/>
              </p:nvSpPr>
              <p:spPr>
                <a:xfrm>
                  <a:off x="3237545" y="4561747"/>
                  <a:ext cx="1146960" cy="1146960"/>
                </a:xfrm>
                <a:prstGeom prst="roundRect">
                  <a:avLst>
                    <a:gd name="adj" fmla="val 50000"/>
                  </a:avLst>
                </a:prstGeom>
                <a:solidFill>
                  <a:srgbClr val="C00000"/>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sp>
              <p:nvSpPr>
                <p:cNvPr id="105" name="圆角矩形 23"/>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FFFFFF"/>
                    </a:solidFill>
                    <a:latin typeface="Calibri"/>
                    <a:ea typeface="宋体" panose="02010600030101010101" pitchFamily="2" charset="-122"/>
                  </a:endParaRPr>
                </a:p>
              </p:txBody>
            </p:sp>
          </p:grpSp>
        </p:grpSp>
        <p:grpSp>
          <p:nvGrpSpPr>
            <p:cNvPr id="114" name="组合 113"/>
            <p:cNvGrpSpPr/>
            <p:nvPr/>
          </p:nvGrpSpPr>
          <p:grpSpPr>
            <a:xfrm>
              <a:off x="4504012" y="5982940"/>
              <a:ext cx="202023" cy="246247"/>
              <a:chOff x="3684002" y="856343"/>
              <a:chExt cx="576395" cy="702571"/>
            </a:xfrm>
            <a:solidFill>
              <a:srgbClr val="C00000"/>
            </a:solidFill>
          </p:grpSpPr>
          <p:sp>
            <p:nvSpPr>
              <p:cNvPr id="115" name="Freeform 34"/>
              <p:cNvSpPr>
                <a:spLocks noEditPoints="1"/>
              </p:cNvSpPr>
              <p:nvPr/>
            </p:nvSpPr>
            <p:spPr bwMode="auto">
              <a:xfrm>
                <a:off x="3684002" y="856343"/>
                <a:ext cx="576395" cy="702571"/>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116" name="Freeform 35"/>
              <p:cNvSpPr>
                <a:spLocks noEditPoints="1"/>
              </p:cNvSpPr>
              <p:nvPr/>
            </p:nvSpPr>
            <p:spPr bwMode="auto">
              <a:xfrm>
                <a:off x="3765921" y="1015436"/>
                <a:ext cx="412546" cy="433759"/>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grpSp>
        <p:grpSp>
          <p:nvGrpSpPr>
            <p:cNvPr id="117" name="组合 116"/>
            <p:cNvGrpSpPr/>
            <p:nvPr/>
          </p:nvGrpSpPr>
          <p:grpSpPr>
            <a:xfrm>
              <a:off x="5477308" y="5996272"/>
              <a:ext cx="236632" cy="219583"/>
              <a:chOff x="7903081" y="894379"/>
              <a:chExt cx="675138" cy="626498"/>
            </a:xfrm>
            <a:solidFill>
              <a:srgbClr val="C00000"/>
            </a:solidFill>
          </p:grpSpPr>
          <p:sp>
            <p:nvSpPr>
              <p:cNvPr id="118" name="Freeform 36"/>
              <p:cNvSpPr>
                <a:spLocks noEditPoints="1"/>
              </p:cNvSpPr>
              <p:nvPr/>
            </p:nvSpPr>
            <p:spPr bwMode="auto">
              <a:xfrm>
                <a:off x="7990489" y="894379"/>
                <a:ext cx="321480" cy="213588"/>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119" name="Freeform 37"/>
              <p:cNvSpPr>
                <a:spLocks noEditPoints="1"/>
              </p:cNvSpPr>
              <p:nvPr/>
            </p:nvSpPr>
            <p:spPr bwMode="auto">
              <a:xfrm>
                <a:off x="8242844" y="1021289"/>
                <a:ext cx="335375" cy="351103"/>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120" name="Freeform 38"/>
              <p:cNvSpPr>
                <a:spLocks noEditPoints="1"/>
              </p:cNvSpPr>
              <p:nvPr/>
            </p:nvSpPr>
            <p:spPr bwMode="auto">
              <a:xfrm>
                <a:off x="7903081" y="1114914"/>
                <a:ext cx="406329" cy="405963"/>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grpSp>
        <p:grpSp>
          <p:nvGrpSpPr>
            <p:cNvPr id="121" name="组合 120"/>
            <p:cNvGrpSpPr/>
            <p:nvPr/>
          </p:nvGrpSpPr>
          <p:grpSpPr>
            <a:xfrm>
              <a:off x="6462680" y="5970627"/>
              <a:ext cx="275664" cy="270872"/>
              <a:chOff x="5037578" y="856341"/>
              <a:chExt cx="714999" cy="702569"/>
            </a:xfrm>
            <a:solidFill>
              <a:srgbClr val="C00000"/>
            </a:solidFill>
          </p:grpSpPr>
          <p:sp>
            <p:nvSpPr>
              <p:cNvPr id="122" name="Freeform 39"/>
              <p:cNvSpPr>
                <a:spLocks/>
              </p:cNvSpPr>
              <p:nvPr/>
            </p:nvSpPr>
            <p:spPr bwMode="auto">
              <a:xfrm>
                <a:off x="5468776" y="856341"/>
                <a:ext cx="244675" cy="244674"/>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123" name="Freeform 40"/>
              <p:cNvSpPr>
                <a:spLocks noEditPoints="1"/>
              </p:cNvSpPr>
              <p:nvPr/>
            </p:nvSpPr>
            <p:spPr bwMode="auto">
              <a:xfrm>
                <a:off x="5037578" y="889258"/>
                <a:ext cx="423518" cy="669652"/>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124" name="Freeform 41"/>
              <p:cNvSpPr>
                <a:spLocks/>
              </p:cNvSpPr>
              <p:nvPr/>
            </p:nvSpPr>
            <p:spPr bwMode="auto">
              <a:xfrm>
                <a:off x="5532771" y="870972"/>
                <a:ext cx="219806"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grpSp>
        <p:grpSp>
          <p:nvGrpSpPr>
            <p:cNvPr id="125" name="组合 124"/>
            <p:cNvGrpSpPr/>
            <p:nvPr/>
          </p:nvGrpSpPr>
          <p:grpSpPr>
            <a:xfrm>
              <a:off x="7466836" y="5988708"/>
              <a:ext cx="248555" cy="234712"/>
              <a:chOff x="6460269" y="872799"/>
              <a:chExt cx="709154" cy="669657"/>
            </a:xfrm>
            <a:solidFill>
              <a:srgbClr val="C00000"/>
            </a:solidFill>
          </p:grpSpPr>
          <p:sp>
            <p:nvSpPr>
              <p:cNvPr id="126" name="Freeform 42"/>
              <p:cNvSpPr>
                <a:spLocks noEditPoints="1"/>
              </p:cNvSpPr>
              <p:nvPr/>
            </p:nvSpPr>
            <p:spPr bwMode="auto">
              <a:xfrm>
                <a:off x="6460269" y="872799"/>
                <a:ext cx="442902" cy="669654"/>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127" name="Freeform 43"/>
              <p:cNvSpPr>
                <a:spLocks noEditPoints="1"/>
              </p:cNvSpPr>
              <p:nvPr/>
            </p:nvSpPr>
            <p:spPr bwMode="auto">
              <a:xfrm>
                <a:off x="6735300" y="1108699"/>
                <a:ext cx="434123" cy="433757"/>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grpSp>
      </p:grpSp>
      <p:pic>
        <p:nvPicPr>
          <p:cNvPr id="44" name="Picture 64"/>
          <p:cNvPicPr>
            <a:picLocks noGrp="1" noSelect="1" noRot="1" noChangeAspect="1" noMove="1" noResize="1" noChangeShapeType="1"/>
          </p:cNvPicPr>
          <p:nvPr/>
        </p:nvPicPr>
        <p:blipFill>
          <a:blip r:embed="rId3" cstate="screen">
            <a:extLst>
              <a:ext uri="{28A0092B-C50C-407E-A947-70E740481C1C}">
                <a14:useLocalDpi xmlns:a14="http://schemas.microsoft.com/office/drawing/2010/main" xmlns=""/>
              </a:ext>
            </a:extLst>
          </a:blip>
          <a:stretch>
            <a:fillRect/>
          </a:stretch>
        </p:blipFill>
        <p:spPr>
          <a:xfrm>
            <a:off x="5107616" y="17705564"/>
            <a:ext cx="1976768" cy="511028"/>
          </a:xfrm>
          <a:prstGeom prst="rect">
            <a:avLst/>
          </a:prstGeom>
        </p:spPr>
      </p:pic>
      <p:sp>
        <p:nvSpPr>
          <p:cNvPr id="46" name="矩形 45"/>
          <p:cNvSpPr/>
          <p:nvPr/>
        </p:nvSpPr>
        <p:spPr>
          <a:xfrm>
            <a:off x="0" y="79257"/>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C00000"/>
                </a:solidFill>
                <a:effectLst/>
                <a:uLnTx/>
                <a:uFillTx/>
              </a:rPr>
              <a:t>PPT</a:t>
            </a:r>
            <a:r>
              <a:rPr kumimoji="0" lang="zh-CN" altLang="en-US" sz="100" b="0" i="0" u="none" strike="noStrike" kern="0" cap="none" spc="0" normalizeH="0" baseline="0" noProof="0" dirty="0">
                <a:ln>
                  <a:noFill/>
                </a:ln>
                <a:solidFill>
                  <a:srgbClr val="C00000"/>
                </a:solidFill>
                <a:effectLst/>
                <a:uLnTx/>
                <a:uFillTx/>
              </a:rPr>
              <a:t>模板下载：</a:t>
            </a:r>
            <a:r>
              <a:rPr kumimoji="0" lang="en-US" altLang="zh-CN" sz="100" b="0" i="0" u="none" strike="noStrike" kern="0" cap="none" spc="0" normalizeH="0" baseline="0" noProof="0" dirty="0" smtClean="0">
                <a:ln>
                  <a:noFill/>
                </a:ln>
                <a:solidFill>
                  <a:srgbClr val="C00000"/>
                </a:solidFill>
                <a:effectLst/>
                <a:uLnTx/>
                <a:uFillTx/>
              </a:rPr>
              <a:t>www.PPT.com/moban</a:t>
            </a:r>
            <a:r>
              <a:rPr kumimoji="0" lang="en-US" altLang="zh-CN" sz="100" b="0" i="0" u="none" strike="noStrike" kern="0" cap="none" spc="0" normalizeH="0" baseline="0" noProof="0" dirty="0">
                <a:ln>
                  <a:noFill/>
                </a:ln>
                <a:solidFill>
                  <a:srgbClr val="C00000"/>
                </a:solidFill>
                <a:effectLst/>
                <a:uLnTx/>
                <a:uFillTx/>
              </a:rPr>
              <a:t>/     </a:t>
            </a:r>
            <a:r>
              <a:rPr kumimoji="0" lang="zh-CN" altLang="en-US" sz="100" b="0" i="0" u="none" strike="noStrike" kern="0" cap="none" spc="0" normalizeH="0" baseline="0" noProof="0" dirty="0">
                <a:ln>
                  <a:noFill/>
                </a:ln>
                <a:solidFill>
                  <a:srgbClr val="C00000"/>
                </a:solidFill>
                <a:effectLst/>
                <a:uLnTx/>
                <a:uFillTx/>
              </a:rPr>
              <a:t>行业</a:t>
            </a:r>
            <a:r>
              <a:rPr kumimoji="0" lang="en-US" altLang="zh-CN" sz="100" b="0" i="0" u="none" strike="noStrike" kern="0" cap="none" spc="0" normalizeH="0" baseline="0" noProof="0" dirty="0">
                <a:ln>
                  <a:noFill/>
                </a:ln>
                <a:solidFill>
                  <a:srgbClr val="C00000"/>
                </a:solidFill>
                <a:effectLst/>
                <a:uLnTx/>
                <a:uFillTx/>
              </a:rPr>
              <a:t>PPT</a:t>
            </a:r>
            <a:r>
              <a:rPr kumimoji="0" lang="zh-CN" altLang="en-US" sz="100" b="0" i="0" u="none" strike="noStrike" kern="0" cap="none" spc="0" normalizeH="0" baseline="0" noProof="0" dirty="0">
                <a:ln>
                  <a:noFill/>
                </a:ln>
                <a:solidFill>
                  <a:srgbClr val="C00000"/>
                </a:solidFill>
                <a:effectLst/>
                <a:uLnTx/>
                <a:uFillTx/>
              </a:rPr>
              <a:t>模板：</a:t>
            </a:r>
            <a:r>
              <a:rPr kumimoji="0" lang="en-US" altLang="zh-CN" sz="100" b="0" i="0" u="none" strike="noStrike" kern="0" cap="none" spc="0" normalizeH="0" baseline="0" noProof="0" dirty="0" smtClean="0">
                <a:ln>
                  <a:noFill/>
                </a:ln>
                <a:solidFill>
                  <a:srgbClr val="C00000"/>
                </a:solidFill>
                <a:effectLst/>
                <a:uLnTx/>
                <a:uFillTx/>
              </a:rPr>
              <a:t>www.PPT.com/hangye</a:t>
            </a:r>
            <a:r>
              <a:rPr kumimoji="0" lang="en-US" altLang="zh-CN" sz="100" b="0" i="0" u="none" strike="noStrike" kern="0" cap="none" spc="0" normalizeH="0" baseline="0" noProof="0" dirty="0">
                <a:ln>
                  <a:noFill/>
                </a:ln>
                <a:solidFill>
                  <a:srgbClr val="C00000"/>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C00000"/>
                </a:solidFill>
                <a:effectLst/>
                <a:uLnTx/>
                <a:uFillTx/>
              </a:rPr>
              <a:t>节日</a:t>
            </a:r>
            <a:r>
              <a:rPr kumimoji="0" lang="en-US" altLang="zh-CN" sz="100" b="0" i="0" u="none" strike="noStrike" kern="0" cap="none" spc="0" normalizeH="0" baseline="0" noProof="0" dirty="0">
                <a:ln>
                  <a:noFill/>
                </a:ln>
                <a:solidFill>
                  <a:srgbClr val="C00000"/>
                </a:solidFill>
                <a:effectLst/>
                <a:uLnTx/>
                <a:uFillTx/>
              </a:rPr>
              <a:t>PPT</a:t>
            </a:r>
            <a:r>
              <a:rPr kumimoji="0" lang="zh-CN" altLang="en-US" sz="100" b="0" i="0" u="none" strike="noStrike" kern="0" cap="none" spc="0" normalizeH="0" baseline="0" noProof="0" dirty="0">
                <a:ln>
                  <a:noFill/>
                </a:ln>
                <a:solidFill>
                  <a:srgbClr val="C00000"/>
                </a:solidFill>
                <a:effectLst/>
                <a:uLnTx/>
                <a:uFillTx/>
              </a:rPr>
              <a:t>模板：</a:t>
            </a:r>
            <a:r>
              <a:rPr kumimoji="0" lang="en-US" altLang="zh-CN" sz="100" b="0" i="0" u="none" strike="noStrike" kern="0" cap="none" spc="0" normalizeH="0" baseline="0" noProof="0" dirty="0" smtClean="0">
                <a:ln>
                  <a:noFill/>
                </a:ln>
                <a:solidFill>
                  <a:srgbClr val="C00000"/>
                </a:solidFill>
                <a:effectLst/>
                <a:uLnTx/>
                <a:uFillTx/>
              </a:rPr>
              <a:t>www.PPT.com/jieri</a:t>
            </a:r>
            <a:r>
              <a:rPr kumimoji="0" lang="en-US" altLang="zh-CN" sz="100" b="0" i="0" u="none" strike="noStrike" kern="0" cap="none" spc="0" normalizeH="0" baseline="0" noProof="0" dirty="0">
                <a:ln>
                  <a:noFill/>
                </a:ln>
                <a:solidFill>
                  <a:srgbClr val="C00000"/>
                </a:solidFill>
                <a:effectLst/>
                <a:uLnTx/>
                <a:uFillTx/>
              </a:rPr>
              <a:t>/           PPT</a:t>
            </a:r>
            <a:r>
              <a:rPr kumimoji="0" lang="zh-CN" altLang="en-US" sz="100" b="0" i="0" u="none" strike="noStrike" kern="0" cap="none" spc="0" normalizeH="0" baseline="0" noProof="0" dirty="0">
                <a:ln>
                  <a:noFill/>
                </a:ln>
                <a:solidFill>
                  <a:srgbClr val="C00000"/>
                </a:solidFill>
                <a:effectLst/>
                <a:uLnTx/>
                <a:uFillTx/>
              </a:rPr>
              <a:t>素材下载：</a:t>
            </a:r>
            <a:r>
              <a:rPr kumimoji="0" lang="en-US" altLang="zh-CN" sz="100" b="0" i="0" u="none" strike="noStrike" kern="0" cap="none" spc="0" normalizeH="0" baseline="0" noProof="0" dirty="0" smtClean="0">
                <a:ln>
                  <a:noFill/>
                </a:ln>
                <a:solidFill>
                  <a:srgbClr val="C00000"/>
                </a:solidFill>
                <a:effectLst/>
                <a:uLnTx/>
                <a:uFillTx/>
              </a:rPr>
              <a:t>www.PPT.com/sucai</a:t>
            </a:r>
            <a:r>
              <a:rPr kumimoji="0" lang="en-US" altLang="zh-CN" sz="100" b="0" i="0" u="none" strike="noStrike" kern="0" cap="none" spc="0" normalizeH="0" baseline="0" noProof="0" dirty="0">
                <a:ln>
                  <a:noFill/>
                </a:ln>
                <a:solidFill>
                  <a:srgbClr val="C00000"/>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C00000"/>
                </a:solidFill>
                <a:effectLst/>
                <a:uLnTx/>
                <a:uFillTx/>
              </a:rPr>
              <a:t>PPT</a:t>
            </a:r>
            <a:r>
              <a:rPr kumimoji="0" lang="zh-CN" altLang="en-US" sz="100" b="0" i="0" u="none" strike="noStrike" kern="0" cap="none" spc="0" normalizeH="0" baseline="0" noProof="0" dirty="0">
                <a:ln>
                  <a:noFill/>
                </a:ln>
                <a:solidFill>
                  <a:srgbClr val="C00000"/>
                </a:solidFill>
                <a:effectLst/>
                <a:uLnTx/>
                <a:uFillTx/>
              </a:rPr>
              <a:t>背景图片：</a:t>
            </a:r>
            <a:r>
              <a:rPr kumimoji="0" lang="en-US" altLang="zh-CN" sz="100" b="0" i="0" u="none" strike="noStrike" kern="0" cap="none" spc="0" normalizeH="0" baseline="0" noProof="0" dirty="0" smtClean="0">
                <a:ln>
                  <a:noFill/>
                </a:ln>
                <a:solidFill>
                  <a:srgbClr val="C00000"/>
                </a:solidFill>
                <a:effectLst/>
                <a:uLnTx/>
                <a:uFillTx/>
              </a:rPr>
              <a:t>www.PPT.com/beijing</a:t>
            </a:r>
            <a:r>
              <a:rPr kumimoji="0" lang="en-US" altLang="zh-CN" sz="100" b="0" i="0" u="none" strike="noStrike" kern="0" cap="none" spc="0" normalizeH="0" baseline="0" noProof="0" dirty="0">
                <a:ln>
                  <a:noFill/>
                </a:ln>
                <a:solidFill>
                  <a:srgbClr val="C00000"/>
                </a:solidFill>
                <a:effectLst/>
                <a:uLnTx/>
                <a:uFillTx/>
              </a:rPr>
              <a:t>/      PPT</a:t>
            </a:r>
            <a:r>
              <a:rPr kumimoji="0" lang="zh-CN" altLang="en-US" sz="100" b="0" i="0" u="none" strike="noStrike" kern="0" cap="none" spc="0" normalizeH="0" baseline="0" noProof="0" dirty="0">
                <a:ln>
                  <a:noFill/>
                </a:ln>
                <a:solidFill>
                  <a:srgbClr val="C00000"/>
                </a:solidFill>
                <a:effectLst/>
                <a:uLnTx/>
                <a:uFillTx/>
              </a:rPr>
              <a:t>图表下载：</a:t>
            </a:r>
            <a:r>
              <a:rPr kumimoji="0" lang="en-US" altLang="zh-CN" sz="100" b="0" i="0" u="none" strike="noStrike" kern="0" cap="none" spc="0" normalizeH="0" baseline="0" noProof="0" dirty="0" smtClean="0">
                <a:ln>
                  <a:noFill/>
                </a:ln>
                <a:solidFill>
                  <a:srgbClr val="C00000"/>
                </a:solidFill>
                <a:effectLst/>
                <a:uLnTx/>
                <a:uFillTx/>
              </a:rPr>
              <a:t>www.PPT.com/tubiao</a:t>
            </a:r>
            <a:r>
              <a:rPr kumimoji="0" lang="en-US" altLang="zh-CN" sz="100" b="0" i="0" u="none" strike="noStrike" kern="0" cap="none" spc="0" normalizeH="0" baseline="0" noProof="0" dirty="0">
                <a:ln>
                  <a:noFill/>
                </a:ln>
                <a:solidFill>
                  <a:srgbClr val="C00000"/>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C00000"/>
                </a:solidFill>
                <a:effectLst/>
                <a:uLnTx/>
                <a:uFillTx/>
              </a:rPr>
              <a:t>优秀</a:t>
            </a:r>
            <a:r>
              <a:rPr kumimoji="0" lang="en-US" altLang="zh-CN" sz="100" b="0" i="0" u="none" strike="noStrike" kern="0" cap="none" spc="0" normalizeH="0" baseline="0" noProof="0" dirty="0">
                <a:ln>
                  <a:noFill/>
                </a:ln>
                <a:solidFill>
                  <a:srgbClr val="C00000"/>
                </a:solidFill>
                <a:effectLst/>
                <a:uLnTx/>
                <a:uFillTx/>
              </a:rPr>
              <a:t>PPT</a:t>
            </a:r>
            <a:r>
              <a:rPr kumimoji="0" lang="zh-CN" altLang="en-US" sz="100" b="0" i="0" u="none" strike="noStrike" kern="0" cap="none" spc="0" normalizeH="0" baseline="0" noProof="0" dirty="0">
                <a:ln>
                  <a:noFill/>
                </a:ln>
                <a:solidFill>
                  <a:srgbClr val="C00000"/>
                </a:solidFill>
                <a:effectLst/>
                <a:uLnTx/>
                <a:uFillTx/>
              </a:rPr>
              <a:t>下载：</a:t>
            </a:r>
            <a:r>
              <a:rPr kumimoji="0" lang="en-US" altLang="zh-CN" sz="100" b="0" i="0" u="none" strike="noStrike" kern="0" cap="none" spc="0" normalizeH="0" baseline="0" noProof="0" dirty="0" smtClean="0">
                <a:ln>
                  <a:noFill/>
                </a:ln>
                <a:solidFill>
                  <a:srgbClr val="C00000"/>
                </a:solidFill>
                <a:effectLst/>
                <a:uLnTx/>
                <a:uFillTx/>
              </a:rPr>
              <a:t>www.PPT.com/xiazai</a:t>
            </a:r>
            <a:r>
              <a:rPr kumimoji="0" lang="en-US" altLang="zh-CN" sz="100" b="0" i="0" u="none" strike="noStrike" kern="0" cap="none" spc="0" normalizeH="0" baseline="0" noProof="0" dirty="0">
                <a:ln>
                  <a:noFill/>
                </a:ln>
                <a:solidFill>
                  <a:srgbClr val="C00000"/>
                </a:solidFill>
                <a:effectLst/>
                <a:uLnTx/>
                <a:uFillTx/>
              </a:rPr>
              <a:t>/        PPT</a:t>
            </a:r>
            <a:r>
              <a:rPr kumimoji="0" lang="zh-CN" altLang="en-US" sz="100" b="0" i="0" u="none" strike="noStrike" kern="0" cap="none" spc="0" normalizeH="0" baseline="0" noProof="0" dirty="0">
                <a:ln>
                  <a:noFill/>
                </a:ln>
                <a:solidFill>
                  <a:srgbClr val="C00000"/>
                </a:solidFill>
                <a:effectLst/>
                <a:uLnTx/>
                <a:uFillTx/>
              </a:rPr>
              <a:t>教程： </a:t>
            </a:r>
            <a:r>
              <a:rPr kumimoji="0" lang="en-US" altLang="zh-CN" sz="100" b="0" i="0" u="none" strike="noStrike" kern="0" cap="none" spc="0" normalizeH="0" baseline="0" noProof="0" dirty="0" smtClean="0">
                <a:ln>
                  <a:noFill/>
                </a:ln>
                <a:solidFill>
                  <a:srgbClr val="C00000"/>
                </a:solidFill>
                <a:effectLst/>
                <a:uLnTx/>
                <a:uFillTx/>
              </a:rPr>
              <a:t>www.PPT.com/powerpoint</a:t>
            </a:r>
            <a:r>
              <a:rPr kumimoji="0" lang="en-US" altLang="zh-CN" sz="100" b="0" i="0" u="none" strike="noStrike" kern="0" cap="none" spc="0" normalizeH="0" baseline="0" noProof="0" dirty="0">
                <a:ln>
                  <a:noFill/>
                </a:ln>
                <a:solidFill>
                  <a:srgbClr val="C00000"/>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C00000"/>
                </a:solidFill>
                <a:effectLst/>
                <a:uLnTx/>
                <a:uFillTx/>
              </a:rPr>
              <a:t>Word</a:t>
            </a:r>
            <a:r>
              <a:rPr kumimoji="0" lang="zh-CN" altLang="en-US" sz="100" b="0" i="0" u="none" strike="noStrike" kern="0" cap="none" spc="0" normalizeH="0" baseline="0" noProof="0" dirty="0">
                <a:ln>
                  <a:noFill/>
                </a:ln>
                <a:solidFill>
                  <a:srgbClr val="C00000"/>
                </a:solidFill>
                <a:effectLst/>
                <a:uLnTx/>
                <a:uFillTx/>
              </a:rPr>
              <a:t>教程： </a:t>
            </a:r>
            <a:r>
              <a:rPr kumimoji="0" lang="en-US" altLang="zh-CN" sz="100" b="0" i="0" u="none" strike="noStrike" kern="0" cap="none" spc="0" normalizeH="0" baseline="0" noProof="0" dirty="0" smtClean="0">
                <a:ln>
                  <a:noFill/>
                </a:ln>
                <a:solidFill>
                  <a:srgbClr val="C00000"/>
                </a:solidFill>
                <a:effectLst/>
                <a:uLnTx/>
                <a:uFillTx/>
              </a:rPr>
              <a:t>www.PPT.com/word</a:t>
            </a:r>
            <a:r>
              <a:rPr kumimoji="0" lang="en-US" altLang="zh-CN" sz="100" b="0" i="0" u="none" strike="noStrike" kern="0" cap="none" spc="0" normalizeH="0" baseline="0" noProof="0" dirty="0">
                <a:ln>
                  <a:noFill/>
                </a:ln>
                <a:solidFill>
                  <a:srgbClr val="C00000"/>
                </a:solidFill>
                <a:effectLst/>
                <a:uLnTx/>
                <a:uFillTx/>
              </a:rPr>
              <a:t>/              Excel</a:t>
            </a:r>
            <a:r>
              <a:rPr kumimoji="0" lang="zh-CN" altLang="en-US" sz="100" b="0" i="0" u="none" strike="noStrike" kern="0" cap="none" spc="0" normalizeH="0" baseline="0" noProof="0" dirty="0">
                <a:ln>
                  <a:noFill/>
                </a:ln>
                <a:solidFill>
                  <a:srgbClr val="C00000"/>
                </a:solidFill>
                <a:effectLst/>
                <a:uLnTx/>
                <a:uFillTx/>
              </a:rPr>
              <a:t>教程：</a:t>
            </a:r>
            <a:r>
              <a:rPr kumimoji="0" lang="en-US" altLang="zh-CN" sz="100" b="0" i="0" u="none" strike="noStrike" kern="0" cap="none" spc="0" normalizeH="0" baseline="0" noProof="0" dirty="0" smtClean="0">
                <a:ln>
                  <a:noFill/>
                </a:ln>
                <a:solidFill>
                  <a:srgbClr val="C00000"/>
                </a:solidFill>
                <a:effectLst/>
                <a:uLnTx/>
                <a:uFillTx/>
              </a:rPr>
              <a:t>www.PPT.com/excel</a:t>
            </a:r>
            <a:r>
              <a:rPr kumimoji="0" lang="en-US" altLang="zh-CN" sz="100" b="0" i="0" u="none" strike="noStrike" kern="0" cap="none" spc="0" normalizeH="0" baseline="0" noProof="0" dirty="0">
                <a:ln>
                  <a:noFill/>
                </a:ln>
                <a:solidFill>
                  <a:srgbClr val="C00000"/>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C00000"/>
                </a:solidFill>
                <a:effectLst/>
                <a:uLnTx/>
                <a:uFillTx/>
              </a:rPr>
              <a:t>资料下载：</a:t>
            </a:r>
            <a:r>
              <a:rPr kumimoji="0" lang="en-US" altLang="zh-CN" sz="100" b="0" i="0" u="none" strike="noStrike" kern="0" cap="none" spc="0" normalizeH="0" baseline="0" noProof="0" dirty="0" smtClean="0">
                <a:ln>
                  <a:noFill/>
                </a:ln>
                <a:solidFill>
                  <a:srgbClr val="C00000"/>
                </a:solidFill>
                <a:effectLst/>
                <a:uLnTx/>
                <a:uFillTx/>
              </a:rPr>
              <a:t>www.PPT.com/ziliao</a:t>
            </a:r>
            <a:r>
              <a:rPr kumimoji="0" lang="en-US" altLang="zh-CN" sz="100" b="0" i="0" u="none" strike="noStrike" kern="0" cap="none" spc="0" normalizeH="0" baseline="0" noProof="0" dirty="0">
                <a:ln>
                  <a:noFill/>
                </a:ln>
                <a:solidFill>
                  <a:srgbClr val="C00000"/>
                </a:solidFill>
                <a:effectLst/>
                <a:uLnTx/>
                <a:uFillTx/>
              </a:rPr>
              <a:t>/                PPT</a:t>
            </a:r>
            <a:r>
              <a:rPr kumimoji="0" lang="zh-CN" altLang="en-US" sz="100" b="0" i="0" u="none" strike="noStrike" kern="0" cap="none" spc="0" normalizeH="0" baseline="0" noProof="0" dirty="0">
                <a:ln>
                  <a:noFill/>
                </a:ln>
                <a:solidFill>
                  <a:srgbClr val="C00000"/>
                </a:solidFill>
                <a:effectLst/>
                <a:uLnTx/>
                <a:uFillTx/>
              </a:rPr>
              <a:t>课件下载：</a:t>
            </a:r>
            <a:r>
              <a:rPr kumimoji="0" lang="en-US" altLang="zh-CN" sz="100" b="0" i="0" u="none" strike="noStrike" kern="0" cap="none" spc="0" normalizeH="0" baseline="0" noProof="0" dirty="0" smtClean="0">
                <a:ln>
                  <a:noFill/>
                </a:ln>
                <a:solidFill>
                  <a:srgbClr val="C00000"/>
                </a:solidFill>
                <a:effectLst/>
                <a:uLnTx/>
                <a:uFillTx/>
              </a:rPr>
              <a:t>www.PPT.com/kejian</a:t>
            </a:r>
            <a:r>
              <a:rPr kumimoji="0" lang="en-US" altLang="zh-CN" sz="100" b="0" i="0" u="none" strike="noStrike" kern="0" cap="none" spc="0" normalizeH="0" baseline="0" noProof="0" dirty="0">
                <a:ln>
                  <a:noFill/>
                </a:ln>
                <a:solidFill>
                  <a:srgbClr val="C00000"/>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C00000"/>
                </a:solidFill>
                <a:effectLst/>
                <a:uLnTx/>
                <a:uFillTx/>
              </a:rPr>
              <a:t>范文下载：</a:t>
            </a:r>
            <a:r>
              <a:rPr kumimoji="0" lang="en-US" altLang="zh-CN" sz="100" b="0" i="0" u="none" strike="noStrike" kern="0" cap="none" spc="0" normalizeH="0" baseline="0" noProof="0" dirty="0" smtClean="0">
                <a:ln>
                  <a:noFill/>
                </a:ln>
                <a:solidFill>
                  <a:srgbClr val="C00000"/>
                </a:solidFill>
                <a:effectLst/>
                <a:uLnTx/>
                <a:uFillTx/>
              </a:rPr>
              <a:t>www.PPT.com/fanwen</a:t>
            </a:r>
            <a:r>
              <a:rPr kumimoji="0" lang="en-US" altLang="zh-CN" sz="100" b="0" i="0" u="none" strike="noStrike" kern="0" cap="none" spc="0" normalizeH="0" baseline="0" noProof="0" dirty="0">
                <a:ln>
                  <a:noFill/>
                </a:ln>
                <a:solidFill>
                  <a:srgbClr val="C00000"/>
                </a:solidFill>
                <a:effectLst/>
                <a:uLnTx/>
                <a:uFillTx/>
              </a:rPr>
              <a:t>/             </a:t>
            </a:r>
            <a:r>
              <a:rPr kumimoji="0" lang="zh-CN" altLang="en-US" sz="100" b="0" i="0" u="none" strike="noStrike" kern="0" cap="none" spc="0" normalizeH="0" baseline="0" noProof="0" dirty="0">
                <a:ln>
                  <a:noFill/>
                </a:ln>
                <a:solidFill>
                  <a:srgbClr val="C00000"/>
                </a:solidFill>
                <a:effectLst/>
                <a:uLnTx/>
                <a:uFillTx/>
              </a:rPr>
              <a:t>试卷下载：</a:t>
            </a:r>
            <a:r>
              <a:rPr kumimoji="0" lang="en-US" altLang="zh-CN" sz="100" b="0" i="0" u="none" strike="noStrike" kern="0" cap="none" spc="0" normalizeH="0" baseline="0" noProof="0" dirty="0" smtClean="0">
                <a:ln>
                  <a:noFill/>
                </a:ln>
                <a:solidFill>
                  <a:srgbClr val="C00000"/>
                </a:solidFill>
                <a:effectLst/>
                <a:uLnTx/>
                <a:uFillTx/>
              </a:rPr>
              <a:t>www.PPT.com/shiti</a:t>
            </a:r>
            <a:r>
              <a:rPr kumimoji="0" lang="en-US" altLang="zh-CN" sz="100" b="0" i="0" u="none" strike="noStrike" kern="0" cap="none" spc="0" normalizeH="0" baseline="0" noProof="0" dirty="0">
                <a:ln>
                  <a:noFill/>
                </a:ln>
                <a:solidFill>
                  <a:srgbClr val="C00000"/>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C00000"/>
                </a:solidFill>
                <a:effectLst/>
                <a:uLnTx/>
                <a:uFillTx/>
              </a:rPr>
              <a:t>教案下载：</a:t>
            </a:r>
            <a:r>
              <a:rPr kumimoji="0" lang="en-US" altLang="zh-CN" sz="100" b="0" i="0" u="none" strike="noStrike" kern="0" cap="none" spc="0" normalizeH="0" baseline="0" noProof="0" dirty="0" smtClean="0">
                <a:ln>
                  <a:noFill/>
                </a:ln>
                <a:solidFill>
                  <a:srgbClr val="C00000"/>
                </a:solidFill>
                <a:effectLst/>
                <a:uLnTx/>
                <a:uFillTx/>
              </a:rPr>
              <a:t>www.PPT.com/jiaoan</a:t>
            </a:r>
            <a:r>
              <a:rPr kumimoji="0" lang="en-US" altLang="zh-CN" sz="100" b="0" i="0" u="none" strike="noStrike" kern="0" cap="none" spc="0" normalizeH="0" baseline="0" noProof="0" dirty="0">
                <a:ln>
                  <a:noFill/>
                </a:ln>
                <a:solidFill>
                  <a:srgbClr val="C00000"/>
                </a:solidFill>
                <a:effectLst/>
                <a:uLnTx/>
                <a:uFillTx/>
              </a:rPr>
              <a:t>/  </a:t>
            </a:r>
            <a:r>
              <a:rPr kumimoji="0" lang="en-US" altLang="zh-CN" sz="100" b="0" i="0" u="none" strike="noStrike" kern="0" cap="none" spc="0" normalizeH="0" baseline="0" noProof="0" dirty="0" smtClean="0">
                <a:ln>
                  <a:noFill/>
                </a:ln>
                <a:solidFill>
                  <a:srgbClr val="C00000"/>
                </a:solidFill>
                <a:effectLst/>
                <a:uLnTx/>
                <a:uFillTx/>
              </a:rPr>
              <a:t>      PPT</a:t>
            </a:r>
            <a:r>
              <a:rPr kumimoji="0" lang="zh-CN" altLang="en-US" sz="100" b="0" i="0" u="none" strike="noStrike" kern="0" cap="none" spc="0" normalizeH="0" baseline="0" noProof="0" dirty="0" smtClean="0">
                <a:ln>
                  <a:noFill/>
                </a:ln>
                <a:solidFill>
                  <a:srgbClr val="C00000"/>
                </a:solidFill>
                <a:effectLst/>
                <a:uLnTx/>
                <a:uFillTx/>
              </a:rPr>
              <a:t>论坛：</a:t>
            </a:r>
            <a:r>
              <a:rPr kumimoji="0" lang="en-US" altLang="zh-CN" sz="100" b="0" i="0" u="none" strike="noStrike" kern="0" cap="none" spc="0" normalizeH="0" baseline="0" noProof="0" dirty="0" smtClean="0">
                <a:ln>
                  <a:noFill/>
                </a:ln>
                <a:solidFill>
                  <a:srgbClr val="C00000"/>
                </a:solidFill>
                <a:effectLst/>
                <a:uLnTx/>
                <a:uFillTx/>
              </a:rPr>
              <a:t>www.PPT.cn</a:t>
            </a:r>
            <a:endParaRPr kumimoji="0" lang="en-US" altLang="zh-CN" sz="100" b="0" i="0" u="none" strike="noStrike" kern="0" cap="none" spc="0" normalizeH="0" baseline="0" noProof="0" dirty="0">
              <a:ln>
                <a:noFill/>
              </a:ln>
              <a:solidFill>
                <a:srgbClr val="C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C00000"/>
                </a:solidFill>
                <a:effectLst/>
                <a:uLnTx/>
                <a:uFillTx/>
              </a:rPr>
              <a:t> </a:t>
            </a:r>
            <a:endParaRPr kumimoji="0" lang="zh-CN" altLang="en-US" sz="100" b="0" i="0" u="none" strike="noStrike" kern="0" cap="none" spc="0" normalizeH="0" baseline="0" noProof="0" dirty="0">
              <a:ln>
                <a:noFill/>
              </a:ln>
              <a:solidFill>
                <a:srgbClr val="C00000"/>
              </a:solidFill>
              <a:effectLst/>
              <a:uLnTx/>
              <a:uFillTx/>
            </a:endParaRPr>
          </a:p>
        </p:txBody>
      </p:sp>
    </p:spTree>
    <p:extLst>
      <p:ext uri="{BB962C8B-B14F-4D97-AF65-F5344CB8AC3E}">
        <p14:creationId xmlns:p14="http://schemas.microsoft.com/office/powerpoint/2010/main" xmlns="" val="3712108346"/>
      </p:ext>
    </p:extLst>
  </p:cSld>
  <p:clrMapOvr>
    <a:masterClrMapping/>
  </p:clrMapOvr>
  <p:transition spd="slow" advTm="0">
    <p:wipe/>
  </p:transition>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564A3D75-F32F-41C4-A029-3172A648E050"/>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BpF1EjXp5f2WAQAAOUQAAAdAAAAdW5pdmVyc2FsL2NvbW1vbl9tZXNzYWdlcy5sbmetWN1u2zYUvi/QdyAEFNiALW0HtCiGxAEtMTYRmXIlOU42DAIjMTZRScz049a72vX2FHuIAX2g3uwtdkjJSdwfSEoCxIBJ5fvO0TnfOYf04fGHLEUbUZRS5UfWy4MXFhJ5rBKZr46sRXjy4xsLlRXPE56qXBxZubLQ8ejpk8OU56uarwR8f/oEocNMlCUsy5Fe3a6RTI6s+Tiyvdkcs4vI9SZeNKYTa2Sr7JrnW+Sqlfrup9dvPrx89fr7w+ctrg9NMMOuu0+EDNOrFz2IWOh7bgRsxI0YOQ+t0aePf3/6+Od///w7DOwtQpcyYo3aL8PQc5+cadN/9TS98H3CwihwqUMiGkTMC01UXBISxxpdqBqt+UagSqGNFO9RtRaQ0UoWApWpTMyDWMFGXosuY443w5RFPglCn9oh9Zg1ClRRbH8wtLyu1qoAcyVKZMkvU5EYm6Ad8/y6ECWY5hVoC8FftZbwnyrjMj/oNO3jJWWTKPQ8N4gIc3Y71ojkCXIKrs0MZPFxQHwgKHgpintgI6M3A0c4TYcxTOlk6sIn1C5M5Wqdwqca6secQA7mIu9CgUaIDxILgqXnOzpoYApxdM3L8r0qkj193E1UFzFltgcStMM75KHm2BFDjiV0kKIQcdVFNiNBgCckGnvnIGRrxLwhCO8Uau50COKCBFAiJOjCMHxGJ1gLXpfYTv+7+oq5lnO6RTyOAafDt5GqLmFHhxSqwFRaeTDMTEDeLiBtFLvfKOOGFaJrViu5EeBHkYii0xA0GZs4WkVvF/SX6ARTlzgRyMrxllFomp+2mPEtylWFeLLheSzQpYh5DVrfwrNEJuaZzrOx/3st/0C8arvKs7YhMYecPxvqz14P+4pbdQk+VZXIrqsu0zpgrfv38UJr+psu9Hn1+9kPbMKwT73HyUwpszptuu6D83Pj2dAcdTrxwEj1z9ZjexI0vXVMoWGNpeqPIDBN9fyAAZj2R1F2AobmTYuGHk7zqwE2mdcSMIXuy3EGodpz4QxCOAC/JOOAhnBAWorLUladxw5TjU2Cvp7aGE58qajEbTFeiisFJ5xU8E1z+oApZDLdmdA7h5u9URHS0AWXGRCuGvEAZSoz8D/pwbmYkV0Emga/9yZLVaeJKd5UvjNNHmJbZ+LLY9NVoTKzm/JyJ95myBw/xIvm5fzG6HzA+L+pv975uVN+989SQLBvTyMbM5voI7+u1bQnCEpAh8INg8jFYw2HWsh4Fa9hmF6pOk96EjUHdoecYCBr37kn9DMHml3U7v48iATqWTc/ckP2K1OVKH/rIgnxeB9nFn1Q7b1mh+uEUFDdo9wZeDNKMpXB1kG3XRB1myQchtiezkD3QR+Hb4Ez7J9CyzKH7WFIE85hkNubY12lMhdDsA8bEPr9QjqPsOOYuzSUVCrjd80kTOCeELeX6hQu1X3J7Clm0D0/4xOJrAYSmoGz6y1Qvs36tng3X86fm1VpfpA4fH7n94n/AVBLAwQUAAIACAAaRdRIpG7HBfQDAADeEAAAJwAAAHVuaXZlcnNhbC9mbGFzaF9wdWJsaXNoaW5nX3NldHRpbmdzLnhtbOVYX28aRxB/51OsrspjOJzYtYMOLMsG2QoGFy5qrKqyltuB23pv93q7ByFPeW4/RV/6DSrl81R56bfo7C1gCDg5nLpKVSELbnbmN/9nbh0cv0kEmUCmuZINb69a8wjISDEuxw3vVdh+euQRbahkVCgJDU8qjxw3K0GaDwXX8QCMQVZNEEbqemoaXmxMWvf96XRa5TrN7KkSuUF8XY1U4qcZaJAGMj8VdIZfZpaC9uYIJQDwL1FyLtasVAgJHNKlYrkAwhlaLrl1ioq2oDr2fMc2pNHtOFO5ZKdKqIxk42HD++boxH4WPA7qjCcgbUx0E4mWbOqUMW6toGLA3wKJgY9jNPdw3yNTzkzc8J7XnlkYZPc3YQpw5zu1MKcKgyDNHD8BQxk11D06hQbeGL0gOBKbSZrwKMQTYgPQ8M7Cm0Hn4qx10+2FrcHNeXjZcTbsIBS2Xoc7CIUXYae1C39Z+PPrq1a/c9F9eRP2ep3w4upOCiO6FpDAX49YgJFVeRbBMmCBifNkKCkXWKQfhVGDwTIXNBtDqNocsziiQoNHfkph/F1OBTcz7IYadsMtQHqiU4hM36at4ZksB+8OzgGiYZjLZU0cvFjWxOHRmuu+037n1lYrA2oMjWIsHqQVpgX+KmnBNlJyzTX7TIZKsKVDkAyBdWkCKz0xuOWyjZx7HhlhEgS6epJxKjzCDboeLYV1PtSGm6L32qucBLFwSAC5HGyEIoppptcivoy6Lfyo+UNXGdA/ulA40n2s36tcMDJTORH8FohRBNOcJ/grBrLaTGSUqaSgYr8bogVH4yYcpsCOyyi6RhVJjpI4XFIBxmn4OedvyRBGKkNcoBMcRUjn2uFXdwJOqdZ3oHRh4xPXIhfds9brJ9ZByiZURjuCY21AkppHwaczIpVZyGE4IpprKJLCOCvOyvhWfXgaNE9y4dL8TydjBfoRU/I4WnZJzGctKK02ppOiEW1zFdDYghxT4jDxIMLJwmUOZQEjKomSYkZohNNb27aecJVrpLgGdtD64RY6ecJl8TTGKYgaMwZZKcja3rPn+wffHh69qFf9P9/9/vSTQvO9diWoVecW2+m9i7Oc1Efr8zNCn1iiG7JtlSW2UNmG0u0vBvMFtjniA9+unu2bqFiYX+MiGrRO+qfnpN8avOqEg3qZYugq7DsTxVhOI/seWUrGhrIM44f3v3x4/+6v3/4ox/xreebrcgZ0e2W4ei/LcPXdor5aWdKlTMDBPnaDCke74AnH6vxPtOl9HfPlHf6vdOkXvS+6Fn+cLn1QYr/6wfZ/iZh7Wl7a1m5pgb/1PmxPEi55gnG0m3t5iW4e7Nfw3rf1qFJBtPX/STQrfwNQSwMEFAACAAgAGkXUSDiyGvbAAgAAUAoAACEAAAB1bml2ZXJzYWwvZmxhc2hfc2tpbl9zZXR0aW5ncy54bWyVVl1v2jAUfd+vQOyddBUdnZQiQQZSpW6t1qrvTnJJLBw7sh06/v3s2G5sSAjDqoTvPcf3+9JY7DFdfplM4owRxl9BSkwLoSVONsH5wzRtpGR0ljEqgcoZZbxCZLr8um0/cdQix1jsAFxxbtrPCGeHMujMzFfzu/ndNRRrY7u9ZCNjVY3o8YkVbJaibF9w1tB8NJzyWAMnmO51ED8WyWYxhCRYyEcJVeDT5l6f6yg1ByFAu/R9o88oi6AUSBf9bXKbXMnpTF2O/oR2wALLlrb6ps8QrUYFhEm+X+kzjKfq9bAqC30uEyT8laO9VRN0BB4+/nOuzyCD1U39Pz1Sc1bohIacy0X85BCGcjV+2qsbfUYJOiBtaLQKNj33yWK9WHsg+9Wf+1iPK2fkRef1ZCHooqcElpI3EEfuZnSiZB/PjVTzAcsdIkIBfFEHelFOv6BGuGdCWYf7Ax+Y5h7ICjrEOyNNBYnx1wOG8g6fJOt2Vfj+fco8BzkcrNDzsBN2yN8qrWdIT9ghXwnO4ZmS4xn8VGM4rsRrZIt5OftKCxSpq8uXuzmttvSkB1d4pq3AYSqWw1Jod95wBbpqcdTKjEvRmU8xRQdcIIkZ/aVx6bENRsTRicJ2Wn9fxRJLAn3t1vqolrTvsr6GzWiLGXaj+U3oYjP3iVQr/GGKpERZWanfJDGdWJ6aEWVkGvUz9JJUcOCPdMc8Tmt7iFQhvgf+xhi51gxlEq7FMjNYQ87EkZeCOOrPcWwf6Us+baoU+EbVDINrmlBmcCUuSqL+5DuGD8hDwoDSMGWpnqMIf/akJ7ANAIhnpSu/uRhN1RCJCRzAzb0naAMeiiwWqkOHmm0ln2An/fVgJSf96AG8hrRromsUHxcqegjvyq9+htGMb2CJUtFGFky9W8DdDAUr2W0y3Xm+dSOwrRS8rPTnKVRC/Z/kP1BLAwQUAAIACAAaRdRI2lyM28cDAADvDwAAJgAAAHVuaXZlcnNhbC9odG1sX3B1Ymxpc2hpbmdfc2V0dGluZ3MueG1s3VfNbhs3EL7rKYgtcozWzk/tCCsZhi3DQhTJlTZojKIwqOVIy5pLbkmuFOWUc/sUvfQNCuR5ilz6Fh0uJdmKbGflxilaCILE4cw3/zO70cHbTJApaMOVbAa79Z2AgEwU43LSDF7HJ4/3A2IslYwKJaEZSBWQg1YtyouR4CYdgrXIagjCSNPIbTNIrc0bYTibzerc5NrdKlFYxDf1RGVhrsGAtKDDXNA5/th5DiZYIFQAwG+m5EKsVasREnmkV4oVAghnaLnkzikqTm0mgtBzjWhyOdGqkOxICaWJnoyawTf7h+6z5PFIxzwD6UJiWkh0ZNugjHFnBBVD/g5ICnySorV7zwIy48ymzeDpzhMHg+zhJkwJ7l2nDuZIYQykXeBnYCmjlvqjV2jhrTVLgiexuaQZT2K8Ic7/ZnAcXwy7neP2Ra8ft4cXp/GrrrdhC6G4/SbeQijuxN32NvxV4U/Pz9qDbqf38iLu97tx5+xKCiO6FpAoXI9YhJFVhU5gFbDIpkU2kpQLrNFPwmjAYpULqicQqxOOWRxTYSAgP+Uw+a6ggts5NsMONsMlQH5ockjswKWtGVhdQHAF5wHRMMzlqiaev1jVxN7+muuh137l1o1WRtRamqRYPEgrTYvC66Ql21jJNdfcmYyUYCuHxhhlgb4cak5FQLhF35LVrXURsCdcYPyd7G59LO2Gc0lKtVmL4SqOrpST1g89ZcH86J3zpNtYv1eFYGSuCiL4JRCrCCauyPBfCuR6e5CxVllJFdRYYgRnQKYcZsAOqig6RxVZgZI4LXIB1mv4ueDvyAjGSiMu0CnOFqRz4/HrWwHn1JgrULq08ZEv+k7vuP3mkXOQsimVyZbgmG3Icvsg+HROpLJLOQxHQgsDZVIYZ+VdFd/q90+D4VkhfJq/dDKuQT9gSh5GyzaJ+awFldWmdFo2omuuEhpbkGNKPCZeJDgZuCygKmBCJVFSzAlNcB4b19ZTrgqDFN/AHtrc30IvT7gsTxNc9ahRM9CVIHd2nzx99vzbvf0XjXr45/vfH98ptNhUZ4I6dX5VHd26CqtJfbIQPyN0x1rckD1ROnOFyjaU3rzqFytpc8RHoVsIN++WcgV+ndUybB8Ojk7JoD183Y2HjSrp7SnsJJukWCBj96xXScYFpwrjxw+/fPzw/q/f/qjG/Gt15vNqBvT6Vbj6L6twDfzqPbu2diuZgKN64kcPDmvBM4719p9ovNt64J/37Ffpu7uf6XxXfqG+u1eq/v3h87+NgT+tXn7W3nai8Mb3yhrS11/SW7W/AVBLAwQUAAIACAAaRdRIfMLq66YBAAAkBgAAHwAAAHVuaXZlcnNhbC9odG1sX3NraW5fc2V0dGluZ3MuanONlE1vwjAMhu/8iiq7TmhDsLLdgIE0icOkcZt2CMWUijSOktDBEP99TflqWncjvpCXp69jR/G+FeSLRSx4CfbF72L/7u8LDZxm9QbufV006KnTmRHJAmZJCiKRwCpIdv70Ih+uBGXMZGE63304W1PyY+j+WXJhyrgiLDShGULLCO2b0LZU4h+vslNVx4pKbZ5vrEXZjlBakLYtUae8YNjdpFjlAiswZqCP6EOxCHTJI/BMu4Nur9trIq+Ok0nVMcJUcbmbYoztOY/WscaNXDQddbVToPMLX58O+ByOxmEZEImxbxbSauJx30UzqTQYA6e8T2MXJCz4HIRXUGfUGf2Besb1gip0lpjEnunBo4syrXgMtS71By58TOZetW6GLuqcha1tum8l+A50zeq168IDUW3UDReoNMauIzW03vMLKpAvEhmfUj+4IDl3WGfb1L1rof1ROAyHzHtCWHlCK+JFpk2D44ZXb8mHaypZp9SbF5QoKRGJxIoCM/I0tjpG3P4zYNxaHq3SfDrkkzFvA9dr0DNEUWwl2nxiBl//TNjsco5jztbhF1BLAwQUAAIACAAaRdRIPTwv0cEAAADlAQAAGgAAAHVuaXZlcnNhbC9pMThuX3ByZXNldHMueG1snZGxCsIwEIb3PkW43cRupSR1E9wcdJaaphppLyWXWh/flIp0kYBDIP/xfT8kJ3evvmNP48k6VJDzLTCD2jUWbwrOp/2mAEahxqbuHBoF6IDtqkzavMCjN2QCsViBpOAewlAKMU0TtzT42ECuG0MsJq5dL+LpHYrZFMOiwuKW9i/7M4MqyxiT19F24YBVvMe0IIy8VjA7F43cYutA/AIakwBMqsFQAmh9AngMCcCPK0CK75vnpEcK8aNikGK1nip7A1BLAwQUAAIACAAaRdRIsuC9bWQAAABlAAAAHAAAAHVuaXZlcnNhbC9sb2NhbF9zZXR0aW5ncy54bWyzsa/IzVEoSy0qzszPs1Uy1DNQUkjNS85PycxLt1UKDXHTtVBSKC5JzEtJzMnPS7VVystXUrC347LJyU9OzAlOLSkBKixWKMhJrEwtCknNBTJKUv0Sc4Eqn61Y+GzufiV9Oy4AUEsDBBQAAgAIAPeSU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BpF1EgGCTn9RwgAACMgAAApAAAAdW5pdmVyc2FsL3NraW5fY3VzdG9taXphdGlvbl9zZXR0aW5ncy54bWy1Wttu48gRfc9XNBQskACBdaFuDjQKeGnZxMiUVqTtmQQB0RLbFmFetGRLM1roIc/JN+Rh3/IDAfYtP7NYIH+R6iZpkZIsk/ZkOAamq+tUVdetL55B/OQG6jpmoe/+SJgbBiZlzA0e4+FvEBosQi+MphGNKYvre8q9GzjhFz14CDkNqDEjgUMiR+Wz8bCBRuIP6vfkvtaHUVtpt1CvjVu4jzTcUWHuUtIuJRXmtFZTHdQPRCRyI7qgATstdVAvzB4D9CCmEdMDh34dSkXu/FRxBVcRcVzgi4fdNv92mdad1uYfajc7vQ7etWRJkrpI7WhNrbHr9S57chPhRrvTkHZKvyW1JNTsdJqX3V2z1+pIMBpddkFKG192UbvXbre0XQu3AI1kWdFa6q4nXTabMmjD/Ut1NxopvUYDNZtNqa3tOl1ppDQQcEsgQ5b63IGSJilSdycrcrMvoZE6UkbtHdZwV+2gfgt3G41dW1GkRmPv3P3q8u7aU0svJ3PnKwJPhuDkLM+t+onkGizWUQTMFvVXHmEUBcSnH2q//uunX//5n1qakyJ/M47MlCI1IQKZ44cJfFAXg2xGaM+nf56OXOdDbb5mLAwuFmHAwKSLIIx84tWGv00yJLW/DDLc0AhwDfGnBO6BLOheXVtud9qdsrBU12j0mq5F6K9IsB2Hj+HFnCyeHqNwHTillrfcrmjkucETX9RlT8W9c9yeGzOdUb9gH+7zrzxsBV0ppty8LuZfKaRH5tTbe6SlttQKuL3K1z1yAN24scsEVG7y7xx0RR5pMQB9mX/nMQFoKUatx7/XQYx+ZaVyEepoS6OikqQpnkWFq/Wqaj6tovCRO7uIez3QzzgvhB4TPHILG/wrBeIL5ApLRSl1W1/tKT3lgDEdHvaSgQ9aILj55pKShMipYquTm6lsfLbHk6uJrehXtaGaVCXiZfm7Vrf/tdnp/n5QT3ElJZk38nhclIWEsE6jnCzDmk3GNgjEY9vAn6za8Jef//HLz3/770//royf3Fpj3cC1YfqPygKmM3zHDfh7eQNuZzNsWLY51jVs66ZtTCzhoTG2sFYbfg7XaEk2FLEQbVz6BbElRdCo3Yii2HMdMcGbtxusaQl92uRG1g17hk1rpquWPjFqQzOMou0fhGSyZktIoyWJkePGZO5RR6iFZBHzvNGAdnEeQ/CXLV3gDH3iBhdltM/ke924sq3JZGza2NAySm2IAwdpEeGaqguaySaegYyIwL79Nrgt8lBIQLLnVRZyrV9dj+HH4oZcu49LD37YG6yZYgjJlAYlgJA4eAapZ5r3k5nGfQgKEUErEsdfwsgpJE0+dCVk64Y6gdRUrZx8i4vJZEPg3WABqUMXrIS8G2ya8hW2lcknyPHa0JhUBE0+Ql1+rAj6jE2oIWyWgBnynX4l84rgZZgVSFaDC8Lz3dsislgAjntz44brGCjcw1Amohrji8qaTPz9LQRSl8cvVHsiGJwtRo/uhoIpkQMbXgld0JFUrPHs+v5W/7M9kvUx1mxIN21yb1uiX3KlPtmiIGSIOBsSLCia0wVZQyVsYc5xHTHHIy9M+GHt/ogIS/vPd2nrMjT86bs3mFRoeCcsg8MyKIMDy4q9pp27LV3BGw3huf6iFWUc8GYTTBUb8kyffJsQxa6/9pIu/S0C9Wxc1WC9asf7/VU+bP8HY8ykBSs6dDTFDSuBMOzEfMuBzdOrBNSNEaibJv0cGj6/kVYSYExSGUaI3iHmDjxXMOQOPFpNxD1WTN2CE9c9nfN7SAmwqNUkaqfjzW+LHoUL+XOpzulDCOclj5JNcpCBvUuEv0yUc0elwtZi6dYYDDdA5mOSVCDVc31+myon9vYGZ65IdoPCeu7DteeI6vbcJ7EjgJ/XPj0+hz1EoS+oHomzvE42pT+905BkibNE77TaAeK5QEvHKlef74qYieWZem2rsqFifrfg9eyVx0F1cJ+MLdMeywqXAGXiE7ZYwi78wG985WUl1wINj2SQlyy+/iroQHtCRSn1j+WVJwgodd4j8bO8vxgho/FfS8ixZKUIFYOSwPQOlULPrNrSIf2+yYWEJJuOH/r8KauMnTzB0yDJliWr1zdQA+Z5a/eQG3n2EZqYOLeXxQgXlmXeX0jXzHMDWnFJ794y+MosfWrLmiau61BMnrt4SvZJB24a6csc8uDeXkGeei0b0EYPRFLHZdVlil0oay9Qu8l4X7mbk5vSM2H/BuIRaLas8KQSsCj0pvwx6vj1FRj42xlk5JBF/O6djfIc8TL8ksZu+EC8GNjypEPWKdgw5ae6VGSRdsg942Xg5FhTwiHfXehB/1aT1eTYi/RDlKoq4q02b/cz7chwuA6lUznL98RDfoN+ZUf8OeIhv8l7/wTuX0egw5k8Mns/U0iUp5eJHPDQQLSblCcbFXm4BWP+jhrnTEoJRU4/dOhQbGGW69O0mDktb3D9BYsHwfMp44Zj5lux7Jj/nqAwsU/e+vnsHTCXefTl1BbrgALML4sPT6V/miCn8j957j/0RUJFbLuiH2pwXSCLJe/YcQ2lMj7UuNp8lzzGrbJmxntZDimsOQ/1SfREIysMvWoqA75xVkKESaGfN29QP3LToH4uPoNU7MvhC9b+nEYYMsClWWoWaXnuZfZcdSdOjUXYC5N5PFuC6ACuMRkmRygkFSXRYpmlVDLIz8Pxj7ke3dCsS+UIOdecX/0ghso4n9gyG9MHlm9sKeVkBeTYjkogbXP7RMxzFydehIlb00lcMlNtx2FkHovVn+hU2bazr+kTG1HWoXmu561KCIW0PaELeF9y/6Ce32GhQR39GvSQBlCQ9+L/A/gfUEsDBBQAAgAIABtF1EjFe8CSyxgAABM2AAAXAAAAdW5pdmVyc2FsL3VuaXZlcnNhbC5wbmftW2tUU9e2jrU+WhGw1CYIsg9aq7VIRFoBDYmKz+MpDwsiAolIJbWIISIQIA+tlVAJpNUKx6qkahUEBJRKIoRECyS1USJajDRAJFtEE0jcSN6vu4OvUs+4445xzh3j/OAH7LH32utb3/zmnGvNNbL2N5Hh66a/PettBAIxfcP61ZsQiDcBBOINxtTJ8JPF3nm/wpcJGZvWrULUtHs/hm/eJK78dCUCcZE9zZo0Cb5/K319XAYC8c5e59+E3hSAgkB8UrFh9cpoCn6oh1F4ITtHC2EOYA9gv8YesHcxXN/9uzzs1OTcv1/7at2bIT/tX3ghplVxa21xW3RhSeS7R0s+3vJV5/oAZvTcGPmbn53Rrfth4YaGyx90XLioHpllMAz3ZteY8IGpKfPqtbrclsLQvJQLcfX1gQS9rSs1RdEQP2J9KtWWUZTf9MgE+sseDqvU4QKzvDUrftXg2xfRfhKo7/p8jp/W+TAdfzGQFS5ipspqjga9CT+4Fzs4fT7YolPLJF7wLSIhetCV2ybbHk1ytvIq7s3enTd4Ufxb0BsvGmNIzvd4fqIp8OX+jyw3+HJ1pScsIWLfgSVYZ+OUHVTnxfU3I/y/+wEkBhSJTVlphsF6qeb9D9u/CvZQ7qpoZ9Uvdr79uGMd0JMopNtE85jv26qDvZSsivbiYmgCArFeYek17E5IWX+7sDDw9LLly5xj/m3DptjMrL3OcVcc/qlGNfgIBY+97/0NiZ1dHQFOxA2HGyvrzyQ7ORx+PzOGuE7s5PH+BlXlC9zDv8ecnD0bnIhAfPv++ar/d+Cb5g42/WeLJlvY1JQ19IdmucLkWhcAXZnNAaEr2Fev5arOl2dJQw3dGrNOHYSfu3Nj20AWtVg8YK5+webjj+wp0bf1aqys6jmT237ggb3eTv33HfhhB/Xb4rnO4dMj61lut8mfO99w/bIEWrms2GnY1ZU3l2DXi79zkg2uiBNNeawytAD2dMNZNG2nIYjxNOix3aJVhOrvJQft7iC+7N34h22AYR/QTASMVzWaJq0/beQM0EyW5DiJ3/8xxRP4qSoeA/qKDqI8fejGviMc9vbvC4i4VrkP5f5+r9rQ0FekOhdNZnbx6rzn24cU9iFRqvoVsViu0CoRYkyHC/sDfe62PUovIeJQLy2r2R2wsDWodHCZZOhZlz857AfdEY71gWjj4ZqtUpzDqrkyUCa3yRg2WZGMzwMcRvF87hW6zVwk+z2To37hz52bE3jrG39oq3jy+2cRJ62S92ICFiTAHnqwtGdgj0H/UvMqi3zTBjQpAmt6oPFSGEUaucKu/1SKL5D2zIcT70Ga7+6gvKwwwxX8C+entN1pnJfYg6f0HewJEppu9pxhY/8wq2KFuXsslZqM5lcu13cRSfz3Hy809Gjp2YZ+NCPEphba1ddL460gzg5q+phAOBszvN40772egdyX5mb+ITu8sfETs90gFOY9uTYlm+EwMBhz8MWyC3+OjWqjPHoDN8uZR1kMQzYjew6+RvXndmJZzkNYtYaEMeRlLHHQacuD+bgreXBXbt7AcsWVPJua4NatVGaEYMvBjOVYMZhB2/xK/nvJ7CEN/2l7Tyr+6axtZ5QZGKyM+CJFfoqDgs50tr1dt2hMvDeCxct/mzZzW7zyz1AxiT8h5B+/eqvSP3Jf2g8v8yolBrmgL5ahi+3iqQwn046PafD1D+fkPPRcqurN0y5iKLoa4l75OnP/Oyw3eQo1OLy+8qX9qjfmoYCGm8b0EymvyHZO+vti7K7jUF/wzZeZXV857ftt1HtLwRbyWC7XjHVpIiY4lvBXUJKc5Sbe+WerfnwTbGnwBIrvvErmqsYVb4mYaYFY7/JxouNE/5uJNv1qTIeXphMVvQ16tGMYjR6+OtHtgfwuV9udKUvsV0d4sHUN3OahB/13fLQYYVlf+3LtDUMT3+HV+yTfQy0jzHzNojQF1JcMWO5ddwQ5Z2gJt3ZNAMqvqFD/1PUt30o84weUtwg8oadAqSHqWuKWXmJIsB9A4hjyvngdigP1FRKsSk28wnz3OpvYXFFmwzXwKWziVGsXx9Z1/aCFsvkaj8LmiIeUS6N098jHKXn8Rb1Sii3XBVXLFrNkaIDIX4RHkrwACcXmbigyLO813L4TgWvOe3SKGb67ni6UyBcpFBtf12soEMsi+lWjK4mn+9dko5AjUVZUbWGh3h05Qu6zd2dIT2LWUrtW871rC8VspV4inkq+hlv7HWp9CeGPgN1AGxsyJr8/tcOoaw1croSUdpBWRDC4GwBDYrELtKcb27uuO4WP1XgA8ZiHlER+wnQv5tLXPOk/HAqUIDtPfoHZuA2FfApTAFd87C8ClaH+d8WWismFl1EuIsvssDX8hCI36CJaiAxjTQVlHmeumtOSrNQt9qAtAj6VD5mNlNNGcjfDFow++lpg6jcVu3WqWyjxCdXiNRaKjZKy0uVtyNy/xsyTbqWeX4NRb8OcSUp4FAu2DGcmmdTnt9J3ddJK0GiFgUKz8r/sHjj7egzWDBvr3iUVRiW5uIPY8m86fMtCZsxdbeXPAraf2EInFPTXErvP1fOlw/13RMw7dBr68mu8so6BYQlP0AzBxxbGLn4ajewDrnBxBQegeaiABa2SDh4PEJV+wlrpK3gwp+yTGWiYn/FSMTRYgFooEuMEpFbjErYxWGRgbzkkZxG3tEpAO0TpNFAL2EQqFWr4ImQfP/q13JOvETEp7/0yvNFXud3xsxAOsyIHJb6bkbMfQA6QO3CH5EUBfxPt75cyjZS15FM4rIAilGgdi3cDtQC3aEYS7FgSRlQxy2eVyxTIvv2LLXZDwUVfPEAiCLDYfCh1K536r0z9DtofLxuf8MaJjhP9fyEagK1LFEJewii7oD7tT8yWa/n1/PUTGuaNqWsN3RkROafe2LWRWiN9xa2Mbt4ppe8rKpRCxgTOS3qNAt0F0pCmUV0zfHoS7/Lo5i77P7g/3cnB2h5H1JNvX3rR+HMEmWy+ESitizLAFXGRYufj8pfcaUucmq5UvzQR6+lU/sfMV3Cj/rnV+Apt1ItfJL6g8cf8UQl/rnlBcejIqNBbY1/Q1193umPKhaoXplk+dzrtwN1xGv9lNBpoIqaDl5VmiODA++drEfTh1uwy6rAoPlz7ERtzyVKVp+miPaJpl0PnLZomqKS01siTPiX7kQBcmV5dTFBcSBjDAK6Kum3F2SdYbgrrH7JwEbM+YRfjSY8We2Ub2/I1JURUUFpvDG4PfBdGaGlxK2PYH/Rnaqk96t38vambx1AdmA0o37CScOYOL5xlZ09bFuazObs9cP7xeKP4oBX1wV3pggLLSX0DXIlYild+3k3kY7Ziw4PTqAViT+kgam7LsD5A4KfQUhhkeT+D3S8W8G0xY+XxN4cCyjlWP6lPARHbOqSUoO+2TcrDHJ/T64O0SIhrWNy2+zNIeYbjvd9PXMXH4AFujvHalAiNB9IBUSAzBQc1RGHWds/3mash0AYD3mmVi8TvoNnOVZ7O4qwjN8FvbUmmFkyYi/cBkruJVFbslTEehOtrd6SMfLGZvnRVjMtkcE6o/68gHS7fJrP6V7gjzeTjxgCNBwloo8xgI5EjEhk7YM4hiwgsEqHcud9YisK9wrf/bQt9w/pukotPpzGSNhiFuWuGSrjNlWOCSy4AW3jfYiVPImfCqhWO8Pax9/vi8V5ICziHEaeDC7lhcYcxBxOOKjII/fPzUdNFgXNFv17k2yhWFY0lLpSJJamxzWO4y4nUgkIIOjuV+OFuAi3jOnT2bXXUti7er0CbBLIrdRJ0X8G1baYbzB1wScbKR4Wu7Uyv89/tARAxD4f1IHjIMRnS7wChu4DlwqYxQXQym4oibHZHDpOTQlncmLm/oCaLAqeeRrmK9l20Dxf1y0WlK1olUQm3xMnVBEAajWr5ZSfYQjlB5vAYn2BbLVtd34alVyey3aKo1clTvyGAewa30FkQdIF5qGrLX4cqmKbiPcEXKpV0Pt/f/yr4y3L/G2EJ36OFnye7uEINutKMVtRiDZf68JdhHWQXGXK2MFwkHHGwu5bBr+23eLVZ4ujVZAclkfoPUA+BRhQohrCyA2td5qkNGZ1js62Q2rIhrf7fTWLkbEAkNNZpfpapVWNbLCw3CeNm38+lICH71oW4v6bmiaV+fgQSlZc5ltXTYjdOo1ZwJCkJI0liuZQ3Y3OdYY4H7KqyPOoG0czav2TNDaamX4sxPbguSU4v4Agtn5KW5cTFjrVr+Yjxyf35uCtNltnaYBN5S/GMxtyxMbkxANtaGu8nZj4BZDUn+Ymxta8BjM5KzingSOkZAOPgQ32H/mIwvDUJKqnGA8ktUxQ2zRHSx55nwvi0kLWPVDF/VQb6dC6Yt7S1rs7aOx228RADmgPX8h98XZM1ZpptkBp/TBtfQ8Zp/CdoHIL2D5m7B7DZYPZW887/2t8qxoHHgceBx4HHgceBx4HHgceBx4HHgceBx4H/LeDHXUROMznHdwPav73gRfuIEWRrnWeEvEo9D4/UK3cVvDzldv8Ddqj+nsY0wBGSr/huaDoS6Nuer7oRPM05MiI98v96+g7h/b2TNiJ4wf/WsXFoCs54zdXZEvnvQg59gsXYfv+syc1q4mg1lKHUbKHuUOygXYy23T7qAcRSqRBZJI63LXN2urSo9liVuvMYL8IozO7JrEnt4qV1E7uFuYpAMicMj+PkUY0imVBg0RFMR4cPNFcqwSJ2k1nnHGlHzsh36/yH0I/BrUt7CbrgjeTjksZwNtvmx87BD/gAvfYS7vfA/RgkkK1TX6lo0gosq3UNl+UkIc15zsq0plbosFuya/N61OF82xCJ0SEPOcH0yV3gkDOMLYDgcZpEUcrrGU7bCOUt3W3QOuzaoOY0vr1aWFtuw+3xZHf0aDpr6boRWU6URGdY4grSOD0PQKeGSnQzGpRmbSRRbGqJeOshebShJ9Y6y9+CfiINxXZ/Kc1FKcEaeihyBpLM7cmSX5+UqNNfJljbCNQO9XZegUx8cLfRxHGYjgAyLrhYKaSxXCGFtZRhKs3YVzDNCuXNoPch6X2/9y3QIHEiGpgFpkGONQm3xHKRRGLZXOlY5w8GpHALCal8h5ER0ivgK3aEjASeU9I4/ekjZNhrCyDkitrc/o8kOE5itI6ysZPmv5C+qNRUuhWWrtJNtTnKlqufiUwlz0DhRG0JmcfP8tIv+LuApMZSJBUStA/beTyjVsD/li3Usa/54vGEH8W33hXGQntc1oKGXSwkmAU5Wigf/CPhBppz9kkGzpDRvy/ghN7xq4A9Q5gPDQ9mQak+DhzwJZXyYVlAZgkxyBQMB9X3lMlf6gYuSSJDezdlciTuwnMqSJ9EvXeHkmuOE3/FoyTiV5SJAgH8Mijvkr25sHDESA59u00Cxr0V4M4qdPAKAO5boIPJqyPgCn3pWEtz6JDjOxowF1/siGiSF83YbmqUZP0q7AeUAZVi/LBTi6lQ6DuVuCOJJaqA0kpLQr4xsH8HzTEFbJlUNO2aCvZ/kEQizKlpnaQ1yjNda83NXmCLeRUGtvkqk2xJ4ktV+p42204HO2EkoD23SQM2FaieQu4wfKUmY2pnMjrGEPK16uIEBC8BOvtWqY3mc7dSnAi3xSkl6EoxBv1yJHWh8CzvPovr5YPf2qntkYRgo7U4FNBekzt4VoVlRobqYVHu5MrkCnyv3a9SPBlxf0+iPiivOprdFN0zsKQN1xcXqslBAf5fJEzdTPJSnh8p7/kgn2ncalGl2kKqjbe/6b9fby1zg8zQ2ZlJplCgRKkHJe/9YqS7QI2QIL/LQP0nHNwd4mD1EF4D9RUxjMwmh+GYdFBgPIgepF1LHKUQVuGTd74xonNNPsxpKQJROgDCEW4PGbwUw26GiVyimfdP+U2MrSpNo27JvstNXO1MwXqWW4DfCX0ESjRpyLiW0WI+/W1LgaOdPANLJykN211cyGRAiA5wLdr/BWsGBPLWE3rn90qHT2P9jaWGODfExh7HXAtmrZWRU8bu758F2A1au0ZTxcbRwXpbec9TJCOqt+GzUYLtO4GN0c3YaCcbYo/AMb3kmVjeZsLi+EofxvlG6Y5CgnqNfc0nsPhtB7t5Fctvmj/Uthj3FF7W2Mg5SmEmNS4Mlew87PKEzW2rny5SlyrS97h4gFkSRVPAu61qUNx1kGYVxNa6WbBr+dKAL070Jx+b/jdkDA2b7zApptzjOiyyoEOlVUQs3xCqDcmJ52M19VT5Jt09ON3CPdgeTo62n2VM1UU47qotdoOQseRGNDe0ajRYvJlm4icfdYKj4VNIhQNyYnp650AyCmnoGCSZQUlACU1pt0imPYX73+Xibp50DDhOJFjZJSQvHIDbPBp/gYcI8gXY/K57t8/7eCH2FRZq90faTOrISnYSrMGpQYsNYLldvRbDYUN++VEJ6bFcz/DU0C2wcD/zh/6o1g2VPAfyKCJS/Rzy1tKfBpeviGZPR1xto2rqOYscg5nrO8UXYad/qxSu1JFvoIB9B6qwgLjeUyn5MAUpg4oWlLbVT9i+10jgKuyn5ZthaIHtdjWkV4n/PirFXcKX70gHC2B3CKync3chEP4Pzxpli+5WspNhjr5tjAMq8J/wMjolloYttquSgY8UWD+hi+8h4hvR3Gmj+eWZUsSNfc70s286+uYoDKdGkc6ZM2SnYgCxM2irsMWeYEtrrGD46BGSxnCXK9B9ADVS4jOB+22VUnGUoXZZqxzscoPAisbE0QiXLk7lN5svbhqNqfrKMoj8w6hr/qmSJjI307xh8q4XzMEpLLeDqPe2f065mYqvz5PLexssR3CmI8f5ppuk3mZVTO2yK0Uz3sjtHAAr8h62uHO9Ykhur9HOeA/y+1YlWRyel7Vadw+BSLhBalbO7Oc0u543B5dUWrw3WYMqRi34LVCKqW8Ci5eHT853oz85UJ7rsCgYe47Da2d5LuFqBOxMkNBYoDVFNtMWCbrn5F4RDG7PaepnHx0NtL1Kwn3UoikFxgC6QECrGA0L069MXIK9S/3tXzSvbg30ojsMDKG390KynBehE+zjVGKBUsfpMMNZpIS0zNRr4JfzP302H+wwzfPpGE4DB8Dnnm3fblL4TWYac6yoGG7t6EhN4OXaRQ5r5oJOcR0cNJFKGZ7mMhts+aVUMHL2CLq8Ym3+sdE12nl6uwlN7ZvWvR07/B37BDVnernFeSZ6+Gk/BnaXO7yKnly6ovXJYv86OBWFrKhns2Nr4PQUpL78efIPVJdMbL2kauhMnohIJ0fgdL9rZAbrwC1DFM3F6T1f+k0otRabXwwl+Qq++5zKZup4T76JoG6H5zzqw9V8Pt1yvHfkXA9g6wCOIrkJtM5JQUFVWEL7GTPVBdw4eS00b2bAKheQA3q3uUc1c06NztSBAXtbS5nRpMLK58l9Qmw+5hmV2fQssTmWQaIEd2D2Kp3RyaHvjhsmEmuP4+8CWySnzDq/ZnNnbW+zoVnbvHMLz9CbR9h7cVZtfO/DCMdIRLbQdFxoOi0np1b4N1yJ05n2+MBx5e7IbTHSXctnTlyD8TjV6Hg2x7g+Y0O87LNrbWdalXMGHKbelzr41ox7O6pGA3xHniW+dxNWH+cJvEcfyKYPnIvyjUZWJdGaCJbLhI9I4s7YxF0Z9apnmp+l5K+kopn9pUmroafGWP92s3Tj5lGZn69275VPd4vKtDxb7J7VF4WJ51Rk57p6Ds5pvW1P4TVj3TZqcHhn29IXQmK+HhXJe9UL1s7MlQUJ7LoDDAfzee91QM5P1O6ni7F+0YSsGQowiXax0S5wEwwq725+QRF/iCTyYMOBcJg9EbEvrEB7MNJ2bPBSNPuKc1GiWgWW30aX21XWI8c6g05Yfy/HHkVWQsPmIWj6fJDTnYC/tUf9UldIl9Q58GDHMonsx2e1SZjdszaXDyta2rfE8Y8ceH08a/RqCguWKN7AjtwKm4/cqiafeioX2uRNbrRHYf0HF8XKcdYWHP/RquPHbb1aG94EwzLpC7fytRQWbDPVGy6nb8+upaWZBuoLC7TcyNC7m7rPNWrXtNaeza2mncyDqyO7SOPe3njPeg2wXtPcJNEzQpZEKxvIHBVtAs6DMD+roCW4dyBHMPmmeALi6ilvJfpY+55FeV2yx0yjpDqD7ca0OzlKGbzRjxXycHyoiOQnzu+zaRmO62nPkeAyKEGJ/spf/YOpWnapNOekj3bAnXEsUwP5eqtIg65JHOEkVoCvwBGG6cHQE9zctLmypvCyYh9SIAauxuv2espuDDSX0EJ8nmL0s4DitolumLo8dbwidzgi3b9NrUzrpDl3FMf/5cZC1QDYnzD7Rz9B8l+YxZTTR84AR199g2S5HkHfJJjh3DKc3p7NSzMocvSjm4+u7aSCcBHzkRhnJ+eEOZGfHjqZ9D0YNvLLNPRgDUGI730LfvqjR9OqwWm4VK7FgazEnxna9jXSOdSGNeGra1Zt++p/AFBLAwQUAAIACAAbRdRIY1AdNksAAABqAAAAGwAAAHVuaXZlcnNhbC91bml2ZXJzYWwucG5nLnhtbLOxr8jNUShLLSrOzM+zVTLUM1Cyt+PlsikoSi3LTC1XqACKAQUhQEmhEsg1QnDLM1NKMmyVzE2NEWIZqZnpGSW2SqZmpnBBfaCRAFBLAQIAABQAAgAIABpF1EjXp5f2WAQAAOUQAAAdAAAAAAAAAAEAAAAAAAAAAAB1bml2ZXJzYWwvY29tbW9uX21lc3NhZ2VzLmxuZ1BLAQIAABQAAgAIABpF1EikbscF9AMAAN4QAAAnAAAAAAAAAAEAAAAAAJMEAAB1bml2ZXJzYWwvZmxhc2hfcHVibGlzaGluZ19zZXR0aW5ncy54bWxQSwECAAAUAAIACAAaRdRIOLIa9sACAABQCgAAIQAAAAAAAAABAAAAAADMCAAAdW5pdmVyc2FsL2ZsYXNoX3NraW5fc2V0dGluZ3MueG1sUEsBAgAAFAACAAgAGkXUSNpcjNvHAwAA7w8AACYAAAAAAAAAAQAAAAAAywsAAHVuaXZlcnNhbC9odG1sX3B1Ymxpc2hpbmdfc2V0dGluZ3MueG1sUEsBAgAAFAACAAgAGkXUSHzC6uumAQAAJAYAAB8AAAAAAAAAAQAAAAAA1g8AAHVuaXZlcnNhbC9odG1sX3NraW5fc2V0dGluZ3MuanNQSwECAAAUAAIACAAaRdRIPTwv0cEAAADlAQAAGgAAAAAAAAABAAAAAAC5EQAAdW5pdmVyc2FsL2kxOG5fcHJlc2V0cy54bWxQSwECAAAUAAIACAAaRdRIsuC9bWQAAABlAAAAHAAAAAAAAAABAAAAAACyEgAAdW5pdmVyc2FsL2xvY2FsX3NldHRpbmdzLnhtbFBLAQIAABQAAgAIAPeSU0cjtE77+wIAALAIAAAUAAAAAAAAAAEAAAAAAFATAAB1bml2ZXJzYWwvcGxheWVyLnhtbFBLAQIAABQAAgAIABpF1EgGCTn9RwgAACMgAAApAAAAAAAAAAEAAAAAAH0WAAB1bml2ZXJzYWwvc2tpbl9jdXN0b21pemF0aW9uX3NldHRpbmdzLnhtbFBLAQIAABQAAgAIABtF1EjFe8CSyxgAABM2AAAXAAAAAAAAAAAAAAAAAAsfAAB1bml2ZXJzYWwvdW5pdmVyc2FsLnBuZ1BLAQIAABQAAgAIABtF1EhjUB02SwAAAGoAAAAbAAAAAAAAAAEAAAAAAAs4AAB1bml2ZXJzYWwvdW5pdmVyc2FsLnBuZy54bWxQSwUGAAAAAAsACwBJAwAAjzgAAAAA"/>
  <p:tag name="ISPRING_PRESENTATION_TITLE" val="融资计划"/>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PT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PPT  ">
  <a:themeElements>
    <a:clrScheme name="自定义 2">
      <a:dk1>
        <a:sysClr val="windowText" lastClr="000000"/>
      </a:dk1>
      <a:lt1>
        <a:sysClr val="window" lastClr="FFFFFF"/>
      </a:lt1>
      <a:dk2>
        <a:srgbClr val="FFFFFF"/>
      </a:dk2>
      <a:lt2>
        <a:srgbClr val="FFFFFF"/>
      </a:lt2>
      <a:accent1>
        <a:srgbClr val="0E647C"/>
      </a:accent1>
      <a:accent2>
        <a:srgbClr val="2DB2A4"/>
      </a:accent2>
      <a:accent3>
        <a:srgbClr val="74AF47"/>
      </a:accent3>
      <a:accent4>
        <a:srgbClr val="755DA1"/>
      </a:accent4>
      <a:accent5>
        <a:srgbClr val="4BACC6"/>
      </a:accent5>
      <a:accent6>
        <a:srgbClr val="F87A08"/>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lIns="0" tIns="0" rIns="0" bIns="0" rtlCol="0">
        <a:spAutoFit/>
      </a:bodyPr>
      <a:lstStyle>
        <a:defPPr>
          <a:defRPr sz="1600" b="1" dirty="0" smtClean="0">
            <a:solidFill>
              <a:schemeClr val="accent6"/>
            </a:solidFill>
            <a:latin typeface="微软雅黑" pitchFamily="34" charset="-122"/>
            <a:ea typeface="微软雅黑" pitchFamily="34" charset="-122"/>
          </a:defRPr>
        </a:defPPr>
      </a:lstStyle>
    </a:txDef>
  </a:objectDefaults>
  <a:extraClrScheme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836</TotalTime>
  <Words>2817</Words>
  <Application>Microsoft Office PowerPoint</Application>
  <PresentationFormat>自定义</PresentationFormat>
  <Paragraphs>447</Paragraphs>
  <Slides>34</Slides>
  <Notes>34</Notes>
  <HiddenSlides>0</HiddenSlides>
  <MMClips>0</MMClips>
  <ScaleCrop>false</ScaleCrop>
  <HeadingPairs>
    <vt:vector size="4" baseType="variant">
      <vt:variant>
        <vt:lpstr>主题</vt:lpstr>
      </vt:variant>
      <vt:variant>
        <vt:i4>3</vt:i4>
      </vt:variant>
      <vt:variant>
        <vt:lpstr>幻灯片标题</vt:lpstr>
      </vt:variant>
      <vt:variant>
        <vt:i4>34</vt:i4>
      </vt:variant>
    </vt:vector>
  </HeadingPairs>
  <TitlesOfParts>
    <vt:vector size="37" baseType="lpstr">
      <vt:lpstr>PPT</vt:lpstr>
      <vt:lpstr>PPT </vt:lpstr>
      <vt:lpstr>PPT  </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融资计划</dc:title>
  <dc:creator>PPT</dc:creator>
  <cp:keywords>PPT</cp:keywords>
  <cp:lastModifiedBy>User</cp:lastModifiedBy>
  <cp:revision>101</cp:revision>
  <dcterms:created xsi:type="dcterms:W3CDTF">2015-09-23T05:29:23Z</dcterms:created>
  <dcterms:modified xsi:type="dcterms:W3CDTF">2020-08-07T03:10:56Z</dcterms:modified>
</cp:coreProperties>
</file>