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60" r:id="rId2"/>
    <p:sldId id="266" r:id="rId3"/>
    <p:sldId id="261" r:id="rId4"/>
    <p:sldId id="267" r:id="rId5"/>
    <p:sldId id="268" r:id="rId6"/>
    <p:sldId id="269" r:id="rId7"/>
    <p:sldId id="270" r:id="rId8"/>
    <p:sldId id="263" r:id="rId9"/>
    <p:sldId id="271" r:id="rId10"/>
    <p:sldId id="272" r:id="rId11"/>
    <p:sldId id="273" r:id="rId12"/>
    <p:sldId id="274" r:id="rId13"/>
    <p:sldId id="264" r:id="rId14"/>
    <p:sldId id="275" r:id="rId15"/>
    <p:sldId id="277" r:id="rId16"/>
    <p:sldId id="276" r:id="rId17"/>
    <p:sldId id="278" r:id="rId18"/>
    <p:sldId id="265" r:id="rId19"/>
    <p:sldId id="280" r:id="rId20"/>
    <p:sldId id="279" r:id="rId21"/>
    <p:sldId id="281" r:id="rId22"/>
    <p:sldId id="282" r:id="rId23"/>
    <p:sldId id="262" r:id="rId24"/>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6C5C5"/>
    <a:srgbClr val="F19596"/>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6" d="100"/>
          <a:sy n="116" d="100"/>
        </p:scale>
        <p:origin x="390"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Sheet1!$B$2</c:f>
              <c:strCache>
                <c:ptCount val="1"/>
                <c:pt idx="0">
                  <c:v>Product</c:v>
                </c:pt>
              </c:strCache>
            </c:strRef>
          </c:tx>
          <c:spPr>
            <a:ln w="28575" cap="rnd">
              <a:solidFill>
                <a:srgbClr val="F19596"/>
              </a:solidFill>
              <a:round/>
            </a:ln>
            <a:effectLst>
              <a:outerShdw blurRad="50800" dist="38100" dir="2700000" algn="tl" rotWithShape="0">
                <a:prstClr val="black">
                  <a:alpha val="40000"/>
                </a:prstClr>
              </a:outerShdw>
            </a:effectLst>
          </c:spPr>
          <c:marker>
            <c:symbol val="circle"/>
            <c:size val="10"/>
            <c:spPr>
              <a:solidFill>
                <a:srgbClr val="86C5C5"/>
              </a:solidFill>
              <a:ln w="28575">
                <a:solidFill>
                  <a:srgbClr val="F19596"/>
                </a:solidFill>
              </a:ln>
              <a:effectLst>
                <a:outerShdw blurRad="50800" dist="38100" dir="2700000" algn="tl" rotWithShape="0">
                  <a:prstClr val="black">
                    <a:alpha val="40000"/>
                  </a:prstClr>
                </a:outerShdw>
              </a:effectLst>
            </c:spPr>
          </c:marker>
          <c:cat>
            <c:numRef>
              <c:f>Sheet1!$A$3:$A$14</c:f>
              <c:numCache>
                <c:formatCode>General</c:formatCode>
                <c:ptCount val="12"/>
                <c:pt idx="0">
                  <c:v>1</c:v>
                </c:pt>
                <c:pt idx="1">
                  <c:v>2</c:v>
                </c:pt>
                <c:pt idx="2">
                  <c:v>3</c:v>
                </c:pt>
                <c:pt idx="3">
                  <c:v>4</c:v>
                </c:pt>
                <c:pt idx="4">
                  <c:v>5</c:v>
                </c:pt>
                <c:pt idx="5">
                  <c:v>6</c:v>
                </c:pt>
                <c:pt idx="6">
                  <c:v>7</c:v>
                </c:pt>
                <c:pt idx="7">
                  <c:v>8</c:v>
                </c:pt>
                <c:pt idx="8">
                  <c:v>9</c:v>
                </c:pt>
                <c:pt idx="9">
                  <c:v>10</c:v>
                </c:pt>
                <c:pt idx="10">
                  <c:v>11</c:v>
                </c:pt>
                <c:pt idx="11">
                  <c:v>12</c:v>
                </c:pt>
              </c:numCache>
            </c:numRef>
          </c:cat>
          <c:val>
            <c:numRef>
              <c:f>Sheet1!$B$3:$B$14</c:f>
              <c:numCache>
                <c:formatCode>General</c:formatCode>
                <c:ptCount val="12"/>
                <c:pt idx="0">
                  <c:v>4.3</c:v>
                </c:pt>
                <c:pt idx="1">
                  <c:v>2.5</c:v>
                </c:pt>
                <c:pt idx="2">
                  <c:v>3.5</c:v>
                </c:pt>
                <c:pt idx="3">
                  <c:v>4.5</c:v>
                </c:pt>
                <c:pt idx="4">
                  <c:v>2</c:v>
                </c:pt>
                <c:pt idx="5">
                  <c:v>1</c:v>
                </c:pt>
                <c:pt idx="6">
                  <c:v>3</c:v>
                </c:pt>
                <c:pt idx="7">
                  <c:v>5</c:v>
                </c:pt>
                <c:pt idx="8">
                  <c:v>2.4</c:v>
                </c:pt>
                <c:pt idx="9">
                  <c:v>4.4000000000000004</c:v>
                </c:pt>
                <c:pt idx="10">
                  <c:v>1.8</c:v>
                </c:pt>
                <c:pt idx="11">
                  <c:v>2.8</c:v>
                </c:pt>
              </c:numCache>
            </c:numRef>
          </c:val>
          <c:smooth val="1"/>
          <c:extLst xmlns:c16r2="http://schemas.microsoft.com/office/drawing/2015/06/chart">
            <c:ext xmlns:c16="http://schemas.microsoft.com/office/drawing/2014/chart" uri="{C3380CC4-5D6E-409C-BE32-E72D297353CC}">
              <c16:uniqueId val="{00000000-6417-49CE-AB21-D35FCBA39E94}"/>
            </c:ext>
          </c:extLst>
        </c:ser>
        <c:dLbls>
          <c:showLegendKey val="0"/>
          <c:showVal val="0"/>
          <c:showCatName val="0"/>
          <c:showSerName val="0"/>
          <c:showPercent val="0"/>
          <c:showBubbleSize val="0"/>
        </c:dLbls>
        <c:marker val="1"/>
        <c:smooth val="0"/>
        <c:axId val="1925979072"/>
        <c:axId val="1925996480"/>
      </c:lineChart>
      <c:catAx>
        <c:axId val="192597907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lang="zh-CN" sz="900" b="0" i="0" u="none" strike="noStrike" kern="1200" baseline="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defRPr>
            </a:pPr>
            <a:endParaRPr lang="zh-CN"/>
          </a:p>
        </c:txPr>
        <c:crossAx val="1925996480"/>
        <c:crosses val="autoZero"/>
        <c:auto val="1"/>
        <c:lblAlgn val="ctr"/>
        <c:lblOffset val="100"/>
        <c:tickLblSkip val="2"/>
        <c:tickMarkSkip val="1"/>
        <c:noMultiLvlLbl val="0"/>
      </c:catAx>
      <c:valAx>
        <c:axId val="1925996480"/>
        <c:scaling>
          <c:orientation val="minMax"/>
        </c:scaling>
        <c:delete val="0"/>
        <c:axPos val="l"/>
        <c:numFmt formatCode="General" sourceLinked="1"/>
        <c:majorTickMark val="out"/>
        <c:minorTickMark val="none"/>
        <c:tickLblPos val="nextTo"/>
        <c:spPr>
          <a:noFill/>
          <a:ln>
            <a:solidFill>
              <a:schemeClr val="tx1"/>
            </a:solidFill>
          </a:ln>
          <a:effectLst/>
        </c:spPr>
        <c:txPr>
          <a:bodyPr rot="-60000000" spcFirstLastPara="1" vertOverflow="ellipsis" vert="horz" wrap="square" anchor="ctr" anchorCtr="1"/>
          <a:lstStyle/>
          <a:p>
            <a:pPr>
              <a:defRPr lang="zh-CN" sz="900" b="0" i="0" u="none" strike="noStrike" kern="1200" baseline="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defRPr>
            </a:pPr>
            <a:endParaRPr lang="zh-CN"/>
          </a:p>
        </c:txPr>
        <c:crossAx val="1925979072"/>
        <c:crosses val="autoZero"/>
        <c:crossBetween val="between"/>
        <c:majorUnit val="2"/>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字魂59号-创粗黑" panose="00000500000000000000" pitchFamily="2" charset="-122"/>
                <a:ea typeface="字魂59号-创粗黑" panose="00000500000000000000" pitchFamily="2" charset="-122"/>
              </a:defRPr>
            </a:lvl1pPr>
          </a:lstStyle>
          <a:p>
            <a:fld id="{6D4E7FD1-7C05-4AA5-9D87-85A47EDFB35D}" type="datetimeFigureOut">
              <a:rPr lang="zh-CN" altLang="en-US" smtClean="0"/>
              <a:pPr/>
              <a:t>2020/8/7</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字魂59号-创粗黑" panose="00000500000000000000" pitchFamily="2" charset="-122"/>
                <a:ea typeface="字魂59号-创粗黑" panose="00000500000000000000" pitchFamily="2" charset="-122"/>
              </a:defRPr>
            </a:lvl1pPr>
          </a:lstStyle>
          <a:p>
            <a:fld id="{DB25AF3A-8208-4B95-A30B-88E516A47F41}" type="slidenum">
              <a:rPr lang="zh-CN" altLang="en-US" smtClean="0"/>
              <a:pPr/>
              <a:t>‹#›</a:t>
            </a:fld>
            <a:endParaRPr lang="zh-CN" altLang="en-US" dirty="0"/>
          </a:p>
        </p:txBody>
      </p:sp>
    </p:spTree>
    <p:extLst>
      <p:ext uri="{BB962C8B-B14F-4D97-AF65-F5344CB8AC3E}">
        <p14:creationId xmlns:p14="http://schemas.microsoft.com/office/powerpoint/2010/main" val="1438953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1pPr>
    <a:lvl2pPr marL="4572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2pPr>
    <a:lvl3pPr marL="9144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3pPr>
    <a:lvl4pPr marL="13716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4pPr>
    <a:lvl5pPr marL="18288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a:t>
            </a:fld>
            <a:endParaRPr lang="zh-CN" altLang="en-US"/>
          </a:p>
        </p:txBody>
      </p:sp>
    </p:spTree>
    <p:extLst>
      <p:ext uri="{BB962C8B-B14F-4D97-AF65-F5344CB8AC3E}">
        <p14:creationId xmlns:p14="http://schemas.microsoft.com/office/powerpoint/2010/main" val="4198860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2</a:t>
            </a:fld>
            <a:endParaRPr lang="zh-CN" altLang="en-US"/>
          </a:p>
        </p:txBody>
      </p:sp>
    </p:spTree>
    <p:extLst>
      <p:ext uri="{BB962C8B-B14F-4D97-AF65-F5344CB8AC3E}">
        <p14:creationId xmlns:p14="http://schemas.microsoft.com/office/powerpoint/2010/main" val="31620275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3</a:t>
            </a:fld>
            <a:endParaRPr lang="zh-CN" altLang="en-US"/>
          </a:p>
        </p:txBody>
      </p:sp>
    </p:spTree>
    <p:extLst>
      <p:ext uri="{BB962C8B-B14F-4D97-AF65-F5344CB8AC3E}">
        <p14:creationId xmlns:p14="http://schemas.microsoft.com/office/powerpoint/2010/main" val="1788530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4</a:t>
            </a:fld>
            <a:endParaRPr lang="zh-CN" altLang="en-US"/>
          </a:p>
        </p:txBody>
      </p:sp>
    </p:spTree>
    <p:extLst>
      <p:ext uri="{BB962C8B-B14F-4D97-AF65-F5344CB8AC3E}">
        <p14:creationId xmlns:p14="http://schemas.microsoft.com/office/powerpoint/2010/main" val="15053458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5</a:t>
            </a:fld>
            <a:endParaRPr lang="zh-CN" altLang="en-US"/>
          </a:p>
        </p:txBody>
      </p:sp>
    </p:spTree>
    <p:extLst>
      <p:ext uri="{BB962C8B-B14F-4D97-AF65-F5344CB8AC3E}">
        <p14:creationId xmlns:p14="http://schemas.microsoft.com/office/powerpoint/2010/main" val="1892875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6</a:t>
            </a:fld>
            <a:endParaRPr lang="zh-CN" altLang="en-US"/>
          </a:p>
        </p:txBody>
      </p:sp>
    </p:spTree>
    <p:extLst>
      <p:ext uri="{BB962C8B-B14F-4D97-AF65-F5344CB8AC3E}">
        <p14:creationId xmlns:p14="http://schemas.microsoft.com/office/powerpoint/2010/main" val="42343851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7</a:t>
            </a:fld>
            <a:endParaRPr lang="zh-CN" altLang="en-US"/>
          </a:p>
        </p:txBody>
      </p:sp>
    </p:spTree>
    <p:extLst>
      <p:ext uri="{BB962C8B-B14F-4D97-AF65-F5344CB8AC3E}">
        <p14:creationId xmlns:p14="http://schemas.microsoft.com/office/powerpoint/2010/main" val="3046383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8</a:t>
            </a:fld>
            <a:endParaRPr lang="zh-CN" altLang="en-US"/>
          </a:p>
        </p:txBody>
      </p:sp>
    </p:spTree>
    <p:extLst>
      <p:ext uri="{BB962C8B-B14F-4D97-AF65-F5344CB8AC3E}">
        <p14:creationId xmlns:p14="http://schemas.microsoft.com/office/powerpoint/2010/main" val="2212304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9</a:t>
            </a:fld>
            <a:endParaRPr lang="zh-CN" altLang="en-US"/>
          </a:p>
        </p:txBody>
      </p:sp>
    </p:spTree>
    <p:extLst>
      <p:ext uri="{BB962C8B-B14F-4D97-AF65-F5344CB8AC3E}">
        <p14:creationId xmlns:p14="http://schemas.microsoft.com/office/powerpoint/2010/main" val="404813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10</a:t>
            </a:fld>
            <a:endParaRPr lang="zh-CN" altLang="en-US"/>
          </a:p>
        </p:txBody>
      </p:sp>
    </p:spTree>
    <p:extLst>
      <p:ext uri="{BB962C8B-B14F-4D97-AF65-F5344CB8AC3E}">
        <p14:creationId xmlns:p14="http://schemas.microsoft.com/office/powerpoint/2010/main" val="222994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11</a:t>
            </a:fld>
            <a:endParaRPr lang="zh-CN" altLang="en-US"/>
          </a:p>
        </p:txBody>
      </p:sp>
    </p:spTree>
    <p:extLst>
      <p:ext uri="{BB962C8B-B14F-4D97-AF65-F5344CB8AC3E}">
        <p14:creationId xmlns:p14="http://schemas.microsoft.com/office/powerpoint/2010/main" val="19874706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12</a:t>
            </a:fld>
            <a:endParaRPr lang="zh-CN" altLang="en-US"/>
          </a:p>
        </p:txBody>
      </p:sp>
    </p:spTree>
    <p:extLst>
      <p:ext uri="{BB962C8B-B14F-4D97-AF65-F5344CB8AC3E}">
        <p14:creationId xmlns:p14="http://schemas.microsoft.com/office/powerpoint/2010/main" val="30770140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13</a:t>
            </a:fld>
            <a:endParaRPr lang="zh-CN" altLang="en-US"/>
          </a:p>
        </p:txBody>
      </p:sp>
    </p:spTree>
    <p:extLst>
      <p:ext uri="{BB962C8B-B14F-4D97-AF65-F5344CB8AC3E}">
        <p14:creationId xmlns:p14="http://schemas.microsoft.com/office/powerpoint/2010/main" val="3613682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14</a:t>
            </a:fld>
            <a:endParaRPr lang="zh-CN" altLang="en-US"/>
          </a:p>
        </p:txBody>
      </p:sp>
    </p:spTree>
    <p:extLst>
      <p:ext uri="{BB962C8B-B14F-4D97-AF65-F5344CB8AC3E}">
        <p14:creationId xmlns:p14="http://schemas.microsoft.com/office/powerpoint/2010/main" val="10913096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15</a:t>
            </a:fld>
            <a:endParaRPr lang="zh-CN" altLang="en-US"/>
          </a:p>
        </p:txBody>
      </p:sp>
    </p:spTree>
    <p:extLst>
      <p:ext uri="{BB962C8B-B14F-4D97-AF65-F5344CB8AC3E}">
        <p14:creationId xmlns:p14="http://schemas.microsoft.com/office/powerpoint/2010/main" val="31002289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16</a:t>
            </a:fld>
            <a:endParaRPr lang="zh-CN" altLang="en-US"/>
          </a:p>
        </p:txBody>
      </p:sp>
    </p:spTree>
    <p:extLst>
      <p:ext uri="{BB962C8B-B14F-4D97-AF65-F5344CB8AC3E}">
        <p14:creationId xmlns:p14="http://schemas.microsoft.com/office/powerpoint/2010/main" val="3947196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17</a:t>
            </a:fld>
            <a:endParaRPr lang="zh-CN" altLang="en-US"/>
          </a:p>
        </p:txBody>
      </p:sp>
    </p:spTree>
    <p:extLst>
      <p:ext uri="{BB962C8B-B14F-4D97-AF65-F5344CB8AC3E}">
        <p14:creationId xmlns:p14="http://schemas.microsoft.com/office/powerpoint/2010/main" val="26423893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18</a:t>
            </a:fld>
            <a:endParaRPr lang="zh-CN" altLang="en-US"/>
          </a:p>
        </p:txBody>
      </p:sp>
    </p:spTree>
    <p:extLst>
      <p:ext uri="{BB962C8B-B14F-4D97-AF65-F5344CB8AC3E}">
        <p14:creationId xmlns:p14="http://schemas.microsoft.com/office/powerpoint/2010/main" val="2994098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19</a:t>
            </a:fld>
            <a:endParaRPr lang="zh-CN" altLang="en-US"/>
          </a:p>
        </p:txBody>
      </p:sp>
    </p:spTree>
    <p:extLst>
      <p:ext uri="{BB962C8B-B14F-4D97-AF65-F5344CB8AC3E}">
        <p14:creationId xmlns:p14="http://schemas.microsoft.com/office/powerpoint/2010/main" val="4918923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20</a:t>
            </a:fld>
            <a:endParaRPr lang="zh-CN" altLang="en-US"/>
          </a:p>
        </p:txBody>
      </p:sp>
    </p:spTree>
    <p:extLst>
      <p:ext uri="{BB962C8B-B14F-4D97-AF65-F5344CB8AC3E}">
        <p14:creationId xmlns:p14="http://schemas.microsoft.com/office/powerpoint/2010/main" val="41355172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21</a:t>
            </a:fld>
            <a:endParaRPr lang="zh-CN" altLang="en-US"/>
          </a:p>
        </p:txBody>
      </p:sp>
    </p:spTree>
    <p:extLst>
      <p:ext uri="{BB962C8B-B14F-4D97-AF65-F5344CB8AC3E}">
        <p14:creationId xmlns:p14="http://schemas.microsoft.com/office/powerpoint/2010/main" val="32164589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22</a:t>
            </a:fld>
            <a:endParaRPr lang="zh-CN" altLang="en-US"/>
          </a:p>
        </p:txBody>
      </p:sp>
    </p:spTree>
    <p:extLst>
      <p:ext uri="{BB962C8B-B14F-4D97-AF65-F5344CB8AC3E}">
        <p14:creationId xmlns:p14="http://schemas.microsoft.com/office/powerpoint/2010/main" val="40860111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25AF3A-8208-4B95-A30B-88E516A47F41}" type="slidenum">
              <a:rPr lang="zh-CN" altLang="en-US" smtClean="0"/>
              <a:t>23</a:t>
            </a:fld>
            <a:endParaRPr lang="zh-CN" altLang="en-US"/>
          </a:p>
        </p:txBody>
      </p:sp>
    </p:spTree>
    <p:extLst>
      <p:ext uri="{BB962C8B-B14F-4D97-AF65-F5344CB8AC3E}">
        <p14:creationId xmlns:p14="http://schemas.microsoft.com/office/powerpoint/2010/main" val="22361905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86994682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73858743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21579410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7"/>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50655386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61830061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61261909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image" Target="../media/image3.png"/><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tags" Target="../tags/tag16.xml"/><Relationship Id="rId7" Type="http://schemas.openxmlformats.org/officeDocument/2006/relationships/image" Target="../media/image3.png"/><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notesSlide" Target="../notesSlides/notesSlide21.xml"/><Relationship Id="rId5" Type="http://schemas.openxmlformats.org/officeDocument/2006/relationships/slideLayout" Target="../slideLayouts/slideLayout1.xml"/><Relationship Id="rId4" Type="http://schemas.openxmlformats.org/officeDocument/2006/relationships/tags" Target="../tags/tag17.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 xmlns:a16="http://schemas.microsoft.com/office/drawing/2014/main" id="{F21A27A3-3033-48FC-AD77-A88895C59C60}"/>
              </a:ext>
            </a:extLst>
          </p:cNvPr>
          <p:cNvGrpSpPr/>
          <p:nvPr/>
        </p:nvGrpSpPr>
        <p:grpSpPr>
          <a:xfrm>
            <a:off x="0" y="0"/>
            <a:ext cx="12192000" cy="6858000"/>
            <a:chOff x="0" y="0"/>
            <a:chExt cx="12192000" cy="6858000"/>
          </a:xfrm>
        </p:grpSpPr>
        <p:pic>
          <p:nvPicPr>
            <p:cNvPr id="3" name="图片 2">
              <a:extLst>
                <a:ext uri="{FF2B5EF4-FFF2-40B4-BE49-F238E27FC236}">
                  <a16:creationId xmlns="" xmlns:a16="http://schemas.microsoft.com/office/drawing/2014/main" id="{F95753BE-0B06-4553-86C9-02944499A5F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6858000" cy="6858000"/>
            </a:xfrm>
            <a:prstGeom prst="rect">
              <a:avLst/>
            </a:prstGeom>
          </p:spPr>
        </p:pic>
        <p:pic>
          <p:nvPicPr>
            <p:cNvPr id="4" name="图片 3">
              <a:extLst>
                <a:ext uri="{FF2B5EF4-FFF2-40B4-BE49-F238E27FC236}">
                  <a16:creationId xmlns="" xmlns:a16="http://schemas.microsoft.com/office/drawing/2014/main" id="{E3043412-5656-46DB-BFAC-98FE9B306A9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1"/>
            <a:stretch/>
          </p:blipFill>
          <p:spPr>
            <a:xfrm>
              <a:off x="6857999" y="0"/>
              <a:ext cx="5334001" cy="6858000"/>
            </a:xfrm>
            <a:prstGeom prst="rect">
              <a:avLst/>
            </a:prstGeom>
          </p:spPr>
        </p:pic>
      </p:grpSp>
      <p:sp>
        <p:nvSpPr>
          <p:cNvPr id="11" name="矩形 10">
            <a:extLst>
              <a:ext uri="{FF2B5EF4-FFF2-40B4-BE49-F238E27FC236}">
                <a16:creationId xmlns="" xmlns:a16="http://schemas.microsoft.com/office/drawing/2014/main" id="{D32D626B-D070-496A-86A4-212F8960D236}"/>
              </a:ext>
            </a:extLst>
          </p:cNvPr>
          <p:cNvSpPr/>
          <p:nvPr/>
        </p:nvSpPr>
        <p:spPr>
          <a:xfrm>
            <a:off x="727585" y="494071"/>
            <a:ext cx="10943304" cy="5869858"/>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矩形 9">
            <a:extLst>
              <a:ext uri="{FF2B5EF4-FFF2-40B4-BE49-F238E27FC236}">
                <a16:creationId xmlns="" xmlns:a16="http://schemas.microsoft.com/office/drawing/2014/main" id="{F92129F7-91D0-4C2A-9026-984F6A7D8268}"/>
              </a:ext>
            </a:extLst>
          </p:cNvPr>
          <p:cNvSpPr/>
          <p:nvPr/>
        </p:nvSpPr>
        <p:spPr>
          <a:xfrm>
            <a:off x="1779640" y="1240092"/>
            <a:ext cx="8632723" cy="4377816"/>
          </a:xfrm>
          <a:prstGeom prst="rect">
            <a:avLst/>
          </a:prstGeom>
          <a:solidFill>
            <a:schemeClr val="bg1"/>
          </a:solidFill>
          <a:ln>
            <a:solidFill>
              <a:schemeClr val="tx1"/>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D6CF8546-7346-4598-801A-2BCC9A6423BA}"/>
              </a:ext>
            </a:extLst>
          </p:cNvPr>
          <p:cNvSpPr txBox="1"/>
          <p:nvPr/>
        </p:nvSpPr>
        <p:spPr>
          <a:xfrm>
            <a:off x="2944761" y="1504337"/>
            <a:ext cx="6164827"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文本框 12">
            <a:extLst>
              <a:ext uri="{FF2B5EF4-FFF2-40B4-BE49-F238E27FC236}">
                <a16:creationId xmlns="" xmlns:a16="http://schemas.microsoft.com/office/drawing/2014/main" id="{EA38FA76-F311-4055-9F67-A5E850E553CF}"/>
              </a:ext>
            </a:extLst>
          </p:cNvPr>
          <p:cNvSpPr txBox="1"/>
          <p:nvPr/>
        </p:nvSpPr>
        <p:spPr>
          <a:xfrm>
            <a:off x="2394155" y="2413337"/>
            <a:ext cx="7634748" cy="830997"/>
          </a:xfrm>
          <a:prstGeom prst="rect">
            <a:avLst/>
          </a:prstGeom>
          <a:noFill/>
        </p:spPr>
        <p:txBody>
          <a:bodyPr wrap="square" rtlCol="0">
            <a:spAutoFit/>
          </a:bodyPr>
          <a:lstStyle/>
          <a:p>
            <a:pPr algn="dist"/>
            <a:r>
              <a:rPr lang="zh-CN" altLang="en-US" sz="4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中学生素质评价</a:t>
            </a:r>
            <a:r>
              <a:rPr lang="en-US" altLang="zh-CN" sz="4800"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ppt</a:t>
            </a:r>
            <a:r>
              <a:rPr lang="zh-CN" altLang="en-US" sz="4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模板</a:t>
            </a:r>
            <a:endParaRPr lang="zh-CN" altLang="en-US" sz="4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文本框 13">
            <a:extLst>
              <a:ext uri="{FF2B5EF4-FFF2-40B4-BE49-F238E27FC236}">
                <a16:creationId xmlns="" xmlns:a16="http://schemas.microsoft.com/office/drawing/2014/main" id="{C17C88D5-D4EC-423D-860D-D89C830E61D2}"/>
              </a:ext>
            </a:extLst>
          </p:cNvPr>
          <p:cNvSpPr txBox="1"/>
          <p:nvPr/>
        </p:nvSpPr>
        <p:spPr>
          <a:xfrm>
            <a:off x="3821060" y="3806445"/>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381254346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7" presetClass="emph" presetSubtype="0" fill="remove" grpId="1" nodeType="clickEffect">
                                  <p:stCondLst>
                                    <p:cond delay="0"/>
                                  </p:stCondLst>
                                  <p:childTnLst>
                                    <p:animClr clrSpc="rgb" dir="cw">
                                      <p:cBhvr override="childStyle">
                                        <p:cTn id="18" dur="250" autoRev="1" fill="remove"/>
                                        <p:tgtEl>
                                          <p:spTgt spid="10"/>
                                        </p:tgtEl>
                                        <p:attrNameLst>
                                          <p:attrName>style.color</p:attrName>
                                        </p:attrNameLst>
                                      </p:cBhvr>
                                      <p:to>
                                        <a:schemeClr val="bg1"/>
                                      </p:to>
                                    </p:animClr>
                                    <p:animClr clrSpc="rgb" dir="cw">
                                      <p:cBhvr>
                                        <p:cTn id="19" dur="250" autoRev="1" fill="remove"/>
                                        <p:tgtEl>
                                          <p:spTgt spid="10"/>
                                        </p:tgtEl>
                                        <p:attrNameLst>
                                          <p:attrName>fillcolor</p:attrName>
                                        </p:attrNameLst>
                                      </p:cBhvr>
                                      <p:to>
                                        <a:schemeClr val="bg1"/>
                                      </p:to>
                                    </p:animClr>
                                    <p:set>
                                      <p:cBhvr>
                                        <p:cTn id="20" dur="250" autoRev="1" fill="remove"/>
                                        <p:tgtEl>
                                          <p:spTgt spid="10"/>
                                        </p:tgtEl>
                                        <p:attrNameLst>
                                          <p:attrName>fill.type</p:attrName>
                                        </p:attrNameLst>
                                      </p:cBhvr>
                                      <p:to>
                                        <p:strVal val="solid"/>
                                      </p:to>
                                    </p:set>
                                    <p:set>
                                      <p:cBhvr>
                                        <p:cTn id="21" dur="250" autoRev="1" fill="remove"/>
                                        <p:tgtEl>
                                          <p:spTgt spid="10"/>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10" grpId="1" animBg="1"/>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B251714D-8872-4A19-9D36-B1B75B35B18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02775" y="671052"/>
            <a:ext cx="4242621" cy="5515897"/>
          </a:xfrm>
          <a:prstGeom prst="rect">
            <a:avLst/>
          </a:prstGeom>
        </p:spPr>
      </p:pic>
      <p:sp>
        <p:nvSpPr>
          <p:cNvPr id="3" name="矩形 2">
            <a:extLst>
              <a:ext uri="{FF2B5EF4-FFF2-40B4-BE49-F238E27FC236}">
                <a16:creationId xmlns="" xmlns:a16="http://schemas.microsoft.com/office/drawing/2014/main" id="{23ED2332-93C5-4E13-A2E6-FD22179B8F57}"/>
              </a:ext>
            </a:extLst>
          </p:cNvPr>
          <p:cNvSpPr/>
          <p:nvPr/>
        </p:nvSpPr>
        <p:spPr>
          <a:xfrm>
            <a:off x="1671482" y="1025012"/>
            <a:ext cx="3136492"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C66CCE0-A1BA-4EB4-BB84-C2876F09A24C}"/>
              </a:ext>
            </a:extLst>
          </p:cNvPr>
          <p:cNvSpPr txBox="1"/>
          <p:nvPr/>
        </p:nvSpPr>
        <p:spPr>
          <a:xfrm>
            <a:off x="1907456" y="1539508"/>
            <a:ext cx="2664544"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CONTENTS</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48D8032-1963-43F7-BC64-730155B4E3C9}"/>
              </a:ext>
            </a:extLst>
          </p:cNvPr>
          <p:cNvSpPr txBox="1"/>
          <p:nvPr/>
        </p:nvSpPr>
        <p:spPr>
          <a:xfrm>
            <a:off x="2731060" y="2178150"/>
            <a:ext cx="1017335" cy="2554545"/>
          </a:xfrm>
          <a:prstGeom prst="rect">
            <a:avLst/>
          </a:prstGeom>
          <a:noFill/>
        </p:spPr>
        <p:txBody>
          <a:bodyPr wrap="square" rtlCol="0">
            <a:spAutoFit/>
          </a:bodyPr>
          <a:lstStyle/>
          <a:p>
            <a:pPr algn="dist"/>
            <a:r>
              <a:rPr lang="zh-CN" altLang="en-US" sz="8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目录</a:t>
            </a:r>
          </a:p>
        </p:txBody>
      </p:sp>
      <p:sp>
        <p:nvSpPr>
          <p:cNvPr id="7" name="椭圆 6">
            <a:extLst>
              <a:ext uri="{FF2B5EF4-FFF2-40B4-BE49-F238E27FC236}">
                <a16:creationId xmlns="" xmlns:a16="http://schemas.microsoft.com/office/drawing/2014/main" id="{64981F78-2329-4445-82ED-0751B01D264A}"/>
              </a:ext>
            </a:extLst>
          </p:cNvPr>
          <p:cNvSpPr/>
          <p:nvPr/>
        </p:nvSpPr>
        <p:spPr>
          <a:xfrm>
            <a:off x="6646611"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文本框 7">
            <a:extLst>
              <a:ext uri="{FF2B5EF4-FFF2-40B4-BE49-F238E27FC236}">
                <a16:creationId xmlns="" xmlns:a16="http://schemas.microsoft.com/office/drawing/2014/main" id="{F031CEDD-5C28-4AF8-869F-5F4AE712A51E}"/>
              </a:ext>
            </a:extLst>
          </p:cNvPr>
          <p:cNvSpPr txBox="1"/>
          <p:nvPr/>
        </p:nvSpPr>
        <p:spPr>
          <a:xfrm>
            <a:off x="7644276" y="730318"/>
            <a:ext cx="3569109" cy="584775"/>
          </a:xfrm>
          <a:prstGeom prst="rect">
            <a:avLst/>
          </a:prstGeom>
          <a:noFill/>
        </p:spPr>
        <p:txBody>
          <a:bodyPr wrap="square" rtlCol="0">
            <a:spAutoFit/>
          </a:bodyPr>
          <a:lstStyle/>
          <a:p>
            <a:pPr algn="dist"/>
            <a:r>
              <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9" name="椭圆 8">
            <a:extLst>
              <a:ext uri="{FF2B5EF4-FFF2-40B4-BE49-F238E27FC236}">
                <a16:creationId xmlns="" xmlns:a16="http://schemas.microsoft.com/office/drawing/2014/main" id="{240A3CB4-A35C-43E3-BFD7-7746CB849934}"/>
              </a:ext>
            </a:extLst>
          </p:cNvPr>
          <p:cNvSpPr/>
          <p:nvPr/>
        </p:nvSpPr>
        <p:spPr>
          <a:xfrm>
            <a:off x="6604975" y="2268164"/>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文本框 9">
            <a:extLst>
              <a:ext uri="{FF2B5EF4-FFF2-40B4-BE49-F238E27FC236}">
                <a16:creationId xmlns="" xmlns:a16="http://schemas.microsoft.com/office/drawing/2014/main" id="{4445C7D3-18C3-46AC-8265-C569F0E6BC1C}"/>
              </a:ext>
            </a:extLst>
          </p:cNvPr>
          <p:cNvSpPr txBox="1"/>
          <p:nvPr/>
        </p:nvSpPr>
        <p:spPr>
          <a:xfrm>
            <a:off x="7602643" y="2327429"/>
            <a:ext cx="3569109" cy="584775"/>
          </a:xfrm>
          <a:prstGeom prst="rect">
            <a:avLst/>
          </a:prstGeom>
          <a:noFill/>
        </p:spPr>
        <p:txBody>
          <a:bodyPr wrap="square" rtlCol="0">
            <a:spAutoFit/>
          </a:bodyPr>
          <a:lstStyle/>
          <a:p>
            <a:pPr algn="dist"/>
            <a:r>
              <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15" name="椭圆 14">
            <a:extLst>
              <a:ext uri="{FF2B5EF4-FFF2-40B4-BE49-F238E27FC236}">
                <a16:creationId xmlns="" xmlns:a16="http://schemas.microsoft.com/office/drawing/2014/main" id="{59B35985-F049-403A-8AEE-805B6C831ACD}"/>
              </a:ext>
            </a:extLst>
          </p:cNvPr>
          <p:cNvSpPr/>
          <p:nvPr/>
        </p:nvSpPr>
        <p:spPr>
          <a:xfrm>
            <a:off x="6646611" y="3902964"/>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文本框 15">
            <a:extLst>
              <a:ext uri="{FF2B5EF4-FFF2-40B4-BE49-F238E27FC236}">
                <a16:creationId xmlns="" xmlns:a16="http://schemas.microsoft.com/office/drawing/2014/main" id="{8FCDFEC0-E052-4AF2-882C-F07340D08E55}"/>
              </a:ext>
            </a:extLst>
          </p:cNvPr>
          <p:cNvSpPr txBox="1"/>
          <p:nvPr/>
        </p:nvSpPr>
        <p:spPr>
          <a:xfrm>
            <a:off x="7644276" y="3962232"/>
            <a:ext cx="3569109" cy="584775"/>
          </a:xfrm>
          <a:prstGeom prst="rect">
            <a:avLst/>
          </a:prstGeom>
          <a:noFill/>
        </p:spPr>
        <p:txBody>
          <a:bodyPr wrap="square" rtlCol="0">
            <a:spAutoFit/>
          </a:bodyPr>
          <a:lstStyle/>
          <a:p>
            <a:pPr algn="dist"/>
            <a:r>
              <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17" name="椭圆 16">
            <a:extLst>
              <a:ext uri="{FF2B5EF4-FFF2-40B4-BE49-F238E27FC236}">
                <a16:creationId xmlns="" xmlns:a16="http://schemas.microsoft.com/office/drawing/2014/main" id="{69319D2D-09B2-4F34-8663-AD501126D815}"/>
              </a:ext>
            </a:extLst>
          </p:cNvPr>
          <p:cNvSpPr/>
          <p:nvPr/>
        </p:nvSpPr>
        <p:spPr>
          <a:xfrm>
            <a:off x="6604975" y="5500077"/>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文本框 17">
            <a:extLst>
              <a:ext uri="{FF2B5EF4-FFF2-40B4-BE49-F238E27FC236}">
                <a16:creationId xmlns="" xmlns:a16="http://schemas.microsoft.com/office/drawing/2014/main" id="{F07AA994-9D25-47D5-BEC4-F8CA301E1193}"/>
              </a:ext>
            </a:extLst>
          </p:cNvPr>
          <p:cNvSpPr txBox="1"/>
          <p:nvPr/>
        </p:nvSpPr>
        <p:spPr>
          <a:xfrm>
            <a:off x="7602643" y="5559342"/>
            <a:ext cx="3569109" cy="584775"/>
          </a:xfrm>
          <a:prstGeom prst="rect">
            <a:avLst/>
          </a:prstGeom>
          <a:noFill/>
        </p:spPr>
        <p:txBody>
          <a:bodyPr wrap="square" rtlCol="0">
            <a:spAutoFit/>
          </a:bodyPr>
          <a:lstStyle/>
          <a:p>
            <a:pPr algn="dist"/>
            <a:r>
              <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Tree>
    <p:extLst>
      <p:ext uri="{BB962C8B-B14F-4D97-AF65-F5344CB8AC3E}">
        <p14:creationId xmlns:p14="http://schemas.microsoft.com/office/powerpoint/2010/main" val="292882227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7" grpId="0" animBg="1"/>
      <p:bldP spid="8" grpId="0"/>
      <p:bldP spid="9" grpId="0" animBg="1"/>
      <p:bldP spid="10" grpId="0"/>
      <p:bldP spid="15" grpId="0" animBg="1"/>
      <p:bldP spid="16" grpId="0"/>
      <p:bldP spid="17" grpId="0" animBg="1"/>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E0EEA4C8-2093-4422-93D2-ABCAA0F1C53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38054" y="671052"/>
            <a:ext cx="5515897" cy="5515897"/>
          </a:xfrm>
          <a:prstGeom prst="rect">
            <a:avLst/>
          </a:prstGeom>
        </p:spPr>
      </p:pic>
      <p:sp>
        <p:nvSpPr>
          <p:cNvPr id="3" name="矩形 2">
            <a:extLst>
              <a:ext uri="{FF2B5EF4-FFF2-40B4-BE49-F238E27FC236}">
                <a16:creationId xmlns="" xmlns:a16="http://schemas.microsoft.com/office/drawing/2014/main" id="{F062C21E-6C62-4CC5-8655-0AB910E46990}"/>
              </a:ext>
            </a:extLst>
          </p:cNvPr>
          <p:cNvSpPr/>
          <p:nvPr/>
        </p:nvSpPr>
        <p:spPr>
          <a:xfrm>
            <a:off x="3706762" y="1025012"/>
            <a:ext cx="4778479"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428C878-2B78-4C23-905B-D7BF3641AB82}"/>
              </a:ext>
            </a:extLst>
          </p:cNvPr>
          <p:cNvSpPr txBox="1"/>
          <p:nvPr/>
        </p:nvSpPr>
        <p:spPr>
          <a:xfrm>
            <a:off x="4369211" y="1327358"/>
            <a:ext cx="3453580"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909B5B1-C25C-4697-B71F-3868B49169E7}"/>
              </a:ext>
            </a:extLst>
          </p:cNvPr>
          <p:cNvSpPr txBox="1"/>
          <p:nvPr/>
        </p:nvSpPr>
        <p:spPr>
          <a:xfrm>
            <a:off x="4203596" y="2252827"/>
            <a:ext cx="3784805" cy="1938992"/>
          </a:xfrm>
          <a:prstGeom prst="rect">
            <a:avLst/>
          </a:prstGeom>
          <a:noFill/>
        </p:spPr>
        <p:txBody>
          <a:bodyPr wrap="square" rtlCol="0">
            <a:spAutoFit/>
          </a:bodyPr>
          <a:lstStyle/>
          <a:p>
            <a:pPr algn="dist"/>
            <a:r>
              <a:rPr lang="en-US" altLang="zh-CN"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ONE</a:t>
            </a:r>
            <a:endParaRPr lang="zh-CN" altLang="en-US"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B45C3C1E-F7E7-47D3-B0E0-E766CB98315F}"/>
              </a:ext>
            </a:extLst>
          </p:cNvPr>
          <p:cNvSpPr txBox="1"/>
          <p:nvPr/>
        </p:nvSpPr>
        <p:spPr>
          <a:xfrm>
            <a:off x="3706761" y="4191820"/>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1177002173"/>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8" y="671055"/>
            <a:ext cx="626347" cy="626347"/>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aphicFrame>
        <p:nvGraphicFramePr>
          <p:cNvPr id="7" name="图表 6">
            <a:extLst>
              <a:ext uri="{FF2B5EF4-FFF2-40B4-BE49-F238E27FC236}">
                <a16:creationId xmlns="" xmlns:a16="http://schemas.microsoft.com/office/drawing/2014/main" id="{2C004437-1342-47EF-B4A5-39F287AC5C15}"/>
              </a:ext>
            </a:extLst>
          </p:cNvPr>
          <p:cNvGraphicFramePr/>
          <p:nvPr>
            <p:extLst>
              <p:ext uri="{D42A27DB-BD31-4B8C-83A1-F6EECF244321}">
                <p14:modId xmlns:p14="http://schemas.microsoft.com/office/powerpoint/2010/main" val="2196576685"/>
              </p:ext>
            </p:extLst>
          </p:nvPr>
        </p:nvGraphicFramePr>
        <p:xfrm>
          <a:off x="1432594" y="2055373"/>
          <a:ext cx="9676436" cy="2757670"/>
        </p:xfrm>
        <a:graphic>
          <a:graphicData uri="http://schemas.openxmlformats.org/drawingml/2006/chart">
            <c:chart xmlns:c="http://schemas.openxmlformats.org/drawingml/2006/chart" xmlns:r="http://schemas.openxmlformats.org/officeDocument/2006/relationships" r:id="rId4"/>
          </a:graphicData>
        </a:graphic>
      </p:graphicFrame>
      <p:sp>
        <p:nvSpPr>
          <p:cNvPr id="8" name="文本框 7">
            <a:extLst>
              <a:ext uri="{FF2B5EF4-FFF2-40B4-BE49-F238E27FC236}">
                <a16:creationId xmlns="" xmlns:a16="http://schemas.microsoft.com/office/drawing/2014/main" id="{1EB1817F-D580-4894-A52A-416C4A58023E}"/>
              </a:ext>
            </a:extLst>
          </p:cNvPr>
          <p:cNvSpPr txBox="1"/>
          <p:nvPr/>
        </p:nvSpPr>
        <p:spPr>
          <a:xfrm>
            <a:off x="3348785" y="5042118"/>
            <a:ext cx="5844057" cy="1815882"/>
          </a:xfrm>
          <a:prstGeom prst="rect">
            <a:avLst/>
          </a:prstGeom>
          <a:noFill/>
        </p:spPr>
        <p:txBody>
          <a:bodyPr wrap="square" rtlCol="0">
            <a:spAutoFit/>
          </a:bodyPr>
          <a:lstStyle/>
          <a:p>
            <a:pPr algn="ct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gn="ct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56131571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1619BE60-FD9A-4087-B843-84202DEF94C6}"/>
              </a:ext>
            </a:extLst>
          </p:cNvPr>
          <p:cNvGrpSpPr/>
          <p:nvPr/>
        </p:nvGrpSpPr>
        <p:grpSpPr>
          <a:xfrm>
            <a:off x="1654770" y="2029566"/>
            <a:ext cx="2786441" cy="1589502"/>
            <a:chOff x="1356694" y="2465664"/>
            <a:chExt cx="2786441" cy="1589502"/>
          </a:xfrm>
          <a:solidFill>
            <a:schemeClr val="tx1">
              <a:lumMod val="50000"/>
              <a:lumOff val="50000"/>
            </a:schemeClr>
          </a:solidFill>
        </p:grpSpPr>
        <p:sp>
          <p:nvSpPr>
            <p:cNvPr id="8" name="Rectangle 5">
              <a:extLst>
                <a:ext uri="{FF2B5EF4-FFF2-40B4-BE49-F238E27FC236}">
                  <a16:creationId xmlns="" xmlns:a16="http://schemas.microsoft.com/office/drawing/2014/main" id="{B607D8C7-2F4E-4A06-842F-9FE30B2B1906}"/>
                </a:ext>
              </a:extLst>
            </p:cNvPr>
            <p:cNvSpPr>
              <a:spLocks noChangeArrowheads="1"/>
            </p:cNvSpPr>
            <p:nvPr/>
          </p:nvSpPr>
          <p:spPr bwMode="auto">
            <a:xfrm>
              <a:off x="1751183" y="2810120"/>
              <a:ext cx="196282" cy="8986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Rectangle 6">
              <a:extLst>
                <a:ext uri="{FF2B5EF4-FFF2-40B4-BE49-F238E27FC236}">
                  <a16:creationId xmlns="" xmlns:a16="http://schemas.microsoft.com/office/drawing/2014/main" id="{A1AA3EAC-07D0-42D2-B017-7A57C8B973D4}"/>
                </a:ext>
              </a:extLst>
            </p:cNvPr>
            <p:cNvSpPr>
              <a:spLocks noChangeArrowheads="1"/>
            </p:cNvSpPr>
            <p:nvPr/>
          </p:nvSpPr>
          <p:spPr bwMode="auto">
            <a:xfrm>
              <a:off x="2143748" y="2810120"/>
              <a:ext cx="163569" cy="8986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Rectangle 7">
              <a:extLst>
                <a:ext uri="{FF2B5EF4-FFF2-40B4-BE49-F238E27FC236}">
                  <a16:creationId xmlns="" xmlns:a16="http://schemas.microsoft.com/office/drawing/2014/main" id="{AF32801D-D166-4253-BDD0-15C939EF04FA}"/>
                </a:ext>
              </a:extLst>
            </p:cNvPr>
            <p:cNvSpPr>
              <a:spLocks noChangeArrowheads="1"/>
            </p:cNvSpPr>
            <p:nvPr/>
          </p:nvSpPr>
          <p:spPr bwMode="auto">
            <a:xfrm>
              <a:off x="2503599" y="2810120"/>
              <a:ext cx="198207" cy="8986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Rectangle 8">
              <a:extLst>
                <a:ext uri="{FF2B5EF4-FFF2-40B4-BE49-F238E27FC236}">
                  <a16:creationId xmlns="" xmlns:a16="http://schemas.microsoft.com/office/drawing/2014/main" id="{60A9D937-20BB-4ED1-8521-41AD62697D41}"/>
                </a:ext>
              </a:extLst>
            </p:cNvPr>
            <p:cNvSpPr>
              <a:spLocks noChangeArrowheads="1"/>
            </p:cNvSpPr>
            <p:nvPr/>
          </p:nvSpPr>
          <p:spPr bwMode="auto">
            <a:xfrm>
              <a:off x="2865375" y="2810120"/>
              <a:ext cx="196282" cy="898665"/>
            </a:xfrm>
            <a:prstGeom prst="rect">
              <a:avLst/>
            </a:prstGeom>
            <a:solidFill>
              <a:srgbClr val="86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Freeform 10">
              <a:extLst>
                <a:ext uri="{FF2B5EF4-FFF2-40B4-BE49-F238E27FC236}">
                  <a16:creationId xmlns="" xmlns:a16="http://schemas.microsoft.com/office/drawing/2014/main" id="{E675CD48-C8F6-494C-BE68-E72D29B4B80C}"/>
                </a:ext>
              </a:extLst>
            </p:cNvPr>
            <p:cNvSpPr>
              <a:spLocks noEditPoints="1"/>
            </p:cNvSpPr>
            <p:nvPr/>
          </p:nvSpPr>
          <p:spPr bwMode="auto">
            <a:xfrm>
              <a:off x="1356694" y="2465664"/>
              <a:ext cx="2786441" cy="1589502"/>
            </a:xfrm>
            <a:custGeom>
              <a:avLst/>
              <a:gdLst>
                <a:gd name="T0" fmla="*/ 82 w 85"/>
                <a:gd name="T1" fmla="*/ 13 h 46"/>
                <a:gd name="T2" fmla="*/ 77 w 85"/>
                <a:gd name="T3" fmla="*/ 13 h 46"/>
                <a:gd name="T4" fmla="*/ 77 w 85"/>
                <a:gd name="T5" fmla="*/ 8 h 46"/>
                <a:gd name="T6" fmla="*/ 69 w 85"/>
                <a:gd name="T7" fmla="*/ 0 h 46"/>
                <a:gd name="T8" fmla="*/ 8 w 85"/>
                <a:gd name="T9" fmla="*/ 0 h 46"/>
                <a:gd name="T10" fmla="*/ 0 w 85"/>
                <a:gd name="T11" fmla="*/ 8 h 46"/>
                <a:gd name="T12" fmla="*/ 0 w 85"/>
                <a:gd name="T13" fmla="*/ 38 h 46"/>
                <a:gd name="T14" fmla="*/ 8 w 85"/>
                <a:gd name="T15" fmla="*/ 46 h 46"/>
                <a:gd name="T16" fmla="*/ 69 w 85"/>
                <a:gd name="T17" fmla="*/ 46 h 46"/>
                <a:gd name="T18" fmla="*/ 77 w 85"/>
                <a:gd name="T19" fmla="*/ 38 h 46"/>
                <a:gd name="T20" fmla="*/ 77 w 85"/>
                <a:gd name="T21" fmla="*/ 33 h 46"/>
                <a:gd name="T22" fmla="*/ 82 w 85"/>
                <a:gd name="T23" fmla="*/ 33 h 46"/>
                <a:gd name="T24" fmla="*/ 85 w 85"/>
                <a:gd name="T25" fmla="*/ 31 h 46"/>
                <a:gd name="T26" fmla="*/ 85 w 85"/>
                <a:gd name="T27" fmla="*/ 15 h 46"/>
                <a:gd name="T28" fmla="*/ 82 w 85"/>
                <a:gd name="T29" fmla="*/ 13 h 46"/>
                <a:gd name="T30" fmla="*/ 72 w 85"/>
                <a:gd name="T31" fmla="*/ 38 h 46"/>
                <a:gd name="T32" fmla="*/ 69 w 85"/>
                <a:gd name="T33" fmla="*/ 41 h 46"/>
                <a:gd name="T34" fmla="*/ 8 w 85"/>
                <a:gd name="T35" fmla="*/ 41 h 46"/>
                <a:gd name="T36" fmla="*/ 5 w 85"/>
                <a:gd name="T37" fmla="*/ 38 h 46"/>
                <a:gd name="T38" fmla="*/ 5 w 85"/>
                <a:gd name="T39" fmla="*/ 8 h 46"/>
                <a:gd name="T40" fmla="*/ 8 w 85"/>
                <a:gd name="T41" fmla="*/ 5 h 46"/>
                <a:gd name="T42" fmla="*/ 69 w 85"/>
                <a:gd name="T43" fmla="*/ 5 h 46"/>
                <a:gd name="T44" fmla="*/ 72 w 85"/>
                <a:gd name="T45" fmla="*/ 8 h 46"/>
                <a:gd name="T46" fmla="*/ 72 w 85"/>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5" h="46">
                  <a:moveTo>
                    <a:pt x="82" y="13"/>
                  </a:moveTo>
                  <a:cubicBezTo>
                    <a:pt x="77" y="13"/>
                    <a:pt x="77" y="13"/>
                    <a:pt x="77" y="13"/>
                  </a:cubicBezTo>
                  <a:cubicBezTo>
                    <a:pt x="77" y="8"/>
                    <a:pt x="77" y="8"/>
                    <a:pt x="77" y="8"/>
                  </a:cubicBezTo>
                  <a:cubicBezTo>
                    <a:pt x="77" y="3"/>
                    <a:pt x="74" y="0"/>
                    <a:pt x="69" y="0"/>
                  </a:cubicBezTo>
                  <a:cubicBezTo>
                    <a:pt x="8" y="0"/>
                    <a:pt x="8" y="0"/>
                    <a:pt x="8" y="0"/>
                  </a:cubicBezTo>
                  <a:cubicBezTo>
                    <a:pt x="4" y="0"/>
                    <a:pt x="0" y="3"/>
                    <a:pt x="0" y="8"/>
                  </a:cubicBezTo>
                  <a:cubicBezTo>
                    <a:pt x="0" y="38"/>
                    <a:pt x="0" y="38"/>
                    <a:pt x="0" y="38"/>
                  </a:cubicBezTo>
                  <a:cubicBezTo>
                    <a:pt x="0" y="43"/>
                    <a:pt x="4" y="46"/>
                    <a:pt x="8" y="46"/>
                  </a:cubicBezTo>
                  <a:cubicBezTo>
                    <a:pt x="69" y="46"/>
                    <a:pt x="69" y="46"/>
                    <a:pt x="69" y="46"/>
                  </a:cubicBezTo>
                  <a:cubicBezTo>
                    <a:pt x="74" y="46"/>
                    <a:pt x="77" y="43"/>
                    <a:pt x="77" y="38"/>
                  </a:cubicBezTo>
                  <a:cubicBezTo>
                    <a:pt x="77" y="33"/>
                    <a:pt x="77" y="33"/>
                    <a:pt x="77" y="33"/>
                  </a:cubicBezTo>
                  <a:cubicBezTo>
                    <a:pt x="82" y="33"/>
                    <a:pt x="82" y="33"/>
                    <a:pt x="82" y="33"/>
                  </a:cubicBezTo>
                  <a:cubicBezTo>
                    <a:pt x="84" y="33"/>
                    <a:pt x="85" y="32"/>
                    <a:pt x="85" y="31"/>
                  </a:cubicBezTo>
                  <a:cubicBezTo>
                    <a:pt x="85" y="15"/>
                    <a:pt x="85" y="15"/>
                    <a:pt x="85" y="15"/>
                  </a:cubicBezTo>
                  <a:cubicBezTo>
                    <a:pt x="85" y="14"/>
                    <a:pt x="84" y="13"/>
                    <a:pt x="82" y="13"/>
                  </a:cubicBezTo>
                  <a:close/>
                  <a:moveTo>
                    <a:pt x="72" y="38"/>
                  </a:moveTo>
                  <a:cubicBezTo>
                    <a:pt x="72" y="40"/>
                    <a:pt x="71" y="41"/>
                    <a:pt x="69" y="41"/>
                  </a:cubicBezTo>
                  <a:cubicBezTo>
                    <a:pt x="8" y="41"/>
                    <a:pt x="8" y="41"/>
                    <a:pt x="8" y="41"/>
                  </a:cubicBezTo>
                  <a:cubicBezTo>
                    <a:pt x="7" y="41"/>
                    <a:pt x="5" y="40"/>
                    <a:pt x="5" y="38"/>
                  </a:cubicBezTo>
                  <a:cubicBezTo>
                    <a:pt x="5" y="8"/>
                    <a:pt x="5" y="8"/>
                    <a:pt x="5" y="8"/>
                  </a:cubicBezTo>
                  <a:cubicBezTo>
                    <a:pt x="5" y="6"/>
                    <a:pt x="7" y="5"/>
                    <a:pt x="8" y="5"/>
                  </a:cubicBezTo>
                  <a:cubicBezTo>
                    <a:pt x="69" y="5"/>
                    <a:pt x="69" y="5"/>
                    <a:pt x="69" y="5"/>
                  </a:cubicBezTo>
                  <a:cubicBezTo>
                    <a:pt x="71" y="5"/>
                    <a:pt x="72" y="6"/>
                    <a:pt x="72" y="8"/>
                  </a:cubicBezTo>
                  <a:lnTo>
                    <a:pt x="72"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3" name="组合 12">
            <a:extLst>
              <a:ext uri="{FF2B5EF4-FFF2-40B4-BE49-F238E27FC236}">
                <a16:creationId xmlns="" xmlns:a16="http://schemas.microsoft.com/office/drawing/2014/main" id="{0BB4697D-328E-4B5F-B812-D49068CD38C0}"/>
              </a:ext>
            </a:extLst>
          </p:cNvPr>
          <p:cNvGrpSpPr/>
          <p:nvPr/>
        </p:nvGrpSpPr>
        <p:grpSpPr>
          <a:xfrm>
            <a:off x="4868411" y="2029566"/>
            <a:ext cx="2753728" cy="1589502"/>
            <a:chOff x="4570338" y="2465664"/>
            <a:chExt cx="2753728" cy="1589502"/>
          </a:xfrm>
          <a:solidFill>
            <a:schemeClr val="tx1">
              <a:lumMod val="50000"/>
              <a:lumOff val="50000"/>
            </a:schemeClr>
          </a:solidFill>
        </p:grpSpPr>
        <p:sp>
          <p:nvSpPr>
            <p:cNvPr id="14" name="Rectangle 11">
              <a:extLst>
                <a:ext uri="{FF2B5EF4-FFF2-40B4-BE49-F238E27FC236}">
                  <a16:creationId xmlns="" xmlns:a16="http://schemas.microsoft.com/office/drawing/2014/main" id="{57292BA3-1615-4CAA-863F-D6DA96B58526}"/>
                </a:ext>
              </a:extLst>
            </p:cNvPr>
            <p:cNvSpPr>
              <a:spLocks noChangeArrowheads="1"/>
            </p:cNvSpPr>
            <p:nvPr/>
          </p:nvSpPr>
          <p:spPr bwMode="auto">
            <a:xfrm>
              <a:off x="4930190" y="2810120"/>
              <a:ext cx="196282" cy="898665"/>
            </a:xfrm>
            <a:prstGeom prst="rect">
              <a:avLst/>
            </a:prstGeom>
            <a:grpFill/>
            <a:ln>
              <a:noFill/>
            </a:ln>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Rectangle 12">
              <a:extLst>
                <a:ext uri="{FF2B5EF4-FFF2-40B4-BE49-F238E27FC236}">
                  <a16:creationId xmlns="" xmlns:a16="http://schemas.microsoft.com/office/drawing/2014/main" id="{BF550BC6-D35D-4425-944E-C5ADFEFC444A}"/>
                </a:ext>
              </a:extLst>
            </p:cNvPr>
            <p:cNvSpPr>
              <a:spLocks noChangeArrowheads="1"/>
            </p:cNvSpPr>
            <p:nvPr/>
          </p:nvSpPr>
          <p:spPr bwMode="auto">
            <a:xfrm>
              <a:off x="5322755" y="2810120"/>
              <a:ext cx="198207" cy="898665"/>
            </a:xfrm>
            <a:prstGeom prst="rect">
              <a:avLst/>
            </a:prstGeom>
            <a:grpFill/>
            <a:ln>
              <a:noFill/>
            </a:ln>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Rectangle 13">
              <a:extLst>
                <a:ext uri="{FF2B5EF4-FFF2-40B4-BE49-F238E27FC236}">
                  <a16:creationId xmlns="" xmlns:a16="http://schemas.microsoft.com/office/drawing/2014/main" id="{516C8346-D2A0-411D-AAE0-F9DCF45DF144}"/>
                </a:ext>
              </a:extLst>
            </p:cNvPr>
            <p:cNvSpPr>
              <a:spLocks noChangeArrowheads="1"/>
            </p:cNvSpPr>
            <p:nvPr/>
          </p:nvSpPr>
          <p:spPr bwMode="auto">
            <a:xfrm>
              <a:off x="5684530" y="2810120"/>
              <a:ext cx="196282" cy="898665"/>
            </a:xfrm>
            <a:prstGeom prst="rect">
              <a:avLst/>
            </a:prstGeom>
            <a:solidFill>
              <a:srgbClr val="86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Freeform 14">
              <a:extLst>
                <a:ext uri="{FF2B5EF4-FFF2-40B4-BE49-F238E27FC236}">
                  <a16:creationId xmlns="" xmlns:a16="http://schemas.microsoft.com/office/drawing/2014/main" id="{969933F2-0512-43E1-9291-B6B748C6A4B6}"/>
                </a:ext>
              </a:extLst>
            </p:cNvPr>
            <p:cNvSpPr>
              <a:spLocks noEditPoints="1"/>
            </p:cNvSpPr>
            <p:nvPr/>
          </p:nvSpPr>
          <p:spPr bwMode="auto">
            <a:xfrm>
              <a:off x="4570338" y="2465664"/>
              <a:ext cx="2753728" cy="1589502"/>
            </a:xfrm>
            <a:custGeom>
              <a:avLst/>
              <a:gdLst>
                <a:gd name="T0" fmla="*/ 81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1 w 84"/>
                <a:gd name="T23" fmla="*/ 33 h 46"/>
                <a:gd name="T24" fmla="*/ 84 w 84"/>
                <a:gd name="T25" fmla="*/ 31 h 46"/>
                <a:gd name="T26" fmla="*/ 84 w 84"/>
                <a:gd name="T27" fmla="*/ 15 h 46"/>
                <a:gd name="T28" fmla="*/ 81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1"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1" y="33"/>
                    <a:pt x="81" y="33"/>
                    <a:pt x="81" y="33"/>
                  </a:cubicBezTo>
                  <a:cubicBezTo>
                    <a:pt x="83" y="33"/>
                    <a:pt x="84" y="32"/>
                    <a:pt x="84" y="31"/>
                  </a:cubicBezTo>
                  <a:cubicBezTo>
                    <a:pt x="84" y="15"/>
                    <a:pt x="84" y="15"/>
                    <a:pt x="84" y="15"/>
                  </a:cubicBezTo>
                  <a:cubicBezTo>
                    <a:pt x="84" y="14"/>
                    <a:pt x="83" y="13"/>
                    <a:pt x="81"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8" name="组合 17">
            <a:extLst>
              <a:ext uri="{FF2B5EF4-FFF2-40B4-BE49-F238E27FC236}">
                <a16:creationId xmlns="" xmlns:a16="http://schemas.microsoft.com/office/drawing/2014/main" id="{1D78A24A-7125-4C25-8E18-24F2CAB136F5}"/>
              </a:ext>
            </a:extLst>
          </p:cNvPr>
          <p:cNvGrpSpPr/>
          <p:nvPr/>
        </p:nvGrpSpPr>
        <p:grpSpPr>
          <a:xfrm>
            <a:off x="8112845" y="2029566"/>
            <a:ext cx="2753728" cy="1589502"/>
            <a:chOff x="7814772" y="2465664"/>
            <a:chExt cx="2753728" cy="1589502"/>
          </a:xfrm>
          <a:solidFill>
            <a:schemeClr val="tx1">
              <a:lumMod val="50000"/>
              <a:lumOff val="50000"/>
            </a:schemeClr>
          </a:solidFill>
        </p:grpSpPr>
        <p:sp>
          <p:nvSpPr>
            <p:cNvPr id="19" name="Rectangle 15">
              <a:extLst>
                <a:ext uri="{FF2B5EF4-FFF2-40B4-BE49-F238E27FC236}">
                  <a16:creationId xmlns="" xmlns:a16="http://schemas.microsoft.com/office/drawing/2014/main" id="{95DB44E6-0670-40B2-A06B-852A324E802E}"/>
                </a:ext>
              </a:extLst>
            </p:cNvPr>
            <p:cNvSpPr>
              <a:spLocks noChangeArrowheads="1"/>
            </p:cNvSpPr>
            <p:nvPr/>
          </p:nvSpPr>
          <p:spPr bwMode="auto">
            <a:xfrm>
              <a:off x="8174624" y="2810120"/>
              <a:ext cx="198207" cy="8986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Freeform 16">
              <a:extLst>
                <a:ext uri="{FF2B5EF4-FFF2-40B4-BE49-F238E27FC236}">
                  <a16:creationId xmlns="" xmlns:a16="http://schemas.microsoft.com/office/drawing/2014/main" id="{1BA1BA23-063B-42C4-8A23-0A998958AA9E}"/>
                </a:ext>
              </a:extLst>
            </p:cNvPr>
            <p:cNvSpPr>
              <a:spLocks noEditPoints="1"/>
            </p:cNvSpPr>
            <p:nvPr/>
          </p:nvSpPr>
          <p:spPr bwMode="auto">
            <a:xfrm>
              <a:off x="7814772" y="2465664"/>
              <a:ext cx="2753728" cy="1589502"/>
            </a:xfrm>
            <a:custGeom>
              <a:avLst/>
              <a:gdLst>
                <a:gd name="T0" fmla="*/ 82 w 84"/>
                <a:gd name="T1" fmla="*/ 13 h 46"/>
                <a:gd name="T2" fmla="*/ 76 w 84"/>
                <a:gd name="T3" fmla="*/ 13 h 46"/>
                <a:gd name="T4" fmla="*/ 76 w 84"/>
                <a:gd name="T5" fmla="*/ 8 h 46"/>
                <a:gd name="T6" fmla="*/ 69 w 84"/>
                <a:gd name="T7" fmla="*/ 0 h 46"/>
                <a:gd name="T8" fmla="*/ 7 w 84"/>
                <a:gd name="T9" fmla="*/ 0 h 46"/>
                <a:gd name="T10" fmla="*/ 0 w 84"/>
                <a:gd name="T11" fmla="*/ 8 h 46"/>
                <a:gd name="T12" fmla="*/ 0 w 84"/>
                <a:gd name="T13" fmla="*/ 38 h 46"/>
                <a:gd name="T14" fmla="*/ 7 w 84"/>
                <a:gd name="T15" fmla="*/ 46 h 46"/>
                <a:gd name="T16" fmla="*/ 69 w 84"/>
                <a:gd name="T17" fmla="*/ 46 h 46"/>
                <a:gd name="T18" fmla="*/ 76 w 84"/>
                <a:gd name="T19" fmla="*/ 38 h 46"/>
                <a:gd name="T20" fmla="*/ 76 w 84"/>
                <a:gd name="T21" fmla="*/ 33 h 46"/>
                <a:gd name="T22" fmla="*/ 82 w 84"/>
                <a:gd name="T23" fmla="*/ 33 h 46"/>
                <a:gd name="T24" fmla="*/ 84 w 84"/>
                <a:gd name="T25" fmla="*/ 31 h 46"/>
                <a:gd name="T26" fmla="*/ 84 w 84"/>
                <a:gd name="T27" fmla="*/ 15 h 46"/>
                <a:gd name="T28" fmla="*/ 82 w 84"/>
                <a:gd name="T29" fmla="*/ 13 h 46"/>
                <a:gd name="T30" fmla="*/ 71 w 84"/>
                <a:gd name="T31" fmla="*/ 38 h 46"/>
                <a:gd name="T32" fmla="*/ 69 w 84"/>
                <a:gd name="T33" fmla="*/ 41 h 46"/>
                <a:gd name="T34" fmla="*/ 7 w 84"/>
                <a:gd name="T35" fmla="*/ 41 h 46"/>
                <a:gd name="T36" fmla="*/ 5 w 84"/>
                <a:gd name="T37" fmla="*/ 38 h 46"/>
                <a:gd name="T38" fmla="*/ 5 w 84"/>
                <a:gd name="T39" fmla="*/ 8 h 46"/>
                <a:gd name="T40" fmla="*/ 7 w 84"/>
                <a:gd name="T41" fmla="*/ 5 h 46"/>
                <a:gd name="T42" fmla="*/ 69 w 84"/>
                <a:gd name="T43" fmla="*/ 5 h 46"/>
                <a:gd name="T44" fmla="*/ 71 w 84"/>
                <a:gd name="T45" fmla="*/ 8 h 46"/>
                <a:gd name="T46" fmla="*/ 71 w 84"/>
                <a:gd name="T47" fmla="*/ 3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4" h="46">
                  <a:moveTo>
                    <a:pt x="82" y="13"/>
                  </a:moveTo>
                  <a:cubicBezTo>
                    <a:pt x="76" y="13"/>
                    <a:pt x="76" y="13"/>
                    <a:pt x="76" y="13"/>
                  </a:cubicBezTo>
                  <a:cubicBezTo>
                    <a:pt x="76" y="8"/>
                    <a:pt x="76" y="8"/>
                    <a:pt x="76" y="8"/>
                  </a:cubicBezTo>
                  <a:cubicBezTo>
                    <a:pt x="76" y="3"/>
                    <a:pt x="73" y="0"/>
                    <a:pt x="69" y="0"/>
                  </a:cubicBezTo>
                  <a:cubicBezTo>
                    <a:pt x="7" y="0"/>
                    <a:pt x="7" y="0"/>
                    <a:pt x="7" y="0"/>
                  </a:cubicBezTo>
                  <a:cubicBezTo>
                    <a:pt x="3" y="0"/>
                    <a:pt x="0" y="3"/>
                    <a:pt x="0" y="8"/>
                  </a:cubicBezTo>
                  <a:cubicBezTo>
                    <a:pt x="0" y="38"/>
                    <a:pt x="0" y="38"/>
                    <a:pt x="0" y="38"/>
                  </a:cubicBezTo>
                  <a:cubicBezTo>
                    <a:pt x="0" y="43"/>
                    <a:pt x="3" y="46"/>
                    <a:pt x="7" y="46"/>
                  </a:cubicBezTo>
                  <a:cubicBezTo>
                    <a:pt x="69" y="46"/>
                    <a:pt x="69" y="46"/>
                    <a:pt x="69" y="46"/>
                  </a:cubicBezTo>
                  <a:cubicBezTo>
                    <a:pt x="73" y="46"/>
                    <a:pt x="76" y="43"/>
                    <a:pt x="76" y="38"/>
                  </a:cubicBezTo>
                  <a:cubicBezTo>
                    <a:pt x="76" y="33"/>
                    <a:pt x="76" y="33"/>
                    <a:pt x="76" y="33"/>
                  </a:cubicBezTo>
                  <a:cubicBezTo>
                    <a:pt x="82" y="33"/>
                    <a:pt x="82" y="33"/>
                    <a:pt x="82" y="33"/>
                  </a:cubicBezTo>
                  <a:cubicBezTo>
                    <a:pt x="83" y="33"/>
                    <a:pt x="84" y="32"/>
                    <a:pt x="84" y="31"/>
                  </a:cubicBezTo>
                  <a:cubicBezTo>
                    <a:pt x="84" y="15"/>
                    <a:pt x="84" y="15"/>
                    <a:pt x="84" y="15"/>
                  </a:cubicBezTo>
                  <a:cubicBezTo>
                    <a:pt x="84" y="14"/>
                    <a:pt x="83" y="13"/>
                    <a:pt x="82" y="13"/>
                  </a:cubicBezTo>
                  <a:close/>
                  <a:moveTo>
                    <a:pt x="71" y="38"/>
                  </a:moveTo>
                  <a:cubicBezTo>
                    <a:pt x="71" y="40"/>
                    <a:pt x="70" y="41"/>
                    <a:pt x="69" y="41"/>
                  </a:cubicBezTo>
                  <a:cubicBezTo>
                    <a:pt x="7" y="41"/>
                    <a:pt x="7" y="41"/>
                    <a:pt x="7" y="41"/>
                  </a:cubicBezTo>
                  <a:cubicBezTo>
                    <a:pt x="6" y="41"/>
                    <a:pt x="5" y="40"/>
                    <a:pt x="5" y="38"/>
                  </a:cubicBezTo>
                  <a:cubicBezTo>
                    <a:pt x="5" y="8"/>
                    <a:pt x="5" y="8"/>
                    <a:pt x="5" y="8"/>
                  </a:cubicBezTo>
                  <a:cubicBezTo>
                    <a:pt x="5" y="6"/>
                    <a:pt x="6" y="5"/>
                    <a:pt x="7" y="5"/>
                  </a:cubicBezTo>
                  <a:cubicBezTo>
                    <a:pt x="69" y="5"/>
                    <a:pt x="69" y="5"/>
                    <a:pt x="69" y="5"/>
                  </a:cubicBezTo>
                  <a:cubicBezTo>
                    <a:pt x="70" y="5"/>
                    <a:pt x="71" y="6"/>
                    <a:pt x="71" y="8"/>
                  </a:cubicBezTo>
                  <a:lnTo>
                    <a:pt x="71"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Rectangle 9">
              <a:extLst>
                <a:ext uri="{FF2B5EF4-FFF2-40B4-BE49-F238E27FC236}">
                  <a16:creationId xmlns="" xmlns:a16="http://schemas.microsoft.com/office/drawing/2014/main" id="{BB1AC2E4-5A2E-4334-BCF3-1518B5FB7806}"/>
                </a:ext>
              </a:extLst>
            </p:cNvPr>
            <p:cNvSpPr>
              <a:spLocks noChangeArrowheads="1"/>
            </p:cNvSpPr>
            <p:nvPr/>
          </p:nvSpPr>
          <p:spPr bwMode="auto">
            <a:xfrm>
              <a:off x="8536401" y="2810120"/>
              <a:ext cx="196282" cy="898665"/>
            </a:xfrm>
            <a:prstGeom prst="rect">
              <a:avLst/>
            </a:prstGeom>
            <a:solidFill>
              <a:srgbClr val="86C5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2" name="TextBox 17">
            <a:extLst>
              <a:ext uri="{FF2B5EF4-FFF2-40B4-BE49-F238E27FC236}">
                <a16:creationId xmlns="" xmlns:a16="http://schemas.microsoft.com/office/drawing/2014/main" id="{7AFF372F-6A20-4A44-90DE-8206278C472F}"/>
              </a:ext>
            </a:extLst>
          </p:cNvPr>
          <p:cNvSpPr txBox="1"/>
          <p:nvPr/>
        </p:nvSpPr>
        <p:spPr>
          <a:xfrm>
            <a:off x="1775470" y="4851664"/>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3" name="TextBox 18">
            <a:extLst>
              <a:ext uri="{FF2B5EF4-FFF2-40B4-BE49-F238E27FC236}">
                <a16:creationId xmlns="" xmlns:a16="http://schemas.microsoft.com/office/drawing/2014/main" id="{3BC9BCF9-25C6-4FD9-9BEF-E65539A753AA}"/>
              </a:ext>
            </a:extLst>
          </p:cNvPr>
          <p:cNvSpPr txBox="1"/>
          <p:nvPr/>
        </p:nvSpPr>
        <p:spPr>
          <a:xfrm>
            <a:off x="2226228" y="429715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24" name="TextBox 17">
            <a:extLst>
              <a:ext uri="{FF2B5EF4-FFF2-40B4-BE49-F238E27FC236}">
                <a16:creationId xmlns="" xmlns:a16="http://schemas.microsoft.com/office/drawing/2014/main" id="{B9158189-CA2F-4B4D-BA49-4693E42D8479}"/>
              </a:ext>
            </a:extLst>
          </p:cNvPr>
          <p:cNvSpPr txBox="1"/>
          <p:nvPr/>
        </p:nvSpPr>
        <p:spPr>
          <a:xfrm>
            <a:off x="4926715" y="4851664"/>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5" name="TextBox 18">
            <a:extLst>
              <a:ext uri="{FF2B5EF4-FFF2-40B4-BE49-F238E27FC236}">
                <a16:creationId xmlns="" xmlns:a16="http://schemas.microsoft.com/office/drawing/2014/main" id="{74456F97-7B8A-4005-A163-F6110C5B3501}"/>
              </a:ext>
            </a:extLst>
          </p:cNvPr>
          <p:cNvSpPr txBox="1"/>
          <p:nvPr/>
        </p:nvSpPr>
        <p:spPr>
          <a:xfrm>
            <a:off x="5377473" y="429715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26" name="TextBox 17">
            <a:extLst>
              <a:ext uri="{FF2B5EF4-FFF2-40B4-BE49-F238E27FC236}">
                <a16:creationId xmlns="" xmlns:a16="http://schemas.microsoft.com/office/drawing/2014/main" id="{E4E89B39-4126-4C84-88EB-CE97CC0A5E1D}"/>
              </a:ext>
            </a:extLst>
          </p:cNvPr>
          <p:cNvSpPr txBox="1"/>
          <p:nvPr/>
        </p:nvSpPr>
        <p:spPr>
          <a:xfrm>
            <a:off x="8112847" y="4851664"/>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7" name="TextBox 18">
            <a:extLst>
              <a:ext uri="{FF2B5EF4-FFF2-40B4-BE49-F238E27FC236}">
                <a16:creationId xmlns="" xmlns:a16="http://schemas.microsoft.com/office/drawing/2014/main" id="{1DCC7E64-4D02-4F62-8576-549DBEC68CD0}"/>
              </a:ext>
            </a:extLst>
          </p:cNvPr>
          <p:cNvSpPr txBox="1"/>
          <p:nvPr/>
        </p:nvSpPr>
        <p:spPr>
          <a:xfrm>
            <a:off x="8563605" y="429715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Tree>
    <p:extLst>
      <p:ext uri="{BB962C8B-B14F-4D97-AF65-F5344CB8AC3E}">
        <p14:creationId xmlns:p14="http://schemas.microsoft.com/office/powerpoint/2010/main" val="196207751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additive="base">
                                        <p:cTn id="14" dur="500" fill="hold"/>
                                        <p:tgtEl>
                                          <p:spTgt spid="23"/>
                                        </p:tgtEl>
                                        <p:attrNameLst>
                                          <p:attrName>ppt_x</p:attrName>
                                        </p:attrNameLst>
                                      </p:cBhvr>
                                      <p:tavLst>
                                        <p:tav tm="0">
                                          <p:val>
                                            <p:strVal val="#ppt_x"/>
                                          </p:val>
                                        </p:tav>
                                        <p:tav tm="100000">
                                          <p:val>
                                            <p:strVal val="#ppt_x"/>
                                          </p:val>
                                        </p:tav>
                                      </p:tavLst>
                                    </p:anim>
                                    <p:anim calcmode="lin" valueType="num">
                                      <p:cBhvr additive="base">
                                        <p:cTn id="15" dur="500" fill="hold"/>
                                        <p:tgtEl>
                                          <p:spTgt spid="23"/>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2" presetClass="entr" presetSubtype="4"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500" fill="hold"/>
                                        <p:tgtEl>
                                          <p:spTgt spid="25"/>
                                        </p:tgtEl>
                                        <p:attrNameLst>
                                          <p:attrName>ppt_x</p:attrName>
                                        </p:attrNameLst>
                                      </p:cBhvr>
                                      <p:tavLst>
                                        <p:tav tm="0">
                                          <p:val>
                                            <p:strVal val="#ppt_x"/>
                                          </p:val>
                                        </p:tav>
                                        <p:tav tm="100000">
                                          <p:val>
                                            <p:strVal val="#ppt_x"/>
                                          </p:val>
                                        </p:tav>
                                      </p:tavLst>
                                    </p:anim>
                                    <p:anim calcmode="lin" valueType="num">
                                      <p:cBhvr additive="base">
                                        <p:cTn id="33" dur="500" fill="hold"/>
                                        <p:tgtEl>
                                          <p:spTgt spid="25"/>
                                        </p:tgtEl>
                                        <p:attrNameLst>
                                          <p:attrName>ppt_y</p:attrName>
                                        </p:attrNameLst>
                                      </p:cBhvr>
                                      <p:tavLst>
                                        <p:tav tm="0">
                                          <p:val>
                                            <p:strVal val="1+#ppt_h/2"/>
                                          </p:val>
                                        </p:tav>
                                        <p:tav tm="100000">
                                          <p:val>
                                            <p:strVal val="#ppt_y"/>
                                          </p:val>
                                        </p:tav>
                                      </p:tavLst>
                                    </p:anim>
                                  </p:childTnLst>
                                </p:cTn>
                              </p:par>
                            </p:childTnLst>
                          </p:cTn>
                        </p:par>
                        <p:par>
                          <p:cTn id="34" fill="hold">
                            <p:stCondLst>
                              <p:cond delay="500"/>
                            </p:stCondLst>
                            <p:childTnLst>
                              <p:par>
                                <p:cTn id="35" presetID="2" presetClass="entr" presetSubtype="4"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ppt_x"/>
                                          </p:val>
                                        </p:tav>
                                        <p:tav tm="100000">
                                          <p:val>
                                            <p:strVal val="#ppt_x"/>
                                          </p:val>
                                        </p:tav>
                                      </p:tavLst>
                                    </p:anim>
                                    <p:anim calcmode="lin" valueType="num">
                                      <p:cBhvr additive="base">
                                        <p:cTn id="51" dur="500" fill="hold"/>
                                        <p:tgtEl>
                                          <p:spTgt spid="27"/>
                                        </p:tgtEl>
                                        <p:attrNameLst>
                                          <p:attrName>ppt_y</p:attrName>
                                        </p:attrNameLst>
                                      </p:cBhvr>
                                      <p:tavLst>
                                        <p:tav tm="0">
                                          <p:val>
                                            <p:strVal val="1+#ppt_h/2"/>
                                          </p:val>
                                        </p:tav>
                                        <p:tav tm="100000">
                                          <p:val>
                                            <p:strVal val="#ppt_y"/>
                                          </p:val>
                                        </p:tav>
                                      </p:tavLst>
                                    </p:anim>
                                  </p:childTnLst>
                                </p:cTn>
                              </p:par>
                            </p:childTnLst>
                          </p:cTn>
                        </p:par>
                        <p:par>
                          <p:cTn id="52" fill="hold">
                            <p:stCondLst>
                              <p:cond delay="500"/>
                            </p:stCondLst>
                            <p:childTnLst>
                              <p:par>
                                <p:cTn id="53" presetID="2" presetClass="entr" presetSubtype="4"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P spid="24" grpId="0"/>
      <p:bldP spid="25" grpId="0" animBg="1"/>
      <p:bldP spid="26" grpId="0"/>
      <p:bldP spid="2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CFEC7E10-FA00-4E31-8EB5-4FC5428E2BB4}"/>
              </a:ext>
            </a:extLst>
          </p:cNvPr>
          <p:cNvGrpSpPr/>
          <p:nvPr/>
        </p:nvGrpSpPr>
        <p:grpSpPr>
          <a:xfrm>
            <a:off x="5308663" y="3429002"/>
            <a:ext cx="911959" cy="911959"/>
            <a:chOff x="3600886" y="2959048"/>
            <a:chExt cx="911958" cy="911959"/>
          </a:xfrm>
          <a:solidFill>
            <a:srgbClr val="86C5C5"/>
          </a:solidFill>
        </p:grpSpPr>
        <p:sp>
          <p:nvSpPr>
            <p:cNvPr id="8" name="泪滴形 7">
              <a:extLst>
                <a:ext uri="{FF2B5EF4-FFF2-40B4-BE49-F238E27FC236}">
                  <a16:creationId xmlns="" xmlns:a16="http://schemas.microsoft.com/office/drawing/2014/main" id="{7F043CA3-9EEC-41E9-BAEA-632037BE590A}"/>
                </a:ext>
              </a:extLst>
            </p:cNvPr>
            <p:cNvSpPr/>
            <p:nvPr/>
          </p:nvSpPr>
          <p:spPr>
            <a:xfrm rot="10800000">
              <a:off x="3600886" y="2959048"/>
              <a:ext cx="911958" cy="911959"/>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A0404">
                    <a:alpha val="99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TextBox 44">
              <a:extLst>
                <a:ext uri="{FF2B5EF4-FFF2-40B4-BE49-F238E27FC236}">
                  <a16:creationId xmlns="" xmlns:a16="http://schemas.microsoft.com/office/drawing/2014/main" id="{3F30D209-7C5F-4F06-8382-17C7581BC4E0}"/>
                </a:ext>
              </a:extLst>
            </p:cNvPr>
            <p:cNvSpPr txBox="1"/>
            <p:nvPr/>
          </p:nvSpPr>
          <p:spPr>
            <a:xfrm>
              <a:off x="3706731" y="3271760"/>
              <a:ext cx="553356" cy="461665"/>
            </a:xfrm>
            <a:prstGeom prst="rect">
              <a:avLst/>
            </a:prstGeom>
            <a:grpFill/>
          </p:spPr>
          <p:txBody>
            <a:bodyPr wrap="none" rtlCol="0">
              <a:spAutoFit/>
            </a:bodyPr>
            <a:lstStyle/>
            <a:p>
              <a:pPr algn="ctr"/>
              <a:r>
                <a:rPr lang="en-US" altLang="zh-CN"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0" name="组合 9">
            <a:extLst>
              <a:ext uri="{FF2B5EF4-FFF2-40B4-BE49-F238E27FC236}">
                <a16:creationId xmlns="" xmlns:a16="http://schemas.microsoft.com/office/drawing/2014/main" id="{CB7B1B5A-C7EB-42AF-A8D6-32D555DD3227}"/>
              </a:ext>
            </a:extLst>
          </p:cNvPr>
          <p:cNvGrpSpPr/>
          <p:nvPr/>
        </p:nvGrpSpPr>
        <p:grpSpPr>
          <a:xfrm>
            <a:off x="5308665" y="2517046"/>
            <a:ext cx="911959" cy="911959"/>
            <a:chOff x="3600887" y="2047089"/>
            <a:chExt cx="911958" cy="911959"/>
          </a:xfrm>
          <a:solidFill>
            <a:srgbClr val="F19596"/>
          </a:solidFill>
        </p:grpSpPr>
        <p:sp>
          <p:nvSpPr>
            <p:cNvPr id="11" name="泪滴形 10">
              <a:extLst>
                <a:ext uri="{FF2B5EF4-FFF2-40B4-BE49-F238E27FC236}">
                  <a16:creationId xmlns="" xmlns:a16="http://schemas.microsoft.com/office/drawing/2014/main" id="{59F062FD-BBFC-4EF8-8546-6F4AEE8CC25F}"/>
                </a:ext>
              </a:extLst>
            </p:cNvPr>
            <p:cNvSpPr/>
            <p:nvPr/>
          </p:nvSpPr>
          <p:spPr>
            <a:xfrm rot="16200000">
              <a:off x="3600886" y="2047090"/>
              <a:ext cx="911959" cy="91195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A0404">
                    <a:alpha val="99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TextBox 45">
              <a:extLst>
                <a:ext uri="{FF2B5EF4-FFF2-40B4-BE49-F238E27FC236}">
                  <a16:creationId xmlns="" xmlns:a16="http://schemas.microsoft.com/office/drawing/2014/main" id="{B4B96EEE-5665-4E47-A9B3-618A6B0C828E}"/>
                </a:ext>
              </a:extLst>
            </p:cNvPr>
            <p:cNvSpPr txBox="1"/>
            <p:nvPr/>
          </p:nvSpPr>
          <p:spPr>
            <a:xfrm>
              <a:off x="3706733" y="2156077"/>
              <a:ext cx="553356" cy="461665"/>
            </a:xfrm>
            <a:prstGeom prst="rect">
              <a:avLst/>
            </a:prstGeom>
            <a:grpFill/>
          </p:spPr>
          <p:txBody>
            <a:bodyPr wrap="none" rtlCol="0">
              <a:spAutoFit/>
            </a:bodyPr>
            <a:lstStyle/>
            <a:p>
              <a:pPr algn="ctr"/>
              <a:r>
                <a:rPr lang="en-US" altLang="zh-CN"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3" name="组合 12">
            <a:extLst>
              <a:ext uri="{FF2B5EF4-FFF2-40B4-BE49-F238E27FC236}">
                <a16:creationId xmlns="" xmlns:a16="http://schemas.microsoft.com/office/drawing/2014/main" id="{F892E685-9135-4D79-AFFF-7F38D0B4F590}"/>
              </a:ext>
            </a:extLst>
          </p:cNvPr>
          <p:cNvGrpSpPr/>
          <p:nvPr/>
        </p:nvGrpSpPr>
        <p:grpSpPr>
          <a:xfrm>
            <a:off x="6240305" y="2517047"/>
            <a:ext cx="911959" cy="911959"/>
            <a:chOff x="4532525" y="2047090"/>
            <a:chExt cx="911958" cy="911959"/>
          </a:xfrm>
          <a:solidFill>
            <a:srgbClr val="86C5C5"/>
          </a:solidFill>
        </p:grpSpPr>
        <p:sp>
          <p:nvSpPr>
            <p:cNvPr id="14" name="泪滴形 13">
              <a:extLst>
                <a:ext uri="{FF2B5EF4-FFF2-40B4-BE49-F238E27FC236}">
                  <a16:creationId xmlns="" xmlns:a16="http://schemas.microsoft.com/office/drawing/2014/main" id="{A9A9AD0E-A0C6-49E2-9D6F-526BADA3D110}"/>
                </a:ext>
              </a:extLst>
            </p:cNvPr>
            <p:cNvSpPr/>
            <p:nvPr/>
          </p:nvSpPr>
          <p:spPr>
            <a:xfrm>
              <a:off x="4532525" y="2047090"/>
              <a:ext cx="911958" cy="911959"/>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A0404">
                    <a:alpha val="99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TextBox 46">
              <a:extLst>
                <a:ext uri="{FF2B5EF4-FFF2-40B4-BE49-F238E27FC236}">
                  <a16:creationId xmlns="" xmlns:a16="http://schemas.microsoft.com/office/drawing/2014/main" id="{64A0C827-8396-4C4D-8C6B-067487C9A6A4}"/>
                </a:ext>
              </a:extLst>
            </p:cNvPr>
            <p:cNvSpPr txBox="1"/>
            <p:nvPr/>
          </p:nvSpPr>
          <p:spPr>
            <a:xfrm>
              <a:off x="4820364" y="2156077"/>
              <a:ext cx="553356" cy="461665"/>
            </a:xfrm>
            <a:prstGeom prst="rect">
              <a:avLst/>
            </a:prstGeom>
            <a:grpFill/>
          </p:spPr>
          <p:txBody>
            <a:bodyPr wrap="none" rtlCol="0">
              <a:spAutoFit/>
            </a:bodyPr>
            <a:lstStyle/>
            <a:p>
              <a:pPr algn="ctr"/>
              <a:r>
                <a:rPr lang="en-US" altLang="zh-CN"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6" name="组合 15">
            <a:extLst>
              <a:ext uri="{FF2B5EF4-FFF2-40B4-BE49-F238E27FC236}">
                <a16:creationId xmlns="" xmlns:a16="http://schemas.microsoft.com/office/drawing/2014/main" id="{D966933A-8AB0-49CF-A229-871A37F6CBB8}"/>
              </a:ext>
            </a:extLst>
          </p:cNvPr>
          <p:cNvGrpSpPr/>
          <p:nvPr/>
        </p:nvGrpSpPr>
        <p:grpSpPr>
          <a:xfrm>
            <a:off x="6283426" y="3471499"/>
            <a:ext cx="911958" cy="911959"/>
            <a:chOff x="4532526" y="2959047"/>
            <a:chExt cx="911958" cy="911959"/>
          </a:xfrm>
          <a:solidFill>
            <a:srgbClr val="F19596"/>
          </a:solidFill>
        </p:grpSpPr>
        <p:sp>
          <p:nvSpPr>
            <p:cNvPr id="17" name="泪滴形 16">
              <a:extLst>
                <a:ext uri="{FF2B5EF4-FFF2-40B4-BE49-F238E27FC236}">
                  <a16:creationId xmlns="" xmlns:a16="http://schemas.microsoft.com/office/drawing/2014/main" id="{E87CE148-0CEA-4348-B795-A4D1C125456B}"/>
                </a:ext>
              </a:extLst>
            </p:cNvPr>
            <p:cNvSpPr/>
            <p:nvPr/>
          </p:nvSpPr>
          <p:spPr>
            <a:xfrm rot="5400000">
              <a:off x="4532525" y="2959048"/>
              <a:ext cx="911959" cy="91195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A0404">
                    <a:alpha val="99000"/>
                  </a:srgb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TextBox 47">
              <a:extLst>
                <a:ext uri="{FF2B5EF4-FFF2-40B4-BE49-F238E27FC236}">
                  <a16:creationId xmlns="" xmlns:a16="http://schemas.microsoft.com/office/drawing/2014/main" id="{E1910FCC-8460-4178-9FAF-CBFAC9DAB3F0}"/>
                </a:ext>
              </a:extLst>
            </p:cNvPr>
            <p:cNvSpPr txBox="1"/>
            <p:nvPr/>
          </p:nvSpPr>
          <p:spPr>
            <a:xfrm>
              <a:off x="4820364" y="3272101"/>
              <a:ext cx="553357" cy="461665"/>
            </a:xfrm>
            <a:prstGeom prst="rect">
              <a:avLst/>
            </a:prstGeom>
            <a:grpFill/>
          </p:spPr>
          <p:txBody>
            <a:bodyPr wrap="none" rtlCol="0">
              <a:spAutoFit/>
            </a:bodyPr>
            <a:lstStyle/>
            <a:p>
              <a:pPr algn="ctr"/>
              <a:r>
                <a:rPr lang="en-US" altLang="zh-CN"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2400" b="1" dirty="0">
                <a:solidFill>
                  <a:schemeClr val="bg1">
                    <a:alpha val="99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19" name="椭圆 18">
            <a:extLst>
              <a:ext uri="{FF2B5EF4-FFF2-40B4-BE49-F238E27FC236}">
                <a16:creationId xmlns="" xmlns:a16="http://schemas.microsoft.com/office/drawing/2014/main" id="{9ECD2042-2626-4CD8-9CA4-A7C87FB23025}"/>
              </a:ext>
            </a:extLst>
          </p:cNvPr>
          <p:cNvSpPr/>
          <p:nvPr/>
        </p:nvSpPr>
        <p:spPr>
          <a:xfrm>
            <a:off x="5691188" y="2842859"/>
            <a:ext cx="1113635" cy="1113634"/>
          </a:xfrm>
          <a:prstGeom prst="ellipse">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椭圆 19">
            <a:extLst>
              <a:ext uri="{FF2B5EF4-FFF2-40B4-BE49-F238E27FC236}">
                <a16:creationId xmlns="" xmlns:a16="http://schemas.microsoft.com/office/drawing/2014/main" id="{9932E654-0869-4F85-A30F-FCFE5D36BBA9}"/>
              </a:ext>
            </a:extLst>
          </p:cNvPr>
          <p:cNvSpPr/>
          <p:nvPr/>
        </p:nvSpPr>
        <p:spPr>
          <a:xfrm>
            <a:off x="5838615" y="2990289"/>
            <a:ext cx="818783" cy="818783"/>
          </a:xfrm>
          <a:prstGeom prst="ellipse">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1" name="组合 20">
            <a:extLst>
              <a:ext uri="{FF2B5EF4-FFF2-40B4-BE49-F238E27FC236}">
                <a16:creationId xmlns="" xmlns:a16="http://schemas.microsoft.com/office/drawing/2014/main" id="{139B8855-5E59-4B08-B5FC-17DC4161F4E2}"/>
              </a:ext>
            </a:extLst>
          </p:cNvPr>
          <p:cNvGrpSpPr/>
          <p:nvPr/>
        </p:nvGrpSpPr>
        <p:grpSpPr>
          <a:xfrm>
            <a:off x="5991790" y="3143461"/>
            <a:ext cx="512431" cy="512430"/>
            <a:chOff x="4284012" y="2673508"/>
            <a:chExt cx="512430" cy="512430"/>
          </a:xfrm>
          <a:solidFill>
            <a:schemeClr val="bg1"/>
          </a:solidFill>
        </p:grpSpPr>
        <p:sp>
          <p:nvSpPr>
            <p:cNvPr id="22" name="椭圆 21">
              <a:extLst>
                <a:ext uri="{FF2B5EF4-FFF2-40B4-BE49-F238E27FC236}">
                  <a16:creationId xmlns="" xmlns:a16="http://schemas.microsoft.com/office/drawing/2014/main" id="{BDFDD54E-5788-47E0-88BF-D91D0855F2D5}"/>
                </a:ext>
              </a:extLst>
            </p:cNvPr>
            <p:cNvSpPr/>
            <p:nvPr/>
          </p:nvSpPr>
          <p:spPr>
            <a:xfrm>
              <a:off x="4284012" y="2673508"/>
              <a:ext cx="512430" cy="51243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3" name="组合 22">
              <a:extLst>
                <a:ext uri="{FF2B5EF4-FFF2-40B4-BE49-F238E27FC236}">
                  <a16:creationId xmlns="" xmlns:a16="http://schemas.microsoft.com/office/drawing/2014/main" id="{14226C2F-F030-4064-8F1D-BD42212DBC0A}"/>
                </a:ext>
              </a:extLst>
            </p:cNvPr>
            <p:cNvGrpSpPr/>
            <p:nvPr/>
          </p:nvGrpSpPr>
          <p:grpSpPr>
            <a:xfrm>
              <a:off x="4343385" y="2708686"/>
              <a:ext cx="388779" cy="373494"/>
              <a:chOff x="4953357" y="320496"/>
              <a:chExt cx="2220913" cy="2133599"/>
            </a:xfrm>
            <a:grpFill/>
          </p:grpSpPr>
          <p:sp>
            <p:nvSpPr>
              <p:cNvPr id="24" name="Freeform 17">
                <a:extLst>
                  <a:ext uri="{FF2B5EF4-FFF2-40B4-BE49-F238E27FC236}">
                    <a16:creationId xmlns="" xmlns:a16="http://schemas.microsoft.com/office/drawing/2014/main" id="{CDF5ED64-188F-4C05-9EF1-EB1A38200C22}"/>
                  </a:ext>
                </a:extLst>
              </p:cNvPr>
              <p:cNvSpPr>
                <a:spLocks/>
              </p:cNvSpPr>
              <p:nvPr/>
            </p:nvSpPr>
            <p:spPr bwMode="auto">
              <a:xfrm>
                <a:off x="5312132" y="799920"/>
                <a:ext cx="1501775" cy="1654175"/>
              </a:xfrm>
              <a:custGeom>
                <a:avLst/>
                <a:gdLst>
                  <a:gd name="T0" fmla="*/ 0 w 138"/>
                  <a:gd name="T1" fmla="*/ 63 h 152"/>
                  <a:gd name="T2" fmla="*/ 0 w 138"/>
                  <a:gd name="T3" fmla="*/ 144 h 152"/>
                  <a:gd name="T4" fmla="*/ 4 w 138"/>
                  <a:gd name="T5" fmla="*/ 150 h 152"/>
                  <a:gd name="T6" fmla="*/ 9 w 138"/>
                  <a:gd name="T7" fmla="*/ 152 h 152"/>
                  <a:gd name="T8" fmla="*/ 46 w 138"/>
                  <a:gd name="T9" fmla="*/ 152 h 152"/>
                  <a:gd name="T10" fmla="*/ 49 w 138"/>
                  <a:gd name="T11" fmla="*/ 150 h 152"/>
                  <a:gd name="T12" fmla="*/ 51 w 138"/>
                  <a:gd name="T13" fmla="*/ 147 h 152"/>
                  <a:gd name="T14" fmla="*/ 51 w 138"/>
                  <a:gd name="T15" fmla="*/ 108 h 152"/>
                  <a:gd name="T16" fmla="*/ 88 w 138"/>
                  <a:gd name="T17" fmla="*/ 108 h 152"/>
                  <a:gd name="T18" fmla="*/ 88 w 138"/>
                  <a:gd name="T19" fmla="*/ 147 h 152"/>
                  <a:gd name="T20" fmla="*/ 89 w 138"/>
                  <a:gd name="T21" fmla="*/ 150 h 152"/>
                  <a:gd name="T22" fmla="*/ 92 w 138"/>
                  <a:gd name="T23" fmla="*/ 152 h 152"/>
                  <a:gd name="T24" fmla="*/ 129 w 138"/>
                  <a:gd name="T25" fmla="*/ 152 h 152"/>
                  <a:gd name="T26" fmla="*/ 135 w 138"/>
                  <a:gd name="T27" fmla="*/ 150 h 152"/>
                  <a:gd name="T28" fmla="*/ 138 w 138"/>
                  <a:gd name="T29" fmla="*/ 144 h 152"/>
                  <a:gd name="T30" fmla="*/ 138 w 138"/>
                  <a:gd name="T31" fmla="*/ 63 h 152"/>
                  <a:gd name="T32" fmla="*/ 69 w 138"/>
                  <a:gd name="T33" fmla="*/ 0 h 152"/>
                  <a:gd name="T34" fmla="*/ 0 w 138"/>
                  <a:gd name="T35" fmla="*/ 6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8" h="152">
                    <a:moveTo>
                      <a:pt x="0" y="63"/>
                    </a:moveTo>
                    <a:cubicBezTo>
                      <a:pt x="0" y="144"/>
                      <a:pt x="0" y="144"/>
                      <a:pt x="0" y="144"/>
                    </a:cubicBezTo>
                    <a:cubicBezTo>
                      <a:pt x="0" y="148"/>
                      <a:pt x="2" y="150"/>
                      <a:pt x="4" y="150"/>
                    </a:cubicBezTo>
                    <a:cubicBezTo>
                      <a:pt x="5" y="151"/>
                      <a:pt x="7" y="152"/>
                      <a:pt x="9" y="152"/>
                    </a:cubicBezTo>
                    <a:cubicBezTo>
                      <a:pt x="46" y="152"/>
                      <a:pt x="46" y="152"/>
                      <a:pt x="46" y="152"/>
                    </a:cubicBezTo>
                    <a:cubicBezTo>
                      <a:pt x="47" y="152"/>
                      <a:pt x="49" y="151"/>
                      <a:pt x="49" y="150"/>
                    </a:cubicBezTo>
                    <a:cubicBezTo>
                      <a:pt x="50" y="150"/>
                      <a:pt x="51" y="148"/>
                      <a:pt x="51" y="147"/>
                    </a:cubicBezTo>
                    <a:cubicBezTo>
                      <a:pt x="51" y="108"/>
                      <a:pt x="51" y="108"/>
                      <a:pt x="51" y="108"/>
                    </a:cubicBezTo>
                    <a:cubicBezTo>
                      <a:pt x="88" y="108"/>
                      <a:pt x="88" y="108"/>
                      <a:pt x="88" y="108"/>
                    </a:cubicBezTo>
                    <a:cubicBezTo>
                      <a:pt x="88" y="147"/>
                      <a:pt x="88" y="147"/>
                      <a:pt x="88" y="147"/>
                    </a:cubicBezTo>
                    <a:cubicBezTo>
                      <a:pt x="88" y="148"/>
                      <a:pt x="88" y="150"/>
                      <a:pt x="89" y="150"/>
                    </a:cubicBezTo>
                    <a:cubicBezTo>
                      <a:pt x="90" y="151"/>
                      <a:pt x="91" y="152"/>
                      <a:pt x="92" y="152"/>
                    </a:cubicBezTo>
                    <a:cubicBezTo>
                      <a:pt x="129" y="152"/>
                      <a:pt x="129" y="152"/>
                      <a:pt x="129" y="152"/>
                    </a:cubicBezTo>
                    <a:cubicBezTo>
                      <a:pt x="131" y="152"/>
                      <a:pt x="133" y="151"/>
                      <a:pt x="135" y="150"/>
                    </a:cubicBezTo>
                    <a:cubicBezTo>
                      <a:pt x="136" y="150"/>
                      <a:pt x="138" y="148"/>
                      <a:pt x="138" y="144"/>
                    </a:cubicBezTo>
                    <a:cubicBezTo>
                      <a:pt x="138" y="63"/>
                      <a:pt x="138" y="63"/>
                      <a:pt x="138" y="63"/>
                    </a:cubicBezTo>
                    <a:cubicBezTo>
                      <a:pt x="69" y="0"/>
                      <a:pt x="69" y="0"/>
                      <a:pt x="69" y="0"/>
                    </a:cubicBezTo>
                    <a:lnTo>
                      <a:pt x="0" y="63"/>
                    </a:lnTo>
                    <a:close/>
                  </a:path>
                </a:pathLst>
              </a:custGeom>
              <a:solidFill>
                <a:srgbClr val="F195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Freeform 18">
                <a:extLst>
                  <a:ext uri="{FF2B5EF4-FFF2-40B4-BE49-F238E27FC236}">
                    <a16:creationId xmlns="" xmlns:a16="http://schemas.microsoft.com/office/drawing/2014/main" id="{EC6FD281-B2B2-425B-9113-E87BAFF329C3}"/>
                  </a:ext>
                </a:extLst>
              </p:cNvPr>
              <p:cNvSpPr>
                <a:spLocks/>
              </p:cNvSpPr>
              <p:nvPr/>
            </p:nvSpPr>
            <p:spPr bwMode="auto">
              <a:xfrm>
                <a:off x="4953357" y="320496"/>
                <a:ext cx="2220913" cy="1187450"/>
              </a:xfrm>
              <a:custGeom>
                <a:avLst/>
                <a:gdLst>
                  <a:gd name="T0" fmla="*/ 198 w 204"/>
                  <a:gd name="T1" fmla="*/ 85 h 109"/>
                  <a:gd name="T2" fmla="*/ 166 w 204"/>
                  <a:gd name="T3" fmla="*/ 55 h 109"/>
                  <a:gd name="T4" fmla="*/ 166 w 204"/>
                  <a:gd name="T5" fmla="*/ 9 h 109"/>
                  <a:gd name="T6" fmla="*/ 161 w 204"/>
                  <a:gd name="T7" fmla="*/ 4 h 109"/>
                  <a:gd name="T8" fmla="*/ 149 w 204"/>
                  <a:gd name="T9" fmla="*/ 4 h 109"/>
                  <a:gd name="T10" fmla="*/ 144 w 204"/>
                  <a:gd name="T11" fmla="*/ 9 h 109"/>
                  <a:gd name="T12" fmla="*/ 144 w 204"/>
                  <a:gd name="T13" fmla="*/ 35 h 109"/>
                  <a:gd name="T14" fmla="*/ 111 w 204"/>
                  <a:gd name="T15" fmla="*/ 5 h 109"/>
                  <a:gd name="T16" fmla="*/ 93 w 204"/>
                  <a:gd name="T17" fmla="*/ 5 h 109"/>
                  <a:gd name="T18" fmla="*/ 6 w 204"/>
                  <a:gd name="T19" fmla="*/ 85 h 109"/>
                  <a:gd name="T20" fmla="*/ 5 w 204"/>
                  <a:gd name="T21" fmla="*/ 103 h 109"/>
                  <a:gd name="T22" fmla="*/ 5 w 204"/>
                  <a:gd name="T23" fmla="*/ 103 h 109"/>
                  <a:gd name="T24" fmla="*/ 15 w 204"/>
                  <a:gd name="T25" fmla="*/ 107 h 109"/>
                  <a:gd name="T26" fmla="*/ 24 w 204"/>
                  <a:gd name="T27" fmla="*/ 104 h 109"/>
                  <a:gd name="T28" fmla="*/ 102 w 204"/>
                  <a:gd name="T29" fmla="*/ 32 h 109"/>
                  <a:gd name="T30" fmla="*/ 181 w 204"/>
                  <a:gd name="T31" fmla="*/ 104 h 109"/>
                  <a:gd name="T32" fmla="*/ 199 w 204"/>
                  <a:gd name="T33" fmla="*/ 103 h 109"/>
                  <a:gd name="T34" fmla="*/ 198 w 204"/>
                  <a:gd name="T35" fmla="*/ 8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 h="109">
                    <a:moveTo>
                      <a:pt x="198" y="85"/>
                    </a:moveTo>
                    <a:cubicBezTo>
                      <a:pt x="166" y="55"/>
                      <a:pt x="166" y="55"/>
                      <a:pt x="166" y="55"/>
                    </a:cubicBezTo>
                    <a:cubicBezTo>
                      <a:pt x="166" y="9"/>
                      <a:pt x="166" y="9"/>
                      <a:pt x="166" y="9"/>
                    </a:cubicBezTo>
                    <a:cubicBezTo>
                      <a:pt x="166" y="7"/>
                      <a:pt x="164" y="4"/>
                      <a:pt x="161" y="4"/>
                    </a:cubicBezTo>
                    <a:cubicBezTo>
                      <a:pt x="149" y="4"/>
                      <a:pt x="149" y="4"/>
                      <a:pt x="149" y="4"/>
                    </a:cubicBezTo>
                    <a:cubicBezTo>
                      <a:pt x="146" y="4"/>
                      <a:pt x="144" y="7"/>
                      <a:pt x="144" y="9"/>
                    </a:cubicBezTo>
                    <a:cubicBezTo>
                      <a:pt x="144" y="35"/>
                      <a:pt x="144" y="35"/>
                      <a:pt x="144" y="35"/>
                    </a:cubicBezTo>
                    <a:cubicBezTo>
                      <a:pt x="111" y="5"/>
                      <a:pt x="111" y="5"/>
                      <a:pt x="111" y="5"/>
                    </a:cubicBezTo>
                    <a:cubicBezTo>
                      <a:pt x="106" y="0"/>
                      <a:pt x="98" y="0"/>
                      <a:pt x="93" y="5"/>
                    </a:cubicBezTo>
                    <a:cubicBezTo>
                      <a:pt x="6" y="85"/>
                      <a:pt x="6" y="85"/>
                      <a:pt x="6" y="85"/>
                    </a:cubicBezTo>
                    <a:cubicBezTo>
                      <a:pt x="1" y="90"/>
                      <a:pt x="0" y="98"/>
                      <a:pt x="5" y="103"/>
                    </a:cubicBezTo>
                    <a:cubicBezTo>
                      <a:pt x="5" y="103"/>
                      <a:pt x="5" y="103"/>
                      <a:pt x="5" y="103"/>
                    </a:cubicBezTo>
                    <a:cubicBezTo>
                      <a:pt x="8" y="106"/>
                      <a:pt x="11" y="107"/>
                      <a:pt x="15" y="107"/>
                    </a:cubicBezTo>
                    <a:cubicBezTo>
                      <a:pt x="18" y="107"/>
                      <a:pt x="21" y="106"/>
                      <a:pt x="24" y="104"/>
                    </a:cubicBezTo>
                    <a:cubicBezTo>
                      <a:pt x="102" y="32"/>
                      <a:pt x="102" y="32"/>
                      <a:pt x="102" y="32"/>
                    </a:cubicBezTo>
                    <a:cubicBezTo>
                      <a:pt x="181" y="104"/>
                      <a:pt x="181" y="104"/>
                      <a:pt x="181" y="104"/>
                    </a:cubicBezTo>
                    <a:cubicBezTo>
                      <a:pt x="186" y="109"/>
                      <a:pt x="194" y="108"/>
                      <a:pt x="199" y="103"/>
                    </a:cubicBezTo>
                    <a:cubicBezTo>
                      <a:pt x="204" y="98"/>
                      <a:pt x="204" y="90"/>
                      <a:pt x="198"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sp>
        <p:nvSpPr>
          <p:cNvPr id="26" name="文本框 25">
            <a:extLst>
              <a:ext uri="{FF2B5EF4-FFF2-40B4-BE49-F238E27FC236}">
                <a16:creationId xmlns="" xmlns:a16="http://schemas.microsoft.com/office/drawing/2014/main" id="{C99C4C4E-A19F-4462-B56C-8CE437F383AF}"/>
              </a:ext>
            </a:extLst>
          </p:cNvPr>
          <p:cNvSpPr txBox="1"/>
          <p:nvPr/>
        </p:nvSpPr>
        <p:spPr>
          <a:xfrm>
            <a:off x="3286310" y="1880321"/>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文本框 26">
            <a:extLst>
              <a:ext uri="{FF2B5EF4-FFF2-40B4-BE49-F238E27FC236}">
                <a16:creationId xmlns="" xmlns:a16="http://schemas.microsoft.com/office/drawing/2014/main" id="{908F066C-6119-47A4-AB4D-361506686449}"/>
              </a:ext>
            </a:extLst>
          </p:cNvPr>
          <p:cNvSpPr txBox="1"/>
          <p:nvPr/>
        </p:nvSpPr>
        <p:spPr>
          <a:xfrm>
            <a:off x="2176456" y="204609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8" name="文本框 27">
            <a:extLst>
              <a:ext uri="{FF2B5EF4-FFF2-40B4-BE49-F238E27FC236}">
                <a16:creationId xmlns="" xmlns:a16="http://schemas.microsoft.com/office/drawing/2014/main" id="{91016F73-561A-41CD-AE39-4C36DEAE395D}"/>
              </a:ext>
            </a:extLst>
          </p:cNvPr>
          <p:cNvSpPr txBox="1"/>
          <p:nvPr/>
        </p:nvSpPr>
        <p:spPr>
          <a:xfrm>
            <a:off x="1095727" y="2407177"/>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9" name="文本框 28">
            <a:extLst>
              <a:ext uri="{FF2B5EF4-FFF2-40B4-BE49-F238E27FC236}">
                <a16:creationId xmlns="" xmlns:a16="http://schemas.microsoft.com/office/drawing/2014/main" id="{BDCF703E-13FF-49C4-AC4E-65355DAB6E00}"/>
              </a:ext>
            </a:extLst>
          </p:cNvPr>
          <p:cNvSpPr txBox="1"/>
          <p:nvPr/>
        </p:nvSpPr>
        <p:spPr>
          <a:xfrm>
            <a:off x="3222939" y="3628298"/>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文本框 29">
            <a:extLst>
              <a:ext uri="{FF2B5EF4-FFF2-40B4-BE49-F238E27FC236}">
                <a16:creationId xmlns="" xmlns:a16="http://schemas.microsoft.com/office/drawing/2014/main" id="{D287F356-ECA4-4A5B-8C04-58F84C608566}"/>
              </a:ext>
            </a:extLst>
          </p:cNvPr>
          <p:cNvSpPr txBox="1"/>
          <p:nvPr/>
        </p:nvSpPr>
        <p:spPr>
          <a:xfrm>
            <a:off x="2113087" y="3794072"/>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1" name="文本框 30">
            <a:extLst>
              <a:ext uri="{FF2B5EF4-FFF2-40B4-BE49-F238E27FC236}">
                <a16:creationId xmlns="" xmlns:a16="http://schemas.microsoft.com/office/drawing/2014/main" id="{3677D292-4F0E-4630-B37D-48CE7267337E}"/>
              </a:ext>
            </a:extLst>
          </p:cNvPr>
          <p:cNvSpPr txBox="1"/>
          <p:nvPr/>
        </p:nvSpPr>
        <p:spPr>
          <a:xfrm>
            <a:off x="1032359" y="4155153"/>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文本框 31">
            <a:extLst>
              <a:ext uri="{FF2B5EF4-FFF2-40B4-BE49-F238E27FC236}">
                <a16:creationId xmlns="" xmlns:a16="http://schemas.microsoft.com/office/drawing/2014/main" id="{7FEEFEB2-F5D7-4561-A1F1-8F0701F53BA6}"/>
              </a:ext>
            </a:extLst>
          </p:cNvPr>
          <p:cNvSpPr txBox="1"/>
          <p:nvPr/>
        </p:nvSpPr>
        <p:spPr>
          <a:xfrm>
            <a:off x="8238423" y="1994065"/>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3" name="文本框 32">
            <a:extLst>
              <a:ext uri="{FF2B5EF4-FFF2-40B4-BE49-F238E27FC236}">
                <a16:creationId xmlns="" xmlns:a16="http://schemas.microsoft.com/office/drawing/2014/main" id="{BC0440B5-097B-41E8-8C81-D522F5EB7B2F}"/>
              </a:ext>
            </a:extLst>
          </p:cNvPr>
          <p:cNvSpPr txBox="1"/>
          <p:nvPr/>
        </p:nvSpPr>
        <p:spPr>
          <a:xfrm>
            <a:off x="8964903" y="2103360"/>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4" name="文本框 33">
            <a:extLst>
              <a:ext uri="{FF2B5EF4-FFF2-40B4-BE49-F238E27FC236}">
                <a16:creationId xmlns="" xmlns:a16="http://schemas.microsoft.com/office/drawing/2014/main" id="{58D46333-108F-4A8A-9DFE-419A21636A82}"/>
              </a:ext>
            </a:extLst>
          </p:cNvPr>
          <p:cNvSpPr txBox="1"/>
          <p:nvPr/>
        </p:nvSpPr>
        <p:spPr>
          <a:xfrm>
            <a:off x="8238423" y="2520922"/>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5" name="文本框 34">
            <a:extLst>
              <a:ext uri="{FF2B5EF4-FFF2-40B4-BE49-F238E27FC236}">
                <a16:creationId xmlns="" xmlns:a16="http://schemas.microsoft.com/office/drawing/2014/main" id="{1AFAEC37-ED5A-4187-96AD-D94048625010}"/>
              </a:ext>
            </a:extLst>
          </p:cNvPr>
          <p:cNvSpPr txBox="1"/>
          <p:nvPr/>
        </p:nvSpPr>
        <p:spPr>
          <a:xfrm>
            <a:off x="8238423" y="3628298"/>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6" name="文本框 35">
            <a:extLst>
              <a:ext uri="{FF2B5EF4-FFF2-40B4-BE49-F238E27FC236}">
                <a16:creationId xmlns="" xmlns:a16="http://schemas.microsoft.com/office/drawing/2014/main" id="{EF9066B0-72E3-49FA-B2CF-EE832E6E045F}"/>
              </a:ext>
            </a:extLst>
          </p:cNvPr>
          <p:cNvSpPr txBox="1"/>
          <p:nvPr/>
        </p:nvSpPr>
        <p:spPr>
          <a:xfrm>
            <a:off x="8964903" y="3737592"/>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7" name="文本框 36">
            <a:extLst>
              <a:ext uri="{FF2B5EF4-FFF2-40B4-BE49-F238E27FC236}">
                <a16:creationId xmlns="" xmlns:a16="http://schemas.microsoft.com/office/drawing/2014/main" id="{78299254-1E1C-4F83-A263-592D8FA19860}"/>
              </a:ext>
            </a:extLst>
          </p:cNvPr>
          <p:cNvSpPr txBox="1"/>
          <p:nvPr/>
        </p:nvSpPr>
        <p:spPr>
          <a:xfrm>
            <a:off x="8238423" y="4155154"/>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val="358601826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1+#ppt_w/2"/>
                                          </p:val>
                                        </p:tav>
                                        <p:tav tm="100000">
                                          <p:val>
                                            <p:strVal val="#ppt_x"/>
                                          </p:val>
                                        </p:tav>
                                      </p:tavLst>
                                    </p:anim>
                                    <p:anim calcmode="lin" valueType="num">
                                      <p:cBhvr additive="base">
                                        <p:cTn id="12" dur="5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1+#ppt_w/2"/>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32"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strVal val="4*#ppt_w"/>
                                          </p:val>
                                        </p:tav>
                                        <p:tav tm="100000">
                                          <p:val>
                                            <p:strVal val="#ppt_w"/>
                                          </p:val>
                                        </p:tav>
                                      </p:tavLst>
                                    </p:anim>
                                    <p:anim calcmode="lin" valueType="num">
                                      <p:cBhvr>
                                        <p:cTn id="26" dur="500" fill="hold"/>
                                        <p:tgtEl>
                                          <p:spTgt spid="19"/>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25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strVal val="4*#ppt_w"/>
                                          </p:val>
                                        </p:tav>
                                        <p:tav tm="100000">
                                          <p:val>
                                            <p:strVal val="#ppt_w"/>
                                          </p:val>
                                        </p:tav>
                                      </p:tavLst>
                                    </p:anim>
                                    <p:anim calcmode="lin" valueType="num">
                                      <p:cBhvr>
                                        <p:cTn id="30" dur="500" fill="hold"/>
                                        <p:tgtEl>
                                          <p:spTgt spid="20"/>
                                        </p:tgtEl>
                                        <p:attrNameLst>
                                          <p:attrName>ppt_h</p:attrName>
                                        </p:attrNameLst>
                                      </p:cBhvr>
                                      <p:tavLst>
                                        <p:tav tm="0">
                                          <p:val>
                                            <p:strVal val="4*#ppt_h"/>
                                          </p:val>
                                        </p:tav>
                                        <p:tav tm="100000">
                                          <p:val>
                                            <p:strVal val="#ppt_h"/>
                                          </p:val>
                                        </p:tav>
                                      </p:tavLst>
                                    </p:anim>
                                  </p:childTnLst>
                                </p:cTn>
                              </p:par>
                              <p:par>
                                <p:cTn id="31" presetID="23" presetClass="entr" presetSubtype="32" fill="hold" nodeType="withEffect">
                                  <p:stCondLst>
                                    <p:cond delay="250"/>
                                  </p:stCondLst>
                                  <p:childTnLst>
                                    <p:set>
                                      <p:cBhvr>
                                        <p:cTn id="32" dur="1" fill="hold">
                                          <p:stCondLst>
                                            <p:cond delay="0"/>
                                          </p:stCondLst>
                                        </p:cTn>
                                        <p:tgtEl>
                                          <p:spTgt spid="21"/>
                                        </p:tgtEl>
                                        <p:attrNameLst>
                                          <p:attrName>style.visibility</p:attrName>
                                        </p:attrNameLst>
                                      </p:cBhvr>
                                      <p:to>
                                        <p:strVal val="visible"/>
                                      </p:to>
                                    </p:set>
                                    <p:anim calcmode="lin" valueType="num">
                                      <p:cBhvr>
                                        <p:cTn id="33" dur="500" fill="hold"/>
                                        <p:tgtEl>
                                          <p:spTgt spid="21"/>
                                        </p:tgtEl>
                                        <p:attrNameLst>
                                          <p:attrName>ppt_w</p:attrName>
                                        </p:attrNameLst>
                                      </p:cBhvr>
                                      <p:tavLst>
                                        <p:tav tm="0">
                                          <p:val>
                                            <p:strVal val="4*#ppt_w"/>
                                          </p:val>
                                        </p:tav>
                                        <p:tav tm="100000">
                                          <p:val>
                                            <p:strVal val="#ppt_w"/>
                                          </p:val>
                                        </p:tav>
                                      </p:tavLst>
                                    </p:anim>
                                    <p:anim calcmode="lin" valueType="num">
                                      <p:cBhvr>
                                        <p:cTn id="34" dur="500" fill="hold"/>
                                        <p:tgtEl>
                                          <p:spTgt spid="21"/>
                                        </p:tgtEl>
                                        <p:attrNameLst>
                                          <p:attrName>ppt_h</p:attrName>
                                        </p:attrNameLst>
                                      </p:cBhvr>
                                      <p:tavLst>
                                        <p:tav tm="0">
                                          <p:val>
                                            <p:strVal val="4*#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ppt_x"/>
                                          </p:val>
                                        </p:tav>
                                        <p:tav tm="100000">
                                          <p:val>
                                            <p:strVal val="#ppt_x"/>
                                          </p:val>
                                        </p:tav>
                                      </p:tavLst>
                                    </p:anim>
                                    <p:anim calcmode="lin" valueType="num">
                                      <p:cBhvr additive="base">
                                        <p:cTn id="40" dur="500" fill="hold"/>
                                        <p:tgtEl>
                                          <p:spTgt spid="2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500" fill="hold"/>
                                        <p:tgtEl>
                                          <p:spTgt spid="27"/>
                                        </p:tgtEl>
                                        <p:attrNameLst>
                                          <p:attrName>ppt_x</p:attrName>
                                        </p:attrNameLst>
                                      </p:cBhvr>
                                      <p:tavLst>
                                        <p:tav tm="0">
                                          <p:val>
                                            <p:strVal val="#ppt_x"/>
                                          </p:val>
                                        </p:tav>
                                        <p:tav tm="100000">
                                          <p:val>
                                            <p:strVal val="#ppt_x"/>
                                          </p:val>
                                        </p:tav>
                                      </p:tavLst>
                                    </p:anim>
                                    <p:anim calcmode="lin" valueType="num">
                                      <p:cBhvr additive="base">
                                        <p:cTn id="44" dur="500" fill="hold"/>
                                        <p:tgtEl>
                                          <p:spTgt spid="2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fill="hold"/>
                                        <p:tgtEl>
                                          <p:spTgt spid="28"/>
                                        </p:tgtEl>
                                        <p:attrNameLst>
                                          <p:attrName>ppt_x</p:attrName>
                                        </p:attrNameLst>
                                      </p:cBhvr>
                                      <p:tavLst>
                                        <p:tav tm="0">
                                          <p:val>
                                            <p:strVal val="#ppt_x"/>
                                          </p:val>
                                        </p:tav>
                                        <p:tav tm="100000">
                                          <p:val>
                                            <p:strVal val="#ppt_x"/>
                                          </p:val>
                                        </p:tav>
                                      </p:tavLst>
                                    </p:anim>
                                    <p:anim calcmode="lin" valueType="num">
                                      <p:cBhvr additive="base">
                                        <p:cTn id="4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additive="base">
                                        <p:cTn id="53" dur="500" fill="hold"/>
                                        <p:tgtEl>
                                          <p:spTgt spid="29"/>
                                        </p:tgtEl>
                                        <p:attrNameLst>
                                          <p:attrName>ppt_x</p:attrName>
                                        </p:attrNameLst>
                                      </p:cBhvr>
                                      <p:tavLst>
                                        <p:tav tm="0">
                                          <p:val>
                                            <p:strVal val="#ppt_x"/>
                                          </p:val>
                                        </p:tav>
                                        <p:tav tm="100000">
                                          <p:val>
                                            <p:strVal val="#ppt_x"/>
                                          </p:val>
                                        </p:tav>
                                      </p:tavLst>
                                    </p:anim>
                                    <p:anim calcmode="lin" valueType="num">
                                      <p:cBhvr additive="base">
                                        <p:cTn id="54" dur="500" fill="hold"/>
                                        <p:tgtEl>
                                          <p:spTgt spid="29"/>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500" fill="hold"/>
                                        <p:tgtEl>
                                          <p:spTgt spid="30"/>
                                        </p:tgtEl>
                                        <p:attrNameLst>
                                          <p:attrName>ppt_x</p:attrName>
                                        </p:attrNameLst>
                                      </p:cBhvr>
                                      <p:tavLst>
                                        <p:tav tm="0">
                                          <p:val>
                                            <p:strVal val="#ppt_x"/>
                                          </p:val>
                                        </p:tav>
                                        <p:tav tm="100000">
                                          <p:val>
                                            <p:strVal val="#ppt_x"/>
                                          </p:val>
                                        </p:tav>
                                      </p:tavLst>
                                    </p:anim>
                                    <p:anim calcmode="lin" valueType="num">
                                      <p:cBhvr additive="base">
                                        <p:cTn id="58" dur="5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ppt_x"/>
                                          </p:val>
                                        </p:tav>
                                        <p:tav tm="100000">
                                          <p:val>
                                            <p:strVal val="#ppt_x"/>
                                          </p:val>
                                        </p:tav>
                                      </p:tavLst>
                                    </p:anim>
                                    <p:anim calcmode="lin" valueType="num">
                                      <p:cBhvr additive="base">
                                        <p:cTn id="6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500" fill="hold"/>
                                        <p:tgtEl>
                                          <p:spTgt spid="32"/>
                                        </p:tgtEl>
                                        <p:attrNameLst>
                                          <p:attrName>ppt_x</p:attrName>
                                        </p:attrNameLst>
                                      </p:cBhvr>
                                      <p:tavLst>
                                        <p:tav tm="0">
                                          <p:val>
                                            <p:strVal val="#ppt_x"/>
                                          </p:val>
                                        </p:tav>
                                        <p:tav tm="100000">
                                          <p:val>
                                            <p:strVal val="#ppt_x"/>
                                          </p:val>
                                        </p:tav>
                                      </p:tavLst>
                                    </p:anim>
                                    <p:anim calcmode="lin" valueType="num">
                                      <p:cBhvr additive="base">
                                        <p:cTn id="68" dur="500" fill="hold"/>
                                        <p:tgtEl>
                                          <p:spTgt spid="32"/>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ppt_x"/>
                                          </p:val>
                                        </p:tav>
                                        <p:tav tm="100000">
                                          <p:val>
                                            <p:strVal val="#ppt_x"/>
                                          </p:val>
                                        </p:tav>
                                      </p:tavLst>
                                    </p:anim>
                                    <p:anim calcmode="lin" valueType="num">
                                      <p:cBhvr additive="base">
                                        <p:cTn id="72" dur="500" fill="hold"/>
                                        <p:tgtEl>
                                          <p:spTgt spid="33"/>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4"/>
                                        </p:tgtEl>
                                        <p:attrNameLst>
                                          <p:attrName>style.visibility</p:attrName>
                                        </p:attrNameLst>
                                      </p:cBhvr>
                                      <p:to>
                                        <p:strVal val="visible"/>
                                      </p:to>
                                    </p:set>
                                    <p:anim calcmode="lin" valueType="num">
                                      <p:cBhvr additive="base">
                                        <p:cTn id="75" dur="500" fill="hold"/>
                                        <p:tgtEl>
                                          <p:spTgt spid="34"/>
                                        </p:tgtEl>
                                        <p:attrNameLst>
                                          <p:attrName>ppt_x</p:attrName>
                                        </p:attrNameLst>
                                      </p:cBhvr>
                                      <p:tavLst>
                                        <p:tav tm="0">
                                          <p:val>
                                            <p:strVal val="#ppt_x"/>
                                          </p:val>
                                        </p:tav>
                                        <p:tav tm="100000">
                                          <p:val>
                                            <p:strVal val="#ppt_x"/>
                                          </p:val>
                                        </p:tav>
                                      </p:tavLst>
                                    </p:anim>
                                    <p:anim calcmode="lin" valueType="num">
                                      <p:cBhvr additive="base">
                                        <p:cTn id="7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additive="base">
                                        <p:cTn id="81" dur="500" fill="hold"/>
                                        <p:tgtEl>
                                          <p:spTgt spid="35"/>
                                        </p:tgtEl>
                                        <p:attrNameLst>
                                          <p:attrName>ppt_x</p:attrName>
                                        </p:attrNameLst>
                                      </p:cBhvr>
                                      <p:tavLst>
                                        <p:tav tm="0">
                                          <p:val>
                                            <p:strVal val="#ppt_x"/>
                                          </p:val>
                                        </p:tav>
                                        <p:tav tm="100000">
                                          <p:val>
                                            <p:strVal val="#ppt_x"/>
                                          </p:val>
                                        </p:tav>
                                      </p:tavLst>
                                    </p:anim>
                                    <p:anim calcmode="lin" valueType="num">
                                      <p:cBhvr additive="base">
                                        <p:cTn id="82" dur="500" fill="hold"/>
                                        <p:tgtEl>
                                          <p:spTgt spid="35"/>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additive="base">
                                        <p:cTn id="85" dur="500" fill="hold"/>
                                        <p:tgtEl>
                                          <p:spTgt spid="36"/>
                                        </p:tgtEl>
                                        <p:attrNameLst>
                                          <p:attrName>ppt_x</p:attrName>
                                        </p:attrNameLst>
                                      </p:cBhvr>
                                      <p:tavLst>
                                        <p:tav tm="0">
                                          <p:val>
                                            <p:strVal val="#ppt_x"/>
                                          </p:val>
                                        </p:tav>
                                        <p:tav tm="100000">
                                          <p:val>
                                            <p:strVal val="#ppt_x"/>
                                          </p:val>
                                        </p:tav>
                                      </p:tavLst>
                                    </p:anim>
                                    <p:anim calcmode="lin" valueType="num">
                                      <p:cBhvr additive="base">
                                        <p:cTn id="86" dur="500" fill="hold"/>
                                        <p:tgtEl>
                                          <p:spTgt spid="36"/>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fill="hold"/>
                                        <p:tgtEl>
                                          <p:spTgt spid="37"/>
                                        </p:tgtEl>
                                        <p:attrNameLst>
                                          <p:attrName>ppt_x</p:attrName>
                                        </p:attrNameLst>
                                      </p:cBhvr>
                                      <p:tavLst>
                                        <p:tav tm="0">
                                          <p:val>
                                            <p:strVal val="#ppt_x"/>
                                          </p:val>
                                        </p:tav>
                                        <p:tav tm="100000">
                                          <p:val>
                                            <p:strVal val="#ppt_x"/>
                                          </p:val>
                                        </p:tav>
                                      </p:tavLst>
                                    </p:anim>
                                    <p:anim calcmode="lin" valueType="num">
                                      <p:cBhvr additive="base">
                                        <p:cTn id="90"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6" grpId="0"/>
      <p:bldP spid="27" grpId="0"/>
      <p:bldP spid="28" grpId="0"/>
      <p:bldP spid="29" grpId="0"/>
      <p:bldP spid="30" grpId="0"/>
      <p:bldP spid="31" grpId="0"/>
      <p:bldP spid="32" grpId="0"/>
      <p:bldP spid="33" grpId="0"/>
      <p:bldP spid="34" grpId="0"/>
      <p:bldP spid="35"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pic>
        <p:nvPicPr>
          <p:cNvPr id="7" name="图片 6">
            <a:extLst>
              <a:ext uri="{FF2B5EF4-FFF2-40B4-BE49-F238E27FC236}">
                <a16:creationId xmlns="" xmlns:a16="http://schemas.microsoft.com/office/drawing/2014/main" id="{BF89207B-76AC-4985-95BE-43A5DA683397}"/>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044323" y="2389475"/>
            <a:ext cx="4398949" cy="3377635"/>
          </a:xfrm>
          <a:custGeom>
            <a:avLst/>
            <a:gdLst>
              <a:gd name="connsiteX0" fmla="*/ 3333734 w 3796894"/>
              <a:gd name="connsiteY0" fmla="*/ 158827 h 2914704"/>
              <a:gd name="connsiteX1" fmla="*/ 3333734 w 3796894"/>
              <a:gd name="connsiteY1" fmla="*/ 159782 h 2914704"/>
              <a:gd name="connsiteX2" fmla="*/ 154601 w 3796894"/>
              <a:gd name="connsiteY2" fmla="*/ 159782 h 2914704"/>
              <a:gd name="connsiteX3" fmla="*/ 154601 w 3796894"/>
              <a:gd name="connsiteY3" fmla="*/ 2128067 h 2914704"/>
              <a:gd name="connsiteX4" fmla="*/ 3626221 w 3796894"/>
              <a:gd name="connsiteY4" fmla="*/ 2128067 h 2914704"/>
              <a:gd name="connsiteX5" fmla="*/ 3626221 w 3796894"/>
              <a:gd name="connsiteY5" fmla="*/ 2118575 h 2914704"/>
              <a:gd name="connsiteX6" fmla="*/ 3640861 w 3796894"/>
              <a:gd name="connsiteY6" fmla="*/ 2118575 h 2914704"/>
              <a:gd name="connsiteX7" fmla="*/ 3640861 w 3796894"/>
              <a:gd name="connsiteY7" fmla="*/ 158827 h 2914704"/>
              <a:gd name="connsiteX8" fmla="*/ 0 w 3796894"/>
              <a:gd name="connsiteY8" fmla="*/ 0 h 2914704"/>
              <a:gd name="connsiteX9" fmla="*/ 3796894 w 3796894"/>
              <a:gd name="connsiteY9" fmla="*/ 0 h 2914704"/>
              <a:gd name="connsiteX10" fmla="*/ 3796894 w 3796894"/>
              <a:gd name="connsiteY10" fmla="*/ 2914704 h 2914704"/>
              <a:gd name="connsiteX11" fmla="*/ 0 w 3796894"/>
              <a:gd name="connsiteY11" fmla="*/ 2914704 h 291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796894" h="2914704">
                <a:moveTo>
                  <a:pt x="3333734" y="158827"/>
                </a:moveTo>
                <a:lnTo>
                  <a:pt x="3333734" y="159782"/>
                </a:lnTo>
                <a:lnTo>
                  <a:pt x="154601" y="159782"/>
                </a:lnTo>
                <a:lnTo>
                  <a:pt x="154601" y="2128067"/>
                </a:lnTo>
                <a:lnTo>
                  <a:pt x="3626221" y="2128067"/>
                </a:lnTo>
                <a:lnTo>
                  <a:pt x="3626221" y="2118575"/>
                </a:lnTo>
                <a:lnTo>
                  <a:pt x="3640861" y="2118575"/>
                </a:lnTo>
                <a:lnTo>
                  <a:pt x="3640861" y="158827"/>
                </a:lnTo>
                <a:close/>
                <a:moveTo>
                  <a:pt x="0" y="0"/>
                </a:moveTo>
                <a:lnTo>
                  <a:pt x="3796894" y="0"/>
                </a:lnTo>
                <a:lnTo>
                  <a:pt x="3796894" y="2914704"/>
                </a:lnTo>
                <a:lnTo>
                  <a:pt x="0" y="2914704"/>
                </a:lnTo>
                <a:close/>
              </a:path>
            </a:pathLst>
          </a:custGeom>
        </p:spPr>
      </p:pic>
      <p:sp>
        <p:nvSpPr>
          <p:cNvPr id="9" name="文本框 8">
            <a:extLst>
              <a:ext uri="{FF2B5EF4-FFF2-40B4-BE49-F238E27FC236}">
                <a16:creationId xmlns="" xmlns:a16="http://schemas.microsoft.com/office/drawing/2014/main" id="{AF310C01-58E3-4A56-830C-90A2F9687966}"/>
              </a:ext>
            </a:extLst>
          </p:cNvPr>
          <p:cNvSpPr txBox="1"/>
          <p:nvPr/>
        </p:nvSpPr>
        <p:spPr>
          <a:xfrm>
            <a:off x="7050080" y="1840655"/>
            <a:ext cx="2699641" cy="523220"/>
          </a:xfrm>
          <a:prstGeom prst="rect">
            <a:avLst/>
          </a:prstGeom>
          <a:noFill/>
        </p:spPr>
        <p:txBody>
          <a:bodyPr wrap="square" rtlCol="0">
            <a:spAutoFit/>
          </a:bodyPr>
          <a:lstStyle/>
          <a:p>
            <a:r>
              <a:rPr lang="zh-CN" altLang="en-US" sz="2800"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10" name="文本框 9">
            <a:extLst>
              <a:ext uri="{FF2B5EF4-FFF2-40B4-BE49-F238E27FC236}">
                <a16:creationId xmlns="" xmlns:a16="http://schemas.microsoft.com/office/drawing/2014/main" id="{9DE58FCF-3663-4EF7-BE4B-E9C8E3A4287E}"/>
              </a:ext>
            </a:extLst>
          </p:cNvPr>
          <p:cNvSpPr txBox="1"/>
          <p:nvPr/>
        </p:nvSpPr>
        <p:spPr>
          <a:xfrm>
            <a:off x="7684631" y="2563172"/>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椭圆 10">
            <a:extLst>
              <a:ext uri="{FF2B5EF4-FFF2-40B4-BE49-F238E27FC236}">
                <a16:creationId xmlns="" xmlns:a16="http://schemas.microsoft.com/office/drawing/2014/main" id="{A86E03D9-AD8A-4967-B154-33D046C438C8}"/>
              </a:ext>
            </a:extLst>
          </p:cNvPr>
          <p:cNvSpPr/>
          <p:nvPr/>
        </p:nvSpPr>
        <p:spPr>
          <a:xfrm>
            <a:off x="7089082" y="2563175"/>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211A982A-5BDC-486B-BAF7-3F85F4A42D1F}"/>
              </a:ext>
            </a:extLst>
          </p:cNvPr>
          <p:cNvSpPr txBox="1"/>
          <p:nvPr/>
        </p:nvSpPr>
        <p:spPr>
          <a:xfrm>
            <a:off x="7684631" y="3379438"/>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椭圆 12">
            <a:extLst>
              <a:ext uri="{FF2B5EF4-FFF2-40B4-BE49-F238E27FC236}">
                <a16:creationId xmlns="" xmlns:a16="http://schemas.microsoft.com/office/drawing/2014/main" id="{6D07FD7D-73C9-44AB-ACE7-EB9F74980D5C}"/>
              </a:ext>
            </a:extLst>
          </p:cNvPr>
          <p:cNvSpPr/>
          <p:nvPr/>
        </p:nvSpPr>
        <p:spPr>
          <a:xfrm>
            <a:off x="7089082" y="3379441"/>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文本框 13">
            <a:extLst>
              <a:ext uri="{FF2B5EF4-FFF2-40B4-BE49-F238E27FC236}">
                <a16:creationId xmlns="" xmlns:a16="http://schemas.microsoft.com/office/drawing/2014/main" id="{16A44B47-694D-4CF6-A527-08E3F7295292}"/>
              </a:ext>
            </a:extLst>
          </p:cNvPr>
          <p:cNvSpPr txBox="1"/>
          <p:nvPr/>
        </p:nvSpPr>
        <p:spPr>
          <a:xfrm>
            <a:off x="7684631" y="4195704"/>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椭圆 14">
            <a:extLst>
              <a:ext uri="{FF2B5EF4-FFF2-40B4-BE49-F238E27FC236}">
                <a16:creationId xmlns="" xmlns:a16="http://schemas.microsoft.com/office/drawing/2014/main" id="{EF3549CE-3452-4959-9D2B-B81378D91F78}"/>
              </a:ext>
            </a:extLst>
          </p:cNvPr>
          <p:cNvSpPr/>
          <p:nvPr/>
        </p:nvSpPr>
        <p:spPr>
          <a:xfrm>
            <a:off x="7089082" y="4195707"/>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文本框 15">
            <a:extLst>
              <a:ext uri="{FF2B5EF4-FFF2-40B4-BE49-F238E27FC236}">
                <a16:creationId xmlns="" xmlns:a16="http://schemas.microsoft.com/office/drawing/2014/main" id="{B7BD3ED7-24FC-49FF-AF51-E941F45E1A45}"/>
              </a:ext>
            </a:extLst>
          </p:cNvPr>
          <p:cNvSpPr txBox="1"/>
          <p:nvPr/>
        </p:nvSpPr>
        <p:spPr>
          <a:xfrm>
            <a:off x="7684631" y="5011969"/>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椭圆 16">
            <a:extLst>
              <a:ext uri="{FF2B5EF4-FFF2-40B4-BE49-F238E27FC236}">
                <a16:creationId xmlns="" xmlns:a16="http://schemas.microsoft.com/office/drawing/2014/main" id="{F288C5DB-E9CB-455A-9C54-C563D61F1153}"/>
              </a:ext>
            </a:extLst>
          </p:cNvPr>
          <p:cNvSpPr/>
          <p:nvPr/>
        </p:nvSpPr>
        <p:spPr>
          <a:xfrm>
            <a:off x="7089082" y="5011972"/>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cxnSp>
        <p:nvCxnSpPr>
          <p:cNvPr id="18" name="直接连接符 17">
            <a:extLst>
              <a:ext uri="{FF2B5EF4-FFF2-40B4-BE49-F238E27FC236}">
                <a16:creationId xmlns="" xmlns:a16="http://schemas.microsoft.com/office/drawing/2014/main" id="{042DED03-75FB-4517-BEC3-EF0976B3118A}"/>
              </a:ext>
            </a:extLst>
          </p:cNvPr>
          <p:cNvCxnSpPr/>
          <p:nvPr/>
        </p:nvCxnSpPr>
        <p:spPr>
          <a:xfrm>
            <a:off x="6305551" y="2563171"/>
            <a:ext cx="0" cy="2468954"/>
          </a:xfrm>
          <a:prstGeom prst="line">
            <a:avLst/>
          </a:prstGeom>
          <a:ln>
            <a:solidFill>
              <a:srgbClr val="86C5C5"/>
            </a:solidFill>
          </a:ln>
        </p:spPr>
        <p:style>
          <a:lnRef idx="1">
            <a:schemeClr val="accent1"/>
          </a:lnRef>
          <a:fillRef idx="0">
            <a:schemeClr val="accent1"/>
          </a:fillRef>
          <a:effectRef idx="0">
            <a:schemeClr val="accent1"/>
          </a:effectRef>
          <a:fontRef idx="minor">
            <a:schemeClr val="tx1"/>
          </a:fontRef>
        </p:style>
      </p:cxnSp>
      <p:grpSp>
        <p:nvGrpSpPr>
          <p:cNvPr id="19" name="组合 18">
            <a:extLst>
              <a:ext uri="{FF2B5EF4-FFF2-40B4-BE49-F238E27FC236}">
                <a16:creationId xmlns="" xmlns:a16="http://schemas.microsoft.com/office/drawing/2014/main" id="{BF4025DF-D847-4D69-B44B-29D84243ADD2}"/>
              </a:ext>
            </a:extLst>
          </p:cNvPr>
          <p:cNvGrpSpPr/>
          <p:nvPr/>
        </p:nvGrpSpPr>
        <p:grpSpPr>
          <a:xfrm>
            <a:off x="1044321" y="2563173"/>
            <a:ext cx="4341888" cy="2448797"/>
            <a:chOff x="0" y="0"/>
            <a:chExt cx="12192000" cy="6858000"/>
          </a:xfrm>
        </p:grpSpPr>
        <p:pic>
          <p:nvPicPr>
            <p:cNvPr id="20" name="图片 19">
              <a:extLst>
                <a:ext uri="{FF2B5EF4-FFF2-40B4-BE49-F238E27FC236}">
                  <a16:creationId xmlns="" xmlns:a16="http://schemas.microsoft.com/office/drawing/2014/main" id="{22742AA7-D0EA-408E-A649-2B2766EA85C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0"/>
              <a:ext cx="6858000" cy="6858000"/>
            </a:xfrm>
            <a:prstGeom prst="rect">
              <a:avLst/>
            </a:prstGeom>
          </p:spPr>
        </p:pic>
        <p:pic>
          <p:nvPicPr>
            <p:cNvPr id="21" name="图片 20">
              <a:extLst>
                <a:ext uri="{FF2B5EF4-FFF2-40B4-BE49-F238E27FC236}">
                  <a16:creationId xmlns="" xmlns:a16="http://schemas.microsoft.com/office/drawing/2014/main" id="{16D4A1A1-361A-4CB9-B483-870544D1F54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25397" r="-1"/>
            <a:stretch/>
          </p:blipFill>
          <p:spPr>
            <a:xfrm>
              <a:off x="6857999" y="0"/>
              <a:ext cx="5334001" cy="6858000"/>
            </a:xfrm>
            <a:prstGeom prst="rect">
              <a:avLst/>
            </a:prstGeom>
          </p:spPr>
        </p:pic>
      </p:grpSp>
    </p:spTree>
    <p:extLst>
      <p:ext uri="{BB962C8B-B14F-4D97-AF65-F5344CB8AC3E}">
        <p14:creationId xmlns:p14="http://schemas.microsoft.com/office/powerpoint/2010/main" val="180588689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2" grpId="0"/>
      <p:bldP spid="13" grpId="0" animBg="1"/>
      <p:bldP spid="14" grpId="0"/>
      <p:bldP spid="15" grpId="0" animBg="1"/>
      <p:bldP spid="16" grpId="0"/>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E0EEA4C8-2093-4422-93D2-ABCAA0F1C53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38054" y="671052"/>
            <a:ext cx="5515897" cy="5515897"/>
          </a:xfrm>
          <a:prstGeom prst="rect">
            <a:avLst/>
          </a:prstGeom>
        </p:spPr>
      </p:pic>
      <p:sp>
        <p:nvSpPr>
          <p:cNvPr id="3" name="矩形 2">
            <a:extLst>
              <a:ext uri="{FF2B5EF4-FFF2-40B4-BE49-F238E27FC236}">
                <a16:creationId xmlns="" xmlns:a16="http://schemas.microsoft.com/office/drawing/2014/main" id="{F062C21E-6C62-4CC5-8655-0AB910E46990}"/>
              </a:ext>
            </a:extLst>
          </p:cNvPr>
          <p:cNvSpPr/>
          <p:nvPr/>
        </p:nvSpPr>
        <p:spPr>
          <a:xfrm>
            <a:off x="3706762" y="1025012"/>
            <a:ext cx="4778479"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428C878-2B78-4C23-905B-D7BF3641AB82}"/>
              </a:ext>
            </a:extLst>
          </p:cNvPr>
          <p:cNvSpPr txBox="1"/>
          <p:nvPr/>
        </p:nvSpPr>
        <p:spPr>
          <a:xfrm>
            <a:off x="4369211" y="1327358"/>
            <a:ext cx="3453580"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909B5B1-C25C-4697-B71F-3868B49169E7}"/>
              </a:ext>
            </a:extLst>
          </p:cNvPr>
          <p:cNvSpPr txBox="1"/>
          <p:nvPr/>
        </p:nvSpPr>
        <p:spPr>
          <a:xfrm>
            <a:off x="4203596" y="2252827"/>
            <a:ext cx="3784805" cy="1938992"/>
          </a:xfrm>
          <a:prstGeom prst="rect">
            <a:avLst/>
          </a:prstGeom>
          <a:noFill/>
        </p:spPr>
        <p:txBody>
          <a:bodyPr wrap="square" rtlCol="0">
            <a:spAutoFit/>
          </a:bodyPr>
          <a:lstStyle/>
          <a:p>
            <a:pPr algn="dist"/>
            <a:r>
              <a:rPr lang="en-US" altLang="zh-CN"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TWO</a:t>
            </a:r>
            <a:endParaRPr lang="zh-CN" altLang="en-US"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B45C3C1E-F7E7-47D3-B0E0-E766CB98315F}"/>
              </a:ext>
            </a:extLst>
          </p:cNvPr>
          <p:cNvSpPr txBox="1"/>
          <p:nvPr/>
        </p:nvSpPr>
        <p:spPr>
          <a:xfrm>
            <a:off x="3706761" y="4191820"/>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137136019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7" name="同心圆 35">
            <a:extLst>
              <a:ext uri="{FF2B5EF4-FFF2-40B4-BE49-F238E27FC236}">
                <a16:creationId xmlns="" xmlns:a16="http://schemas.microsoft.com/office/drawing/2014/main" id="{4DF902D7-7366-42AF-B23B-A89BF3537D59}"/>
              </a:ext>
            </a:extLst>
          </p:cNvPr>
          <p:cNvSpPr/>
          <p:nvPr/>
        </p:nvSpPr>
        <p:spPr>
          <a:xfrm>
            <a:off x="1922263" y="3830636"/>
            <a:ext cx="2592288" cy="2592288"/>
          </a:xfrm>
          <a:prstGeom prst="donut">
            <a:avLst>
              <a:gd name="adj" fmla="val 7852"/>
            </a:avLst>
          </a:prstGeom>
          <a:solidFill>
            <a:srgbClr val="86C5C5"/>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同心圆 36">
            <a:extLst>
              <a:ext uri="{FF2B5EF4-FFF2-40B4-BE49-F238E27FC236}">
                <a16:creationId xmlns="" xmlns:a16="http://schemas.microsoft.com/office/drawing/2014/main" id="{51B3EE0F-3D64-4854-8779-29EE9A3A11DD}"/>
              </a:ext>
            </a:extLst>
          </p:cNvPr>
          <p:cNvSpPr/>
          <p:nvPr/>
        </p:nvSpPr>
        <p:spPr>
          <a:xfrm>
            <a:off x="2354311" y="3908065"/>
            <a:ext cx="1728192" cy="1728192"/>
          </a:xfrm>
          <a:prstGeom prst="donut">
            <a:avLst>
              <a:gd name="adj" fmla="val 7852"/>
            </a:avLst>
          </a:prstGeom>
          <a:solidFill>
            <a:srgbClr val="F19596"/>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同心圆 37">
            <a:extLst>
              <a:ext uri="{FF2B5EF4-FFF2-40B4-BE49-F238E27FC236}">
                <a16:creationId xmlns="" xmlns:a16="http://schemas.microsoft.com/office/drawing/2014/main" id="{1E83B2A1-9C3D-4F8F-94FA-7977D3E498CD}"/>
              </a:ext>
            </a:extLst>
          </p:cNvPr>
          <p:cNvSpPr/>
          <p:nvPr/>
        </p:nvSpPr>
        <p:spPr>
          <a:xfrm>
            <a:off x="2701801" y="4190676"/>
            <a:ext cx="1033215" cy="1033214"/>
          </a:xfrm>
          <a:prstGeom prst="donut">
            <a:avLst>
              <a:gd name="adj" fmla="val 12925"/>
            </a:avLst>
          </a:prstGeom>
          <a:solidFill>
            <a:srgbClr val="F19596"/>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椭圆 9">
            <a:extLst>
              <a:ext uri="{FF2B5EF4-FFF2-40B4-BE49-F238E27FC236}">
                <a16:creationId xmlns="" xmlns:a16="http://schemas.microsoft.com/office/drawing/2014/main" id="{C1805A1B-26D5-4299-9927-05F0AA5ADCA1}"/>
              </a:ext>
            </a:extLst>
          </p:cNvPr>
          <p:cNvSpPr/>
          <p:nvPr/>
        </p:nvSpPr>
        <p:spPr>
          <a:xfrm flipV="1">
            <a:off x="3002383" y="4287786"/>
            <a:ext cx="432048" cy="432048"/>
          </a:xfrm>
          <a:prstGeom prst="ellipse">
            <a:avLst/>
          </a:prstGeom>
          <a:solidFill>
            <a:srgbClr val="F19596"/>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cxnSp>
        <p:nvCxnSpPr>
          <p:cNvPr id="11" name="直接连接符 10">
            <a:extLst>
              <a:ext uri="{FF2B5EF4-FFF2-40B4-BE49-F238E27FC236}">
                <a16:creationId xmlns="" xmlns:a16="http://schemas.microsoft.com/office/drawing/2014/main" id="{3A225347-C2D5-4798-A05C-B3D9E3C6050A}"/>
              </a:ext>
            </a:extLst>
          </p:cNvPr>
          <p:cNvCxnSpPr/>
          <p:nvPr/>
        </p:nvCxnSpPr>
        <p:spPr>
          <a:xfrm>
            <a:off x="3735015" y="2423061"/>
            <a:ext cx="3792909" cy="0"/>
          </a:xfrm>
          <a:prstGeom prst="line">
            <a:avLst/>
          </a:prstGeom>
          <a:noFill/>
          <a:ln>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a:extLst>
              <a:ext uri="{FF2B5EF4-FFF2-40B4-BE49-F238E27FC236}">
                <a16:creationId xmlns="" xmlns:a16="http://schemas.microsoft.com/office/drawing/2014/main" id="{6B50D9A2-DE7C-4CDC-9564-7FA7D8C03B4B}"/>
              </a:ext>
            </a:extLst>
          </p:cNvPr>
          <p:cNvCxnSpPr/>
          <p:nvPr/>
        </p:nvCxnSpPr>
        <p:spPr>
          <a:xfrm>
            <a:off x="3925937" y="3055330"/>
            <a:ext cx="3601987" cy="0"/>
          </a:xfrm>
          <a:prstGeom prst="line">
            <a:avLst/>
          </a:prstGeom>
          <a:noFill/>
          <a:ln>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a:extLst>
              <a:ext uri="{FF2B5EF4-FFF2-40B4-BE49-F238E27FC236}">
                <a16:creationId xmlns="" xmlns:a16="http://schemas.microsoft.com/office/drawing/2014/main" id="{B08F8C29-69F6-4D2D-8EBF-01C27453F467}"/>
              </a:ext>
            </a:extLst>
          </p:cNvPr>
          <p:cNvCxnSpPr/>
          <p:nvPr/>
        </p:nvCxnSpPr>
        <p:spPr>
          <a:xfrm>
            <a:off x="4239071" y="3711311"/>
            <a:ext cx="3288853" cy="0"/>
          </a:xfrm>
          <a:prstGeom prst="line">
            <a:avLst/>
          </a:prstGeom>
          <a:noFill/>
          <a:ln>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a:extLst>
              <a:ext uri="{FF2B5EF4-FFF2-40B4-BE49-F238E27FC236}">
                <a16:creationId xmlns="" xmlns:a16="http://schemas.microsoft.com/office/drawing/2014/main" id="{AD32AEE6-16C8-4B64-9A0F-E219814550FD}"/>
              </a:ext>
            </a:extLst>
          </p:cNvPr>
          <p:cNvCxnSpPr/>
          <p:nvPr/>
        </p:nvCxnSpPr>
        <p:spPr>
          <a:xfrm>
            <a:off x="4743127" y="4671295"/>
            <a:ext cx="2784797" cy="0"/>
          </a:xfrm>
          <a:prstGeom prst="line">
            <a:avLst/>
          </a:prstGeom>
          <a:noFill/>
          <a:ln>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7" name="TextBox 81">
            <a:extLst>
              <a:ext uri="{FF2B5EF4-FFF2-40B4-BE49-F238E27FC236}">
                <a16:creationId xmlns="" xmlns:a16="http://schemas.microsoft.com/office/drawing/2014/main" id="{F6EF4247-D054-453B-8BE2-BA8950178BC4}"/>
              </a:ext>
            </a:extLst>
          </p:cNvPr>
          <p:cNvSpPr txBox="1"/>
          <p:nvPr/>
        </p:nvSpPr>
        <p:spPr>
          <a:xfrm>
            <a:off x="7700466" y="4503810"/>
            <a:ext cx="3859905" cy="372410"/>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p>
        </p:txBody>
      </p:sp>
      <p:sp>
        <p:nvSpPr>
          <p:cNvPr id="18" name="TextBox 83">
            <a:extLst>
              <a:ext uri="{FF2B5EF4-FFF2-40B4-BE49-F238E27FC236}">
                <a16:creationId xmlns="" xmlns:a16="http://schemas.microsoft.com/office/drawing/2014/main" id="{B18D6BEC-BC05-4D3E-BE6E-6986DC34E439}"/>
              </a:ext>
            </a:extLst>
          </p:cNvPr>
          <p:cNvSpPr txBox="1"/>
          <p:nvPr/>
        </p:nvSpPr>
        <p:spPr>
          <a:xfrm>
            <a:off x="7700466" y="3581822"/>
            <a:ext cx="3859905" cy="372410"/>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p>
        </p:txBody>
      </p:sp>
      <p:sp>
        <p:nvSpPr>
          <p:cNvPr id="19" name="TextBox 85">
            <a:extLst>
              <a:ext uri="{FF2B5EF4-FFF2-40B4-BE49-F238E27FC236}">
                <a16:creationId xmlns="" xmlns:a16="http://schemas.microsoft.com/office/drawing/2014/main" id="{4FD3A3F9-D7EE-4824-84EC-0F7C19F5E407}"/>
              </a:ext>
            </a:extLst>
          </p:cNvPr>
          <p:cNvSpPr txBox="1"/>
          <p:nvPr/>
        </p:nvSpPr>
        <p:spPr>
          <a:xfrm>
            <a:off x="7700466" y="2883386"/>
            <a:ext cx="3859905" cy="372410"/>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p>
        </p:txBody>
      </p:sp>
      <p:sp>
        <p:nvSpPr>
          <p:cNvPr id="20" name="TextBox 87">
            <a:extLst>
              <a:ext uri="{FF2B5EF4-FFF2-40B4-BE49-F238E27FC236}">
                <a16:creationId xmlns="" xmlns:a16="http://schemas.microsoft.com/office/drawing/2014/main" id="{8524B53C-037F-451C-8379-832BB750ADB4}"/>
              </a:ext>
            </a:extLst>
          </p:cNvPr>
          <p:cNvSpPr txBox="1"/>
          <p:nvPr/>
        </p:nvSpPr>
        <p:spPr>
          <a:xfrm>
            <a:off x="7700466" y="2230900"/>
            <a:ext cx="3859905" cy="372410"/>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p>
        </p:txBody>
      </p:sp>
    </p:spTree>
    <p:extLst>
      <p:ext uri="{BB962C8B-B14F-4D97-AF65-F5344CB8AC3E}">
        <p14:creationId xmlns:p14="http://schemas.microsoft.com/office/powerpoint/2010/main" val="138396195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50000">
                                          <p:cBhvr additive="base">
                                            <p:cTn id="7" dur="10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p:stCondLst>
                                  <p:cond delay="15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17"/>
                                            </p:tgtEl>
                                            <p:attrNameLst>
                                              <p:attrName>style.visibility</p:attrName>
                                            </p:attrNameLst>
                                          </p:cBhvr>
                                          <p:to>
                                            <p:strVal val="visible"/>
                                          </p:to>
                                        </p:set>
                                        <p:animEffect transition="in" filter="wipe(left)">
                                          <p:cBhvr>
                                            <p:cTn id="16" dur="100"/>
                                            <p:tgtEl>
                                              <p:spTgt spid="17"/>
                                            </p:tgtEl>
                                          </p:cBhvr>
                                        </p:animEffect>
                                      </p:childTnLst>
                                    </p:cTn>
                                  </p:par>
                                  <p:par>
                                    <p:cTn id="17" presetID="36" presetClass="emph" presetSubtype="0" fill="hold" grpId="1" nodeType="withEffect">
                                      <p:stCondLst>
                                        <p:cond delay="0"/>
                                      </p:stCondLst>
                                      <p:iterate type="lt">
                                        <p:tmPct val="30000"/>
                                      </p:iterate>
                                      <p:childTnLst>
                                        <p:animScale>
                                          <p:cBhvr>
                                            <p:cTn id="18" dur="50" autoRev="1" fill="hold">
                                              <p:stCondLst>
                                                <p:cond delay="0"/>
                                              </p:stCondLst>
                                            </p:cTn>
                                            <p:tgtEl>
                                              <p:spTgt spid="17"/>
                                            </p:tgtEl>
                                          </p:cBhvr>
                                          <p:to x="80000" y="100000"/>
                                        </p:animScale>
                                        <p:anim by="(#ppt_w*0.10)" calcmode="lin" valueType="num">
                                          <p:cBhvr>
                                            <p:cTn id="19" dur="50" autoRev="1" fill="hold">
                                              <p:stCondLst>
                                                <p:cond delay="0"/>
                                              </p:stCondLst>
                                            </p:cTn>
                                            <p:tgtEl>
                                              <p:spTgt spid="17"/>
                                            </p:tgtEl>
                                            <p:attrNameLst>
                                              <p:attrName>ppt_x</p:attrName>
                                            </p:attrNameLst>
                                          </p:cBhvr>
                                        </p:anim>
                                        <p:anim by="(-#ppt_w*0.10)" calcmode="lin" valueType="num">
                                          <p:cBhvr>
                                            <p:cTn id="20" dur="50" autoRev="1" fill="hold">
                                              <p:stCondLst>
                                                <p:cond delay="0"/>
                                              </p:stCondLst>
                                            </p:cTn>
                                            <p:tgtEl>
                                              <p:spTgt spid="17"/>
                                            </p:tgtEl>
                                            <p:attrNameLst>
                                              <p:attrName>ppt_y</p:attrName>
                                            </p:attrNameLst>
                                          </p:cBhvr>
                                        </p:anim>
                                        <p:animRot by="-480000">
                                          <p:cBhvr>
                                            <p:cTn id="21" dur="50" autoRev="1" fill="hold">
                                              <p:stCondLst>
                                                <p:cond delay="0"/>
                                              </p:stCondLst>
                                            </p:cTn>
                                            <p:tgtEl>
                                              <p:spTgt spid="17"/>
                                            </p:tgtEl>
                                            <p:attrNameLst>
                                              <p:attrName>r</p:attrName>
                                            </p:attrNameLst>
                                          </p:cBhvr>
                                        </p:animRot>
                                      </p:childTnLst>
                                    </p:cTn>
                                  </p:par>
                                </p:childTnLst>
                              </p:cTn>
                            </p:par>
                            <p:par>
                              <p:cTn id="22" fill="hold">
                                <p:stCondLst>
                                  <p:cond delay="181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14:bounceEnd="50000">
                                          <p:cBhvr additive="base">
                                            <p:cTn id="25" dur="10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8"/>
                                            </p:tgtEl>
                                            <p:attrNameLst>
                                              <p:attrName>ppt_y</p:attrName>
                                            </p:attrNameLst>
                                          </p:cBhvr>
                                          <p:tavLst>
                                            <p:tav tm="0">
                                              <p:val>
                                                <p:strVal val="0-#ppt_h/2"/>
                                              </p:val>
                                            </p:tav>
                                            <p:tav tm="100000">
                                              <p:val>
                                                <p:strVal val="#ppt_y"/>
                                              </p:val>
                                            </p:tav>
                                          </p:tavLst>
                                        </p:anim>
                                      </p:childTnLst>
                                    </p:cTn>
                                  </p:par>
                                </p:childTnLst>
                              </p:cTn>
                            </p:par>
                            <p:par>
                              <p:cTn id="27" fill="hold">
                                <p:stCondLst>
                                  <p:cond delay="281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31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8"/>
                                            </p:tgtEl>
                                            <p:attrNameLst>
                                              <p:attrName>style.visibility</p:attrName>
                                            </p:attrNameLst>
                                          </p:cBhvr>
                                          <p:to>
                                            <p:strVal val="visible"/>
                                          </p:to>
                                        </p:set>
                                        <p:animEffect transition="in" filter="wipe(left)">
                                          <p:cBhvr>
                                            <p:cTn id="34" dur="100"/>
                                            <p:tgtEl>
                                              <p:spTgt spid="18"/>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8"/>
                                            </p:tgtEl>
                                          </p:cBhvr>
                                          <p:to x="80000" y="100000"/>
                                        </p:animScale>
                                        <p:anim by="(#ppt_w*0.10)" calcmode="lin" valueType="num">
                                          <p:cBhvr>
                                            <p:cTn id="37" dur="50" autoRev="1" fill="hold">
                                              <p:stCondLst>
                                                <p:cond delay="0"/>
                                              </p:stCondLst>
                                            </p:cTn>
                                            <p:tgtEl>
                                              <p:spTgt spid="18"/>
                                            </p:tgtEl>
                                            <p:attrNameLst>
                                              <p:attrName>ppt_x</p:attrName>
                                            </p:attrNameLst>
                                          </p:cBhvr>
                                        </p:anim>
                                        <p:anim by="(-#ppt_w*0.10)" calcmode="lin" valueType="num">
                                          <p:cBhvr>
                                            <p:cTn id="38" dur="50" autoRev="1" fill="hold">
                                              <p:stCondLst>
                                                <p:cond delay="0"/>
                                              </p:stCondLst>
                                            </p:cTn>
                                            <p:tgtEl>
                                              <p:spTgt spid="18"/>
                                            </p:tgtEl>
                                            <p:attrNameLst>
                                              <p:attrName>ppt_y</p:attrName>
                                            </p:attrNameLst>
                                          </p:cBhvr>
                                        </p:anim>
                                        <p:animRot by="-480000">
                                          <p:cBhvr>
                                            <p:cTn id="39" dur="50" autoRev="1" fill="hold">
                                              <p:stCondLst>
                                                <p:cond delay="0"/>
                                              </p:stCondLst>
                                            </p:cTn>
                                            <p:tgtEl>
                                              <p:spTgt spid="18"/>
                                            </p:tgtEl>
                                            <p:attrNameLst>
                                              <p:attrName>r</p:attrName>
                                            </p:attrNameLst>
                                          </p:cBhvr>
                                        </p:animRot>
                                      </p:childTnLst>
                                    </p:cTn>
                                  </p:par>
                                </p:childTnLst>
                              </p:cTn>
                            </p:par>
                            <p:par>
                              <p:cTn id="40" fill="hold">
                                <p:stCondLst>
                                  <p:cond delay="362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14:bounceEnd="50000">
                                          <p:cBhvr additive="base">
                                            <p:cTn id="43" dur="10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9"/>
                                            </p:tgtEl>
                                            <p:attrNameLst>
                                              <p:attrName>ppt_y</p:attrName>
                                            </p:attrNameLst>
                                          </p:cBhvr>
                                          <p:tavLst>
                                            <p:tav tm="0">
                                              <p:val>
                                                <p:strVal val="0-#ppt_h/2"/>
                                              </p:val>
                                            </p:tav>
                                            <p:tav tm="100000">
                                              <p:val>
                                                <p:strVal val="#ppt_y"/>
                                              </p:val>
                                            </p:tav>
                                          </p:tavLst>
                                        </p:anim>
                                      </p:childTnLst>
                                    </p:cTn>
                                  </p:par>
                                </p:childTnLst>
                              </p:cTn>
                            </p:par>
                            <p:par>
                              <p:cTn id="45" fill="hold">
                                <p:stCondLst>
                                  <p:cond delay="462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512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9"/>
                                            </p:tgtEl>
                                            <p:attrNameLst>
                                              <p:attrName>style.visibility</p:attrName>
                                            </p:attrNameLst>
                                          </p:cBhvr>
                                          <p:to>
                                            <p:strVal val="visible"/>
                                          </p:to>
                                        </p:set>
                                        <p:animEffect transition="in" filter="wipe(left)">
                                          <p:cBhvr>
                                            <p:cTn id="52" dur="100"/>
                                            <p:tgtEl>
                                              <p:spTgt spid="19"/>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9"/>
                                            </p:tgtEl>
                                          </p:cBhvr>
                                          <p:to x="80000" y="100000"/>
                                        </p:animScale>
                                        <p:anim by="(#ppt_w*0.10)" calcmode="lin" valueType="num">
                                          <p:cBhvr>
                                            <p:cTn id="55" dur="50" autoRev="1" fill="hold">
                                              <p:stCondLst>
                                                <p:cond delay="0"/>
                                              </p:stCondLst>
                                            </p:cTn>
                                            <p:tgtEl>
                                              <p:spTgt spid="19"/>
                                            </p:tgtEl>
                                            <p:attrNameLst>
                                              <p:attrName>ppt_x</p:attrName>
                                            </p:attrNameLst>
                                          </p:cBhvr>
                                        </p:anim>
                                        <p:anim by="(-#ppt_w*0.10)" calcmode="lin" valueType="num">
                                          <p:cBhvr>
                                            <p:cTn id="56" dur="50" autoRev="1" fill="hold">
                                              <p:stCondLst>
                                                <p:cond delay="0"/>
                                              </p:stCondLst>
                                            </p:cTn>
                                            <p:tgtEl>
                                              <p:spTgt spid="19"/>
                                            </p:tgtEl>
                                            <p:attrNameLst>
                                              <p:attrName>ppt_y</p:attrName>
                                            </p:attrNameLst>
                                          </p:cBhvr>
                                        </p:anim>
                                        <p:animRot by="-480000">
                                          <p:cBhvr>
                                            <p:cTn id="57" dur="50" autoRev="1" fill="hold">
                                              <p:stCondLst>
                                                <p:cond delay="0"/>
                                              </p:stCondLst>
                                            </p:cTn>
                                            <p:tgtEl>
                                              <p:spTgt spid="19"/>
                                            </p:tgtEl>
                                            <p:attrNameLst>
                                              <p:attrName>r</p:attrName>
                                            </p:attrNameLst>
                                          </p:cBhvr>
                                        </p:animRot>
                                      </p:childTnLst>
                                    </p:cTn>
                                  </p:par>
                                </p:childTnLst>
                              </p:cTn>
                            </p:par>
                            <p:par>
                              <p:cTn id="58" fill="hold">
                                <p:stCondLst>
                                  <p:cond delay="543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14:bounceEnd="50000">
                                          <p:cBhvr additive="base">
                                            <p:cTn id="61" dur="10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10"/>
                                            </p:tgtEl>
                                            <p:attrNameLst>
                                              <p:attrName>ppt_y</p:attrName>
                                            </p:attrNameLst>
                                          </p:cBhvr>
                                          <p:tavLst>
                                            <p:tav tm="0">
                                              <p:val>
                                                <p:strVal val="0-#ppt_h/2"/>
                                              </p:val>
                                            </p:tav>
                                            <p:tav tm="100000">
                                              <p:val>
                                                <p:strVal val="#ppt_y"/>
                                              </p:val>
                                            </p:tav>
                                          </p:tavLst>
                                        </p:anim>
                                      </p:childTnLst>
                                    </p:cTn>
                                  </p:par>
                                </p:childTnLst>
                              </p:cTn>
                            </p:par>
                            <p:par>
                              <p:cTn id="63" fill="hold">
                                <p:stCondLst>
                                  <p:cond delay="6430"/>
                                </p:stCondLst>
                                <p:childTnLst>
                                  <p:par>
                                    <p:cTn id="64" presetID="22" presetClass="entr" presetSubtype="8" fill="hold"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childTnLst>
                              </p:cTn>
                            </p:par>
                            <p:par>
                              <p:cTn id="67" fill="hold">
                                <p:stCondLst>
                                  <p:cond delay="693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20"/>
                                            </p:tgtEl>
                                            <p:attrNameLst>
                                              <p:attrName>style.visibility</p:attrName>
                                            </p:attrNameLst>
                                          </p:cBhvr>
                                          <p:to>
                                            <p:strVal val="visible"/>
                                          </p:to>
                                        </p:set>
                                        <p:animEffect transition="in" filter="wipe(left)">
                                          <p:cBhvr>
                                            <p:cTn id="70" dur="100"/>
                                            <p:tgtEl>
                                              <p:spTgt spid="20"/>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20"/>
                                            </p:tgtEl>
                                          </p:cBhvr>
                                          <p:to x="80000" y="100000"/>
                                        </p:animScale>
                                        <p:anim by="(#ppt_w*0.10)" calcmode="lin" valueType="num">
                                          <p:cBhvr>
                                            <p:cTn id="73" dur="50" autoRev="1" fill="hold">
                                              <p:stCondLst>
                                                <p:cond delay="0"/>
                                              </p:stCondLst>
                                            </p:cTn>
                                            <p:tgtEl>
                                              <p:spTgt spid="20"/>
                                            </p:tgtEl>
                                            <p:attrNameLst>
                                              <p:attrName>ppt_x</p:attrName>
                                            </p:attrNameLst>
                                          </p:cBhvr>
                                        </p:anim>
                                        <p:anim by="(-#ppt_w*0.10)" calcmode="lin" valueType="num">
                                          <p:cBhvr>
                                            <p:cTn id="74" dur="50" autoRev="1" fill="hold">
                                              <p:stCondLst>
                                                <p:cond delay="0"/>
                                              </p:stCondLst>
                                            </p:cTn>
                                            <p:tgtEl>
                                              <p:spTgt spid="20"/>
                                            </p:tgtEl>
                                            <p:attrNameLst>
                                              <p:attrName>ppt_y</p:attrName>
                                            </p:attrNameLst>
                                          </p:cBhvr>
                                        </p:anim>
                                        <p:animRot by="-480000">
                                          <p:cBhvr>
                                            <p:cTn id="75" dur="50" autoRev="1" fill="hold">
                                              <p:stCondLst>
                                                <p:cond delay="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7" grpId="0"/>
          <p:bldP spid="17" grpId="1"/>
          <p:bldP spid="18" grpId="0"/>
          <p:bldP spid="18" grpId="1"/>
          <p:bldP spid="19" grpId="0"/>
          <p:bldP spid="19" grpId="1"/>
          <p:bldP spid="20" grpId="0"/>
          <p:bldP spid="20"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p:stCondLst>
                                  <p:cond delay="150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17"/>
                                            </p:tgtEl>
                                            <p:attrNameLst>
                                              <p:attrName>style.visibility</p:attrName>
                                            </p:attrNameLst>
                                          </p:cBhvr>
                                          <p:to>
                                            <p:strVal val="visible"/>
                                          </p:to>
                                        </p:set>
                                        <p:animEffect transition="in" filter="wipe(left)">
                                          <p:cBhvr>
                                            <p:cTn id="16" dur="100"/>
                                            <p:tgtEl>
                                              <p:spTgt spid="17"/>
                                            </p:tgtEl>
                                          </p:cBhvr>
                                        </p:animEffect>
                                      </p:childTnLst>
                                    </p:cTn>
                                  </p:par>
                                  <p:par>
                                    <p:cTn id="17" presetID="36" presetClass="emph" presetSubtype="0" fill="hold" grpId="1" nodeType="withEffect">
                                      <p:stCondLst>
                                        <p:cond delay="0"/>
                                      </p:stCondLst>
                                      <p:iterate type="lt">
                                        <p:tmPct val="30000"/>
                                      </p:iterate>
                                      <p:childTnLst>
                                        <p:animScale>
                                          <p:cBhvr>
                                            <p:cTn id="18" dur="50" autoRev="1" fill="hold">
                                              <p:stCondLst>
                                                <p:cond delay="0"/>
                                              </p:stCondLst>
                                            </p:cTn>
                                            <p:tgtEl>
                                              <p:spTgt spid="17"/>
                                            </p:tgtEl>
                                          </p:cBhvr>
                                          <p:to x="80000" y="100000"/>
                                        </p:animScale>
                                        <p:anim by="(#ppt_w*0.10)" calcmode="lin" valueType="num">
                                          <p:cBhvr>
                                            <p:cTn id="19" dur="50" autoRev="1" fill="hold">
                                              <p:stCondLst>
                                                <p:cond delay="0"/>
                                              </p:stCondLst>
                                            </p:cTn>
                                            <p:tgtEl>
                                              <p:spTgt spid="17"/>
                                            </p:tgtEl>
                                            <p:attrNameLst>
                                              <p:attrName>ppt_x</p:attrName>
                                            </p:attrNameLst>
                                          </p:cBhvr>
                                        </p:anim>
                                        <p:anim by="(-#ppt_w*0.10)" calcmode="lin" valueType="num">
                                          <p:cBhvr>
                                            <p:cTn id="20" dur="50" autoRev="1" fill="hold">
                                              <p:stCondLst>
                                                <p:cond delay="0"/>
                                              </p:stCondLst>
                                            </p:cTn>
                                            <p:tgtEl>
                                              <p:spTgt spid="17"/>
                                            </p:tgtEl>
                                            <p:attrNameLst>
                                              <p:attrName>ppt_y</p:attrName>
                                            </p:attrNameLst>
                                          </p:cBhvr>
                                        </p:anim>
                                        <p:animRot by="-480000">
                                          <p:cBhvr>
                                            <p:cTn id="21" dur="50" autoRev="1" fill="hold">
                                              <p:stCondLst>
                                                <p:cond delay="0"/>
                                              </p:stCondLst>
                                            </p:cTn>
                                            <p:tgtEl>
                                              <p:spTgt spid="17"/>
                                            </p:tgtEl>
                                            <p:attrNameLst>
                                              <p:attrName>r</p:attrName>
                                            </p:attrNameLst>
                                          </p:cBhvr>
                                        </p:animRot>
                                      </p:childTnLst>
                                    </p:cTn>
                                  </p:par>
                                </p:childTnLst>
                              </p:cTn>
                            </p:par>
                            <p:par>
                              <p:cTn id="22" fill="hold">
                                <p:stCondLst>
                                  <p:cond delay="1810"/>
                                </p:stCondLst>
                                <p:childTnLst>
                                  <p:par>
                                    <p:cTn id="23" presetID="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1000" fill="hold"/>
                                            <p:tgtEl>
                                              <p:spTgt spid="8"/>
                                            </p:tgtEl>
                                            <p:attrNameLst>
                                              <p:attrName>ppt_x</p:attrName>
                                            </p:attrNameLst>
                                          </p:cBhvr>
                                          <p:tavLst>
                                            <p:tav tm="0">
                                              <p:val>
                                                <p:strVal val="#ppt_x"/>
                                              </p:val>
                                            </p:tav>
                                            <p:tav tm="100000">
                                              <p:val>
                                                <p:strVal val="#ppt_x"/>
                                              </p:val>
                                            </p:tav>
                                          </p:tavLst>
                                        </p:anim>
                                        <p:anim calcmode="lin" valueType="num">
                                          <p:cBhvr additive="base">
                                            <p:cTn id="26" dur="1000" fill="hold"/>
                                            <p:tgtEl>
                                              <p:spTgt spid="8"/>
                                            </p:tgtEl>
                                            <p:attrNameLst>
                                              <p:attrName>ppt_y</p:attrName>
                                            </p:attrNameLst>
                                          </p:cBhvr>
                                          <p:tavLst>
                                            <p:tav tm="0">
                                              <p:val>
                                                <p:strVal val="0-#ppt_h/2"/>
                                              </p:val>
                                            </p:tav>
                                            <p:tav tm="100000">
                                              <p:val>
                                                <p:strVal val="#ppt_y"/>
                                              </p:val>
                                            </p:tav>
                                          </p:tavLst>
                                        </p:anim>
                                      </p:childTnLst>
                                    </p:cTn>
                                  </p:par>
                                </p:childTnLst>
                              </p:cTn>
                            </p:par>
                            <p:par>
                              <p:cTn id="27" fill="hold">
                                <p:stCondLst>
                                  <p:cond delay="281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3310"/>
                                </p:stCondLst>
                                <p:childTnLst>
                                  <p:par>
                                    <p:cTn id="32" presetID="22" presetClass="entr" presetSubtype="8" fill="hold" grpId="0" nodeType="afterEffect">
                                      <p:stCondLst>
                                        <p:cond delay="0"/>
                                      </p:stCondLst>
                                      <p:iterate type="lt">
                                        <p:tmPct val="30000"/>
                                      </p:iterate>
                                      <p:childTnLst>
                                        <p:set>
                                          <p:cBhvr>
                                            <p:cTn id="33" dur="1" fill="hold">
                                              <p:stCondLst>
                                                <p:cond delay="0"/>
                                              </p:stCondLst>
                                            </p:cTn>
                                            <p:tgtEl>
                                              <p:spTgt spid="18"/>
                                            </p:tgtEl>
                                            <p:attrNameLst>
                                              <p:attrName>style.visibility</p:attrName>
                                            </p:attrNameLst>
                                          </p:cBhvr>
                                          <p:to>
                                            <p:strVal val="visible"/>
                                          </p:to>
                                        </p:set>
                                        <p:animEffect transition="in" filter="wipe(left)">
                                          <p:cBhvr>
                                            <p:cTn id="34" dur="100"/>
                                            <p:tgtEl>
                                              <p:spTgt spid="18"/>
                                            </p:tgtEl>
                                          </p:cBhvr>
                                        </p:animEffect>
                                      </p:childTnLst>
                                    </p:cTn>
                                  </p:par>
                                  <p:par>
                                    <p:cTn id="35" presetID="36" presetClass="emph" presetSubtype="0" fill="hold" grpId="1" nodeType="withEffect">
                                      <p:stCondLst>
                                        <p:cond delay="0"/>
                                      </p:stCondLst>
                                      <p:iterate type="lt">
                                        <p:tmPct val="30000"/>
                                      </p:iterate>
                                      <p:childTnLst>
                                        <p:animScale>
                                          <p:cBhvr>
                                            <p:cTn id="36" dur="50" autoRev="1" fill="hold">
                                              <p:stCondLst>
                                                <p:cond delay="0"/>
                                              </p:stCondLst>
                                            </p:cTn>
                                            <p:tgtEl>
                                              <p:spTgt spid="18"/>
                                            </p:tgtEl>
                                          </p:cBhvr>
                                          <p:to x="80000" y="100000"/>
                                        </p:animScale>
                                        <p:anim by="(#ppt_w*0.10)" calcmode="lin" valueType="num">
                                          <p:cBhvr>
                                            <p:cTn id="37" dur="50" autoRev="1" fill="hold">
                                              <p:stCondLst>
                                                <p:cond delay="0"/>
                                              </p:stCondLst>
                                            </p:cTn>
                                            <p:tgtEl>
                                              <p:spTgt spid="18"/>
                                            </p:tgtEl>
                                            <p:attrNameLst>
                                              <p:attrName>ppt_x</p:attrName>
                                            </p:attrNameLst>
                                          </p:cBhvr>
                                        </p:anim>
                                        <p:anim by="(-#ppt_w*0.10)" calcmode="lin" valueType="num">
                                          <p:cBhvr>
                                            <p:cTn id="38" dur="50" autoRev="1" fill="hold">
                                              <p:stCondLst>
                                                <p:cond delay="0"/>
                                              </p:stCondLst>
                                            </p:cTn>
                                            <p:tgtEl>
                                              <p:spTgt spid="18"/>
                                            </p:tgtEl>
                                            <p:attrNameLst>
                                              <p:attrName>ppt_y</p:attrName>
                                            </p:attrNameLst>
                                          </p:cBhvr>
                                        </p:anim>
                                        <p:animRot by="-480000">
                                          <p:cBhvr>
                                            <p:cTn id="39" dur="50" autoRev="1" fill="hold">
                                              <p:stCondLst>
                                                <p:cond delay="0"/>
                                              </p:stCondLst>
                                            </p:cTn>
                                            <p:tgtEl>
                                              <p:spTgt spid="18"/>
                                            </p:tgtEl>
                                            <p:attrNameLst>
                                              <p:attrName>r</p:attrName>
                                            </p:attrNameLst>
                                          </p:cBhvr>
                                        </p:animRot>
                                      </p:childTnLst>
                                    </p:cTn>
                                  </p:par>
                                </p:childTnLst>
                              </p:cTn>
                            </p:par>
                            <p:par>
                              <p:cTn id="40" fill="hold">
                                <p:stCondLst>
                                  <p:cond delay="3620"/>
                                </p:stCondLst>
                                <p:childTnLst>
                                  <p:par>
                                    <p:cTn id="41" presetID="2" presetClass="entr" presetSubtype="1"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1000" fill="hold"/>
                                            <p:tgtEl>
                                              <p:spTgt spid="9"/>
                                            </p:tgtEl>
                                            <p:attrNameLst>
                                              <p:attrName>ppt_x</p:attrName>
                                            </p:attrNameLst>
                                          </p:cBhvr>
                                          <p:tavLst>
                                            <p:tav tm="0">
                                              <p:val>
                                                <p:strVal val="#ppt_x"/>
                                              </p:val>
                                            </p:tav>
                                            <p:tav tm="100000">
                                              <p:val>
                                                <p:strVal val="#ppt_x"/>
                                              </p:val>
                                            </p:tav>
                                          </p:tavLst>
                                        </p:anim>
                                        <p:anim calcmode="lin" valueType="num">
                                          <p:cBhvr additive="base">
                                            <p:cTn id="44" dur="1000" fill="hold"/>
                                            <p:tgtEl>
                                              <p:spTgt spid="9"/>
                                            </p:tgtEl>
                                            <p:attrNameLst>
                                              <p:attrName>ppt_y</p:attrName>
                                            </p:attrNameLst>
                                          </p:cBhvr>
                                          <p:tavLst>
                                            <p:tav tm="0">
                                              <p:val>
                                                <p:strVal val="0-#ppt_h/2"/>
                                              </p:val>
                                            </p:tav>
                                            <p:tav tm="100000">
                                              <p:val>
                                                <p:strVal val="#ppt_y"/>
                                              </p:val>
                                            </p:tav>
                                          </p:tavLst>
                                        </p:anim>
                                      </p:childTnLst>
                                    </p:cTn>
                                  </p:par>
                                </p:childTnLst>
                              </p:cTn>
                            </p:par>
                            <p:par>
                              <p:cTn id="45" fill="hold">
                                <p:stCondLst>
                                  <p:cond delay="462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5120"/>
                                </p:stCondLst>
                                <p:childTnLst>
                                  <p:par>
                                    <p:cTn id="50" presetID="22" presetClass="entr" presetSubtype="8" fill="hold" grpId="0" nodeType="afterEffect">
                                      <p:stCondLst>
                                        <p:cond delay="0"/>
                                      </p:stCondLst>
                                      <p:iterate type="lt">
                                        <p:tmPct val="30000"/>
                                      </p:iterate>
                                      <p:childTnLst>
                                        <p:set>
                                          <p:cBhvr>
                                            <p:cTn id="51" dur="1" fill="hold">
                                              <p:stCondLst>
                                                <p:cond delay="0"/>
                                              </p:stCondLst>
                                            </p:cTn>
                                            <p:tgtEl>
                                              <p:spTgt spid="19"/>
                                            </p:tgtEl>
                                            <p:attrNameLst>
                                              <p:attrName>style.visibility</p:attrName>
                                            </p:attrNameLst>
                                          </p:cBhvr>
                                          <p:to>
                                            <p:strVal val="visible"/>
                                          </p:to>
                                        </p:set>
                                        <p:animEffect transition="in" filter="wipe(left)">
                                          <p:cBhvr>
                                            <p:cTn id="52" dur="100"/>
                                            <p:tgtEl>
                                              <p:spTgt spid="19"/>
                                            </p:tgtEl>
                                          </p:cBhvr>
                                        </p:animEffect>
                                      </p:childTnLst>
                                    </p:cTn>
                                  </p:par>
                                  <p:par>
                                    <p:cTn id="53" presetID="36" presetClass="emph" presetSubtype="0" fill="hold" grpId="1" nodeType="withEffect">
                                      <p:stCondLst>
                                        <p:cond delay="0"/>
                                      </p:stCondLst>
                                      <p:iterate type="lt">
                                        <p:tmPct val="30000"/>
                                      </p:iterate>
                                      <p:childTnLst>
                                        <p:animScale>
                                          <p:cBhvr>
                                            <p:cTn id="54" dur="50" autoRev="1" fill="hold">
                                              <p:stCondLst>
                                                <p:cond delay="0"/>
                                              </p:stCondLst>
                                            </p:cTn>
                                            <p:tgtEl>
                                              <p:spTgt spid="19"/>
                                            </p:tgtEl>
                                          </p:cBhvr>
                                          <p:to x="80000" y="100000"/>
                                        </p:animScale>
                                        <p:anim by="(#ppt_w*0.10)" calcmode="lin" valueType="num">
                                          <p:cBhvr>
                                            <p:cTn id="55" dur="50" autoRev="1" fill="hold">
                                              <p:stCondLst>
                                                <p:cond delay="0"/>
                                              </p:stCondLst>
                                            </p:cTn>
                                            <p:tgtEl>
                                              <p:spTgt spid="19"/>
                                            </p:tgtEl>
                                            <p:attrNameLst>
                                              <p:attrName>ppt_x</p:attrName>
                                            </p:attrNameLst>
                                          </p:cBhvr>
                                        </p:anim>
                                        <p:anim by="(-#ppt_w*0.10)" calcmode="lin" valueType="num">
                                          <p:cBhvr>
                                            <p:cTn id="56" dur="50" autoRev="1" fill="hold">
                                              <p:stCondLst>
                                                <p:cond delay="0"/>
                                              </p:stCondLst>
                                            </p:cTn>
                                            <p:tgtEl>
                                              <p:spTgt spid="19"/>
                                            </p:tgtEl>
                                            <p:attrNameLst>
                                              <p:attrName>ppt_y</p:attrName>
                                            </p:attrNameLst>
                                          </p:cBhvr>
                                        </p:anim>
                                        <p:animRot by="-480000">
                                          <p:cBhvr>
                                            <p:cTn id="57" dur="50" autoRev="1" fill="hold">
                                              <p:stCondLst>
                                                <p:cond delay="0"/>
                                              </p:stCondLst>
                                            </p:cTn>
                                            <p:tgtEl>
                                              <p:spTgt spid="19"/>
                                            </p:tgtEl>
                                            <p:attrNameLst>
                                              <p:attrName>r</p:attrName>
                                            </p:attrNameLst>
                                          </p:cBhvr>
                                        </p:animRot>
                                      </p:childTnLst>
                                    </p:cTn>
                                  </p:par>
                                </p:childTnLst>
                              </p:cTn>
                            </p:par>
                            <p:par>
                              <p:cTn id="58" fill="hold">
                                <p:stCondLst>
                                  <p:cond delay="5430"/>
                                </p:stCondLst>
                                <p:childTnLst>
                                  <p:par>
                                    <p:cTn id="59" presetID="2" presetClass="entr" presetSubtype="1"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1000" fill="hold"/>
                                            <p:tgtEl>
                                              <p:spTgt spid="10"/>
                                            </p:tgtEl>
                                            <p:attrNameLst>
                                              <p:attrName>ppt_x</p:attrName>
                                            </p:attrNameLst>
                                          </p:cBhvr>
                                          <p:tavLst>
                                            <p:tav tm="0">
                                              <p:val>
                                                <p:strVal val="#ppt_x"/>
                                              </p:val>
                                            </p:tav>
                                            <p:tav tm="100000">
                                              <p:val>
                                                <p:strVal val="#ppt_x"/>
                                              </p:val>
                                            </p:tav>
                                          </p:tavLst>
                                        </p:anim>
                                        <p:anim calcmode="lin" valueType="num">
                                          <p:cBhvr additive="base">
                                            <p:cTn id="62" dur="1000" fill="hold"/>
                                            <p:tgtEl>
                                              <p:spTgt spid="10"/>
                                            </p:tgtEl>
                                            <p:attrNameLst>
                                              <p:attrName>ppt_y</p:attrName>
                                            </p:attrNameLst>
                                          </p:cBhvr>
                                          <p:tavLst>
                                            <p:tav tm="0">
                                              <p:val>
                                                <p:strVal val="0-#ppt_h/2"/>
                                              </p:val>
                                            </p:tav>
                                            <p:tav tm="100000">
                                              <p:val>
                                                <p:strVal val="#ppt_y"/>
                                              </p:val>
                                            </p:tav>
                                          </p:tavLst>
                                        </p:anim>
                                      </p:childTnLst>
                                    </p:cTn>
                                  </p:par>
                                </p:childTnLst>
                              </p:cTn>
                            </p:par>
                            <p:par>
                              <p:cTn id="63" fill="hold">
                                <p:stCondLst>
                                  <p:cond delay="6430"/>
                                </p:stCondLst>
                                <p:childTnLst>
                                  <p:par>
                                    <p:cTn id="64" presetID="22" presetClass="entr" presetSubtype="8" fill="hold"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childTnLst>
                              </p:cTn>
                            </p:par>
                            <p:par>
                              <p:cTn id="67" fill="hold">
                                <p:stCondLst>
                                  <p:cond delay="6930"/>
                                </p:stCondLst>
                                <p:childTnLst>
                                  <p:par>
                                    <p:cTn id="68" presetID="22" presetClass="entr" presetSubtype="8" fill="hold" grpId="0" nodeType="afterEffect">
                                      <p:stCondLst>
                                        <p:cond delay="0"/>
                                      </p:stCondLst>
                                      <p:iterate type="lt">
                                        <p:tmPct val="30000"/>
                                      </p:iterate>
                                      <p:childTnLst>
                                        <p:set>
                                          <p:cBhvr>
                                            <p:cTn id="69" dur="1" fill="hold">
                                              <p:stCondLst>
                                                <p:cond delay="0"/>
                                              </p:stCondLst>
                                            </p:cTn>
                                            <p:tgtEl>
                                              <p:spTgt spid="20"/>
                                            </p:tgtEl>
                                            <p:attrNameLst>
                                              <p:attrName>style.visibility</p:attrName>
                                            </p:attrNameLst>
                                          </p:cBhvr>
                                          <p:to>
                                            <p:strVal val="visible"/>
                                          </p:to>
                                        </p:set>
                                        <p:animEffect transition="in" filter="wipe(left)">
                                          <p:cBhvr>
                                            <p:cTn id="70" dur="100"/>
                                            <p:tgtEl>
                                              <p:spTgt spid="20"/>
                                            </p:tgtEl>
                                          </p:cBhvr>
                                        </p:animEffect>
                                      </p:childTnLst>
                                    </p:cTn>
                                  </p:par>
                                  <p:par>
                                    <p:cTn id="71" presetID="36" presetClass="emph" presetSubtype="0" fill="hold" grpId="1" nodeType="withEffect">
                                      <p:stCondLst>
                                        <p:cond delay="0"/>
                                      </p:stCondLst>
                                      <p:iterate type="lt">
                                        <p:tmPct val="30000"/>
                                      </p:iterate>
                                      <p:childTnLst>
                                        <p:animScale>
                                          <p:cBhvr>
                                            <p:cTn id="72" dur="50" autoRev="1" fill="hold">
                                              <p:stCondLst>
                                                <p:cond delay="0"/>
                                              </p:stCondLst>
                                            </p:cTn>
                                            <p:tgtEl>
                                              <p:spTgt spid="20"/>
                                            </p:tgtEl>
                                          </p:cBhvr>
                                          <p:to x="80000" y="100000"/>
                                        </p:animScale>
                                        <p:anim by="(#ppt_w*0.10)" calcmode="lin" valueType="num">
                                          <p:cBhvr>
                                            <p:cTn id="73" dur="50" autoRev="1" fill="hold">
                                              <p:stCondLst>
                                                <p:cond delay="0"/>
                                              </p:stCondLst>
                                            </p:cTn>
                                            <p:tgtEl>
                                              <p:spTgt spid="20"/>
                                            </p:tgtEl>
                                            <p:attrNameLst>
                                              <p:attrName>ppt_x</p:attrName>
                                            </p:attrNameLst>
                                          </p:cBhvr>
                                        </p:anim>
                                        <p:anim by="(-#ppt_w*0.10)" calcmode="lin" valueType="num">
                                          <p:cBhvr>
                                            <p:cTn id="74" dur="50" autoRev="1" fill="hold">
                                              <p:stCondLst>
                                                <p:cond delay="0"/>
                                              </p:stCondLst>
                                            </p:cTn>
                                            <p:tgtEl>
                                              <p:spTgt spid="20"/>
                                            </p:tgtEl>
                                            <p:attrNameLst>
                                              <p:attrName>ppt_y</p:attrName>
                                            </p:attrNameLst>
                                          </p:cBhvr>
                                        </p:anim>
                                        <p:animRot by="-480000">
                                          <p:cBhvr>
                                            <p:cTn id="75" dur="50" autoRev="1" fill="hold">
                                              <p:stCondLst>
                                                <p:cond delay="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7" grpId="0"/>
          <p:bldP spid="17" grpId="1"/>
          <p:bldP spid="18" grpId="0"/>
          <p:bldP spid="18" grpId="1"/>
          <p:bldP spid="19" grpId="0"/>
          <p:bldP spid="19" grpId="1"/>
          <p:bldP spid="20" grpId="0"/>
          <p:bldP spid="20" grpId="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47A8CE23-1778-4C45-BD89-7DA26770AD08}"/>
              </a:ext>
            </a:extLst>
          </p:cNvPr>
          <p:cNvGrpSpPr/>
          <p:nvPr/>
        </p:nvGrpSpPr>
        <p:grpSpPr>
          <a:xfrm>
            <a:off x="4292602" y="1543845"/>
            <a:ext cx="3606801" cy="3770313"/>
            <a:chOff x="4292599" y="2015711"/>
            <a:chExt cx="3606801" cy="3770313"/>
          </a:xfrm>
        </p:grpSpPr>
        <p:grpSp>
          <p:nvGrpSpPr>
            <p:cNvPr id="8" name="Group 4">
              <a:extLst>
                <a:ext uri="{FF2B5EF4-FFF2-40B4-BE49-F238E27FC236}">
                  <a16:creationId xmlns="" xmlns:a16="http://schemas.microsoft.com/office/drawing/2014/main" id="{B57189EE-A942-4908-B2A9-4F31A0A6DDF5}"/>
                </a:ext>
              </a:extLst>
            </p:cNvPr>
            <p:cNvGrpSpPr>
              <a:grpSpLocks noChangeAspect="1"/>
            </p:cNvGrpSpPr>
            <p:nvPr/>
          </p:nvGrpSpPr>
          <p:grpSpPr bwMode="auto">
            <a:xfrm>
              <a:off x="4292599" y="2015711"/>
              <a:ext cx="3606801" cy="3770313"/>
              <a:chOff x="2625" y="1228"/>
              <a:chExt cx="2272" cy="2375"/>
            </a:xfrm>
          </p:grpSpPr>
          <p:sp>
            <p:nvSpPr>
              <p:cNvPr id="14" name="Freeform 5">
                <a:extLst>
                  <a:ext uri="{FF2B5EF4-FFF2-40B4-BE49-F238E27FC236}">
                    <a16:creationId xmlns="" xmlns:a16="http://schemas.microsoft.com/office/drawing/2014/main" id="{F31024F3-8FDD-488E-ABFC-0676622B5C1B}"/>
                  </a:ext>
                </a:extLst>
              </p:cNvPr>
              <p:cNvSpPr>
                <a:spLocks noEditPoints="1"/>
              </p:cNvSpPr>
              <p:nvPr/>
            </p:nvSpPr>
            <p:spPr bwMode="auto">
              <a:xfrm>
                <a:off x="3390" y="1228"/>
                <a:ext cx="742" cy="1133"/>
              </a:xfrm>
              <a:custGeom>
                <a:avLst/>
                <a:gdLst>
                  <a:gd name="T0" fmla="*/ 34 w 34"/>
                  <a:gd name="T1" fmla="*/ 18 h 52"/>
                  <a:gd name="T2" fmla="*/ 17 w 34"/>
                  <a:gd name="T3" fmla="*/ 1 h 52"/>
                  <a:gd name="T4" fmla="*/ 0 w 34"/>
                  <a:gd name="T5" fmla="*/ 18 h 52"/>
                  <a:gd name="T6" fmla="*/ 2 w 34"/>
                  <a:gd name="T7" fmla="*/ 26 h 52"/>
                  <a:gd name="T8" fmla="*/ 2 w 34"/>
                  <a:gd name="T9" fmla="*/ 26 h 52"/>
                  <a:gd name="T10" fmla="*/ 17 w 34"/>
                  <a:gd name="T11" fmla="*/ 52 h 52"/>
                  <a:gd name="T12" fmla="*/ 32 w 34"/>
                  <a:gd name="T13" fmla="*/ 26 h 52"/>
                  <a:gd name="T14" fmla="*/ 32 w 34"/>
                  <a:gd name="T15" fmla="*/ 26 h 52"/>
                  <a:gd name="T16" fmla="*/ 34 w 34"/>
                  <a:gd name="T17" fmla="*/ 18 h 52"/>
                  <a:gd name="T18" fmla="*/ 17 w 34"/>
                  <a:gd name="T19" fmla="*/ 32 h 52"/>
                  <a:gd name="T20" fmla="*/ 3 w 34"/>
                  <a:gd name="T21" fmla="*/ 18 h 52"/>
                  <a:gd name="T22" fmla="*/ 17 w 34"/>
                  <a:gd name="T23" fmla="*/ 3 h 52"/>
                  <a:gd name="T24" fmla="*/ 31 w 34"/>
                  <a:gd name="T25" fmla="*/ 18 h 52"/>
                  <a:gd name="T26" fmla="*/ 17 w 34"/>
                  <a:gd name="T2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34" y="18"/>
                    </a:moveTo>
                    <a:cubicBezTo>
                      <a:pt x="34" y="8"/>
                      <a:pt x="27" y="1"/>
                      <a:pt x="17" y="1"/>
                    </a:cubicBezTo>
                    <a:cubicBezTo>
                      <a:pt x="8" y="0"/>
                      <a:pt x="0" y="8"/>
                      <a:pt x="0" y="18"/>
                    </a:cubicBezTo>
                    <a:cubicBezTo>
                      <a:pt x="0" y="21"/>
                      <a:pt x="1" y="24"/>
                      <a:pt x="2" y="26"/>
                    </a:cubicBezTo>
                    <a:cubicBezTo>
                      <a:pt x="2" y="26"/>
                      <a:pt x="2" y="26"/>
                      <a:pt x="2" y="26"/>
                    </a:cubicBezTo>
                    <a:cubicBezTo>
                      <a:pt x="17" y="52"/>
                      <a:pt x="17" y="52"/>
                      <a:pt x="17" y="52"/>
                    </a:cubicBezTo>
                    <a:cubicBezTo>
                      <a:pt x="32" y="26"/>
                      <a:pt x="32" y="26"/>
                      <a:pt x="32" y="26"/>
                    </a:cubicBezTo>
                    <a:cubicBezTo>
                      <a:pt x="32" y="26"/>
                      <a:pt x="32" y="26"/>
                      <a:pt x="32" y="26"/>
                    </a:cubicBezTo>
                    <a:cubicBezTo>
                      <a:pt x="33" y="24"/>
                      <a:pt x="34" y="21"/>
                      <a:pt x="34" y="18"/>
                    </a:cubicBezTo>
                    <a:close/>
                    <a:moveTo>
                      <a:pt x="17" y="32"/>
                    </a:moveTo>
                    <a:cubicBezTo>
                      <a:pt x="9" y="32"/>
                      <a:pt x="3" y="26"/>
                      <a:pt x="3" y="18"/>
                    </a:cubicBezTo>
                    <a:cubicBezTo>
                      <a:pt x="3" y="10"/>
                      <a:pt x="9" y="3"/>
                      <a:pt x="17" y="3"/>
                    </a:cubicBezTo>
                    <a:cubicBezTo>
                      <a:pt x="25" y="3"/>
                      <a:pt x="31" y="10"/>
                      <a:pt x="31" y="18"/>
                    </a:cubicBezTo>
                    <a:cubicBezTo>
                      <a:pt x="31" y="26"/>
                      <a:pt x="25" y="32"/>
                      <a:pt x="17" y="32"/>
                    </a:cubicBezTo>
                    <a:close/>
                  </a:path>
                </a:pathLst>
              </a:custGeom>
              <a:solidFill>
                <a:srgbClr val="F1959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Freeform 6">
                <a:extLst>
                  <a:ext uri="{FF2B5EF4-FFF2-40B4-BE49-F238E27FC236}">
                    <a16:creationId xmlns="" xmlns:a16="http://schemas.microsoft.com/office/drawing/2014/main" id="{D8B95843-03C9-49FA-8220-98DDB0C48411}"/>
                  </a:ext>
                </a:extLst>
              </p:cNvPr>
              <p:cNvSpPr>
                <a:spLocks noEditPoints="1"/>
              </p:cNvSpPr>
              <p:nvPr/>
            </p:nvSpPr>
            <p:spPr bwMode="auto">
              <a:xfrm>
                <a:off x="3390" y="2470"/>
                <a:ext cx="742" cy="1133"/>
              </a:xfrm>
              <a:custGeom>
                <a:avLst/>
                <a:gdLst>
                  <a:gd name="T0" fmla="*/ 0 w 34"/>
                  <a:gd name="T1" fmla="*/ 35 h 52"/>
                  <a:gd name="T2" fmla="*/ 17 w 34"/>
                  <a:gd name="T3" fmla="*/ 52 h 52"/>
                  <a:gd name="T4" fmla="*/ 34 w 34"/>
                  <a:gd name="T5" fmla="*/ 35 h 52"/>
                  <a:gd name="T6" fmla="*/ 32 w 34"/>
                  <a:gd name="T7" fmla="*/ 26 h 52"/>
                  <a:gd name="T8" fmla="*/ 32 w 34"/>
                  <a:gd name="T9" fmla="*/ 26 h 52"/>
                  <a:gd name="T10" fmla="*/ 17 w 34"/>
                  <a:gd name="T11" fmla="*/ 0 h 52"/>
                  <a:gd name="T12" fmla="*/ 2 w 34"/>
                  <a:gd name="T13" fmla="*/ 26 h 52"/>
                  <a:gd name="T14" fmla="*/ 2 w 34"/>
                  <a:gd name="T15" fmla="*/ 26 h 52"/>
                  <a:gd name="T16" fmla="*/ 0 w 34"/>
                  <a:gd name="T17" fmla="*/ 35 h 52"/>
                  <a:gd name="T18" fmla="*/ 17 w 34"/>
                  <a:gd name="T19" fmla="*/ 21 h 52"/>
                  <a:gd name="T20" fmla="*/ 31 w 34"/>
                  <a:gd name="T21" fmla="*/ 35 h 52"/>
                  <a:gd name="T22" fmla="*/ 17 w 34"/>
                  <a:gd name="T23" fmla="*/ 49 h 52"/>
                  <a:gd name="T24" fmla="*/ 3 w 34"/>
                  <a:gd name="T25" fmla="*/ 35 h 52"/>
                  <a:gd name="T26" fmla="*/ 17 w 34"/>
                  <a:gd name="T27"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0" y="35"/>
                    </a:moveTo>
                    <a:cubicBezTo>
                      <a:pt x="0" y="44"/>
                      <a:pt x="8" y="52"/>
                      <a:pt x="17" y="52"/>
                    </a:cubicBezTo>
                    <a:cubicBezTo>
                      <a:pt x="27" y="52"/>
                      <a:pt x="34" y="44"/>
                      <a:pt x="34" y="35"/>
                    </a:cubicBezTo>
                    <a:cubicBezTo>
                      <a:pt x="34" y="32"/>
                      <a:pt x="34" y="29"/>
                      <a:pt x="32" y="26"/>
                    </a:cubicBezTo>
                    <a:cubicBezTo>
                      <a:pt x="32" y="26"/>
                      <a:pt x="32" y="26"/>
                      <a:pt x="32" y="26"/>
                    </a:cubicBezTo>
                    <a:cubicBezTo>
                      <a:pt x="17" y="0"/>
                      <a:pt x="17" y="0"/>
                      <a:pt x="17" y="0"/>
                    </a:cubicBezTo>
                    <a:cubicBezTo>
                      <a:pt x="2" y="26"/>
                      <a:pt x="2" y="26"/>
                      <a:pt x="2" y="26"/>
                    </a:cubicBezTo>
                    <a:cubicBezTo>
                      <a:pt x="2" y="26"/>
                      <a:pt x="2" y="26"/>
                      <a:pt x="2" y="26"/>
                    </a:cubicBezTo>
                    <a:cubicBezTo>
                      <a:pt x="1" y="29"/>
                      <a:pt x="0" y="32"/>
                      <a:pt x="0" y="35"/>
                    </a:cubicBezTo>
                    <a:close/>
                    <a:moveTo>
                      <a:pt x="17" y="21"/>
                    </a:moveTo>
                    <a:cubicBezTo>
                      <a:pt x="25" y="21"/>
                      <a:pt x="31" y="27"/>
                      <a:pt x="31" y="35"/>
                    </a:cubicBezTo>
                    <a:cubicBezTo>
                      <a:pt x="31" y="43"/>
                      <a:pt x="25" y="49"/>
                      <a:pt x="17" y="49"/>
                    </a:cubicBezTo>
                    <a:cubicBezTo>
                      <a:pt x="9" y="49"/>
                      <a:pt x="3" y="43"/>
                      <a:pt x="3" y="35"/>
                    </a:cubicBezTo>
                    <a:cubicBezTo>
                      <a:pt x="3" y="27"/>
                      <a:pt x="9" y="21"/>
                      <a:pt x="17" y="21"/>
                    </a:cubicBezTo>
                    <a:close/>
                  </a:path>
                </a:pathLst>
              </a:custGeom>
              <a:solidFill>
                <a:srgbClr val="86C5C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Freeform 7">
                <a:extLst>
                  <a:ext uri="{FF2B5EF4-FFF2-40B4-BE49-F238E27FC236}">
                    <a16:creationId xmlns="" xmlns:a16="http://schemas.microsoft.com/office/drawing/2014/main" id="{860CE9F0-939B-4297-8E5B-7601C8B27AF7}"/>
                  </a:ext>
                </a:extLst>
              </p:cNvPr>
              <p:cNvSpPr>
                <a:spLocks noEditPoints="1"/>
              </p:cNvSpPr>
              <p:nvPr/>
            </p:nvSpPr>
            <p:spPr bwMode="auto">
              <a:xfrm>
                <a:off x="2625" y="1598"/>
                <a:ext cx="1092" cy="807"/>
              </a:xfrm>
              <a:custGeom>
                <a:avLst/>
                <a:gdLst>
                  <a:gd name="T0" fmla="*/ 29 w 50"/>
                  <a:gd name="T1" fmla="*/ 4 h 37"/>
                  <a:gd name="T2" fmla="*/ 5 w 50"/>
                  <a:gd name="T3" fmla="*/ 11 h 37"/>
                  <a:gd name="T4" fmla="*/ 11 w 50"/>
                  <a:gd name="T5" fmla="*/ 34 h 37"/>
                  <a:gd name="T6" fmla="*/ 20 w 50"/>
                  <a:gd name="T7" fmla="*/ 37 h 37"/>
                  <a:gd name="T8" fmla="*/ 20 w 50"/>
                  <a:gd name="T9" fmla="*/ 37 h 37"/>
                  <a:gd name="T10" fmla="*/ 50 w 50"/>
                  <a:gd name="T11" fmla="*/ 37 h 37"/>
                  <a:gd name="T12" fmla="*/ 35 w 50"/>
                  <a:gd name="T13" fmla="*/ 11 h 37"/>
                  <a:gd name="T14" fmla="*/ 35 w 50"/>
                  <a:gd name="T15" fmla="*/ 11 h 37"/>
                  <a:gd name="T16" fmla="*/ 29 w 50"/>
                  <a:gd name="T17" fmla="*/ 4 h 37"/>
                  <a:gd name="T18" fmla="*/ 32 w 50"/>
                  <a:gd name="T19" fmla="*/ 26 h 37"/>
                  <a:gd name="T20" fmla="*/ 13 w 50"/>
                  <a:gd name="T21" fmla="*/ 32 h 37"/>
                  <a:gd name="T22" fmla="*/ 8 w 50"/>
                  <a:gd name="T23" fmla="*/ 12 h 37"/>
                  <a:gd name="T24" fmla="*/ 27 w 50"/>
                  <a:gd name="T25" fmla="*/ 7 h 37"/>
                  <a:gd name="T26" fmla="*/ 32 w 50"/>
                  <a:gd name="T27" fmla="*/ 2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9" y="4"/>
                    </a:moveTo>
                    <a:cubicBezTo>
                      <a:pt x="20" y="0"/>
                      <a:pt x="10" y="2"/>
                      <a:pt x="5" y="11"/>
                    </a:cubicBezTo>
                    <a:cubicBezTo>
                      <a:pt x="0" y="19"/>
                      <a:pt x="3" y="29"/>
                      <a:pt x="11" y="34"/>
                    </a:cubicBezTo>
                    <a:cubicBezTo>
                      <a:pt x="14" y="36"/>
                      <a:pt x="17" y="37"/>
                      <a:pt x="20" y="37"/>
                    </a:cubicBezTo>
                    <a:cubicBezTo>
                      <a:pt x="20" y="37"/>
                      <a:pt x="20" y="37"/>
                      <a:pt x="20" y="37"/>
                    </a:cubicBezTo>
                    <a:cubicBezTo>
                      <a:pt x="50" y="37"/>
                      <a:pt x="50" y="37"/>
                      <a:pt x="50" y="37"/>
                    </a:cubicBezTo>
                    <a:cubicBezTo>
                      <a:pt x="35" y="11"/>
                      <a:pt x="35" y="11"/>
                      <a:pt x="35" y="11"/>
                    </a:cubicBezTo>
                    <a:cubicBezTo>
                      <a:pt x="35" y="11"/>
                      <a:pt x="35" y="11"/>
                      <a:pt x="35" y="11"/>
                    </a:cubicBezTo>
                    <a:cubicBezTo>
                      <a:pt x="34" y="8"/>
                      <a:pt x="31" y="6"/>
                      <a:pt x="29" y="4"/>
                    </a:cubicBezTo>
                    <a:close/>
                    <a:moveTo>
                      <a:pt x="32" y="26"/>
                    </a:moveTo>
                    <a:cubicBezTo>
                      <a:pt x="28" y="33"/>
                      <a:pt x="20" y="36"/>
                      <a:pt x="13" y="32"/>
                    </a:cubicBezTo>
                    <a:cubicBezTo>
                      <a:pt x="6" y="28"/>
                      <a:pt x="4" y="19"/>
                      <a:pt x="8" y="12"/>
                    </a:cubicBezTo>
                    <a:cubicBezTo>
                      <a:pt x="12" y="5"/>
                      <a:pt x="20" y="3"/>
                      <a:pt x="27" y="7"/>
                    </a:cubicBezTo>
                    <a:cubicBezTo>
                      <a:pt x="34" y="11"/>
                      <a:pt x="36" y="20"/>
                      <a:pt x="32" y="26"/>
                    </a:cubicBezTo>
                    <a:close/>
                  </a:path>
                </a:pathLst>
              </a:custGeom>
              <a:solidFill>
                <a:srgbClr val="86C5C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Freeform 8">
                <a:extLst>
                  <a:ext uri="{FF2B5EF4-FFF2-40B4-BE49-F238E27FC236}">
                    <a16:creationId xmlns="" xmlns:a16="http://schemas.microsoft.com/office/drawing/2014/main" id="{35CDA0D4-F849-42FF-892D-0EACB8F033CF}"/>
                  </a:ext>
                </a:extLst>
              </p:cNvPr>
              <p:cNvSpPr>
                <a:spLocks noEditPoints="1"/>
              </p:cNvSpPr>
              <p:nvPr/>
            </p:nvSpPr>
            <p:spPr bwMode="auto">
              <a:xfrm>
                <a:off x="3805" y="2448"/>
                <a:ext cx="1092" cy="807"/>
              </a:xfrm>
              <a:custGeom>
                <a:avLst/>
                <a:gdLst>
                  <a:gd name="T0" fmla="*/ 22 w 50"/>
                  <a:gd name="T1" fmla="*/ 32 h 37"/>
                  <a:gd name="T2" fmla="*/ 45 w 50"/>
                  <a:gd name="T3" fmla="*/ 26 h 37"/>
                  <a:gd name="T4" fmla="*/ 39 w 50"/>
                  <a:gd name="T5" fmla="*/ 2 h 37"/>
                  <a:gd name="T6" fmla="*/ 30 w 50"/>
                  <a:gd name="T7" fmla="*/ 0 h 37"/>
                  <a:gd name="T8" fmla="*/ 30 w 50"/>
                  <a:gd name="T9" fmla="*/ 0 h 37"/>
                  <a:gd name="T10" fmla="*/ 0 w 50"/>
                  <a:gd name="T11" fmla="*/ 0 h 37"/>
                  <a:gd name="T12" fmla="*/ 15 w 50"/>
                  <a:gd name="T13" fmla="*/ 26 h 37"/>
                  <a:gd name="T14" fmla="*/ 15 w 50"/>
                  <a:gd name="T15" fmla="*/ 26 h 37"/>
                  <a:gd name="T16" fmla="*/ 22 w 50"/>
                  <a:gd name="T17" fmla="*/ 32 h 37"/>
                  <a:gd name="T18" fmla="*/ 18 w 50"/>
                  <a:gd name="T19" fmla="*/ 10 h 37"/>
                  <a:gd name="T20" fmla="*/ 37 w 50"/>
                  <a:gd name="T21" fmla="*/ 5 h 37"/>
                  <a:gd name="T22" fmla="*/ 43 w 50"/>
                  <a:gd name="T23" fmla="*/ 25 h 37"/>
                  <a:gd name="T24" fmla="*/ 23 w 50"/>
                  <a:gd name="T25" fmla="*/ 30 h 37"/>
                  <a:gd name="T26" fmla="*/ 18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2" y="32"/>
                    </a:moveTo>
                    <a:cubicBezTo>
                      <a:pt x="30" y="37"/>
                      <a:pt x="40" y="34"/>
                      <a:pt x="45" y="26"/>
                    </a:cubicBezTo>
                    <a:cubicBezTo>
                      <a:pt x="50" y="18"/>
                      <a:pt x="47" y="7"/>
                      <a:pt x="39" y="2"/>
                    </a:cubicBezTo>
                    <a:cubicBezTo>
                      <a:pt x="36" y="1"/>
                      <a:pt x="33" y="0"/>
                      <a:pt x="30" y="0"/>
                    </a:cubicBezTo>
                    <a:cubicBezTo>
                      <a:pt x="30" y="0"/>
                      <a:pt x="30" y="0"/>
                      <a:pt x="30" y="0"/>
                    </a:cubicBezTo>
                    <a:cubicBezTo>
                      <a:pt x="0" y="0"/>
                      <a:pt x="0" y="0"/>
                      <a:pt x="0" y="0"/>
                    </a:cubicBezTo>
                    <a:cubicBezTo>
                      <a:pt x="15" y="26"/>
                      <a:pt x="15" y="26"/>
                      <a:pt x="15" y="26"/>
                    </a:cubicBezTo>
                    <a:cubicBezTo>
                      <a:pt x="15" y="26"/>
                      <a:pt x="15" y="26"/>
                      <a:pt x="15" y="26"/>
                    </a:cubicBezTo>
                    <a:cubicBezTo>
                      <a:pt x="17" y="28"/>
                      <a:pt x="19" y="31"/>
                      <a:pt x="22" y="32"/>
                    </a:cubicBezTo>
                    <a:close/>
                    <a:moveTo>
                      <a:pt x="18" y="10"/>
                    </a:moveTo>
                    <a:cubicBezTo>
                      <a:pt x="22" y="3"/>
                      <a:pt x="31" y="1"/>
                      <a:pt x="37" y="5"/>
                    </a:cubicBezTo>
                    <a:cubicBezTo>
                      <a:pt x="44" y="9"/>
                      <a:pt x="47" y="18"/>
                      <a:pt x="43" y="25"/>
                    </a:cubicBezTo>
                    <a:cubicBezTo>
                      <a:pt x="39" y="31"/>
                      <a:pt x="30" y="34"/>
                      <a:pt x="23" y="30"/>
                    </a:cubicBezTo>
                    <a:cubicBezTo>
                      <a:pt x="16" y="26"/>
                      <a:pt x="14" y="17"/>
                      <a:pt x="18" y="10"/>
                    </a:cubicBezTo>
                    <a:close/>
                  </a:path>
                </a:pathLst>
              </a:custGeom>
              <a:solidFill>
                <a:srgbClr val="F1959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Freeform 9">
                <a:extLst>
                  <a:ext uri="{FF2B5EF4-FFF2-40B4-BE49-F238E27FC236}">
                    <a16:creationId xmlns="" xmlns:a16="http://schemas.microsoft.com/office/drawing/2014/main" id="{FBB0D0F2-6E7E-458E-8F28-2179EBBA8842}"/>
                  </a:ext>
                </a:extLst>
              </p:cNvPr>
              <p:cNvSpPr>
                <a:spLocks noEditPoints="1"/>
              </p:cNvSpPr>
              <p:nvPr/>
            </p:nvSpPr>
            <p:spPr bwMode="auto">
              <a:xfrm>
                <a:off x="2625" y="2448"/>
                <a:ext cx="1092" cy="807"/>
              </a:xfrm>
              <a:custGeom>
                <a:avLst/>
                <a:gdLst>
                  <a:gd name="T0" fmla="*/ 11 w 50"/>
                  <a:gd name="T1" fmla="*/ 2 h 37"/>
                  <a:gd name="T2" fmla="*/ 5 w 50"/>
                  <a:gd name="T3" fmla="*/ 25 h 37"/>
                  <a:gd name="T4" fmla="*/ 28 w 50"/>
                  <a:gd name="T5" fmla="*/ 32 h 37"/>
                  <a:gd name="T6" fmla="*/ 35 w 50"/>
                  <a:gd name="T7" fmla="*/ 26 h 37"/>
                  <a:gd name="T8" fmla="*/ 35 w 50"/>
                  <a:gd name="T9" fmla="*/ 26 h 37"/>
                  <a:gd name="T10" fmla="*/ 50 w 50"/>
                  <a:gd name="T11" fmla="*/ 0 h 37"/>
                  <a:gd name="T12" fmla="*/ 20 w 50"/>
                  <a:gd name="T13" fmla="*/ 0 h 37"/>
                  <a:gd name="T14" fmla="*/ 20 w 50"/>
                  <a:gd name="T15" fmla="*/ 0 h 37"/>
                  <a:gd name="T16" fmla="*/ 11 w 50"/>
                  <a:gd name="T17" fmla="*/ 2 h 37"/>
                  <a:gd name="T18" fmla="*/ 32 w 50"/>
                  <a:gd name="T19" fmla="*/ 10 h 37"/>
                  <a:gd name="T20" fmla="*/ 27 w 50"/>
                  <a:gd name="T21" fmla="*/ 29 h 37"/>
                  <a:gd name="T22" fmla="*/ 7 w 50"/>
                  <a:gd name="T23" fmla="*/ 24 h 37"/>
                  <a:gd name="T24" fmla="*/ 13 w 50"/>
                  <a:gd name="T25" fmla="*/ 4 h 37"/>
                  <a:gd name="T26" fmla="*/ 32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11" y="2"/>
                    </a:moveTo>
                    <a:cubicBezTo>
                      <a:pt x="3" y="6"/>
                      <a:pt x="0" y="17"/>
                      <a:pt x="5" y="25"/>
                    </a:cubicBezTo>
                    <a:cubicBezTo>
                      <a:pt x="9" y="34"/>
                      <a:pt x="20" y="37"/>
                      <a:pt x="28" y="32"/>
                    </a:cubicBezTo>
                    <a:cubicBezTo>
                      <a:pt x="31" y="30"/>
                      <a:pt x="33" y="28"/>
                      <a:pt x="35" y="26"/>
                    </a:cubicBezTo>
                    <a:cubicBezTo>
                      <a:pt x="35" y="26"/>
                      <a:pt x="35" y="26"/>
                      <a:pt x="35" y="26"/>
                    </a:cubicBezTo>
                    <a:cubicBezTo>
                      <a:pt x="50" y="0"/>
                      <a:pt x="50" y="0"/>
                      <a:pt x="50" y="0"/>
                    </a:cubicBezTo>
                    <a:cubicBezTo>
                      <a:pt x="20" y="0"/>
                      <a:pt x="20" y="0"/>
                      <a:pt x="20" y="0"/>
                    </a:cubicBezTo>
                    <a:cubicBezTo>
                      <a:pt x="20" y="0"/>
                      <a:pt x="20" y="0"/>
                      <a:pt x="20" y="0"/>
                    </a:cubicBezTo>
                    <a:cubicBezTo>
                      <a:pt x="17" y="0"/>
                      <a:pt x="14" y="0"/>
                      <a:pt x="11" y="2"/>
                    </a:cubicBezTo>
                    <a:close/>
                    <a:moveTo>
                      <a:pt x="32" y="10"/>
                    </a:moveTo>
                    <a:cubicBezTo>
                      <a:pt x="36" y="17"/>
                      <a:pt x="34" y="26"/>
                      <a:pt x="27" y="29"/>
                    </a:cubicBezTo>
                    <a:cubicBezTo>
                      <a:pt x="20" y="33"/>
                      <a:pt x="11" y="31"/>
                      <a:pt x="7" y="24"/>
                    </a:cubicBezTo>
                    <a:cubicBezTo>
                      <a:pt x="3" y="17"/>
                      <a:pt x="6" y="8"/>
                      <a:pt x="13" y="4"/>
                    </a:cubicBezTo>
                    <a:cubicBezTo>
                      <a:pt x="20" y="0"/>
                      <a:pt x="28" y="3"/>
                      <a:pt x="32" y="10"/>
                    </a:cubicBezTo>
                    <a:close/>
                  </a:path>
                </a:pathLst>
              </a:custGeom>
              <a:solidFill>
                <a:srgbClr val="F1959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Freeform 10">
                <a:extLst>
                  <a:ext uri="{FF2B5EF4-FFF2-40B4-BE49-F238E27FC236}">
                    <a16:creationId xmlns="" xmlns:a16="http://schemas.microsoft.com/office/drawing/2014/main" id="{8C3B0409-1271-4AB5-AB63-388CC6266ADE}"/>
                  </a:ext>
                </a:extLst>
              </p:cNvPr>
              <p:cNvSpPr>
                <a:spLocks noEditPoints="1"/>
              </p:cNvSpPr>
              <p:nvPr/>
            </p:nvSpPr>
            <p:spPr bwMode="auto">
              <a:xfrm>
                <a:off x="3805" y="1598"/>
                <a:ext cx="1092" cy="807"/>
              </a:xfrm>
              <a:custGeom>
                <a:avLst/>
                <a:gdLst>
                  <a:gd name="T0" fmla="*/ 39 w 50"/>
                  <a:gd name="T1" fmla="*/ 35 h 37"/>
                  <a:gd name="T2" fmla="*/ 46 w 50"/>
                  <a:gd name="T3" fmla="*/ 11 h 37"/>
                  <a:gd name="T4" fmla="*/ 22 w 50"/>
                  <a:gd name="T5" fmla="*/ 5 h 37"/>
                  <a:gd name="T6" fmla="*/ 16 w 50"/>
                  <a:gd name="T7" fmla="*/ 11 h 37"/>
                  <a:gd name="T8" fmla="*/ 16 w 50"/>
                  <a:gd name="T9" fmla="*/ 11 h 37"/>
                  <a:gd name="T10" fmla="*/ 0 w 50"/>
                  <a:gd name="T11" fmla="*/ 37 h 37"/>
                  <a:gd name="T12" fmla="*/ 30 w 50"/>
                  <a:gd name="T13" fmla="*/ 37 h 37"/>
                  <a:gd name="T14" fmla="*/ 30 w 50"/>
                  <a:gd name="T15" fmla="*/ 37 h 37"/>
                  <a:gd name="T16" fmla="*/ 39 w 50"/>
                  <a:gd name="T17" fmla="*/ 35 h 37"/>
                  <a:gd name="T18" fmla="*/ 18 w 50"/>
                  <a:gd name="T19" fmla="*/ 27 h 37"/>
                  <a:gd name="T20" fmla="*/ 24 w 50"/>
                  <a:gd name="T21" fmla="*/ 7 h 37"/>
                  <a:gd name="T22" fmla="*/ 43 w 50"/>
                  <a:gd name="T23" fmla="*/ 13 h 37"/>
                  <a:gd name="T24" fmla="*/ 37 w 50"/>
                  <a:gd name="T25" fmla="*/ 32 h 37"/>
                  <a:gd name="T26" fmla="*/ 18 w 50"/>
                  <a:gd name="T27"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39" y="35"/>
                    </a:moveTo>
                    <a:cubicBezTo>
                      <a:pt x="47" y="30"/>
                      <a:pt x="50" y="20"/>
                      <a:pt x="46" y="11"/>
                    </a:cubicBezTo>
                    <a:cubicBezTo>
                      <a:pt x="41" y="3"/>
                      <a:pt x="30" y="0"/>
                      <a:pt x="22" y="5"/>
                    </a:cubicBezTo>
                    <a:cubicBezTo>
                      <a:pt x="19" y="6"/>
                      <a:pt x="17" y="8"/>
                      <a:pt x="16" y="11"/>
                    </a:cubicBezTo>
                    <a:cubicBezTo>
                      <a:pt x="16" y="11"/>
                      <a:pt x="16" y="11"/>
                      <a:pt x="16" y="11"/>
                    </a:cubicBezTo>
                    <a:cubicBezTo>
                      <a:pt x="0" y="37"/>
                      <a:pt x="0" y="37"/>
                      <a:pt x="0" y="37"/>
                    </a:cubicBezTo>
                    <a:cubicBezTo>
                      <a:pt x="30" y="37"/>
                      <a:pt x="30" y="37"/>
                      <a:pt x="30" y="37"/>
                    </a:cubicBezTo>
                    <a:cubicBezTo>
                      <a:pt x="30" y="37"/>
                      <a:pt x="30" y="37"/>
                      <a:pt x="30" y="37"/>
                    </a:cubicBezTo>
                    <a:cubicBezTo>
                      <a:pt x="33" y="37"/>
                      <a:pt x="36" y="36"/>
                      <a:pt x="39" y="35"/>
                    </a:cubicBezTo>
                    <a:close/>
                    <a:moveTo>
                      <a:pt x="18" y="27"/>
                    </a:moveTo>
                    <a:cubicBezTo>
                      <a:pt x="14" y="20"/>
                      <a:pt x="17" y="11"/>
                      <a:pt x="24" y="7"/>
                    </a:cubicBezTo>
                    <a:cubicBezTo>
                      <a:pt x="30" y="3"/>
                      <a:pt x="39" y="6"/>
                      <a:pt x="43" y="13"/>
                    </a:cubicBezTo>
                    <a:cubicBezTo>
                      <a:pt x="47" y="20"/>
                      <a:pt x="44" y="28"/>
                      <a:pt x="37" y="32"/>
                    </a:cubicBezTo>
                    <a:cubicBezTo>
                      <a:pt x="31" y="36"/>
                      <a:pt x="22" y="34"/>
                      <a:pt x="18" y="27"/>
                    </a:cubicBezTo>
                    <a:close/>
                  </a:path>
                </a:pathLst>
              </a:custGeom>
              <a:solidFill>
                <a:srgbClr val="86C5C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9" name="文本框 8">
              <a:extLst>
                <a:ext uri="{FF2B5EF4-FFF2-40B4-BE49-F238E27FC236}">
                  <a16:creationId xmlns="" xmlns:a16="http://schemas.microsoft.com/office/drawing/2014/main" id="{87CCF628-9F12-4B42-A320-493D8A8351AF}"/>
                </a:ext>
              </a:extLst>
            </p:cNvPr>
            <p:cNvSpPr txBox="1"/>
            <p:nvPr/>
          </p:nvSpPr>
          <p:spPr>
            <a:xfrm>
              <a:off x="6879512" y="3001412"/>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3</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文本框 9">
              <a:extLst>
                <a:ext uri="{FF2B5EF4-FFF2-40B4-BE49-F238E27FC236}">
                  <a16:creationId xmlns="" xmlns:a16="http://schemas.microsoft.com/office/drawing/2014/main" id="{59C5A3D6-AB89-45A5-998C-28E3E586EA03}"/>
                </a:ext>
              </a:extLst>
            </p:cNvPr>
            <p:cNvSpPr txBox="1"/>
            <p:nvPr/>
          </p:nvSpPr>
          <p:spPr>
            <a:xfrm>
              <a:off x="6847922" y="4292383"/>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4</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文本框 10">
              <a:extLst>
                <a:ext uri="{FF2B5EF4-FFF2-40B4-BE49-F238E27FC236}">
                  <a16:creationId xmlns="" xmlns:a16="http://schemas.microsoft.com/office/drawing/2014/main" id="{1F1BA509-18E7-40CE-B549-40411B3468C4}"/>
                </a:ext>
              </a:extLst>
            </p:cNvPr>
            <p:cNvSpPr txBox="1"/>
            <p:nvPr/>
          </p:nvSpPr>
          <p:spPr>
            <a:xfrm>
              <a:off x="5734924" y="4941186"/>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B649A3A0-40A6-4D1C-A7CC-85DB58C404B8}"/>
                </a:ext>
              </a:extLst>
            </p:cNvPr>
            <p:cNvSpPr txBox="1"/>
            <p:nvPr/>
          </p:nvSpPr>
          <p:spPr>
            <a:xfrm>
              <a:off x="4621927" y="4292382"/>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2</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文本框 12">
              <a:extLst>
                <a:ext uri="{FF2B5EF4-FFF2-40B4-BE49-F238E27FC236}">
                  <a16:creationId xmlns="" xmlns:a16="http://schemas.microsoft.com/office/drawing/2014/main" id="{9458E199-545C-433D-B336-9BD3C75F3F89}"/>
                </a:ext>
              </a:extLst>
            </p:cNvPr>
            <p:cNvSpPr txBox="1"/>
            <p:nvPr/>
          </p:nvSpPr>
          <p:spPr>
            <a:xfrm>
              <a:off x="4621927" y="3011269"/>
              <a:ext cx="722150" cy="584775"/>
            </a:xfrm>
            <a:prstGeom prst="rect">
              <a:avLst/>
            </a:prstGeom>
            <a:noFill/>
          </p:spPr>
          <p:txBody>
            <a:bodyPr wrap="square" rtlCol="0">
              <a:spAutoFit/>
            </a:bodyPr>
            <a:lstStyle/>
            <a:p>
              <a:pPr algn="dist"/>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1</a:t>
              </a:r>
              <a:endParaRPr lang="zh-CN" altLang="en-US"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0" name="文本框 19">
            <a:extLst>
              <a:ext uri="{FF2B5EF4-FFF2-40B4-BE49-F238E27FC236}">
                <a16:creationId xmlns="" xmlns:a16="http://schemas.microsoft.com/office/drawing/2014/main" id="{B32D5986-9076-4182-9F79-05674083E3BD}"/>
              </a:ext>
            </a:extLst>
          </p:cNvPr>
          <p:cNvSpPr txBox="1"/>
          <p:nvPr/>
        </p:nvSpPr>
        <p:spPr>
          <a:xfrm>
            <a:off x="3057697" y="1903129"/>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文本框 20">
            <a:extLst>
              <a:ext uri="{FF2B5EF4-FFF2-40B4-BE49-F238E27FC236}">
                <a16:creationId xmlns="" xmlns:a16="http://schemas.microsoft.com/office/drawing/2014/main" id="{04686C19-EB79-4EBE-B9FF-13BAD37D8A41}"/>
              </a:ext>
            </a:extLst>
          </p:cNvPr>
          <p:cNvSpPr txBox="1"/>
          <p:nvPr/>
        </p:nvSpPr>
        <p:spPr>
          <a:xfrm>
            <a:off x="1947843" y="2068907"/>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2" name="文本框 21">
            <a:extLst>
              <a:ext uri="{FF2B5EF4-FFF2-40B4-BE49-F238E27FC236}">
                <a16:creationId xmlns="" xmlns:a16="http://schemas.microsoft.com/office/drawing/2014/main" id="{AE0F3EE6-EF10-4440-AA01-59EADA6B7BFE}"/>
              </a:ext>
            </a:extLst>
          </p:cNvPr>
          <p:cNvSpPr txBox="1"/>
          <p:nvPr/>
        </p:nvSpPr>
        <p:spPr>
          <a:xfrm>
            <a:off x="867112" y="2429988"/>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3" name="文本框 22">
            <a:extLst>
              <a:ext uri="{FF2B5EF4-FFF2-40B4-BE49-F238E27FC236}">
                <a16:creationId xmlns="" xmlns:a16="http://schemas.microsoft.com/office/drawing/2014/main" id="{84D3EAFF-A5F2-4279-9347-B316E76C09F3}"/>
              </a:ext>
            </a:extLst>
          </p:cNvPr>
          <p:cNvSpPr txBox="1"/>
          <p:nvPr/>
        </p:nvSpPr>
        <p:spPr>
          <a:xfrm>
            <a:off x="3036981" y="3942464"/>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4" name="文本框 23">
            <a:extLst>
              <a:ext uri="{FF2B5EF4-FFF2-40B4-BE49-F238E27FC236}">
                <a16:creationId xmlns="" xmlns:a16="http://schemas.microsoft.com/office/drawing/2014/main" id="{720F5B1F-CE19-4F0D-B469-64955128618A}"/>
              </a:ext>
            </a:extLst>
          </p:cNvPr>
          <p:cNvSpPr txBox="1"/>
          <p:nvPr/>
        </p:nvSpPr>
        <p:spPr>
          <a:xfrm>
            <a:off x="1927128" y="4108239"/>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5" name="文本框 24">
            <a:extLst>
              <a:ext uri="{FF2B5EF4-FFF2-40B4-BE49-F238E27FC236}">
                <a16:creationId xmlns="" xmlns:a16="http://schemas.microsoft.com/office/drawing/2014/main" id="{9D48C552-E06C-45A5-AB58-85C612E1020E}"/>
              </a:ext>
            </a:extLst>
          </p:cNvPr>
          <p:cNvSpPr txBox="1"/>
          <p:nvPr/>
        </p:nvSpPr>
        <p:spPr>
          <a:xfrm>
            <a:off x="846399" y="4469320"/>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文本框 25">
            <a:extLst>
              <a:ext uri="{FF2B5EF4-FFF2-40B4-BE49-F238E27FC236}">
                <a16:creationId xmlns="" xmlns:a16="http://schemas.microsoft.com/office/drawing/2014/main" id="{9756D655-A268-42D7-8BB5-3FE6DF16839A}"/>
              </a:ext>
            </a:extLst>
          </p:cNvPr>
          <p:cNvSpPr txBox="1"/>
          <p:nvPr/>
        </p:nvSpPr>
        <p:spPr>
          <a:xfrm>
            <a:off x="8378973" y="1929257"/>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文本框 26">
            <a:extLst>
              <a:ext uri="{FF2B5EF4-FFF2-40B4-BE49-F238E27FC236}">
                <a16:creationId xmlns="" xmlns:a16="http://schemas.microsoft.com/office/drawing/2014/main" id="{630EBB83-F641-42DD-BAF9-BA749C91B5C9}"/>
              </a:ext>
            </a:extLst>
          </p:cNvPr>
          <p:cNvSpPr txBox="1"/>
          <p:nvPr/>
        </p:nvSpPr>
        <p:spPr>
          <a:xfrm>
            <a:off x="9105451" y="2038551"/>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8" name="文本框 27">
            <a:extLst>
              <a:ext uri="{FF2B5EF4-FFF2-40B4-BE49-F238E27FC236}">
                <a16:creationId xmlns="" xmlns:a16="http://schemas.microsoft.com/office/drawing/2014/main" id="{2DDA4DE9-EA8E-4EC9-B433-CC318EEB6576}"/>
              </a:ext>
            </a:extLst>
          </p:cNvPr>
          <p:cNvSpPr txBox="1"/>
          <p:nvPr/>
        </p:nvSpPr>
        <p:spPr>
          <a:xfrm>
            <a:off x="8378973" y="2456113"/>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29" name="文本框 28">
            <a:extLst>
              <a:ext uri="{FF2B5EF4-FFF2-40B4-BE49-F238E27FC236}">
                <a16:creationId xmlns="" xmlns:a16="http://schemas.microsoft.com/office/drawing/2014/main" id="{2210A3FC-9C78-4F71-8BA3-A3E70559E8EB}"/>
              </a:ext>
            </a:extLst>
          </p:cNvPr>
          <p:cNvSpPr txBox="1"/>
          <p:nvPr/>
        </p:nvSpPr>
        <p:spPr>
          <a:xfrm>
            <a:off x="8378973" y="3898213"/>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文本框 29">
            <a:extLst>
              <a:ext uri="{FF2B5EF4-FFF2-40B4-BE49-F238E27FC236}">
                <a16:creationId xmlns="" xmlns:a16="http://schemas.microsoft.com/office/drawing/2014/main" id="{1DEC5420-6E0E-413D-921E-D997495FF21F}"/>
              </a:ext>
            </a:extLst>
          </p:cNvPr>
          <p:cNvSpPr txBox="1"/>
          <p:nvPr/>
        </p:nvSpPr>
        <p:spPr>
          <a:xfrm>
            <a:off x="9105451" y="4007507"/>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1" name="文本框 30">
            <a:extLst>
              <a:ext uri="{FF2B5EF4-FFF2-40B4-BE49-F238E27FC236}">
                <a16:creationId xmlns="" xmlns:a16="http://schemas.microsoft.com/office/drawing/2014/main" id="{4DE603E5-3BD6-42DB-8373-5B48A7361040}"/>
              </a:ext>
            </a:extLst>
          </p:cNvPr>
          <p:cNvSpPr txBox="1"/>
          <p:nvPr/>
        </p:nvSpPr>
        <p:spPr>
          <a:xfrm>
            <a:off x="8378973" y="4425069"/>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val="188555182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ppt_x"/>
                                          </p:val>
                                        </p:tav>
                                        <p:tav tm="100000">
                                          <p:val>
                                            <p:strVal val="#ppt_x"/>
                                          </p:val>
                                        </p:tav>
                                      </p:tavLst>
                                    </p:anim>
                                    <p:anim calcmode="lin" valueType="num">
                                      <p:cBhvr additive="base">
                                        <p:cTn id="22" dur="500" fill="hold"/>
                                        <p:tgtEl>
                                          <p:spTgt spid="2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fill="hold"/>
                                        <p:tgtEl>
                                          <p:spTgt spid="25"/>
                                        </p:tgtEl>
                                        <p:attrNameLst>
                                          <p:attrName>ppt_x</p:attrName>
                                        </p:attrNameLst>
                                      </p:cBhvr>
                                      <p:tavLst>
                                        <p:tav tm="0">
                                          <p:val>
                                            <p:strVal val="#ppt_x"/>
                                          </p:val>
                                        </p:tav>
                                        <p:tav tm="100000">
                                          <p:val>
                                            <p:strVal val="#ppt_x"/>
                                          </p:val>
                                        </p:tav>
                                      </p:tavLst>
                                    </p:anim>
                                    <p:anim calcmode="lin" valueType="num">
                                      <p:cBhvr additive="base">
                                        <p:cTn id="3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500" fill="hold"/>
                                        <p:tgtEl>
                                          <p:spTgt spid="26"/>
                                        </p:tgtEl>
                                        <p:attrNameLst>
                                          <p:attrName>ppt_x</p:attrName>
                                        </p:attrNameLst>
                                      </p:cBhvr>
                                      <p:tavLst>
                                        <p:tav tm="0">
                                          <p:val>
                                            <p:strVal val="#ppt_x"/>
                                          </p:val>
                                        </p:tav>
                                        <p:tav tm="100000">
                                          <p:val>
                                            <p:strVal val="#ppt_x"/>
                                          </p:val>
                                        </p:tav>
                                      </p:tavLst>
                                    </p:anim>
                                    <p:anim calcmode="lin" valueType="num">
                                      <p:cBhvr additive="base">
                                        <p:cTn id="36" dur="5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500" fill="hold"/>
                                        <p:tgtEl>
                                          <p:spTgt spid="27"/>
                                        </p:tgtEl>
                                        <p:attrNameLst>
                                          <p:attrName>ppt_x</p:attrName>
                                        </p:attrNameLst>
                                      </p:cBhvr>
                                      <p:tavLst>
                                        <p:tav tm="0">
                                          <p:val>
                                            <p:strVal val="#ppt_x"/>
                                          </p:val>
                                        </p:tav>
                                        <p:tav tm="100000">
                                          <p:val>
                                            <p:strVal val="#ppt_x"/>
                                          </p:val>
                                        </p:tav>
                                      </p:tavLst>
                                    </p:anim>
                                    <p:anim calcmode="lin" valueType="num">
                                      <p:cBhvr additive="base">
                                        <p:cTn id="40" dur="5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500" fill="hold"/>
                                        <p:tgtEl>
                                          <p:spTgt spid="28"/>
                                        </p:tgtEl>
                                        <p:attrNameLst>
                                          <p:attrName>ppt_x</p:attrName>
                                        </p:attrNameLst>
                                      </p:cBhvr>
                                      <p:tavLst>
                                        <p:tav tm="0">
                                          <p:val>
                                            <p:strVal val="#ppt_x"/>
                                          </p:val>
                                        </p:tav>
                                        <p:tav tm="100000">
                                          <p:val>
                                            <p:strVal val="#ppt_x"/>
                                          </p:val>
                                        </p:tav>
                                      </p:tavLst>
                                    </p:anim>
                                    <p:anim calcmode="lin" valueType="num">
                                      <p:cBhvr additive="base">
                                        <p:cTn id="4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ppt_x"/>
                                          </p:val>
                                        </p:tav>
                                        <p:tav tm="100000">
                                          <p:val>
                                            <p:strVal val="#ppt_x"/>
                                          </p:val>
                                        </p:tav>
                                      </p:tavLst>
                                    </p:anim>
                                    <p:anim calcmode="lin" valueType="num">
                                      <p:cBhvr additive="base">
                                        <p:cTn id="50" dur="5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500" fill="hold"/>
                                        <p:tgtEl>
                                          <p:spTgt spid="30"/>
                                        </p:tgtEl>
                                        <p:attrNameLst>
                                          <p:attrName>ppt_x</p:attrName>
                                        </p:attrNameLst>
                                      </p:cBhvr>
                                      <p:tavLst>
                                        <p:tav tm="0">
                                          <p:val>
                                            <p:strVal val="#ppt_x"/>
                                          </p:val>
                                        </p:tav>
                                        <p:tav tm="100000">
                                          <p:val>
                                            <p:strVal val="#ppt_x"/>
                                          </p:val>
                                        </p:tav>
                                      </p:tavLst>
                                    </p:anim>
                                    <p:anim calcmode="lin" valueType="num">
                                      <p:cBhvr additive="base">
                                        <p:cTn id="54" dur="500" fill="hold"/>
                                        <p:tgtEl>
                                          <p:spTgt spid="30"/>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additive="base">
                                        <p:cTn id="57" dur="500" fill="hold"/>
                                        <p:tgtEl>
                                          <p:spTgt spid="31"/>
                                        </p:tgtEl>
                                        <p:attrNameLst>
                                          <p:attrName>ppt_x</p:attrName>
                                        </p:attrNameLst>
                                      </p:cBhvr>
                                      <p:tavLst>
                                        <p:tav tm="0">
                                          <p:val>
                                            <p:strVal val="#ppt_x"/>
                                          </p:val>
                                        </p:tav>
                                        <p:tav tm="100000">
                                          <p:val>
                                            <p:strVal val="#ppt_x"/>
                                          </p:val>
                                        </p:tav>
                                      </p:tavLst>
                                    </p:anim>
                                    <p:anim calcmode="lin" valueType="num">
                                      <p:cBhvr additive="base">
                                        <p:cTn id="58"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7" name="椭圆 6">
            <a:extLst>
              <a:ext uri="{FF2B5EF4-FFF2-40B4-BE49-F238E27FC236}">
                <a16:creationId xmlns="" xmlns:a16="http://schemas.microsoft.com/office/drawing/2014/main" id="{843121DC-E350-40CE-8ACE-E499A0F89BA0}"/>
              </a:ext>
            </a:extLst>
          </p:cNvPr>
          <p:cNvSpPr/>
          <p:nvPr/>
        </p:nvSpPr>
        <p:spPr>
          <a:xfrm>
            <a:off x="5003690" y="2475883"/>
            <a:ext cx="2400300" cy="2400300"/>
          </a:xfrm>
          <a:prstGeom prst="ellipse">
            <a:avLst/>
          </a:prstGeom>
          <a:solidFill>
            <a:schemeClr val="tx1">
              <a:lumMod val="50000"/>
              <a:lumOff val="50000"/>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椭圆 7">
            <a:extLst>
              <a:ext uri="{FF2B5EF4-FFF2-40B4-BE49-F238E27FC236}">
                <a16:creationId xmlns="" xmlns:a16="http://schemas.microsoft.com/office/drawing/2014/main" id="{18B99531-17EC-42D9-B877-B251A684289A}"/>
              </a:ext>
            </a:extLst>
          </p:cNvPr>
          <p:cNvSpPr/>
          <p:nvPr/>
        </p:nvSpPr>
        <p:spPr>
          <a:xfrm>
            <a:off x="4638637" y="2110830"/>
            <a:ext cx="3130407" cy="3130406"/>
          </a:xfrm>
          <a:prstGeom prst="ellipse">
            <a:avLst/>
          </a:prstGeom>
          <a:noFill/>
          <a:ln w="3175">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9" name="组合 8">
            <a:extLst>
              <a:ext uri="{FF2B5EF4-FFF2-40B4-BE49-F238E27FC236}">
                <a16:creationId xmlns="" xmlns:a16="http://schemas.microsoft.com/office/drawing/2014/main" id="{931347E9-1C7C-499F-BD41-597445586499}"/>
              </a:ext>
            </a:extLst>
          </p:cNvPr>
          <p:cNvGrpSpPr/>
          <p:nvPr/>
        </p:nvGrpSpPr>
        <p:grpSpPr>
          <a:xfrm>
            <a:off x="5360876" y="2833075"/>
            <a:ext cx="1685925" cy="1685925"/>
            <a:chOff x="4862685" y="2533650"/>
            <a:chExt cx="2247900" cy="2247900"/>
          </a:xfrm>
          <a:solidFill>
            <a:schemeClr val="tx1">
              <a:lumMod val="75000"/>
              <a:lumOff val="25000"/>
            </a:schemeClr>
          </a:solidFill>
        </p:grpSpPr>
        <p:sp>
          <p:nvSpPr>
            <p:cNvPr id="10" name="椭圆 9">
              <a:extLst>
                <a:ext uri="{FF2B5EF4-FFF2-40B4-BE49-F238E27FC236}">
                  <a16:creationId xmlns="" xmlns:a16="http://schemas.microsoft.com/office/drawing/2014/main" id="{7178E0A5-13A2-40B0-B603-E996206BFAD1}"/>
                </a:ext>
              </a:extLst>
            </p:cNvPr>
            <p:cNvSpPr/>
            <p:nvPr/>
          </p:nvSpPr>
          <p:spPr>
            <a:xfrm>
              <a:off x="4862685" y="2533650"/>
              <a:ext cx="2247900" cy="2247900"/>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Freeform 7">
              <a:extLst>
                <a:ext uri="{FF2B5EF4-FFF2-40B4-BE49-F238E27FC236}">
                  <a16:creationId xmlns="" xmlns:a16="http://schemas.microsoft.com/office/drawing/2014/main" id="{AE998D6C-CEA7-4DEF-86CB-22957D2DA2DD}"/>
                </a:ext>
              </a:extLst>
            </p:cNvPr>
            <p:cNvSpPr>
              <a:spLocks noChangeAspect="1" noEditPoints="1"/>
            </p:cNvSpPr>
            <p:nvPr/>
          </p:nvSpPr>
          <p:spPr bwMode="auto">
            <a:xfrm>
              <a:off x="5600263" y="3172305"/>
              <a:ext cx="772742" cy="577230"/>
            </a:xfrm>
            <a:custGeom>
              <a:avLst/>
              <a:gdLst>
                <a:gd name="T0" fmla="*/ 485 w 527"/>
                <a:gd name="T1" fmla="*/ 294 h 394"/>
                <a:gd name="T2" fmla="*/ 42 w 527"/>
                <a:gd name="T3" fmla="*/ 294 h 394"/>
                <a:gd name="T4" fmla="*/ 9 w 527"/>
                <a:gd name="T5" fmla="*/ 359 h 394"/>
                <a:gd name="T6" fmla="*/ 518 w 527"/>
                <a:gd name="T7" fmla="*/ 359 h 394"/>
                <a:gd name="T8" fmla="*/ 485 w 527"/>
                <a:gd name="T9" fmla="*/ 294 h 394"/>
                <a:gd name="T10" fmla="*/ 208 w 527"/>
                <a:gd name="T11" fmla="*/ 343 h 394"/>
                <a:gd name="T12" fmla="*/ 222 w 527"/>
                <a:gd name="T13" fmla="*/ 317 h 394"/>
                <a:gd name="T14" fmla="*/ 307 w 527"/>
                <a:gd name="T15" fmla="*/ 317 h 394"/>
                <a:gd name="T16" fmla="*/ 319 w 527"/>
                <a:gd name="T17" fmla="*/ 343 h 394"/>
                <a:gd name="T18" fmla="*/ 208 w 527"/>
                <a:gd name="T19" fmla="*/ 343 h 394"/>
                <a:gd name="T20" fmla="*/ 478 w 527"/>
                <a:gd name="T21" fmla="*/ 280 h 394"/>
                <a:gd name="T22" fmla="*/ 478 w 527"/>
                <a:gd name="T23" fmla="*/ 278 h 394"/>
                <a:gd name="T24" fmla="*/ 478 w 527"/>
                <a:gd name="T25" fmla="*/ 277 h 394"/>
                <a:gd name="T26" fmla="*/ 478 w 527"/>
                <a:gd name="T27" fmla="*/ 12 h 394"/>
                <a:gd name="T28" fmla="*/ 465 w 527"/>
                <a:gd name="T29" fmla="*/ 0 h 394"/>
                <a:gd name="T30" fmla="*/ 62 w 527"/>
                <a:gd name="T31" fmla="*/ 0 h 394"/>
                <a:gd name="T32" fmla="*/ 49 w 527"/>
                <a:gd name="T33" fmla="*/ 12 h 394"/>
                <a:gd name="T34" fmla="*/ 49 w 527"/>
                <a:gd name="T35" fmla="*/ 277 h 394"/>
                <a:gd name="T36" fmla="*/ 50 w 527"/>
                <a:gd name="T37" fmla="*/ 278 h 394"/>
                <a:gd name="T38" fmla="*/ 49 w 527"/>
                <a:gd name="T39" fmla="*/ 280 h 394"/>
                <a:gd name="T40" fmla="*/ 49 w 527"/>
                <a:gd name="T41" fmla="*/ 280 h 394"/>
                <a:gd name="T42" fmla="*/ 478 w 527"/>
                <a:gd name="T43" fmla="*/ 280 h 394"/>
                <a:gd name="T44" fmla="*/ 447 w 527"/>
                <a:gd name="T45" fmla="*/ 259 h 394"/>
                <a:gd name="T46" fmla="*/ 80 w 527"/>
                <a:gd name="T47" fmla="*/ 259 h 394"/>
                <a:gd name="T48" fmla="*/ 80 w 527"/>
                <a:gd name="T49" fmla="*/ 30 h 394"/>
                <a:gd name="T50" fmla="*/ 447 w 527"/>
                <a:gd name="T51" fmla="*/ 30 h 394"/>
                <a:gd name="T52" fmla="*/ 447 w 527"/>
                <a:gd name="T53" fmla="*/ 259 h 394"/>
                <a:gd name="T54" fmla="*/ 526 w 527"/>
                <a:gd name="T55" fmla="*/ 373 h 394"/>
                <a:gd name="T56" fmla="*/ 1 w 527"/>
                <a:gd name="T57" fmla="*/ 373 h 394"/>
                <a:gd name="T58" fmla="*/ 0 w 527"/>
                <a:gd name="T59" fmla="*/ 376 h 394"/>
                <a:gd name="T60" fmla="*/ 12 w 527"/>
                <a:gd name="T61" fmla="*/ 394 h 394"/>
                <a:gd name="T62" fmla="*/ 515 w 527"/>
                <a:gd name="T63" fmla="*/ 394 h 394"/>
                <a:gd name="T64" fmla="*/ 527 w 527"/>
                <a:gd name="T65" fmla="*/ 376 h 394"/>
                <a:gd name="T66" fmla="*/ 526 w 527"/>
                <a:gd name="T67" fmla="*/ 373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27" h="394">
                  <a:moveTo>
                    <a:pt x="485" y="294"/>
                  </a:moveTo>
                  <a:cubicBezTo>
                    <a:pt x="42" y="294"/>
                    <a:pt x="42" y="294"/>
                    <a:pt x="42" y="294"/>
                  </a:cubicBezTo>
                  <a:cubicBezTo>
                    <a:pt x="9" y="359"/>
                    <a:pt x="9" y="359"/>
                    <a:pt x="9" y="359"/>
                  </a:cubicBezTo>
                  <a:cubicBezTo>
                    <a:pt x="518" y="359"/>
                    <a:pt x="518" y="359"/>
                    <a:pt x="518" y="359"/>
                  </a:cubicBezTo>
                  <a:lnTo>
                    <a:pt x="485" y="294"/>
                  </a:lnTo>
                  <a:close/>
                  <a:moveTo>
                    <a:pt x="208" y="343"/>
                  </a:moveTo>
                  <a:cubicBezTo>
                    <a:pt x="222" y="317"/>
                    <a:pt x="222" y="317"/>
                    <a:pt x="222" y="317"/>
                  </a:cubicBezTo>
                  <a:cubicBezTo>
                    <a:pt x="307" y="317"/>
                    <a:pt x="307" y="317"/>
                    <a:pt x="307" y="317"/>
                  </a:cubicBezTo>
                  <a:cubicBezTo>
                    <a:pt x="319" y="343"/>
                    <a:pt x="319" y="343"/>
                    <a:pt x="319" y="343"/>
                  </a:cubicBezTo>
                  <a:lnTo>
                    <a:pt x="208" y="343"/>
                  </a:lnTo>
                  <a:close/>
                  <a:moveTo>
                    <a:pt x="478" y="280"/>
                  </a:moveTo>
                  <a:cubicBezTo>
                    <a:pt x="478" y="279"/>
                    <a:pt x="478" y="279"/>
                    <a:pt x="478" y="278"/>
                  </a:cubicBezTo>
                  <a:cubicBezTo>
                    <a:pt x="478" y="278"/>
                    <a:pt x="478" y="278"/>
                    <a:pt x="478" y="277"/>
                  </a:cubicBezTo>
                  <a:cubicBezTo>
                    <a:pt x="478" y="12"/>
                    <a:pt x="478" y="12"/>
                    <a:pt x="478" y="12"/>
                  </a:cubicBezTo>
                  <a:cubicBezTo>
                    <a:pt x="478" y="5"/>
                    <a:pt x="472" y="0"/>
                    <a:pt x="465" y="0"/>
                  </a:cubicBezTo>
                  <a:cubicBezTo>
                    <a:pt x="62" y="0"/>
                    <a:pt x="62" y="0"/>
                    <a:pt x="62" y="0"/>
                  </a:cubicBezTo>
                  <a:cubicBezTo>
                    <a:pt x="55" y="0"/>
                    <a:pt x="49" y="5"/>
                    <a:pt x="49" y="12"/>
                  </a:cubicBezTo>
                  <a:cubicBezTo>
                    <a:pt x="49" y="277"/>
                    <a:pt x="49" y="277"/>
                    <a:pt x="49" y="277"/>
                  </a:cubicBezTo>
                  <a:cubicBezTo>
                    <a:pt x="49" y="278"/>
                    <a:pt x="50" y="278"/>
                    <a:pt x="50" y="278"/>
                  </a:cubicBezTo>
                  <a:cubicBezTo>
                    <a:pt x="50" y="279"/>
                    <a:pt x="49" y="279"/>
                    <a:pt x="49" y="280"/>
                  </a:cubicBezTo>
                  <a:cubicBezTo>
                    <a:pt x="49" y="280"/>
                    <a:pt x="49" y="280"/>
                    <a:pt x="49" y="280"/>
                  </a:cubicBezTo>
                  <a:cubicBezTo>
                    <a:pt x="478" y="280"/>
                    <a:pt x="478" y="280"/>
                    <a:pt x="478" y="280"/>
                  </a:cubicBezTo>
                  <a:close/>
                  <a:moveTo>
                    <a:pt x="447" y="259"/>
                  </a:moveTo>
                  <a:cubicBezTo>
                    <a:pt x="80" y="259"/>
                    <a:pt x="80" y="259"/>
                    <a:pt x="80" y="259"/>
                  </a:cubicBezTo>
                  <a:cubicBezTo>
                    <a:pt x="80" y="30"/>
                    <a:pt x="80" y="30"/>
                    <a:pt x="80" y="30"/>
                  </a:cubicBezTo>
                  <a:cubicBezTo>
                    <a:pt x="447" y="30"/>
                    <a:pt x="447" y="30"/>
                    <a:pt x="447" y="30"/>
                  </a:cubicBezTo>
                  <a:lnTo>
                    <a:pt x="447" y="259"/>
                  </a:lnTo>
                  <a:close/>
                  <a:moveTo>
                    <a:pt x="526" y="373"/>
                  </a:moveTo>
                  <a:cubicBezTo>
                    <a:pt x="1" y="373"/>
                    <a:pt x="1" y="373"/>
                    <a:pt x="1" y="373"/>
                  </a:cubicBezTo>
                  <a:cubicBezTo>
                    <a:pt x="0" y="376"/>
                    <a:pt x="0" y="376"/>
                    <a:pt x="0" y="376"/>
                  </a:cubicBezTo>
                  <a:cubicBezTo>
                    <a:pt x="0" y="382"/>
                    <a:pt x="6" y="394"/>
                    <a:pt x="12" y="394"/>
                  </a:cubicBezTo>
                  <a:cubicBezTo>
                    <a:pt x="515" y="394"/>
                    <a:pt x="515" y="394"/>
                    <a:pt x="515" y="394"/>
                  </a:cubicBezTo>
                  <a:cubicBezTo>
                    <a:pt x="521" y="394"/>
                    <a:pt x="527" y="382"/>
                    <a:pt x="527" y="376"/>
                  </a:cubicBezTo>
                  <a:lnTo>
                    <a:pt x="526" y="37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defTabSz="783731">
                <a:defRPr/>
              </a:pPr>
              <a:endParaRPr lang="zh-CN" altLang="en-US" sz="1800" kern="0">
                <a:solidFill>
                  <a:srgbClr val="46464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6538021E-5E7D-4A3D-BF5D-9EC01F011465}"/>
                </a:ext>
              </a:extLst>
            </p:cNvPr>
            <p:cNvSpPr txBox="1"/>
            <p:nvPr/>
          </p:nvSpPr>
          <p:spPr>
            <a:xfrm>
              <a:off x="5345272" y="3939754"/>
              <a:ext cx="1340538" cy="451405"/>
            </a:xfrm>
            <a:prstGeom prst="rect">
              <a:avLst/>
            </a:prstGeom>
            <a:noFill/>
          </p:spPr>
          <p:txBody>
            <a:bodyPr wrap="none" rtlCol="0">
              <a:spAutoFit/>
            </a:bodyPr>
            <a:lstStyle/>
            <a:p>
              <a:r>
                <a:rPr lang="zh-CN" altLang="en-US" sz="1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研究成果</a:t>
              </a:r>
            </a:p>
          </p:txBody>
        </p:sp>
      </p:grpSp>
      <p:grpSp>
        <p:nvGrpSpPr>
          <p:cNvPr id="13" name="组合 12">
            <a:extLst>
              <a:ext uri="{FF2B5EF4-FFF2-40B4-BE49-F238E27FC236}">
                <a16:creationId xmlns="" xmlns:a16="http://schemas.microsoft.com/office/drawing/2014/main" id="{D96A72A3-1588-499F-8F8F-DC7C15EB5E26}"/>
              </a:ext>
            </a:extLst>
          </p:cNvPr>
          <p:cNvGrpSpPr/>
          <p:nvPr/>
        </p:nvGrpSpPr>
        <p:grpSpPr>
          <a:xfrm>
            <a:off x="7106956" y="1877683"/>
            <a:ext cx="594067" cy="657008"/>
            <a:chOff x="7190791" y="1259800"/>
            <a:chExt cx="792088" cy="876010"/>
          </a:xfrm>
          <a:solidFill>
            <a:srgbClr val="86C5C5"/>
          </a:solidFill>
        </p:grpSpPr>
        <p:grpSp>
          <p:nvGrpSpPr>
            <p:cNvPr id="14" name="组合 13">
              <a:extLst>
                <a:ext uri="{FF2B5EF4-FFF2-40B4-BE49-F238E27FC236}">
                  <a16:creationId xmlns="" xmlns:a16="http://schemas.microsoft.com/office/drawing/2014/main" id="{80B4FA14-3349-45BB-9AA3-E06144BFB17A}"/>
                </a:ext>
              </a:extLst>
            </p:cNvPr>
            <p:cNvGrpSpPr/>
            <p:nvPr/>
          </p:nvGrpSpPr>
          <p:grpSpPr>
            <a:xfrm rot="1291582">
              <a:off x="7190791" y="1259800"/>
              <a:ext cx="792088" cy="876010"/>
              <a:chOff x="6744072" y="893003"/>
              <a:chExt cx="792088" cy="876010"/>
            </a:xfrm>
            <a:grpFill/>
          </p:grpSpPr>
          <p:sp>
            <p:nvSpPr>
              <p:cNvPr id="16" name="流程图: 联系 38">
                <a:extLst>
                  <a:ext uri="{FF2B5EF4-FFF2-40B4-BE49-F238E27FC236}">
                    <a16:creationId xmlns="" xmlns:a16="http://schemas.microsoft.com/office/drawing/2014/main" id="{C16FBCCE-439D-4FBE-BDF3-0071C5D8D8DC}"/>
                  </a:ext>
                </a:extLst>
              </p:cNvPr>
              <p:cNvSpPr/>
              <p:nvPr/>
            </p:nvSpPr>
            <p:spPr>
              <a:xfrm>
                <a:off x="6744072" y="893003"/>
                <a:ext cx="792088" cy="792088"/>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等腰三角形 16">
                <a:extLst>
                  <a:ext uri="{FF2B5EF4-FFF2-40B4-BE49-F238E27FC236}">
                    <a16:creationId xmlns="" xmlns:a16="http://schemas.microsoft.com/office/drawing/2014/main" id="{6F38144E-CA29-498F-A055-FB2FC3ED9205}"/>
                  </a:ext>
                </a:extLst>
              </p:cNvPr>
              <p:cNvSpPr/>
              <p:nvPr/>
            </p:nvSpPr>
            <p:spPr>
              <a:xfrm rot="11236714">
                <a:off x="6978736" y="1601169"/>
                <a:ext cx="216024" cy="16784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15" name="文本框 28">
              <a:extLst>
                <a:ext uri="{FF2B5EF4-FFF2-40B4-BE49-F238E27FC236}">
                  <a16:creationId xmlns="" xmlns:a16="http://schemas.microsoft.com/office/drawing/2014/main" id="{1466427C-3BA8-406E-842B-2BF1243C27AA}"/>
                </a:ext>
              </a:extLst>
            </p:cNvPr>
            <p:cNvSpPr txBox="1"/>
            <p:nvPr/>
          </p:nvSpPr>
          <p:spPr>
            <a:xfrm>
              <a:off x="7423168" y="1475477"/>
              <a:ext cx="400109" cy="430886"/>
            </a:xfrm>
            <a:prstGeom prst="rect">
              <a:avLst/>
            </a:prstGeom>
            <a:grpFill/>
          </p:spPr>
          <p:txBody>
            <a:bodyPr wrap="none" rtlCol="0">
              <a:spAutoFit/>
            </a:bodyPr>
            <a:lstStyle/>
            <a:p>
              <a:r>
                <a:rPr lang="en-US" altLang="zh-CN" sz="15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B</a:t>
              </a:r>
              <a:endParaRPr lang="zh-CN" altLang="en-US" sz="15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8" name="组合 17">
            <a:extLst>
              <a:ext uri="{FF2B5EF4-FFF2-40B4-BE49-F238E27FC236}">
                <a16:creationId xmlns="" xmlns:a16="http://schemas.microsoft.com/office/drawing/2014/main" id="{771175E6-1BB9-4E1F-A8C2-6543A1559E5C}"/>
              </a:ext>
            </a:extLst>
          </p:cNvPr>
          <p:cNvGrpSpPr/>
          <p:nvPr/>
        </p:nvGrpSpPr>
        <p:grpSpPr>
          <a:xfrm>
            <a:off x="4563444" y="2951219"/>
            <a:ext cx="657008" cy="594066"/>
            <a:chOff x="3799443" y="2691181"/>
            <a:chExt cx="876010" cy="792088"/>
          </a:xfrm>
          <a:solidFill>
            <a:srgbClr val="86C5C5"/>
          </a:solidFill>
        </p:grpSpPr>
        <p:grpSp>
          <p:nvGrpSpPr>
            <p:cNvPr id="19" name="组合 18">
              <a:extLst>
                <a:ext uri="{FF2B5EF4-FFF2-40B4-BE49-F238E27FC236}">
                  <a16:creationId xmlns="" xmlns:a16="http://schemas.microsoft.com/office/drawing/2014/main" id="{EA5887C4-D14C-4B7D-90DE-BD9FAD02B005}"/>
                </a:ext>
              </a:extLst>
            </p:cNvPr>
            <p:cNvGrpSpPr/>
            <p:nvPr/>
          </p:nvGrpSpPr>
          <p:grpSpPr>
            <a:xfrm rot="18172526">
              <a:off x="3841404" y="2649220"/>
              <a:ext cx="792088" cy="876010"/>
              <a:chOff x="6744072" y="893003"/>
              <a:chExt cx="792088" cy="876010"/>
            </a:xfrm>
            <a:grpFill/>
          </p:grpSpPr>
          <p:sp>
            <p:nvSpPr>
              <p:cNvPr id="21" name="流程图: 联系 43">
                <a:extLst>
                  <a:ext uri="{FF2B5EF4-FFF2-40B4-BE49-F238E27FC236}">
                    <a16:creationId xmlns="" xmlns:a16="http://schemas.microsoft.com/office/drawing/2014/main" id="{D243390F-70F5-43D9-88F6-9EBEE524A4D1}"/>
                  </a:ext>
                </a:extLst>
              </p:cNvPr>
              <p:cNvSpPr/>
              <p:nvPr/>
            </p:nvSpPr>
            <p:spPr>
              <a:xfrm>
                <a:off x="6744072" y="893003"/>
                <a:ext cx="792088" cy="792088"/>
              </a:xfrm>
              <a:prstGeom prst="flowChartConnector">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等腰三角形 21">
                <a:extLst>
                  <a:ext uri="{FF2B5EF4-FFF2-40B4-BE49-F238E27FC236}">
                    <a16:creationId xmlns="" xmlns:a16="http://schemas.microsoft.com/office/drawing/2014/main" id="{4DC01EE4-E37A-4B7E-AE65-C0D6437F7678}"/>
                  </a:ext>
                </a:extLst>
              </p:cNvPr>
              <p:cNvSpPr/>
              <p:nvPr/>
            </p:nvSpPr>
            <p:spPr>
              <a:xfrm rot="11236714">
                <a:off x="6978736" y="1601169"/>
                <a:ext cx="216024" cy="16784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0" name="文本框 29">
              <a:extLst>
                <a:ext uri="{FF2B5EF4-FFF2-40B4-BE49-F238E27FC236}">
                  <a16:creationId xmlns="" xmlns:a16="http://schemas.microsoft.com/office/drawing/2014/main" id="{51E632D0-DDD0-407A-A89F-21AE6B865127}"/>
                </a:ext>
              </a:extLst>
            </p:cNvPr>
            <p:cNvSpPr txBox="1"/>
            <p:nvPr/>
          </p:nvSpPr>
          <p:spPr>
            <a:xfrm>
              <a:off x="3975023" y="2864393"/>
              <a:ext cx="400109" cy="430887"/>
            </a:xfrm>
            <a:prstGeom prst="rect">
              <a:avLst/>
            </a:prstGeom>
            <a:grpFill/>
          </p:spPr>
          <p:txBody>
            <a:bodyPr wrap="none" rtlCol="0">
              <a:spAutoFit/>
            </a:bodyPr>
            <a:lstStyle/>
            <a:p>
              <a:r>
                <a:rPr lang="en-US" altLang="zh-CN" sz="15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a:t>
              </a:r>
              <a:endParaRPr lang="zh-CN" altLang="en-US" sz="15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3" name="文本框 22">
            <a:extLst>
              <a:ext uri="{FF2B5EF4-FFF2-40B4-BE49-F238E27FC236}">
                <a16:creationId xmlns="" xmlns:a16="http://schemas.microsoft.com/office/drawing/2014/main" id="{61764E58-2D0D-423C-8B66-E7D1F49B3DB4}"/>
              </a:ext>
            </a:extLst>
          </p:cNvPr>
          <p:cNvSpPr txBox="1"/>
          <p:nvPr/>
        </p:nvSpPr>
        <p:spPr>
          <a:xfrm>
            <a:off x="3389209" y="2833075"/>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4" name="文本框 23">
            <a:extLst>
              <a:ext uri="{FF2B5EF4-FFF2-40B4-BE49-F238E27FC236}">
                <a16:creationId xmlns="" xmlns:a16="http://schemas.microsoft.com/office/drawing/2014/main" id="{8E9F1DA6-4B53-4A56-99FC-24C573B44E05}"/>
              </a:ext>
            </a:extLst>
          </p:cNvPr>
          <p:cNvSpPr txBox="1"/>
          <p:nvPr/>
        </p:nvSpPr>
        <p:spPr>
          <a:xfrm>
            <a:off x="2279355" y="2998849"/>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5" name="文本框 24">
            <a:extLst>
              <a:ext uri="{FF2B5EF4-FFF2-40B4-BE49-F238E27FC236}">
                <a16:creationId xmlns="" xmlns:a16="http://schemas.microsoft.com/office/drawing/2014/main" id="{7924A046-26D3-483D-B601-A2B8280F79B4}"/>
              </a:ext>
            </a:extLst>
          </p:cNvPr>
          <p:cNvSpPr txBox="1"/>
          <p:nvPr/>
        </p:nvSpPr>
        <p:spPr>
          <a:xfrm>
            <a:off x="1198627" y="3359930"/>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文本框 25">
            <a:extLst>
              <a:ext uri="{FF2B5EF4-FFF2-40B4-BE49-F238E27FC236}">
                <a16:creationId xmlns="" xmlns:a16="http://schemas.microsoft.com/office/drawing/2014/main" id="{A2EA6164-CF06-4B56-A38B-341170EF0C6C}"/>
              </a:ext>
            </a:extLst>
          </p:cNvPr>
          <p:cNvSpPr txBox="1"/>
          <p:nvPr/>
        </p:nvSpPr>
        <p:spPr>
          <a:xfrm>
            <a:off x="8323738" y="1861670"/>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文本框 26">
            <a:extLst>
              <a:ext uri="{FF2B5EF4-FFF2-40B4-BE49-F238E27FC236}">
                <a16:creationId xmlns="" xmlns:a16="http://schemas.microsoft.com/office/drawing/2014/main" id="{19A2A7C2-EB29-4869-B961-E65BC47255D3}"/>
              </a:ext>
            </a:extLst>
          </p:cNvPr>
          <p:cNvSpPr txBox="1"/>
          <p:nvPr/>
        </p:nvSpPr>
        <p:spPr>
          <a:xfrm>
            <a:off x="9050217" y="1970967"/>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8" name="文本框 27">
            <a:extLst>
              <a:ext uri="{FF2B5EF4-FFF2-40B4-BE49-F238E27FC236}">
                <a16:creationId xmlns="" xmlns:a16="http://schemas.microsoft.com/office/drawing/2014/main" id="{5888D058-6E5B-4F08-A8D3-4BFCA7CE2373}"/>
              </a:ext>
            </a:extLst>
          </p:cNvPr>
          <p:cNvSpPr txBox="1"/>
          <p:nvPr/>
        </p:nvSpPr>
        <p:spPr>
          <a:xfrm>
            <a:off x="8323739" y="2388529"/>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val="208932650"/>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300" fill="hold"/>
                                        <p:tgtEl>
                                          <p:spTgt spid="9"/>
                                        </p:tgtEl>
                                        <p:attrNameLst>
                                          <p:attrName>ppt_w</p:attrName>
                                        </p:attrNameLst>
                                      </p:cBhvr>
                                      <p:tavLst>
                                        <p:tav tm="0">
                                          <p:val>
                                            <p:fltVal val="0"/>
                                          </p:val>
                                        </p:tav>
                                        <p:tav tm="100000">
                                          <p:val>
                                            <p:strVal val="#ppt_w"/>
                                          </p:val>
                                        </p:tav>
                                      </p:tavLst>
                                    </p:anim>
                                    <p:anim calcmode="lin" valueType="num">
                                      <p:cBhvr>
                                        <p:cTn id="8" dur="300" fill="hold"/>
                                        <p:tgtEl>
                                          <p:spTgt spid="9"/>
                                        </p:tgtEl>
                                        <p:attrNameLst>
                                          <p:attrName>ppt_h</p:attrName>
                                        </p:attrNameLst>
                                      </p:cBhvr>
                                      <p:tavLst>
                                        <p:tav tm="0">
                                          <p:val>
                                            <p:fltVal val="0"/>
                                          </p:val>
                                        </p:tav>
                                        <p:tav tm="100000">
                                          <p:val>
                                            <p:strVal val="#ppt_h"/>
                                          </p:val>
                                        </p:tav>
                                      </p:tavLst>
                                    </p:anim>
                                    <p:animEffect transition="in" filter="fade">
                                      <p:cBhvr>
                                        <p:cTn id="9" dur="300"/>
                                        <p:tgtEl>
                                          <p:spTgt spid="9"/>
                                        </p:tgtEl>
                                      </p:cBhvr>
                                    </p:animEffect>
                                  </p:childTnLst>
                                </p:cTn>
                              </p:par>
                            </p:childTnLst>
                          </p:cTn>
                        </p:par>
                        <p:par>
                          <p:cTn id="10" fill="hold">
                            <p:stCondLst>
                              <p:cond delay="300"/>
                            </p:stCondLst>
                            <p:childTnLst>
                              <p:par>
                                <p:cTn id="11" presetID="53" presetClass="entr" presetSubtype="16"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 fill="hold"/>
                                        <p:tgtEl>
                                          <p:spTgt spid="7"/>
                                        </p:tgtEl>
                                        <p:attrNameLst>
                                          <p:attrName>ppt_w</p:attrName>
                                        </p:attrNameLst>
                                      </p:cBhvr>
                                      <p:tavLst>
                                        <p:tav tm="0">
                                          <p:val>
                                            <p:fltVal val="0"/>
                                          </p:val>
                                        </p:tav>
                                        <p:tav tm="100000">
                                          <p:val>
                                            <p:strVal val="#ppt_w"/>
                                          </p:val>
                                        </p:tav>
                                      </p:tavLst>
                                    </p:anim>
                                    <p:anim calcmode="lin" valueType="num">
                                      <p:cBhvr>
                                        <p:cTn id="14" dur="300" fill="hold"/>
                                        <p:tgtEl>
                                          <p:spTgt spid="7"/>
                                        </p:tgtEl>
                                        <p:attrNameLst>
                                          <p:attrName>ppt_h</p:attrName>
                                        </p:attrNameLst>
                                      </p:cBhvr>
                                      <p:tavLst>
                                        <p:tav tm="0">
                                          <p:val>
                                            <p:fltVal val="0"/>
                                          </p:val>
                                        </p:tav>
                                        <p:tav tm="100000">
                                          <p:val>
                                            <p:strVal val="#ppt_h"/>
                                          </p:val>
                                        </p:tav>
                                      </p:tavLst>
                                    </p:anim>
                                    <p:animEffect transition="in" filter="fade">
                                      <p:cBhvr>
                                        <p:cTn id="15" dur="300"/>
                                        <p:tgtEl>
                                          <p:spTgt spid="7"/>
                                        </p:tgtEl>
                                      </p:cBhvr>
                                    </p:animEffect>
                                  </p:childTnLst>
                                </p:cTn>
                              </p:par>
                            </p:childTnLst>
                          </p:cTn>
                        </p:par>
                        <p:par>
                          <p:cTn id="16" fill="hold">
                            <p:stCondLst>
                              <p:cond delay="6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 fill="hold"/>
                                        <p:tgtEl>
                                          <p:spTgt spid="8"/>
                                        </p:tgtEl>
                                        <p:attrNameLst>
                                          <p:attrName>ppt_w</p:attrName>
                                        </p:attrNameLst>
                                      </p:cBhvr>
                                      <p:tavLst>
                                        <p:tav tm="0">
                                          <p:val>
                                            <p:fltVal val="0"/>
                                          </p:val>
                                        </p:tav>
                                        <p:tav tm="100000">
                                          <p:val>
                                            <p:strVal val="#ppt_w"/>
                                          </p:val>
                                        </p:tav>
                                      </p:tavLst>
                                    </p:anim>
                                    <p:anim calcmode="lin" valueType="num">
                                      <p:cBhvr>
                                        <p:cTn id="20" dur="300" fill="hold"/>
                                        <p:tgtEl>
                                          <p:spTgt spid="8"/>
                                        </p:tgtEl>
                                        <p:attrNameLst>
                                          <p:attrName>ppt_h</p:attrName>
                                        </p:attrNameLst>
                                      </p:cBhvr>
                                      <p:tavLst>
                                        <p:tav tm="0">
                                          <p:val>
                                            <p:fltVal val="0"/>
                                          </p:val>
                                        </p:tav>
                                        <p:tav tm="100000">
                                          <p:val>
                                            <p:strVal val="#ppt_h"/>
                                          </p:val>
                                        </p:tav>
                                      </p:tavLst>
                                    </p:anim>
                                    <p:animEffect transition="in" filter="fade">
                                      <p:cBhvr>
                                        <p:cTn id="21" dur="300"/>
                                        <p:tgtEl>
                                          <p:spTgt spid="8"/>
                                        </p:tgtEl>
                                      </p:cBhvr>
                                    </p:animEffect>
                                  </p:childTnLst>
                                </p:cTn>
                              </p:par>
                            </p:childTnLst>
                          </p:cTn>
                        </p:par>
                        <p:par>
                          <p:cTn id="22" fill="hold">
                            <p:stCondLst>
                              <p:cond delay="900"/>
                            </p:stCondLst>
                            <p:childTnLst>
                              <p:par>
                                <p:cTn id="23" presetID="2" presetClass="entr" presetSubtype="3"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1+#ppt_w/2"/>
                                          </p:val>
                                        </p:tav>
                                        <p:tav tm="100000">
                                          <p:val>
                                            <p:strVal val="#ppt_x"/>
                                          </p:val>
                                        </p:tav>
                                      </p:tavLst>
                                    </p:anim>
                                    <p:anim calcmode="lin" valueType="num">
                                      <p:cBhvr additive="base">
                                        <p:cTn id="26" dur="500" fill="hold"/>
                                        <p:tgtEl>
                                          <p:spTgt spid="13"/>
                                        </p:tgtEl>
                                        <p:attrNameLst>
                                          <p:attrName>ppt_y</p:attrName>
                                        </p:attrNameLst>
                                      </p:cBhvr>
                                      <p:tavLst>
                                        <p:tav tm="0">
                                          <p:val>
                                            <p:strVal val="0-#ppt_h/2"/>
                                          </p:val>
                                        </p:tav>
                                        <p:tav tm="100000">
                                          <p:val>
                                            <p:strVal val="#ppt_y"/>
                                          </p:val>
                                        </p:tav>
                                      </p:tavLst>
                                    </p:anim>
                                  </p:childTnLst>
                                </p:cTn>
                              </p:par>
                              <p:par>
                                <p:cTn id="27" presetID="26" presetClass="emph" presetSubtype="0" fill="hold" nodeType="withEffect">
                                  <p:stCondLst>
                                    <p:cond delay="0"/>
                                  </p:stCondLst>
                                  <p:childTnLst>
                                    <p:animEffect transition="out" filter="fade">
                                      <p:cBhvr>
                                        <p:cTn id="28" dur="500" tmFilter="0, 0; .2, .5; .8, .5; 1, 0"/>
                                        <p:tgtEl>
                                          <p:spTgt spid="13"/>
                                        </p:tgtEl>
                                      </p:cBhvr>
                                    </p:animEffect>
                                    <p:animScale>
                                      <p:cBhvr>
                                        <p:cTn id="29" dur="250" autoRev="1" fill="hold"/>
                                        <p:tgtEl>
                                          <p:spTgt spid="13"/>
                                        </p:tgtEl>
                                      </p:cBhvr>
                                      <p:by x="105000" y="105000"/>
                                    </p:animScale>
                                  </p:childTnLst>
                                </p:cTn>
                              </p:par>
                            </p:childTnLst>
                          </p:cTn>
                        </p:par>
                        <p:par>
                          <p:cTn id="30" fill="hold">
                            <p:stCondLst>
                              <p:cond delay="1400"/>
                            </p:stCondLst>
                            <p:childTnLst>
                              <p:par>
                                <p:cTn id="31" presetID="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0-#ppt_w/2"/>
                                          </p:val>
                                        </p:tav>
                                        <p:tav tm="100000">
                                          <p:val>
                                            <p:strVal val="#ppt_x"/>
                                          </p:val>
                                        </p:tav>
                                      </p:tavLst>
                                    </p:anim>
                                    <p:anim calcmode="lin" valueType="num">
                                      <p:cBhvr additive="base">
                                        <p:cTn id="34" dur="500" fill="hold"/>
                                        <p:tgtEl>
                                          <p:spTgt spid="18"/>
                                        </p:tgtEl>
                                        <p:attrNameLst>
                                          <p:attrName>ppt_y</p:attrName>
                                        </p:attrNameLst>
                                      </p:cBhvr>
                                      <p:tavLst>
                                        <p:tav tm="0">
                                          <p:val>
                                            <p:strVal val="#ppt_y"/>
                                          </p:val>
                                        </p:tav>
                                        <p:tav tm="100000">
                                          <p:val>
                                            <p:strVal val="#ppt_y"/>
                                          </p:val>
                                        </p:tav>
                                      </p:tavLst>
                                    </p:anim>
                                  </p:childTnLst>
                                </p:cTn>
                              </p:par>
                              <p:par>
                                <p:cTn id="35" presetID="26" presetClass="emph" presetSubtype="0" fill="hold" nodeType="withEffect">
                                  <p:stCondLst>
                                    <p:cond delay="0"/>
                                  </p:stCondLst>
                                  <p:childTnLst>
                                    <p:animEffect transition="out" filter="fade">
                                      <p:cBhvr>
                                        <p:cTn id="36" dur="500" tmFilter="0, 0; .2, .5; .8, .5; 1, 0"/>
                                        <p:tgtEl>
                                          <p:spTgt spid="18"/>
                                        </p:tgtEl>
                                      </p:cBhvr>
                                    </p:animEffect>
                                    <p:animScale>
                                      <p:cBhvr>
                                        <p:cTn id="37" dur="250" autoRev="1" fill="hold"/>
                                        <p:tgtEl>
                                          <p:spTgt spid="18"/>
                                        </p:tgtEl>
                                      </p:cBhvr>
                                      <p:by x="105000" y="105000"/>
                                    </p:animScale>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ppt_x"/>
                                          </p:val>
                                        </p:tav>
                                        <p:tav tm="100000">
                                          <p:val>
                                            <p:strVal val="#ppt_x"/>
                                          </p:val>
                                        </p:tav>
                                      </p:tavLst>
                                    </p:anim>
                                    <p:anim calcmode="lin" valueType="num">
                                      <p:cBhvr additive="base">
                                        <p:cTn id="43" dur="5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500" fill="hold"/>
                                        <p:tgtEl>
                                          <p:spTgt spid="24"/>
                                        </p:tgtEl>
                                        <p:attrNameLst>
                                          <p:attrName>ppt_x</p:attrName>
                                        </p:attrNameLst>
                                      </p:cBhvr>
                                      <p:tavLst>
                                        <p:tav tm="0">
                                          <p:val>
                                            <p:strVal val="#ppt_x"/>
                                          </p:val>
                                        </p:tav>
                                        <p:tav tm="100000">
                                          <p:val>
                                            <p:strVal val="#ppt_x"/>
                                          </p:val>
                                        </p:tav>
                                      </p:tavLst>
                                    </p:anim>
                                    <p:anim calcmode="lin" valueType="num">
                                      <p:cBhvr additive="base">
                                        <p:cTn id="47" dur="5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500" fill="hold"/>
                                        <p:tgtEl>
                                          <p:spTgt spid="26"/>
                                        </p:tgtEl>
                                        <p:attrNameLst>
                                          <p:attrName>ppt_x</p:attrName>
                                        </p:attrNameLst>
                                      </p:cBhvr>
                                      <p:tavLst>
                                        <p:tav tm="0">
                                          <p:val>
                                            <p:strVal val="#ppt_x"/>
                                          </p:val>
                                        </p:tav>
                                        <p:tav tm="100000">
                                          <p:val>
                                            <p:strVal val="#ppt_x"/>
                                          </p:val>
                                        </p:tav>
                                      </p:tavLst>
                                    </p:anim>
                                    <p:anim calcmode="lin" valueType="num">
                                      <p:cBhvr additive="base">
                                        <p:cTn id="57" dur="500" fill="hold"/>
                                        <p:tgtEl>
                                          <p:spTgt spid="2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 calcmode="lin" valueType="num">
                                      <p:cBhvr additive="base">
                                        <p:cTn id="60" dur="500" fill="hold"/>
                                        <p:tgtEl>
                                          <p:spTgt spid="27"/>
                                        </p:tgtEl>
                                        <p:attrNameLst>
                                          <p:attrName>ppt_x</p:attrName>
                                        </p:attrNameLst>
                                      </p:cBhvr>
                                      <p:tavLst>
                                        <p:tav tm="0">
                                          <p:val>
                                            <p:strVal val="#ppt_x"/>
                                          </p:val>
                                        </p:tav>
                                        <p:tav tm="100000">
                                          <p:val>
                                            <p:strVal val="#ppt_x"/>
                                          </p:val>
                                        </p:tav>
                                      </p:tavLst>
                                    </p:anim>
                                    <p:anim calcmode="lin" valueType="num">
                                      <p:cBhvr additive="base">
                                        <p:cTn id="61" dur="500" fill="hold"/>
                                        <p:tgtEl>
                                          <p:spTgt spid="27"/>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additive="base">
                                        <p:cTn id="64" dur="500" fill="hold"/>
                                        <p:tgtEl>
                                          <p:spTgt spid="28"/>
                                        </p:tgtEl>
                                        <p:attrNameLst>
                                          <p:attrName>ppt_x</p:attrName>
                                        </p:attrNameLst>
                                      </p:cBhvr>
                                      <p:tavLst>
                                        <p:tav tm="0">
                                          <p:val>
                                            <p:strVal val="#ppt_x"/>
                                          </p:val>
                                        </p:tav>
                                        <p:tav tm="100000">
                                          <p:val>
                                            <p:strVal val="#ppt_x"/>
                                          </p:val>
                                        </p:tav>
                                      </p:tavLst>
                                    </p:anim>
                                    <p:anim calcmode="lin" valueType="num">
                                      <p:cBhvr additive="base">
                                        <p:cTn id="6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3" grpId="0"/>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CFFB507E-7DA4-4543-BC22-935A69034525}"/>
              </a:ext>
            </a:extLst>
          </p:cNvPr>
          <p:cNvGrpSpPr/>
          <p:nvPr/>
        </p:nvGrpSpPr>
        <p:grpSpPr>
          <a:xfrm>
            <a:off x="8818429" y="3153540"/>
            <a:ext cx="1099827" cy="1499385"/>
            <a:chOff x="8509212" y="3282624"/>
            <a:chExt cx="1191848" cy="1727133"/>
          </a:xfrm>
          <a:solidFill>
            <a:srgbClr val="304860"/>
          </a:solidFill>
        </p:grpSpPr>
        <p:sp>
          <p:nvSpPr>
            <p:cNvPr id="8" name="Freeform 9">
              <a:extLst>
                <a:ext uri="{FF2B5EF4-FFF2-40B4-BE49-F238E27FC236}">
                  <a16:creationId xmlns="" xmlns:a16="http://schemas.microsoft.com/office/drawing/2014/main" id="{5F3C7062-4C43-41EA-A397-EFD39E522687}"/>
                </a:ext>
              </a:extLst>
            </p:cNvPr>
            <p:cNvSpPr>
              <a:spLocks/>
            </p:cNvSpPr>
            <p:nvPr/>
          </p:nvSpPr>
          <p:spPr bwMode="auto">
            <a:xfrm>
              <a:off x="8509212" y="3282624"/>
              <a:ext cx="1191848" cy="1727133"/>
            </a:xfrm>
            <a:custGeom>
              <a:avLst/>
              <a:gdLst>
                <a:gd name="T0" fmla="*/ 0 w 482"/>
                <a:gd name="T1" fmla="*/ 0 h 696"/>
                <a:gd name="T2" fmla="*/ 0 w 482"/>
                <a:gd name="T3" fmla="*/ 223 h 696"/>
                <a:gd name="T4" fmla="*/ 0 w 482"/>
                <a:gd name="T5" fmla="*/ 223 h 696"/>
                <a:gd name="T6" fmla="*/ 125 w 482"/>
                <a:gd name="T7" fmla="*/ 348 h 696"/>
                <a:gd name="T8" fmla="*/ 0 w 482"/>
                <a:gd name="T9" fmla="*/ 473 h 696"/>
                <a:gd name="T10" fmla="*/ 0 w 482"/>
                <a:gd name="T11" fmla="*/ 473 h 696"/>
                <a:gd name="T12" fmla="*/ 0 w 482"/>
                <a:gd name="T13" fmla="*/ 696 h 696"/>
                <a:gd name="T14" fmla="*/ 388 w 482"/>
                <a:gd name="T15" fmla="*/ 441 h 696"/>
                <a:gd name="T16" fmla="*/ 482 w 482"/>
                <a:gd name="T17" fmla="*/ 348 h 696"/>
                <a:gd name="T18" fmla="*/ 388 w 482"/>
                <a:gd name="T19" fmla="*/ 255 h 696"/>
                <a:gd name="T20" fmla="*/ 0 w 482"/>
                <a:gd name="T21"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2"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0" y="696"/>
                    <a:pt x="380" y="441"/>
                    <a:pt x="388" y="441"/>
                  </a:cubicBezTo>
                  <a:cubicBezTo>
                    <a:pt x="440" y="441"/>
                    <a:pt x="482" y="400"/>
                    <a:pt x="482" y="348"/>
                  </a:cubicBezTo>
                  <a:cubicBezTo>
                    <a:pt x="482" y="296"/>
                    <a:pt x="440" y="255"/>
                    <a:pt x="388" y="255"/>
                  </a:cubicBezTo>
                  <a:cubicBezTo>
                    <a:pt x="380" y="255"/>
                    <a:pt x="0" y="0"/>
                    <a:pt x="0" y="0"/>
                  </a:cubicBezTo>
                  <a:close/>
                </a:path>
              </a:pathLst>
            </a:custGeom>
            <a:solidFill>
              <a:srgbClr val="86C5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Freeform 10">
              <a:extLst>
                <a:ext uri="{FF2B5EF4-FFF2-40B4-BE49-F238E27FC236}">
                  <a16:creationId xmlns="" xmlns:a16="http://schemas.microsoft.com/office/drawing/2014/main" id="{2EE10C9D-D227-4696-83EB-850F3F1F412D}"/>
                </a:ext>
              </a:extLst>
            </p:cNvPr>
            <p:cNvSpPr>
              <a:spLocks/>
            </p:cNvSpPr>
            <p:nvPr/>
          </p:nvSpPr>
          <p:spPr bwMode="auto">
            <a:xfrm>
              <a:off x="9384277" y="3916186"/>
              <a:ext cx="316781" cy="461057"/>
            </a:xfrm>
            <a:custGeom>
              <a:avLst/>
              <a:gdLst>
                <a:gd name="T0" fmla="*/ 34 w 128"/>
                <a:gd name="T1" fmla="*/ 186 h 186"/>
                <a:gd name="T2" fmla="*/ 128 w 128"/>
                <a:gd name="T3" fmla="*/ 93 h 186"/>
                <a:gd name="T4" fmla="*/ 34 w 128"/>
                <a:gd name="T5" fmla="*/ 0 h 186"/>
                <a:gd name="T6" fmla="*/ 0 w 128"/>
                <a:gd name="T7" fmla="*/ 93 h 186"/>
                <a:gd name="T8" fmla="*/ 34 w 128"/>
                <a:gd name="T9" fmla="*/ 186 h 186"/>
              </a:gdLst>
              <a:ahLst/>
              <a:cxnLst>
                <a:cxn ang="0">
                  <a:pos x="T0" y="T1"/>
                </a:cxn>
                <a:cxn ang="0">
                  <a:pos x="T2" y="T3"/>
                </a:cxn>
                <a:cxn ang="0">
                  <a:pos x="T4" y="T5"/>
                </a:cxn>
                <a:cxn ang="0">
                  <a:pos x="T6" y="T7"/>
                </a:cxn>
                <a:cxn ang="0">
                  <a:pos x="T8" y="T9"/>
                </a:cxn>
              </a:cxnLst>
              <a:rect l="0" t="0" r="r" b="b"/>
              <a:pathLst>
                <a:path w="128" h="186">
                  <a:moveTo>
                    <a:pt x="34" y="186"/>
                  </a:moveTo>
                  <a:cubicBezTo>
                    <a:pt x="86" y="186"/>
                    <a:pt x="128" y="145"/>
                    <a:pt x="128" y="93"/>
                  </a:cubicBezTo>
                  <a:cubicBezTo>
                    <a:pt x="128" y="41"/>
                    <a:pt x="86" y="0"/>
                    <a:pt x="34" y="0"/>
                  </a:cubicBezTo>
                  <a:cubicBezTo>
                    <a:pt x="30" y="0"/>
                    <a:pt x="0" y="46"/>
                    <a:pt x="0" y="93"/>
                  </a:cubicBezTo>
                  <a:cubicBezTo>
                    <a:pt x="0" y="140"/>
                    <a:pt x="30" y="186"/>
                    <a:pt x="34" y="186"/>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0" name="组合 9">
            <a:extLst>
              <a:ext uri="{FF2B5EF4-FFF2-40B4-BE49-F238E27FC236}">
                <a16:creationId xmlns="" xmlns:a16="http://schemas.microsoft.com/office/drawing/2014/main" id="{06A8B8F9-CA64-4EEF-BD85-848583EB2754}"/>
              </a:ext>
            </a:extLst>
          </p:cNvPr>
          <p:cNvGrpSpPr/>
          <p:nvPr/>
        </p:nvGrpSpPr>
        <p:grpSpPr>
          <a:xfrm>
            <a:off x="3278770" y="3153540"/>
            <a:ext cx="1589927" cy="1499385"/>
            <a:chOff x="2506057" y="3282624"/>
            <a:chExt cx="1722954" cy="1727133"/>
          </a:xfrm>
          <a:solidFill>
            <a:srgbClr val="233053"/>
          </a:solidFill>
        </p:grpSpPr>
        <p:sp>
          <p:nvSpPr>
            <p:cNvPr id="11" name="Freeform 5">
              <a:extLst>
                <a:ext uri="{FF2B5EF4-FFF2-40B4-BE49-F238E27FC236}">
                  <a16:creationId xmlns="" xmlns:a16="http://schemas.microsoft.com/office/drawing/2014/main" id="{68A36D9E-0EE3-473B-99CE-11ABBA65E3E8}"/>
                </a:ext>
              </a:extLst>
            </p:cNvPr>
            <p:cNvSpPr>
              <a:spLocks/>
            </p:cNvSpPr>
            <p:nvPr/>
          </p:nvSpPr>
          <p:spPr bwMode="auto">
            <a:xfrm>
              <a:off x="2506057" y="3282624"/>
              <a:ext cx="1722954" cy="1727133"/>
            </a:xfrm>
            <a:custGeom>
              <a:avLst/>
              <a:gdLst>
                <a:gd name="T0" fmla="*/ 0 w 697"/>
                <a:gd name="T1" fmla="*/ 0 h 696"/>
                <a:gd name="T2" fmla="*/ 0 w 697"/>
                <a:gd name="T3" fmla="*/ 223 h 696"/>
                <a:gd name="T4" fmla="*/ 0 w 697"/>
                <a:gd name="T5" fmla="*/ 223 h 696"/>
                <a:gd name="T6" fmla="*/ 125 w 697"/>
                <a:gd name="T7" fmla="*/ 348 h 696"/>
                <a:gd name="T8" fmla="*/ 0 w 697"/>
                <a:gd name="T9" fmla="*/ 473 h 696"/>
                <a:gd name="T10" fmla="*/ 0 w 697"/>
                <a:gd name="T11" fmla="*/ 473 h 696"/>
                <a:gd name="T12" fmla="*/ 0 w 697"/>
                <a:gd name="T13" fmla="*/ 696 h 696"/>
                <a:gd name="T14" fmla="*/ 580 w 697"/>
                <a:gd name="T15" fmla="*/ 696 h 696"/>
                <a:gd name="T16" fmla="*/ 580 w 697"/>
                <a:gd name="T17" fmla="*/ 438 h 696"/>
                <a:gd name="T18" fmla="*/ 604 w 697"/>
                <a:gd name="T19" fmla="*/ 441 h 696"/>
                <a:gd name="T20" fmla="*/ 697 w 697"/>
                <a:gd name="T21" fmla="*/ 348 h 696"/>
                <a:gd name="T22" fmla="*/ 604 w 697"/>
                <a:gd name="T23" fmla="*/ 255 h 696"/>
                <a:gd name="T24" fmla="*/ 580 w 697"/>
                <a:gd name="T25" fmla="*/ 258 h 696"/>
                <a:gd name="T26" fmla="*/ 580 w 697"/>
                <a:gd name="T27" fmla="*/ 0 h 696"/>
                <a:gd name="T28" fmla="*/ 0 w 697"/>
                <a:gd name="T29"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7"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580" y="696"/>
                    <a:pt x="580" y="696"/>
                    <a:pt x="580" y="696"/>
                  </a:cubicBezTo>
                  <a:cubicBezTo>
                    <a:pt x="580" y="438"/>
                    <a:pt x="580" y="438"/>
                    <a:pt x="580" y="438"/>
                  </a:cubicBezTo>
                  <a:cubicBezTo>
                    <a:pt x="587" y="440"/>
                    <a:pt x="595" y="441"/>
                    <a:pt x="604" y="441"/>
                  </a:cubicBezTo>
                  <a:cubicBezTo>
                    <a:pt x="655" y="441"/>
                    <a:pt x="697" y="400"/>
                    <a:pt x="697" y="348"/>
                  </a:cubicBezTo>
                  <a:cubicBezTo>
                    <a:pt x="697" y="296"/>
                    <a:pt x="655" y="255"/>
                    <a:pt x="604" y="255"/>
                  </a:cubicBezTo>
                  <a:cubicBezTo>
                    <a:pt x="595" y="255"/>
                    <a:pt x="587" y="256"/>
                    <a:pt x="580" y="258"/>
                  </a:cubicBezTo>
                  <a:cubicBezTo>
                    <a:pt x="580" y="0"/>
                    <a:pt x="580" y="0"/>
                    <a:pt x="580" y="0"/>
                  </a:cubicBezTo>
                  <a:lnTo>
                    <a:pt x="0" y="0"/>
                  </a:ln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12" name="组合 11">
              <a:extLst>
                <a:ext uri="{FF2B5EF4-FFF2-40B4-BE49-F238E27FC236}">
                  <a16:creationId xmlns="" xmlns:a16="http://schemas.microsoft.com/office/drawing/2014/main" id="{E5DFF0E4-3C0D-4617-B218-A773EF6D7778}"/>
                </a:ext>
              </a:extLst>
            </p:cNvPr>
            <p:cNvGrpSpPr/>
            <p:nvPr/>
          </p:nvGrpSpPr>
          <p:grpSpPr>
            <a:xfrm>
              <a:off x="3150304" y="3960732"/>
              <a:ext cx="435507" cy="416511"/>
              <a:chOff x="1004888" y="993775"/>
              <a:chExt cx="2438400" cy="2332038"/>
            </a:xfrm>
            <a:grpFill/>
          </p:grpSpPr>
          <p:sp>
            <p:nvSpPr>
              <p:cNvPr id="13" name="Freeform 25">
                <a:extLst>
                  <a:ext uri="{FF2B5EF4-FFF2-40B4-BE49-F238E27FC236}">
                    <a16:creationId xmlns="" xmlns:a16="http://schemas.microsoft.com/office/drawing/2014/main" id="{1028E93A-FB37-4FBE-9318-9297BD924D0D}"/>
                  </a:ext>
                </a:extLst>
              </p:cNvPr>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任意多边形 23">
                <a:extLst>
                  <a:ext uri="{FF2B5EF4-FFF2-40B4-BE49-F238E27FC236}">
                    <a16:creationId xmlns="" xmlns:a16="http://schemas.microsoft.com/office/drawing/2014/main" id="{F8465512-D85B-4C80-88F0-A65D03ACBA91}"/>
                  </a:ext>
                </a:extLst>
              </p:cNvPr>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F9F6E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endParaRPr lang="zh-CN" altLang="en-US" sz="200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grpSp>
        <p:nvGrpSpPr>
          <p:cNvPr id="15" name="组合 14">
            <a:extLst>
              <a:ext uri="{FF2B5EF4-FFF2-40B4-BE49-F238E27FC236}">
                <a16:creationId xmlns="" xmlns:a16="http://schemas.microsoft.com/office/drawing/2014/main" id="{94BCCF41-364C-4EDB-BB62-98F9A93C3E0B}"/>
              </a:ext>
            </a:extLst>
          </p:cNvPr>
          <p:cNvGrpSpPr/>
          <p:nvPr/>
        </p:nvGrpSpPr>
        <p:grpSpPr>
          <a:xfrm>
            <a:off x="7439781" y="3153541"/>
            <a:ext cx="1590891" cy="1499385"/>
            <a:chOff x="7015216" y="3282625"/>
            <a:chExt cx="1723997" cy="1727133"/>
          </a:xfrm>
          <a:solidFill>
            <a:srgbClr val="233053"/>
          </a:solidFill>
        </p:grpSpPr>
        <p:sp>
          <p:nvSpPr>
            <p:cNvPr id="16" name="Freeform 8">
              <a:extLst>
                <a:ext uri="{FF2B5EF4-FFF2-40B4-BE49-F238E27FC236}">
                  <a16:creationId xmlns="" xmlns:a16="http://schemas.microsoft.com/office/drawing/2014/main" id="{248B6545-7357-4A07-9020-478DAF966E44}"/>
                </a:ext>
              </a:extLst>
            </p:cNvPr>
            <p:cNvSpPr>
              <a:spLocks/>
            </p:cNvSpPr>
            <p:nvPr/>
          </p:nvSpPr>
          <p:spPr bwMode="auto">
            <a:xfrm>
              <a:off x="7015216" y="3282625"/>
              <a:ext cx="1723997" cy="1727133"/>
            </a:xfrm>
            <a:custGeom>
              <a:avLst/>
              <a:gdLst>
                <a:gd name="T0" fmla="*/ 0 w 697"/>
                <a:gd name="T1" fmla="*/ 0 h 696"/>
                <a:gd name="T2" fmla="*/ 0 w 697"/>
                <a:gd name="T3" fmla="*/ 223 h 696"/>
                <a:gd name="T4" fmla="*/ 0 w 697"/>
                <a:gd name="T5" fmla="*/ 223 h 696"/>
                <a:gd name="T6" fmla="*/ 125 w 697"/>
                <a:gd name="T7" fmla="*/ 348 h 696"/>
                <a:gd name="T8" fmla="*/ 0 w 697"/>
                <a:gd name="T9" fmla="*/ 473 h 696"/>
                <a:gd name="T10" fmla="*/ 0 w 697"/>
                <a:gd name="T11" fmla="*/ 473 h 696"/>
                <a:gd name="T12" fmla="*/ 0 w 697"/>
                <a:gd name="T13" fmla="*/ 696 h 696"/>
                <a:gd name="T14" fmla="*/ 579 w 697"/>
                <a:gd name="T15" fmla="*/ 696 h 696"/>
                <a:gd name="T16" fmla="*/ 579 w 697"/>
                <a:gd name="T17" fmla="*/ 438 h 696"/>
                <a:gd name="T18" fmla="*/ 603 w 697"/>
                <a:gd name="T19" fmla="*/ 441 h 696"/>
                <a:gd name="T20" fmla="*/ 697 w 697"/>
                <a:gd name="T21" fmla="*/ 348 h 696"/>
                <a:gd name="T22" fmla="*/ 603 w 697"/>
                <a:gd name="T23" fmla="*/ 255 h 696"/>
                <a:gd name="T24" fmla="*/ 579 w 697"/>
                <a:gd name="T25" fmla="*/ 258 h 696"/>
                <a:gd name="T26" fmla="*/ 579 w 697"/>
                <a:gd name="T27" fmla="*/ 0 h 696"/>
                <a:gd name="T28" fmla="*/ 0 w 697"/>
                <a:gd name="T29"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7"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579" y="696"/>
                    <a:pt x="579" y="696"/>
                    <a:pt x="579" y="696"/>
                  </a:cubicBezTo>
                  <a:cubicBezTo>
                    <a:pt x="579" y="438"/>
                    <a:pt x="579" y="438"/>
                    <a:pt x="579" y="438"/>
                  </a:cubicBezTo>
                  <a:cubicBezTo>
                    <a:pt x="587" y="440"/>
                    <a:pt x="595" y="441"/>
                    <a:pt x="603" y="441"/>
                  </a:cubicBezTo>
                  <a:cubicBezTo>
                    <a:pt x="655" y="441"/>
                    <a:pt x="697" y="400"/>
                    <a:pt x="697" y="348"/>
                  </a:cubicBezTo>
                  <a:cubicBezTo>
                    <a:pt x="697" y="296"/>
                    <a:pt x="655" y="255"/>
                    <a:pt x="603" y="255"/>
                  </a:cubicBezTo>
                  <a:cubicBezTo>
                    <a:pt x="595" y="255"/>
                    <a:pt x="587" y="256"/>
                    <a:pt x="579" y="258"/>
                  </a:cubicBezTo>
                  <a:cubicBezTo>
                    <a:pt x="579" y="0"/>
                    <a:pt x="579" y="0"/>
                    <a:pt x="579" y="0"/>
                  </a:cubicBezTo>
                  <a:lnTo>
                    <a:pt x="0" y="0"/>
                  </a:ln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17" name="组合 16">
              <a:extLst>
                <a:ext uri="{FF2B5EF4-FFF2-40B4-BE49-F238E27FC236}">
                  <a16:creationId xmlns="" xmlns:a16="http://schemas.microsoft.com/office/drawing/2014/main" id="{7B5B30FD-0673-46FA-9A45-5B1B750349CB}"/>
                </a:ext>
              </a:extLst>
            </p:cNvPr>
            <p:cNvGrpSpPr/>
            <p:nvPr/>
          </p:nvGrpSpPr>
          <p:grpSpPr>
            <a:xfrm>
              <a:off x="7604455" y="3975800"/>
              <a:ext cx="582225" cy="442378"/>
              <a:chOff x="4268086" y="4221191"/>
              <a:chExt cx="509646" cy="387231"/>
            </a:xfrm>
            <a:grpFill/>
          </p:grpSpPr>
          <p:sp>
            <p:nvSpPr>
              <p:cNvPr id="18" name="Freeform 20">
                <a:extLst>
                  <a:ext uri="{FF2B5EF4-FFF2-40B4-BE49-F238E27FC236}">
                    <a16:creationId xmlns="" xmlns:a16="http://schemas.microsoft.com/office/drawing/2014/main" id="{D02654E2-4E51-41D4-A237-C7C9608F1FCA}"/>
                  </a:ext>
                </a:extLst>
              </p:cNvPr>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rgbClr val="F9F6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Freeform 21">
                <a:extLst>
                  <a:ext uri="{FF2B5EF4-FFF2-40B4-BE49-F238E27FC236}">
                    <a16:creationId xmlns="" xmlns:a16="http://schemas.microsoft.com/office/drawing/2014/main" id="{7458A268-1EAF-4EAA-A8D9-6E52C466ED9E}"/>
                  </a:ext>
                </a:extLst>
              </p:cNvPr>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rgbClr val="F9F6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grpSp>
        <p:nvGrpSpPr>
          <p:cNvPr id="20" name="组合 19">
            <a:extLst>
              <a:ext uri="{FF2B5EF4-FFF2-40B4-BE49-F238E27FC236}">
                <a16:creationId xmlns="" xmlns:a16="http://schemas.microsoft.com/office/drawing/2014/main" id="{C87DC0D8-5530-4C04-B2DF-DC6128FAFCF4}"/>
              </a:ext>
            </a:extLst>
          </p:cNvPr>
          <p:cNvGrpSpPr/>
          <p:nvPr/>
        </p:nvGrpSpPr>
        <p:grpSpPr>
          <a:xfrm>
            <a:off x="6052457" y="3153541"/>
            <a:ext cx="1590891" cy="1499385"/>
            <a:chOff x="5511817" y="3282625"/>
            <a:chExt cx="1723997" cy="1727133"/>
          </a:xfrm>
          <a:solidFill>
            <a:srgbClr val="233053"/>
          </a:solidFill>
        </p:grpSpPr>
        <p:sp>
          <p:nvSpPr>
            <p:cNvPr id="21" name="Freeform 7">
              <a:extLst>
                <a:ext uri="{FF2B5EF4-FFF2-40B4-BE49-F238E27FC236}">
                  <a16:creationId xmlns="" xmlns:a16="http://schemas.microsoft.com/office/drawing/2014/main" id="{905E4D68-F096-400C-9129-FE9C0CA8F1E4}"/>
                </a:ext>
              </a:extLst>
            </p:cNvPr>
            <p:cNvSpPr>
              <a:spLocks/>
            </p:cNvSpPr>
            <p:nvPr/>
          </p:nvSpPr>
          <p:spPr bwMode="auto">
            <a:xfrm>
              <a:off x="5511817" y="3282625"/>
              <a:ext cx="1723997" cy="1727133"/>
            </a:xfrm>
            <a:custGeom>
              <a:avLst/>
              <a:gdLst>
                <a:gd name="T0" fmla="*/ 0 w 697"/>
                <a:gd name="T1" fmla="*/ 0 h 696"/>
                <a:gd name="T2" fmla="*/ 0 w 697"/>
                <a:gd name="T3" fmla="*/ 223 h 696"/>
                <a:gd name="T4" fmla="*/ 0 w 697"/>
                <a:gd name="T5" fmla="*/ 223 h 696"/>
                <a:gd name="T6" fmla="*/ 125 w 697"/>
                <a:gd name="T7" fmla="*/ 348 h 696"/>
                <a:gd name="T8" fmla="*/ 0 w 697"/>
                <a:gd name="T9" fmla="*/ 473 h 696"/>
                <a:gd name="T10" fmla="*/ 0 w 697"/>
                <a:gd name="T11" fmla="*/ 473 h 696"/>
                <a:gd name="T12" fmla="*/ 0 w 697"/>
                <a:gd name="T13" fmla="*/ 696 h 696"/>
                <a:gd name="T14" fmla="*/ 579 w 697"/>
                <a:gd name="T15" fmla="*/ 696 h 696"/>
                <a:gd name="T16" fmla="*/ 579 w 697"/>
                <a:gd name="T17" fmla="*/ 438 h 696"/>
                <a:gd name="T18" fmla="*/ 603 w 697"/>
                <a:gd name="T19" fmla="*/ 441 h 696"/>
                <a:gd name="T20" fmla="*/ 697 w 697"/>
                <a:gd name="T21" fmla="*/ 348 h 696"/>
                <a:gd name="T22" fmla="*/ 603 w 697"/>
                <a:gd name="T23" fmla="*/ 255 h 696"/>
                <a:gd name="T24" fmla="*/ 579 w 697"/>
                <a:gd name="T25" fmla="*/ 258 h 696"/>
                <a:gd name="T26" fmla="*/ 579 w 697"/>
                <a:gd name="T27" fmla="*/ 0 h 696"/>
                <a:gd name="T28" fmla="*/ 0 w 697"/>
                <a:gd name="T29"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7"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579" y="696"/>
                    <a:pt x="579" y="696"/>
                    <a:pt x="579" y="696"/>
                  </a:cubicBezTo>
                  <a:cubicBezTo>
                    <a:pt x="579" y="438"/>
                    <a:pt x="579" y="438"/>
                    <a:pt x="579" y="438"/>
                  </a:cubicBezTo>
                  <a:cubicBezTo>
                    <a:pt x="587" y="440"/>
                    <a:pt x="595" y="441"/>
                    <a:pt x="603" y="441"/>
                  </a:cubicBezTo>
                  <a:cubicBezTo>
                    <a:pt x="655" y="441"/>
                    <a:pt x="697" y="400"/>
                    <a:pt x="697" y="348"/>
                  </a:cubicBezTo>
                  <a:cubicBezTo>
                    <a:pt x="697" y="296"/>
                    <a:pt x="655" y="255"/>
                    <a:pt x="603" y="255"/>
                  </a:cubicBezTo>
                  <a:cubicBezTo>
                    <a:pt x="595" y="255"/>
                    <a:pt x="587" y="256"/>
                    <a:pt x="579" y="258"/>
                  </a:cubicBezTo>
                  <a:cubicBezTo>
                    <a:pt x="579" y="0"/>
                    <a:pt x="579" y="0"/>
                    <a:pt x="579" y="0"/>
                  </a:cubicBezTo>
                  <a:lnTo>
                    <a:pt x="0" y="0"/>
                  </a:ln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2" name="组合 21">
              <a:extLst>
                <a:ext uri="{FF2B5EF4-FFF2-40B4-BE49-F238E27FC236}">
                  <a16:creationId xmlns="" xmlns:a16="http://schemas.microsoft.com/office/drawing/2014/main" id="{E8903A1F-1545-4213-A008-77DF553EFA1F}"/>
                </a:ext>
              </a:extLst>
            </p:cNvPr>
            <p:cNvGrpSpPr/>
            <p:nvPr/>
          </p:nvGrpSpPr>
          <p:grpSpPr>
            <a:xfrm>
              <a:off x="6137173" y="3877415"/>
              <a:ext cx="378161" cy="483623"/>
              <a:chOff x="1605186" y="572440"/>
              <a:chExt cx="563562" cy="720725"/>
            </a:xfrm>
            <a:grpFill/>
          </p:grpSpPr>
          <p:sp>
            <p:nvSpPr>
              <p:cNvPr id="23" name="Freeform 32">
                <a:extLst>
                  <a:ext uri="{FF2B5EF4-FFF2-40B4-BE49-F238E27FC236}">
                    <a16:creationId xmlns="" xmlns:a16="http://schemas.microsoft.com/office/drawing/2014/main" id="{85D39C3C-5D8C-4F28-90A8-1999964D8B2B}"/>
                  </a:ext>
                </a:extLst>
              </p:cNvPr>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rgbClr val="F9F6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4" name="Freeform 33">
                <a:extLst>
                  <a:ext uri="{FF2B5EF4-FFF2-40B4-BE49-F238E27FC236}">
                    <a16:creationId xmlns="" xmlns:a16="http://schemas.microsoft.com/office/drawing/2014/main" id="{D53DDB9E-76D4-467E-84F4-78A5AD9BF780}"/>
                  </a:ext>
                </a:extLst>
              </p:cNvPr>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rgbClr val="F9F6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Freeform 34">
                <a:extLst>
                  <a:ext uri="{FF2B5EF4-FFF2-40B4-BE49-F238E27FC236}">
                    <a16:creationId xmlns="" xmlns:a16="http://schemas.microsoft.com/office/drawing/2014/main" id="{1B0A337D-2E02-4A85-9277-C8F2FF2C0E82}"/>
                  </a:ext>
                </a:extLst>
              </p:cNvPr>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rgbClr val="F9F6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grpSp>
        <p:nvGrpSpPr>
          <p:cNvPr id="26" name="组合 25">
            <a:extLst>
              <a:ext uri="{FF2B5EF4-FFF2-40B4-BE49-F238E27FC236}">
                <a16:creationId xmlns="" xmlns:a16="http://schemas.microsoft.com/office/drawing/2014/main" id="{CB2EA86C-F115-472F-BA28-BB9F3C839C85}"/>
              </a:ext>
            </a:extLst>
          </p:cNvPr>
          <p:cNvGrpSpPr/>
          <p:nvPr/>
        </p:nvGrpSpPr>
        <p:grpSpPr>
          <a:xfrm>
            <a:off x="4666098" y="3153540"/>
            <a:ext cx="1589927" cy="1499385"/>
            <a:chOff x="4009460" y="3282624"/>
            <a:chExt cx="1722954" cy="1727133"/>
          </a:xfrm>
          <a:solidFill>
            <a:srgbClr val="233053"/>
          </a:solidFill>
        </p:grpSpPr>
        <p:sp>
          <p:nvSpPr>
            <p:cNvPr id="27" name="Freeform 6">
              <a:extLst>
                <a:ext uri="{FF2B5EF4-FFF2-40B4-BE49-F238E27FC236}">
                  <a16:creationId xmlns="" xmlns:a16="http://schemas.microsoft.com/office/drawing/2014/main" id="{564FA8EF-08C1-411B-B986-115F747CF262}"/>
                </a:ext>
              </a:extLst>
            </p:cNvPr>
            <p:cNvSpPr>
              <a:spLocks/>
            </p:cNvSpPr>
            <p:nvPr/>
          </p:nvSpPr>
          <p:spPr bwMode="auto">
            <a:xfrm>
              <a:off x="4009460" y="3282624"/>
              <a:ext cx="1722954" cy="1727133"/>
            </a:xfrm>
            <a:custGeom>
              <a:avLst/>
              <a:gdLst>
                <a:gd name="T0" fmla="*/ 0 w 697"/>
                <a:gd name="T1" fmla="*/ 0 h 696"/>
                <a:gd name="T2" fmla="*/ 0 w 697"/>
                <a:gd name="T3" fmla="*/ 223 h 696"/>
                <a:gd name="T4" fmla="*/ 0 w 697"/>
                <a:gd name="T5" fmla="*/ 223 h 696"/>
                <a:gd name="T6" fmla="*/ 125 w 697"/>
                <a:gd name="T7" fmla="*/ 348 h 696"/>
                <a:gd name="T8" fmla="*/ 0 w 697"/>
                <a:gd name="T9" fmla="*/ 473 h 696"/>
                <a:gd name="T10" fmla="*/ 0 w 697"/>
                <a:gd name="T11" fmla="*/ 473 h 696"/>
                <a:gd name="T12" fmla="*/ 0 w 697"/>
                <a:gd name="T13" fmla="*/ 696 h 696"/>
                <a:gd name="T14" fmla="*/ 580 w 697"/>
                <a:gd name="T15" fmla="*/ 696 h 696"/>
                <a:gd name="T16" fmla="*/ 580 w 697"/>
                <a:gd name="T17" fmla="*/ 438 h 696"/>
                <a:gd name="T18" fmla="*/ 604 w 697"/>
                <a:gd name="T19" fmla="*/ 441 h 696"/>
                <a:gd name="T20" fmla="*/ 697 w 697"/>
                <a:gd name="T21" fmla="*/ 348 h 696"/>
                <a:gd name="T22" fmla="*/ 604 w 697"/>
                <a:gd name="T23" fmla="*/ 255 h 696"/>
                <a:gd name="T24" fmla="*/ 580 w 697"/>
                <a:gd name="T25" fmla="*/ 258 h 696"/>
                <a:gd name="T26" fmla="*/ 580 w 697"/>
                <a:gd name="T27" fmla="*/ 0 h 696"/>
                <a:gd name="T28" fmla="*/ 0 w 697"/>
                <a:gd name="T29"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97" h="696">
                  <a:moveTo>
                    <a:pt x="0" y="0"/>
                  </a:moveTo>
                  <a:cubicBezTo>
                    <a:pt x="0" y="223"/>
                    <a:pt x="0" y="223"/>
                    <a:pt x="0" y="223"/>
                  </a:cubicBezTo>
                  <a:cubicBezTo>
                    <a:pt x="0" y="223"/>
                    <a:pt x="0" y="223"/>
                    <a:pt x="0" y="223"/>
                  </a:cubicBezTo>
                  <a:cubicBezTo>
                    <a:pt x="69" y="223"/>
                    <a:pt x="125" y="279"/>
                    <a:pt x="125" y="348"/>
                  </a:cubicBezTo>
                  <a:cubicBezTo>
                    <a:pt x="125" y="417"/>
                    <a:pt x="69" y="473"/>
                    <a:pt x="0" y="473"/>
                  </a:cubicBezTo>
                  <a:cubicBezTo>
                    <a:pt x="0" y="473"/>
                    <a:pt x="0" y="473"/>
                    <a:pt x="0" y="473"/>
                  </a:cubicBezTo>
                  <a:cubicBezTo>
                    <a:pt x="0" y="696"/>
                    <a:pt x="0" y="696"/>
                    <a:pt x="0" y="696"/>
                  </a:cubicBezTo>
                  <a:cubicBezTo>
                    <a:pt x="580" y="696"/>
                    <a:pt x="580" y="696"/>
                    <a:pt x="580" y="696"/>
                  </a:cubicBezTo>
                  <a:cubicBezTo>
                    <a:pt x="580" y="438"/>
                    <a:pt x="580" y="438"/>
                    <a:pt x="580" y="438"/>
                  </a:cubicBezTo>
                  <a:cubicBezTo>
                    <a:pt x="587" y="440"/>
                    <a:pt x="595" y="441"/>
                    <a:pt x="604" y="441"/>
                  </a:cubicBezTo>
                  <a:cubicBezTo>
                    <a:pt x="655" y="441"/>
                    <a:pt x="697" y="400"/>
                    <a:pt x="697" y="348"/>
                  </a:cubicBezTo>
                  <a:cubicBezTo>
                    <a:pt x="697" y="296"/>
                    <a:pt x="655" y="255"/>
                    <a:pt x="604" y="255"/>
                  </a:cubicBezTo>
                  <a:cubicBezTo>
                    <a:pt x="595" y="255"/>
                    <a:pt x="587" y="256"/>
                    <a:pt x="580" y="258"/>
                  </a:cubicBezTo>
                  <a:cubicBezTo>
                    <a:pt x="580" y="0"/>
                    <a:pt x="580" y="0"/>
                    <a:pt x="580" y="0"/>
                  </a:cubicBezTo>
                  <a:lnTo>
                    <a:pt x="0" y="0"/>
                  </a:ln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8" name="组合 27">
              <a:extLst>
                <a:ext uri="{FF2B5EF4-FFF2-40B4-BE49-F238E27FC236}">
                  <a16:creationId xmlns="" xmlns:a16="http://schemas.microsoft.com/office/drawing/2014/main" id="{47B5F8E0-4A1A-481C-8C99-01542EABA71B}"/>
                </a:ext>
              </a:extLst>
            </p:cNvPr>
            <p:cNvGrpSpPr>
              <a:grpSpLocks noChangeAspect="1"/>
            </p:cNvGrpSpPr>
            <p:nvPr/>
          </p:nvGrpSpPr>
          <p:grpSpPr>
            <a:xfrm>
              <a:off x="4655107" y="3912536"/>
              <a:ext cx="417861" cy="467307"/>
              <a:chOff x="5999255" y="3275006"/>
              <a:chExt cx="402656" cy="450303"/>
            </a:xfrm>
            <a:grpFill/>
            <a:effectLst/>
          </p:grpSpPr>
          <p:sp>
            <p:nvSpPr>
              <p:cNvPr id="29" name="Freeform 108">
                <a:extLst>
                  <a:ext uri="{FF2B5EF4-FFF2-40B4-BE49-F238E27FC236}">
                    <a16:creationId xmlns="" xmlns:a16="http://schemas.microsoft.com/office/drawing/2014/main" id="{C3E4D0B5-FD70-45FC-88AF-136710FA78CC}"/>
                  </a:ext>
                </a:extLst>
              </p:cNvPr>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Freeform 109">
                <a:extLst>
                  <a:ext uri="{FF2B5EF4-FFF2-40B4-BE49-F238E27FC236}">
                    <a16:creationId xmlns="" xmlns:a16="http://schemas.microsoft.com/office/drawing/2014/main" id="{21925648-D8A3-4C52-972C-6FC8FA201D3F}"/>
                  </a:ext>
                </a:extLst>
              </p:cNvPr>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1" name="Freeform 110">
                <a:extLst>
                  <a:ext uri="{FF2B5EF4-FFF2-40B4-BE49-F238E27FC236}">
                    <a16:creationId xmlns="" xmlns:a16="http://schemas.microsoft.com/office/drawing/2014/main" id="{4A230EA3-16E9-4CF7-B5DD-E45B274A715F}"/>
                  </a:ext>
                </a:extLst>
              </p:cNvPr>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Freeform 111">
                <a:extLst>
                  <a:ext uri="{FF2B5EF4-FFF2-40B4-BE49-F238E27FC236}">
                    <a16:creationId xmlns="" xmlns:a16="http://schemas.microsoft.com/office/drawing/2014/main" id="{96296D36-BDE0-4F7F-B452-657C3CEC998B}"/>
                  </a:ext>
                </a:extLst>
              </p:cNvPr>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3" name="Freeform 112">
                <a:extLst>
                  <a:ext uri="{FF2B5EF4-FFF2-40B4-BE49-F238E27FC236}">
                    <a16:creationId xmlns="" xmlns:a16="http://schemas.microsoft.com/office/drawing/2014/main" id="{2AE57FD5-08EA-430A-BDA7-26E9A7CF9DE4}"/>
                  </a:ext>
                </a:extLst>
              </p:cNvPr>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solidFill>
                <a:srgbClr val="F9F6E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sp>
        <p:nvSpPr>
          <p:cNvPr id="34" name="任意多边形 43">
            <a:extLst>
              <a:ext uri="{FF2B5EF4-FFF2-40B4-BE49-F238E27FC236}">
                <a16:creationId xmlns="" xmlns:a16="http://schemas.microsoft.com/office/drawing/2014/main" id="{DC428AEF-C778-455A-8C1B-0C8744510E07}"/>
              </a:ext>
            </a:extLst>
          </p:cNvPr>
          <p:cNvSpPr/>
          <p:nvPr/>
        </p:nvSpPr>
        <p:spPr>
          <a:xfrm rot="5400000">
            <a:off x="3618064" y="3006964"/>
            <a:ext cx="671169" cy="37571"/>
          </a:xfrm>
          <a:custGeom>
            <a:avLst/>
            <a:gdLst>
              <a:gd name="connsiteX0" fmla="*/ 754602 w 754602"/>
              <a:gd name="connsiteY0" fmla="*/ 0 h 0"/>
              <a:gd name="connsiteX1" fmla="*/ 0 w 754602"/>
              <a:gd name="connsiteY1" fmla="*/ 0 h 0"/>
            </a:gdLst>
            <a:ahLst/>
            <a:cxnLst>
              <a:cxn ang="0">
                <a:pos x="connsiteX0" y="connsiteY0"/>
              </a:cxn>
              <a:cxn ang="0">
                <a:pos x="connsiteX1" y="connsiteY1"/>
              </a:cxn>
            </a:cxnLst>
            <a:rect l="l" t="t" r="r" b="b"/>
            <a:pathLst>
              <a:path w="754602">
                <a:moveTo>
                  <a:pt x="754602" y="0"/>
                </a:moveTo>
                <a:lnTo>
                  <a:pt x="0" y="0"/>
                </a:lnTo>
              </a:path>
            </a:pathLst>
          </a:custGeom>
          <a:noFill/>
          <a:ln w="12700">
            <a:solidFill>
              <a:srgbClr val="304860"/>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任意多边形 44">
            <a:extLst>
              <a:ext uri="{FF2B5EF4-FFF2-40B4-BE49-F238E27FC236}">
                <a16:creationId xmlns="" xmlns:a16="http://schemas.microsoft.com/office/drawing/2014/main" id="{1FE486B7-2FA0-40E2-A523-924D970FD125}"/>
              </a:ext>
            </a:extLst>
          </p:cNvPr>
          <p:cNvSpPr/>
          <p:nvPr/>
        </p:nvSpPr>
        <p:spPr>
          <a:xfrm rot="5400000">
            <a:off x="7767669" y="4749875"/>
            <a:ext cx="671169" cy="37571"/>
          </a:xfrm>
          <a:custGeom>
            <a:avLst/>
            <a:gdLst>
              <a:gd name="connsiteX0" fmla="*/ 754602 w 754602"/>
              <a:gd name="connsiteY0" fmla="*/ 0 h 0"/>
              <a:gd name="connsiteX1" fmla="*/ 0 w 754602"/>
              <a:gd name="connsiteY1" fmla="*/ 0 h 0"/>
            </a:gdLst>
            <a:ahLst/>
            <a:cxnLst>
              <a:cxn ang="0">
                <a:pos x="connsiteX0" y="connsiteY0"/>
              </a:cxn>
              <a:cxn ang="0">
                <a:pos x="connsiteX1" y="connsiteY1"/>
              </a:cxn>
            </a:cxnLst>
            <a:rect l="l" t="t" r="r" b="b"/>
            <a:pathLst>
              <a:path w="754602">
                <a:moveTo>
                  <a:pt x="754602" y="0"/>
                </a:moveTo>
                <a:lnTo>
                  <a:pt x="0" y="0"/>
                </a:lnTo>
              </a:path>
            </a:pathLst>
          </a:custGeom>
          <a:noFill/>
          <a:ln w="12700">
            <a:solidFill>
              <a:srgbClr val="8DA1B5"/>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6" name="任意多边形 45">
            <a:extLst>
              <a:ext uri="{FF2B5EF4-FFF2-40B4-BE49-F238E27FC236}">
                <a16:creationId xmlns="" xmlns:a16="http://schemas.microsoft.com/office/drawing/2014/main" id="{33994A21-CFB5-4C56-9FF4-D333DC2C6785}"/>
              </a:ext>
            </a:extLst>
          </p:cNvPr>
          <p:cNvSpPr/>
          <p:nvPr/>
        </p:nvSpPr>
        <p:spPr>
          <a:xfrm rot="5400000">
            <a:off x="4991048" y="4749875"/>
            <a:ext cx="671169" cy="37571"/>
          </a:xfrm>
          <a:custGeom>
            <a:avLst/>
            <a:gdLst>
              <a:gd name="connsiteX0" fmla="*/ 754602 w 754602"/>
              <a:gd name="connsiteY0" fmla="*/ 0 h 0"/>
              <a:gd name="connsiteX1" fmla="*/ 0 w 754602"/>
              <a:gd name="connsiteY1" fmla="*/ 0 h 0"/>
            </a:gdLst>
            <a:ahLst/>
            <a:cxnLst>
              <a:cxn ang="0">
                <a:pos x="connsiteX0" y="connsiteY0"/>
              </a:cxn>
              <a:cxn ang="0">
                <a:pos x="connsiteX1" y="connsiteY1"/>
              </a:cxn>
            </a:cxnLst>
            <a:rect l="l" t="t" r="r" b="b"/>
            <a:pathLst>
              <a:path w="754602">
                <a:moveTo>
                  <a:pt x="754602" y="0"/>
                </a:moveTo>
                <a:lnTo>
                  <a:pt x="0" y="0"/>
                </a:lnTo>
              </a:path>
            </a:pathLst>
          </a:custGeom>
          <a:noFill/>
          <a:ln w="12700">
            <a:solidFill>
              <a:srgbClr val="8DA1B5"/>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7" name="任意多边形 46">
            <a:extLst>
              <a:ext uri="{FF2B5EF4-FFF2-40B4-BE49-F238E27FC236}">
                <a16:creationId xmlns="" xmlns:a16="http://schemas.microsoft.com/office/drawing/2014/main" id="{349E9390-F339-4D0D-8783-9D0CEDD89F95}"/>
              </a:ext>
            </a:extLst>
          </p:cNvPr>
          <p:cNvSpPr/>
          <p:nvPr/>
        </p:nvSpPr>
        <p:spPr>
          <a:xfrm rot="5400000">
            <a:off x="6325406" y="3006964"/>
            <a:ext cx="671169" cy="37571"/>
          </a:xfrm>
          <a:custGeom>
            <a:avLst/>
            <a:gdLst>
              <a:gd name="connsiteX0" fmla="*/ 754602 w 754602"/>
              <a:gd name="connsiteY0" fmla="*/ 0 h 0"/>
              <a:gd name="connsiteX1" fmla="*/ 0 w 754602"/>
              <a:gd name="connsiteY1" fmla="*/ 0 h 0"/>
            </a:gdLst>
            <a:ahLst/>
            <a:cxnLst>
              <a:cxn ang="0">
                <a:pos x="connsiteX0" y="connsiteY0"/>
              </a:cxn>
              <a:cxn ang="0">
                <a:pos x="connsiteX1" y="connsiteY1"/>
              </a:cxn>
            </a:cxnLst>
            <a:rect l="l" t="t" r="r" b="b"/>
            <a:pathLst>
              <a:path w="754602">
                <a:moveTo>
                  <a:pt x="754602" y="0"/>
                </a:moveTo>
                <a:lnTo>
                  <a:pt x="0" y="0"/>
                </a:lnTo>
              </a:path>
            </a:pathLst>
          </a:custGeom>
          <a:noFill/>
          <a:ln w="12700">
            <a:solidFill>
              <a:srgbClr val="304860"/>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8" name="TextBox 17">
            <a:extLst>
              <a:ext uri="{FF2B5EF4-FFF2-40B4-BE49-F238E27FC236}">
                <a16:creationId xmlns="" xmlns:a16="http://schemas.microsoft.com/office/drawing/2014/main" id="{262204BB-D052-484A-9112-ABC53F3850DF}"/>
              </a:ext>
            </a:extLst>
          </p:cNvPr>
          <p:cNvSpPr txBox="1"/>
          <p:nvPr/>
        </p:nvSpPr>
        <p:spPr>
          <a:xfrm>
            <a:off x="2803146" y="2003595"/>
            <a:ext cx="2338575" cy="738664"/>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9" name="TextBox 18">
            <a:extLst>
              <a:ext uri="{FF2B5EF4-FFF2-40B4-BE49-F238E27FC236}">
                <a16:creationId xmlns="" xmlns:a16="http://schemas.microsoft.com/office/drawing/2014/main" id="{0A730E10-C89B-4C06-BFFC-7F25C0908BCE}"/>
              </a:ext>
            </a:extLst>
          </p:cNvPr>
          <p:cNvSpPr txBox="1"/>
          <p:nvPr/>
        </p:nvSpPr>
        <p:spPr>
          <a:xfrm>
            <a:off x="3253904" y="1449088"/>
            <a:ext cx="1437059" cy="408623"/>
          </a:xfrm>
          <a:prstGeom prst="roundRect">
            <a:avLst/>
          </a:prstGeom>
          <a:solidFill>
            <a:srgbClr val="86C5C5"/>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40" name="TextBox 17">
            <a:extLst>
              <a:ext uri="{FF2B5EF4-FFF2-40B4-BE49-F238E27FC236}">
                <a16:creationId xmlns="" xmlns:a16="http://schemas.microsoft.com/office/drawing/2014/main" id="{AE359E96-D8B7-49D1-A899-48C2788C5159}"/>
              </a:ext>
            </a:extLst>
          </p:cNvPr>
          <p:cNvSpPr txBox="1"/>
          <p:nvPr/>
        </p:nvSpPr>
        <p:spPr>
          <a:xfrm>
            <a:off x="4128637" y="5792602"/>
            <a:ext cx="2338575" cy="738664"/>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41" name="TextBox 18">
            <a:extLst>
              <a:ext uri="{FF2B5EF4-FFF2-40B4-BE49-F238E27FC236}">
                <a16:creationId xmlns="" xmlns:a16="http://schemas.microsoft.com/office/drawing/2014/main" id="{15053979-E833-4516-9670-358DCA21B03F}"/>
              </a:ext>
            </a:extLst>
          </p:cNvPr>
          <p:cNvSpPr txBox="1"/>
          <p:nvPr/>
        </p:nvSpPr>
        <p:spPr>
          <a:xfrm>
            <a:off x="4579393" y="523809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42" name="TextBox 17">
            <a:extLst>
              <a:ext uri="{FF2B5EF4-FFF2-40B4-BE49-F238E27FC236}">
                <a16:creationId xmlns="" xmlns:a16="http://schemas.microsoft.com/office/drawing/2014/main" id="{BA5EA622-F003-4BCB-86AD-897928330D4D}"/>
              </a:ext>
            </a:extLst>
          </p:cNvPr>
          <p:cNvSpPr txBox="1"/>
          <p:nvPr/>
        </p:nvSpPr>
        <p:spPr>
          <a:xfrm>
            <a:off x="5547731" y="1928874"/>
            <a:ext cx="2338575" cy="738664"/>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43" name="TextBox 18">
            <a:extLst>
              <a:ext uri="{FF2B5EF4-FFF2-40B4-BE49-F238E27FC236}">
                <a16:creationId xmlns="" xmlns:a16="http://schemas.microsoft.com/office/drawing/2014/main" id="{B053326A-FE7F-48E6-8DC2-3A6F7D094341}"/>
              </a:ext>
            </a:extLst>
          </p:cNvPr>
          <p:cNvSpPr txBox="1"/>
          <p:nvPr/>
        </p:nvSpPr>
        <p:spPr>
          <a:xfrm>
            <a:off x="5998489" y="1374366"/>
            <a:ext cx="1437059" cy="408623"/>
          </a:xfrm>
          <a:prstGeom prst="roundRect">
            <a:avLst/>
          </a:prstGeom>
          <a:solidFill>
            <a:srgbClr val="86C5C5"/>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44" name="TextBox 17">
            <a:extLst>
              <a:ext uri="{FF2B5EF4-FFF2-40B4-BE49-F238E27FC236}">
                <a16:creationId xmlns="" xmlns:a16="http://schemas.microsoft.com/office/drawing/2014/main" id="{562B65D0-B144-4651-A46B-788C114FFEBD}"/>
              </a:ext>
            </a:extLst>
          </p:cNvPr>
          <p:cNvSpPr txBox="1"/>
          <p:nvPr/>
        </p:nvSpPr>
        <p:spPr>
          <a:xfrm>
            <a:off x="6915321" y="5792602"/>
            <a:ext cx="2338575" cy="738664"/>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45" name="TextBox 18">
            <a:extLst>
              <a:ext uri="{FF2B5EF4-FFF2-40B4-BE49-F238E27FC236}">
                <a16:creationId xmlns="" xmlns:a16="http://schemas.microsoft.com/office/drawing/2014/main" id="{0447BFA1-FCF9-48FD-96EA-74DD0D525700}"/>
              </a:ext>
            </a:extLst>
          </p:cNvPr>
          <p:cNvSpPr txBox="1"/>
          <p:nvPr/>
        </p:nvSpPr>
        <p:spPr>
          <a:xfrm>
            <a:off x="7366077" y="5238093"/>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Tree>
    <p:extLst>
      <p:ext uri="{BB962C8B-B14F-4D97-AF65-F5344CB8AC3E}">
        <p14:creationId xmlns:p14="http://schemas.microsoft.com/office/powerpoint/2010/main" val="417973528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ppt_x"/>
                                          </p:val>
                                        </p:tav>
                                        <p:tav tm="100000">
                                          <p:val>
                                            <p:strVal val="#ppt_x"/>
                                          </p:val>
                                        </p:tav>
                                      </p:tavLst>
                                    </p:anim>
                                    <p:anim calcmode="lin" valueType="num">
                                      <p:cBhvr additive="base">
                                        <p:cTn id="8" dur="500" fill="hold"/>
                                        <p:tgtEl>
                                          <p:spTgt spid="3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additive="base">
                                        <p:cTn id="12" dur="500" fill="hold"/>
                                        <p:tgtEl>
                                          <p:spTgt spid="38"/>
                                        </p:tgtEl>
                                        <p:attrNameLst>
                                          <p:attrName>ppt_x</p:attrName>
                                        </p:attrNameLst>
                                      </p:cBhvr>
                                      <p:tavLst>
                                        <p:tav tm="0">
                                          <p:val>
                                            <p:strVal val="#ppt_x"/>
                                          </p:val>
                                        </p:tav>
                                        <p:tav tm="100000">
                                          <p:val>
                                            <p:strVal val="#ppt_x"/>
                                          </p:val>
                                        </p:tav>
                                      </p:tavLst>
                                    </p:anim>
                                    <p:anim calcmode="lin" valueType="num">
                                      <p:cBhvr additive="base">
                                        <p:cTn id="13"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1"/>
                                        </p:tgtEl>
                                        <p:attrNameLst>
                                          <p:attrName>style.visibility</p:attrName>
                                        </p:attrNameLst>
                                      </p:cBhvr>
                                      <p:to>
                                        <p:strVal val="visible"/>
                                      </p:to>
                                    </p:set>
                                    <p:anim calcmode="lin" valueType="num">
                                      <p:cBhvr additive="base">
                                        <p:cTn id="18" dur="500" fill="hold"/>
                                        <p:tgtEl>
                                          <p:spTgt spid="41"/>
                                        </p:tgtEl>
                                        <p:attrNameLst>
                                          <p:attrName>ppt_x</p:attrName>
                                        </p:attrNameLst>
                                      </p:cBhvr>
                                      <p:tavLst>
                                        <p:tav tm="0">
                                          <p:val>
                                            <p:strVal val="#ppt_x"/>
                                          </p:val>
                                        </p:tav>
                                        <p:tav tm="100000">
                                          <p:val>
                                            <p:strVal val="#ppt_x"/>
                                          </p:val>
                                        </p:tav>
                                      </p:tavLst>
                                    </p:anim>
                                    <p:anim calcmode="lin" valueType="num">
                                      <p:cBhvr additive="base">
                                        <p:cTn id="19" dur="500" fill="hold"/>
                                        <p:tgtEl>
                                          <p:spTgt spid="41"/>
                                        </p:tgtEl>
                                        <p:attrNameLst>
                                          <p:attrName>ppt_y</p:attrName>
                                        </p:attrNameLst>
                                      </p:cBhvr>
                                      <p:tavLst>
                                        <p:tav tm="0">
                                          <p:val>
                                            <p:strVal val="1+#ppt_h/2"/>
                                          </p:val>
                                        </p:tav>
                                        <p:tav tm="100000">
                                          <p:val>
                                            <p:strVal val="#ppt_y"/>
                                          </p:val>
                                        </p:tav>
                                      </p:tavLst>
                                    </p:anim>
                                  </p:childTnLst>
                                </p:cTn>
                              </p:par>
                            </p:childTnLst>
                          </p:cTn>
                        </p:par>
                        <p:par>
                          <p:cTn id="20" fill="hold">
                            <p:stCondLst>
                              <p:cond delay="500"/>
                            </p:stCondLst>
                            <p:childTnLst>
                              <p:par>
                                <p:cTn id="21" presetID="2" presetClass="entr" presetSubtype="4"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500" fill="hold"/>
                                        <p:tgtEl>
                                          <p:spTgt spid="40"/>
                                        </p:tgtEl>
                                        <p:attrNameLst>
                                          <p:attrName>ppt_x</p:attrName>
                                        </p:attrNameLst>
                                      </p:cBhvr>
                                      <p:tavLst>
                                        <p:tav tm="0">
                                          <p:val>
                                            <p:strVal val="#ppt_x"/>
                                          </p:val>
                                        </p:tav>
                                        <p:tav tm="100000">
                                          <p:val>
                                            <p:strVal val="#ppt_x"/>
                                          </p:val>
                                        </p:tav>
                                      </p:tavLst>
                                    </p:anim>
                                    <p:anim calcmode="lin" valueType="num">
                                      <p:cBhvr additive="base">
                                        <p:cTn id="24"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additive="base">
                                        <p:cTn id="29" dur="500" fill="hold"/>
                                        <p:tgtEl>
                                          <p:spTgt spid="43"/>
                                        </p:tgtEl>
                                        <p:attrNameLst>
                                          <p:attrName>ppt_x</p:attrName>
                                        </p:attrNameLst>
                                      </p:cBhvr>
                                      <p:tavLst>
                                        <p:tav tm="0">
                                          <p:val>
                                            <p:strVal val="#ppt_x"/>
                                          </p:val>
                                        </p:tav>
                                        <p:tav tm="100000">
                                          <p:val>
                                            <p:strVal val="#ppt_x"/>
                                          </p:val>
                                        </p:tav>
                                      </p:tavLst>
                                    </p:anim>
                                    <p:anim calcmode="lin" valueType="num">
                                      <p:cBhvr additive="base">
                                        <p:cTn id="30" dur="500" fill="hold"/>
                                        <p:tgtEl>
                                          <p:spTgt spid="43"/>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2" presetClass="entr" presetSubtype="4"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ppt_x"/>
                                          </p:val>
                                        </p:tav>
                                        <p:tav tm="100000">
                                          <p:val>
                                            <p:strVal val="#ppt_x"/>
                                          </p:val>
                                        </p:tav>
                                      </p:tavLst>
                                    </p:anim>
                                    <p:anim calcmode="lin" valueType="num">
                                      <p:cBhvr additive="base">
                                        <p:cTn id="35"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45"/>
                                        </p:tgtEl>
                                        <p:attrNameLst>
                                          <p:attrName>style.visibility</p:attrName>
                                        </p:attrNameLst>
                                      </p:cBhvr>
                                      <p:to>
                                        <p:strVal val="visible"/>
                                      </p:to>
                                    </p:set>
                                    <p:anim calcmode="lin" valueType="num">
                                      <p:cBhvr additive="base">
                                        <p:cTn id="40" dur="500" fill="hold"/>
                                        <p:tgtEl>
                                          <p:spTgt spid="45"/>
                                        </p:tgtEl>
                                        <p:attrNameLst>
                                          <p:attrName>ppt_x</p:attrName>
                                        </p:attrNameLst>
                                      </p:cBhvr>
                                      <p:tavLst>
                                        <p:tav tm="0">
                                          <p:val>
                                            <p:strVal val="#ppt_x"/>
                                          </p:val>
                                        </p:tav>
                                        <p:tav tm="100000">
                                          <p:val>
                                            <p:strVal val="#ppt_x"/>
                                          </p:val>
                                        </p:tav>
                                      </p:tavLst>
                                    </p:anim>
                                    <p:anim calcmode="lin" valueType="num">
                                      <p:cBhvr additive="base">
                                        <p:cTn id="41" dur="500" fill="hold"/>
                                        <p:tgtEl>
                                          <p:spTgt spid="45"/>
                                        </p:tgtEl>
                                        <p:attrNameLst>
                                          <p:attrName>ppt_y</p:attrName>
                                        </p:attrNameLst>
                                      </p:cBhvr>
                                      <p:tavLst>
                                        <p:tav tm="0">
                                          <p:val>
                                            <p:strVal val="1+#ppt_h/2"/>
                                          </p:val>
                                        </p:tav>
                                        <p:tav tm="100000">
                                          <p:val>
                                            <p:strVal val="#ppt_y"/>
                                          </p:val>
                                        </p:tav>
                                      </p:tavLst>
                                    </p:anim>
                                  </p:childTnLst>
                                </p:cTn>
                              </p:par>
                            </p:childTnLst>
                          </p:cTn>
                        </p:par>
                        <p:par>
                          <p:cTn id="42" fill="hold">
                            <p:stCondLst>
                              <p:cond delay="500"/>
                            </p:stCondLst>
                            <p:childTnLst>
                              <p:par>
                                <p:cTn id="43" presetID="2" presetClass="entr" presetSubtype="4" fill="hold" grpId="0" nodeType="afterEffect">
                                  <p:stCondLst>
                                    <p:cond delay="0"/>
                                  </p:stCondLst>
                                  <p:childTnLst>
                                    <p:set>
                                      <p:cBhvr>
                                        <p:cTn id="44" dur="1" fill="hold">
                                          <p:stCondLst>
                                            <p:cond delay="0"/>
                                          </p:stCondLst>
                                        </p:cTn>
                                        <p:tgtEl>
                                          <p:spTgt spid="44"/>
                                        </p:tgtEl>
                                        <p:attrNameLst>
                                          <p:attrName>style.visibility</p:attrName>
                                        </p:attrNameLst>
                                      </p:cBhvr>
                                      <p:to>
                                        <p:strVal val="visible"/>
                                      </p:to>
                                    </p:set>
                                    <p:anim calcmode="lin" valueType="num">
                                      <p:cBhvr additive="base">
                                        <p:cTn id="45" dur="500" fill="hold"/>
                                        <p:tgtEl>
                                          <p:spTgt spid="44"/>
                                        </p:tgtEl>
                                        <p:attrNameLst>
                                          <p:attrName>ppt_x</p:attrName>
                                        </p:attrNameLst>
                                      </p:cBhvr>
                                      <p:tavLst>
                                        <p:tav tm="0">
                                          <p:val>
                                            <p:strVal val="#ppt_x"/>
                                          </p:val>
                                        </p:tav>
                                        <p:tav tm="100000">
                                          <p:val>
                                            <p:strVal val="#ppt_x"/>
                                          </p:val>
                                        </p:tav>
                                      </p:tavLst>
                                    </p:anim>
                                    <p:anim calcmode="lin" valueType="num">
                                      <p:cBhvr additive="base">
                                        <p:cTn id="46"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animBg="1"/>
      <p:bldP spid="40" grpId="0"/>
      <p:bldP spid="41" grpId="0" animBg="1"/>
      <p:bldP spid="42" grpId="0"/>
      <p:bldP spid="43" grpId="0" animBg="1"/>
      <p:bldP spid="44" grpId="0"/>
      <p:bldP spid="4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E0EEA4C8-2093-4422-93D2-ABCAA0F1C53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38054" y="671052"/>
            <a:ext cx="5515897" cy="5515897"/>
          </a:xfrm>
          <a:prstGeom prst="rect">
            <a:avLst/>
          </a:prstGeom>
        </p:spPr>
      </p:pic>
      <p:sp>
        <p:nvSpPr>
          <p:cNvPr id="3" name="矩形 2">
            <a:extLst>
              <a:ext uri="{FF2B5EF4-FFF2-40B4-BE49-F238E27FC236}">
                <a16:creationId xmlns="" xmlns:a16="http://schemas.microsoft.com/office/drawing/2014/main" id="{F062C21E-6C62-4CC5-8655-0AB910E46990}"/>
              </a:ext>
            </a:extLst>
          </p:cNvPr>
          <p:cNvSpPr/>
          <p:nvPr/>
        </p:nvSpPr>
        <p:spPr>
          <a:xfrm>
            <a:off x="3706762" y="1025012"/>
            <a:ext cx="4778479"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428C878-2B78-4C23-905B-D7BF3641AB82}"/>
              </a:ext>
            </a:extLst>
          </p:cNvPr>
          <p:cNvSpPr txBox="1"/>
          <p:nvPr/>
        </p:nvSpPr>
        <p:spPr>
          <a:xfrm>
            <a:off x="4369211" y="1327358"/>
            <a:ext cx="3453580"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909B5B1-C25C-4697-B71F-3868B49169E7}"/>
              </a:ext>
            </a:extLst>
          </p:cNvPr>
          <p:cNvSpPr txBox="1"/>
          <p:nvPr/>
        </p:nvSpPr>
        <p:spPr>
          <a:xfrm>
            <a:off x="4203596" y="2252826"/>
            <a:ext cx="3784805" cy="1938992"/>
          </a:xfrm>
          <a:prstGeom prst="rect">
            <a:avLst/>
          </a:prstGeom>
          <a:noFill/>
        </p:spPr>
        <p:txBody>
          <a:bodyPr wrap="square" rtlCol="0">
            <a:spAutoFit/>
          </a:bodyPr>
          <a:lstStyle/>
          <a:p>
            <a:pPr algn="dist"/>
            <a:r>
              <a:rPr lang="en-US" altLang="zh-CN"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THREE</a:t>
            </a:r>
            <a:endParaRPr lang="zh-CN" altLang="en-US"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B45C3C1E-F7E7-47D3-B0E0-E766CB98315F}"/>
              </a:ext>
            </a:extLst>
          </p:cNvPr>
          <p:cNvSpPr txBox="1"/>
          <p:nvPr/>
        </p:nvSpPr>
        <p:spPr>
          <a:xfrm>
            <a:off x="3706761" y="4191820"/>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1527539133"/>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B449361A-5BD1-4E3D-A664-575A4F411FE0}"/>
              </a:ext>
            </a:extLst>
          </p:cNvPr>
          <p:cNvGrpSpPr/>
          <p:nvPr/>
        </p:nvGrpSpPr>
        <p:grpSpPr>
          <a:xfrm>
            <a:off x="1741366" y="1765064"/>
            <a:ext cx="2224031" cy="2224029"/>
            <a:chOff x="1532469" y="2193291"/>
            <a:chExt cx="2072217" cy="2072216"/>
          </a:xfrm>
        </p:grpSpPr>
        <p:sp>
          <p:nvSpPr>
            <p:cNvPr id="8" name="TextBox 68">
              <a:extLst>
                <a:ext uri="{FF2B5EF4-FFF2-40B4-BE49-F238E27FC236}">
                  <a16:creationId xmlns="" xmlns:a16="http://schemas.microsoft.com/office/drawing/2014/main" id="{8BC7AF75-0BF1-4530-B212-61C013663C33}"/>
                </a:ext>
              </a:extLst>
            </p:cNvPr>
            <p:cNvSpPr txBox="1">
              <a:spLocks noChangeArrowheads="1"/>
            </p:cNvSpPr>
            <p:nvPr/>
          </p:nvSpPr>
          <p:spPr bwMode="auto">
            <a:xfrm>
              <a:off x="2273808" y="2952791"/>
              <a:ext cx="1011767" cy="544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40</a:t>
              </a:r>
              <a:r>
                <a:rPr lang="en-US" altLang="zh-CN" sz="2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t>
              </a:r>
              <a:endPar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椭圆 8">
              <a:extLst>
                <a:ext uri="{FF2B5EF4-FFF2-40B4-BE49-F238E27FC236}">
                  <a16:creationId xmlns="" xmlns:a16="http://schemas.microsoft.com/office/drawing/2014/main" id="{121D976B-EB7C-47AC-A447-D78D1506421A}"/>
                </a:ext>
              </a:extLst>
            </p:cNvPr>
            <p:cNvSpPr/>
            <p:nvPr/>
          </p:nvSpPr>
          <p:spPr>
            <a:xfrm>
              <a:off x="1735666" y="2345691"/>
              <a:ext cx="1767417" cy="1767416"/>
            </a:xfrm>
            <a:prstGeom prst="ellipse">
              <a:avLst/>
            </a:prstGeom>
            <a:noFill/>
            <a:ln w="88900" cap="flat">
              <a:solidFill>
                <a:schemeClr val="tx1"/>
              </a:solidFill>
              <a:prstDash val="solid"/>
              <a:miter lim="800000"/>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空心弧 9">
              <a:extLst>
                <a:ext uri="{FF2B5EF4-FFF2-40B4-BE49-F238E27FC236}">
                  <a16:creationId xmlns="" xmlns:a16="http://schemas.microsoft.com/office/drawing/2014/main" id="{5C681C6A-784E-478F-A7D8-3183B850AB00}"/>
                </a:ext>
              </a:extLst>
            </p:cNvPr>
            <p:cNvSpPr/>
            <p:nvPr/>
          </p:nvSpPr>
          <p:spPr bwMode="auto">
            <a:xfrm rot="16591937">
              <a:off x="1532470" y="2193290"/>
              <a:ext cx="2072216" cy="2072217"/>
            </a:xfrm>
            <a:prstGeom prst="blockArc">
              <a:avLst>
                <a:gd name="adj1" fmla="val 10800000"/>
                <a:gd name="adj2" fmla="val 21338506"/>
                <a:gd name="adj3" fmla="val 14379"/>
              </a:avLst>
            </a:prstGeom>
            <a:solidFill>
              <a:srgbClr val="86C5C5"/>
            </a:solidFill>
            <a:ln w="12700">
              <a:solidFill>
                <a:schemeClr val="bg1"/>
              </a:solidFill>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椭圆 30">
              <a:extLst>
                <a:ext uri="{FF2B5EF4-FFF2-40B4-BE49-F238E27FC236}">
                  <a16:creationId xmlns="" xmlns:a16="http://schemas.microsoft.com/office/drawing/2014/main" id="{D0435177-2900-4A08-BB87-423AF6AACF3F}"/>
                </a:ext>
              </a:extLst>
            </p:cNvPr>
            <p:cNvSpPr>
              <a:spLocks noChangeArrowheads="1"/>
            </p:cNvSpPr>
            <p:nvPr/>
          </p:nvSpPr>
          <p:spPr bwMode="auto">
            <a:xfrm rot="20494898">
              <a:off x="1673913" y="2350790"/>
              <a:ext cx="1765240" cy="1765239"/>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endParaRPr lang="zh-CN" altLang="en-US" sz="360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2" name="组合 11">
            <a:extLst>
              <a:ext uri="{FF2B5EF4-FFF2-40B4-BE49-F238E27FC236}">
                <a16:creationId xmlns="" xmlns:a16="http://schemas.microsoft.com/office/drawing/2014/main" id="{2F6158CC-9C6A-425E-A151-3C37D1B6F88A}"/>
              </a:ext>
            </a:extLst>
          </p:cNvPr>
          <p:cNvGrpSpPr/>
          <p:nvPr/>
        </p:nvGrpSpPr>
        <p:grpSpPr>
          <a:xfrm>
            <a:off x="5024926" y="1750172"/>
            <a:ext cx="2224031" cy="2224029"/>
            <a:chOff x="1532469" y="2193291"/>
            <a:chExt cx="2072217" cy="2072216"/>
          </a:xfrm>
        </p:grpSpPr>
        <p:sp>
          <p:nvSpPr>
            <p:cNvPr id="13" name="TextBox 68">
              <a:extLst>
                <a:ext uri="{FF2B5EF4-FFF2-40B4-BE49-F238E27FC236}">
                  <a16:creationId xmlns="" xmlns:a16="http://schemas.microsoft.com/office/drawing/2014/main" id="{945B9C15-E0E3-4B66-95A2-EB4695846CBD}"/>
                </a:ext>
              </a:extLst>
            </p:cNvPr>
            <p:cNvSpPr txBox="1">
              <a:spLocks noChangeArrowheads="1"/>
            </p:cNvSpPr>
            <p:nvPr/>
          </p:nvSpPr>
          <p:spPr bwMode="auto">
            <a:xfrm>
              <a:off x="2254015" y="2937010"/>
              <a:ext cx="1011767" cy="544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50</a:t>
              </a:r>
              <a:r>
                <a:rPr lang="en-US" altLang="zh-CN" sz="2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t>
              </a:r>
              <a:endPar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椭圆 13">
              <a:extLst>
                <a:ext uri="{FF2B5EF4-FFF2-40B4-BE49-F238E27FC236}">
                  <a16:creationId xmlns="" xmlns:a16="http://schemas.microsoft.com/office/drawing/2014/main" id="{CF467F1B-67C0-4754-8B5C-9A1FE6305AF5}"/>
                </a:ext>
              </a:extLst>
            </p:cNvPr>
            <p:cNvSpPr/>
            <p:nvPr/>
          </p:nvSpPr>
          <p:spPr>
            <a:xfrm>
              <a:off x="1735666" y="2345691"/>
              <a:ext cx="1767417" cy="1767416"/>
            </a:xfrm>
            <a:prstGeom prst="ellipse">
              <a:avLst/>
            </a:prstGeom>
            <a:noFill/>
            <a:ln w="88900" cap="flat">
              <a:solidFill>
                <a:schemeClr val="tx1"/>
              </a:solidFill>
              <a:prstDash val="solid"/>
              <a:miter lim="800000"/>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空心弧 14">
              <a:extLst>
                <a:ext uri="{FF2B5EF4-FFF2-40B4-BE49-F238E27FC236}">
                  <a16:creationId xmlns="" xmlns:a16="http://schemas.microsoft.com/office/drawing/2014/main" id="{EAE97E90-A82D-4A03-BA6B-74AD39AA69DD}"/>
                </a:ext>
              </a:extLst>
            </p:cNvPr>
            <p:cNvSpPr/>
            <p:nvPr/>
          </p:nvSpPr>
          <p:spPr bwMode="auto">
            <a:xfrm rot="16591937">
              <a:off x="1532470" y="2193290"/>
              <a:ext cx="2072216" cy="2072217"/>
            </a:xfrm>
            <a:prstGeom prst="blockArc">
              <a:avLst>
                <a:gd name="adj1" fmla="val 10123743"/>
                <a:gd name="adj2" fmla="val 21338506"/>
                <a:gd name="adj3" fmla="val 14379"/>
              </a:avLst>
            </a:prstGeom>
            <a:solidFill>
              <a:srgbClr val="86C5C5"/>
            </a:solidFill>
            <a:ln w="19050">
              <a:solidFill>
                <a:schemeClr val="bg1"/>
              </a:solidFill>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椭圆 30">
              <a:extLst>
                <a:ext uri="{FF2B5EF4-FFF2-40B4-BE49-F238E27FC236}">
                  <a16:creationId xmlns="" xmlns:a16="http://schemas.microsoft.com/office/drawing/2014/main" id="{671DC067-E067-4D03-8708-844F54BA0202}"/>
                </a:ext>
              </a:extLst>
            </p:cNvPr>
            <p:cNvSpPr>
              <a:spLocks noChangeArrowheads="1"/>
            </p:cNvSpPr>
            <p:nvPr/>
          </p:nvSpPr>
          <p:spPr bwMode="auto">
            <a:xfrm rot="20494898">
              <a:off x="1673913" y="2350790"/>
              <a:ext cx="1765240" cy="1765239"/>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endParaRPr lang="zh-CN" altLang="en-US" sz="360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7" name="组合 16">
            <a:extLst>
              <a:ext uri="{FF2B5EF4-FFF2-40B4-BE49-F238E27FC236}">
                <a16:creationId xmlns="" xmlns:a16="http://schemas.microsoft.com/office/drawing/2014/main" id="{07DCCD40-FC46-43D4-8BCB-6CD4E2299DC8}"/>
              </a:ext>
            </a:extLst>
          </p:cNvPr>
          <p:cNvGrpSpPr/>
          <p:nvPr/>
        </p:nvGrpSpPr>
        <p:grpSpPr>
          <a:xfrm>
            <a:off x="8281013" y="1846800"/>
            <a:ext cx="2224031" cy="2224029"/>
            <a:chOff x="1532469" y="2193291"/>
            <a:chExt cx="2072217" cy="2072216"/>
          </a:xfrm>
        </p:grpSpPr>
        <p:sp>
          <p:nvSpPr>
            <p:cNvPr id="18" name="TextBox 68">
              <a:extLst>
                <a:ext uri="{FF2B5EF4-FFF2-40B4-BE49-F238E27FC236}">
                  <a16:creationId xmlns="" xmlns:a16="http://schemas.microsoft.com/office/drawing/2014/main" id="{EDA9474F-B574-4DB0-8CB5-A4A2FAC3DFB1}"/>
                </a:ext>
              </a:extLst>
            </p:cNvPr>
            <p:cNvSpPr txBox="1">
              <a:spLocks noChangeArrowheads="1"/>
            </p:cNvSpPr>
            <p:nvPr/>
          </p:nvSpPr>
          <p:spPr bwMode="auto">
            <a:xfrm>
              <a:off x="2254015" y="2937010"/>
              <a:ext cx="1011767" cy="544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32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25</a:t>
              </a:r>
              <a:r>
                <a:rPr lang="en-US" altLang="zh-CN" sz="2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t>
              </a:r>
              <a:endPar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椭圆 18">
              <a:extLst>
                <a:ext uri="{FF2B5EF4-FFF2-40B4-BE49-F238E27FC236}">
                  <a16:creationId xmlns="" xmlns:a16="http://schemas.microsoft.com/office/drawing/2014/main" id="{3FA2DFA5-8184-40C8-9AA6-12D27788F915}"/>
                </a:ext>
              </a:extLst>
            </p:cNvPr>
            <p:cNvSpPr/>
            <p:nvPr/>
          </p:nvSpPr>
          <p:spPr>
            <a:xfrm>
              <a:off x="1735666" y="2345691"/>
              <a:ext cx="1767417" cy="1767416"/>
            </a:xfrm>
            <a:prstGeom prst="ellipse">
              <a:avLst/>
            </a:prstGeom>
            <a:noFill/>
            <a:ln w="88900" cap="flat">
              <a:solidFill>
                <a:schemeClr val="tx1"/>
              </a:solidFill>
              <a:prstDash val="solid"/>
              <a:miter lim="800000"/>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空心弧 19">
              <a:extLst>
                <a:ext uri="{FF2B5EF4-FFF2-40B4-BE49-F238E27FC236}">
                  <a16:creationId xmlns="" xmlns:a16="http://schemas.microsoft.com/office/drawing/2014/main" id="{5D2F38BE-4448-4C8F-8892-363DE7138502}"/>
                </a:ext>
              </a:extLst>
            </p:cNvPr>
            <p:cNvSpPr/>
            <p:nvPr/>
          </p:nvSpPr>
          <p:spPr bwMode="auto">
            <a:xfrm rot="16591937">
              <a:off x="1532470" y="2193290"/>
              <a:ext cx="2072216" cy="2072217"/>
            </a:xfrm>
            <a:prstGeom prst="blockArc">
              <a:avLst>
                <a:gd name="adj1" fmla="val 15397094"/>
                <a:gd name="adj2" fmla="val 21338506"/>
                <a:gd name="adj3" fmla="val 14379"/>
              </a:avLst>
            </a:prstGeom>
            <a:solidFill>
              <a:srgbClr val="86C5C5"/>
            </a:solidFill>
            <a:ln w="19050">
              <a:solidFill>
                <a:schemeClr val="bg1"/>
              </a:solidFill>
            </a:ln>
          </p:spPr>
          <p:txBody>
            <a:bodyPr/>
            <a:lstStyle/>
            <a:p>
              <a:pPr fontAlgn="base">
                <a:spcBef>
                  <a:spcPct val="0"/>
                </a:spcBef>
                <a:spcAft>
                  <a:spcPct val="0"/>
                </a:spcAft>
                <a:defRPr/>
              </a:pPr>
              <a:endParaRPr lang="zh-CN" altLang="en-US" sz="3600"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椭圆 30">
              <a:extLst>
                <a:ext uri="{FF2B5EF4-FFF2-40B4-BE49-F238E27FC236}">
                  <a16:creationId xmlns="" xmlns:a16="http://schemas.microsoft.com/office/drawing/2014/main" id="{CAA6755E-ECA1-4D06-BB16-BA7EF54F9A35}"/>
                </a:ext>
              </a:extLst>
            </p:cNvPr>
            <p:cNvSpPr>
              <a:spLocks noChangeArrowheads="1"/>
            </p:cNvSpPr>
            <p:nvPr/>
          </p:nvSpPr>
          <p:spPr bwMode="auto">
            <a:xfrm rot="20494898">
              <a:off x="1673913" y="2350790"/>
              <a:ext cx="1765240" cy="1765239"/>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solidFill>
                    <a:srgbClr val="000000"/>
                  </a:solidFill>
                  <a:miter lim="800000"/>
                  <a:headEnd/>
                  <a:tailEnd/>
                </a14:hiddenLine>
              </a:ext>
            </a:extLst>
          </p:spPr>
          <p:txBody>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endParaRPr lang="zh-CN" altLang="en-US" sz="360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sp>
        <p:nvSpPr>
          <p:cNvPr id="22" name="TextBox 17">
            <a:extLst>
              <a:ext uri="{FF2B5EF4-FFF2-40B4-BE49-F238E27FC236}">
                <a16:creationId xmlns="" xmlns:a16="http://schemas.microsoft.com/office/drawing/2014/main" id="{665D4634-07A1-4C63-BFD9-5316F001EB3F}"/>
              </a:ext>
            </a:extLst>
          </p:cNvPr>
          <p:cNvSpPr txBox="1"/>
          <p:nvPr/>
        </p:nvSpPr>
        <p:spPr>
          <a:xfrm>
            <a:off x="1622079" y="4908192"/>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3" name="TextBox 18">
            <a:extLst>
              <a:ext uri="{FF2B5EF4-FFF2-40B4-BE49-F238E27FC236}">
                <a16:creationId xmlns="" xmlns:a16="http://schemas.microsoft.com/office/drawing/2014/main" id="{FADC2A9B-AF8D-430F-9195-57C8178E196A}"/>
              </a:ext>
            </a:extLst>
          </p:cNvPr>
          <p:cNvSpPr txBox="1"/>
          <p:nvPr/>
        </p:nvSpPr>
        <p:spPr>
          <a:xfrm>
            <a:off x="2072837" y="4353681"/>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24" name="TextBox 17">
            <a:extLst>
              <a:ext uri="{FF2B5EF4-FFF2-40B4-BE49-F238E27FC236}">
                <a16:creationId xmlns="" xmlns:a16="http://schemas.microsoft.com/office/drawing/2014/main" id="{A3A5C321-D0A3-4A74-886A-D39C5C8CE06B}"/>
              </a:ext>
            </a:extLst>
          </p:cNvPr>
          <p:cNvSpPr txBox="1"/>
          <p:nvPr/>
        </p:nvSpPr>
        <p:spPr>
          <a:xfrm>
            <a:off x="4860506" y="4893300"/>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5" name="TextBox 18">
            <a:extLst>
              <a:ext uri="{FF2B5EF4-FFF2-40B4-BE49-F238E27FC236}">
                <a16:creationId xmlns="" xmlns:a16="http://schemas.microsoft.com/office/drawing/2014/main" id="{07ADDA30-95FC-4D97-963C-5609FA9F01BD}"/>
              </a:ext>
            </a:extLst>
          </p:cNvPr>
          <p:cNvSpPr txBox="1"/>
          <p:nvPr/>
        </p:nvSpPr>
        <p:spPr>
          <a:xfrm>
            <a:off x="5311264" y="4338789"/>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26" name="TextBox 17">
            <a:extLst>
              <a:ext uri="{FF2B5EF4-FFF2-40B4-BE49-F238E27FC236}">
                <a16:creationId xmlns="" xmlns:a16="http://schemas.microsoft.com/office/drawing/2014/main" id="{DAFB7F1B-8150-4EFC-B5E7-0D3BA30DB133}"/>
              </a:ext>
            </a:extLst>
          </p:cNvPr>
          <p:cNvSpPr txBox="1"/>
          <p:nvPr/>
        </p:nvSpPr>
        <p:spPr>
          <a:xfrm>
            <a:off x="8223483" y="4960985"/>
            <a:ext cx="2338575" cy="1061829"/>
          </a:xfrm>
          <a:prstGeom prst="rect">
            <a:avLst/>
          </a:prstGeom>
          <a:noFill/>
        </p:spPr>
        <p:txBody>
          <a:bodyPr wrap="square" rtlCol="0">
            <a:spAutoFit/>
          </a:bodyPr>
          <a:lstStyle/>
          <a:p>
            <a:pPr lvl="0" algn="ctr">
              <a:lnSpc>
                <a:spcPct val="150000"/>
              </a:lnSpc>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添加文本添加文本添加文本添加文本添加文本添加文本添加文本</a:t>
            </a:r>
          </a:p>
        </p:txBody>
      </p:sp>
      <p:sp>
        <p:nvSpPr>
          <p:cNvPr id="27" name="TextBox 18">
            <a:extLst>
              <a:ext uri="{FF2B5EF4-FFF2-40B4-BE49-F238E27FC236}">
                <a16:creationId xmlns="" xmlns:a16="http://schemas.microsoft.com/office/drawing/2014/main" id="{B2640E9C-4C6F-4870-84F1-92E4A870ECA5}"/>
              </a:ext>
            </a:extLst>
          </p:cNvPr>
          <p:cNvSpPr txBox="1"/>
          <p:nvPr/>
        </p:nvSpPr>
        <p:spPr>
          <a:xfrm>
            <a:off x="8674241" y="4406474"/>
            <a:ext cx="1437059" cy="408623"/>
          </a:xfrm>
          <a:prstGeom prst="roundRect">
            <a:avLst/>
          </a:prstGeom>
          <a:solidFill>
            <a:srgbClr val="F19596"/>
          </a:solidFill>
        </p:spPr>
        <p:txBody>
          <a:bodyPr wrap="square" rtlCol="0">
            <a:spAutoFit/>
          </a:bodyPr>
          <a:lstStyle/>
          <a:p>
            <a:pPr algn="ctr"/>
            <a:r>
              <a:rPr lang="zh-CN" altLang="en-US" b="1" dirty="0">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Tree>
    <p:extLst>
      <p:ext uri="{BB962C8B-B14F-4D97-AF65-F5344CB8AC3E}">
        <p14:creationId xmlns:p14="http://schemas.microsoft.com/office/powerpoint/2010/main" val="365380287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ppt_x"/>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heel(1)">
                                      <p:cBhvr>
                                        <p:cTn id="23" dur="20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fill="hold"/>
                                        <p:tgtEl>
                                          <p:spTgt spid="25"/>
                                        </p:tgtEl>
                                        <p:attrNameLst>
                                          <p:attrName>ppt_x</p:attrName>
                                        </p:attrNameLst>
                                      </p:cBhvr>
                                      <p:tavLst>
                                        <p:tav tm="0">
                                          <p:val>
                                            <p:strVal val="#ppt_x"/>
                                          </p:val>
                                        </p:tav>
                                        <p:tav tm="100000">
                                          <p:val>
                                            <p:strVal val="#ppt_x"/>
                                          </p:val>
                                        </p:tav>
                                      </p:tavLst>
                                    </p:anim>
                                    <p:anim calcmode="lin" valueType="num">
                                      <p:cBhvr additive="base">
                                        <p:cTn id="29" dur="500" fill="hold"/>
                                        <p:tgtEl>
                                          <p:spTgt spid="25"/>
                                        </p:tgtEl>
                                        <p:attrNameLst>
                                          <p:attrName>ppt_y</p:attrName>
                                        </p:attrNameLst>
                                      </p:cBhvr>
                                      <p:tavLst>
                                        <p:tav tm="0">
                                          <p:val>
                                            <p:strVal val="1+#ppt_h/2"/>
                                          </p:val>
                                        </p:tav>
                                        <p:tav tm="100000">
                                          <p:val>
                                            <p:strVal val="#ppt_y"/>
                                          </p:val>
                                        </p:tav>
                                      </p:tavLst>
                                    </p:anim>
                                  </p:childTnLst>
                                </p:cTn>
                              </p:par>
                            </p:childTnLst>
                          </p:cTn>
                        </p:par>
                        <p:par>
                          <p:cTn id="30" fill="hold">
                            <p:stCondLst>
                              <p:cond delay="500"/>
                            </p:stCondLst>
                            <p:childTnLst>
                              <p:par>
                                <p:cTn id="31" presetID="2" presetClass="entr" presetSubtype="4"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500" fill="hold"/>
                                        <p:tgtEl>
                                          <p:spTgt spid="24"/>
                                        </p:tgtEl>
                                        <p:attrNameLst>
                                          <p:attrName>ppt_x</p:attrName>
                                        </p:attrNameLst>
                                      </p:cBhvr>
                                      <p:tavLst>
                                        <p:tav tm="0">
                                          <p:val>
                                            <p:strVal val="#ppt_x"/>
                                          </p:val>
                                        </p:tav>
                                        <p:tav tm="100000">
                                          <p:val>
                                            <p:strVal val="#ppt_x"/>
                                          </p:val>
                                        </p:tav>
                                      </p:tavLst>
                                    </p:anim>
                                    <p:anim calcmode="lin" valueType="num">
                                      <p:cBhvr additive="base">
                                        <p:cTn id="34"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heel(1)">
                                      <p:cBhvr>
                                        <p:cTn id="39" dur="20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500" fill="hold"/>
                                        <p:tgtEl>
                                          <p:spTgt spid="27"/>
                                        </p:tgtEl>
                                        <p:attrNameLst>
                                          <p:attrName>ppt_x</p:attrName>
                                        </p:attrNameLst>
                                      </p:cBhvr>
                                      <p:tavLst>
                                        <p:tav tm="0">
                                          <p:val>
                                            <p:strVal val="#ppt_x"/>
                                          </p:val>
                                        </p:tav>
                                        <p:tav tm="100000">
                                          <p:val>
                                            <p:strVal val="#ppt_x"/>
                                          </p:val>
                                        </p:tav>
                                      </p:tavLst>
                                    </p:anim>
                                    <p:anim calcmode="lin" valueType="num">
                                      <p:cBhvr additive="base">
                                        <p:cTn id="45" dur="500" fill="hold"/>
                                        <p:tgtEl>
                                          <p:spTgt spid="27"/>
                                        </p:tgtEl>
                                        <p:attrNameLst>
                                          <p:attrName>ppt_y</p:attrName>
                                        </p:attrNameLst>
                                      </p:cBhvr>
                                      <p:tavLst>
                                        <p:tav tm="0">
                                          <p:val>
                                            <p:strVal val="1+#ppt_h/2"/>
                                          </p:val>
                                        </p:tav>
                                        <p:tav tm="100000">
                                          <p:val>
                                            <p:strVal val="#ppt_y"/>
                                          </p:val>
                                        </p:tav>
                                      </p:tavLst>
                                    </p:anim>
                                  </p:childTnLst>
                                </p:cTn>
                              </p:par>
                            </p:childTnLst>
                          </p:cTn>
                        </p:par>
                        <p:par>
                          <p:cTn id="46" fill="hold">
                            <p:stCondLst>
                              <p:cond delay="500"/>
                            </p:stCondLst>
                            <p:childTnLst>
                              <p:par>
                                <p:cTn id="47" presetID="2" presetClass="entr" presetSubtype="4"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ppt_x"/>
                                          </p:val>
                                        </p:tav>
                                        <p:tav tm="100000">
                                          <p:val>
                                            <p:strVal val="#ppt_x"/>
                                          </p:val>
                                        </p:tav>
                                      </p:tavLst>
                                    </p:anim>
                                    <p:anim calcmode="lin" valueType="num">
                                      <p:cBhvr additive="base">
                                        <p:cTn id="5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P spid="24" grpId="0"/>
      <p:bldP spid="25" grpId="0" animBg="1"/>
      <p:bldP spid="26" grpId="0"/>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15"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cxnSp>
        <p:nvCxnSpPr>
          <p:cNvPr id="7" name="直接连接符 6">
            <a:extLst>
              <a:ext uri="{FF2B5EF4-FFF2-40B4-BE49-F238E27FC236}">
                <a16:creationId xmlns="" xmlns:a16="http://schemas.microsoft.com/office/drawing/2014/main" id="{23E76EC2-89EF-4E59-AFFC-B6FE04291DAF}"/>
              </a:ext>
            </a:extLst>
          </p:cNvPr>
          <p:cNvCxnSpPr/>
          <p:nvPr>
            <p:custDataLst>
              <p:tags r:id="rId1"/>
            </p:custDataLst>
          </p:nvPr>
        </p:nvCxnSpPr>
        <p:spPr>
          <a:xfrm>
            <a:off x="7180143" y="3659639"/>
            <a:ext cx="1024959"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8" name="任意多边形 25">
            <a:extLst>
              <a:ext uri="{FF2B5EF4-FFF2-40B4-BE49-F238E27FC236}">
                <a16:creationId xmlns="" xmlns:a16="http://schemas.microsoft.com/office/drawing/2014/main" id="{CDE1ADCC-6DC6-495C-AA04-0F9B5F6F52DD}"/>
              </a:ext>
            </a:extLst>
          </p:cNvPr>
          <p:cNvSpPr/>
          <p:nvPr>
            <p:custDataLst>
              <p:tags r:id="rId2"/>
            </p:custDataLst>
          </p:nvPr>
        </p:nvSpPr>
        <p:spPr>
          <a:xfrm>
            <a:off x="6664785" y="217043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任意多边形 26">
            <a:extLst>
              <a:ext uri="{FF2B5EF4-FFF2-40B4-BE49-F238E27FC236}">
                <a16:creationId xmlns="" xmlns:a16="http://schemas.microsoft.com/office/drawing/2014/main" id="{6F5E796B-07A8-4CB8-8C57-0F7D733CFA71}"/>
              </a:ext>
            </a:extLst>
          </p:cNvPr>
          <p:cNvSpPr/>
          <p:nvPr>
            <p:custDataLst>
              <p:tags r:id="rId3"/>
            </p:custDataLst>
          </p:nvPr>
        </p:nvSpPr>
        <p:spPr>
          <a:xfrm flipH="1">
            <a:off x="3660969" y="217043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任意多边形 27">
            <a:extLst>
              <a:ext uri="{FF2B5EF4-FFF2-40B4-BE49-F238E27FC236}">
                <a16:creationId xmlns="" xmlns:a16="http://schemas.microsoft.com/office/drawing/2014/main" id="{8217C30D-F27D-46B7-B1AA-FF9A2D74AA67}"/>
              </a:ext>
            </a:extLst>
          </p:cNvPr>
          <p:cNvSpPr/>
          <p:nvPr>
            <p:custDataLst>
              <p:tags r:id="rId4"/>
            </p:custDataLst>
          </p:nvPr>
        </p:nvSpPr>
        <p:spPr>
          <a:xfrm flipV="1">
            <a:off x="6664785" y="4820545"/>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任意多边形 28">
            <a:extLst>
              <a:ext uri="{FF2B5EF4-FFF2-40B4-BE49-F238E27FC236}">
                <a16:creationId xmlns="" xmlns:a16="http://schemas.microsoft.com/office/drawing/2014/main" id="{16960FE9-FA63-4640-AE6F-BC86B436EF8C}"/>
              </a:ext>
            </a:extLst>
          </p:cNvPr>
          <p:cNvSpPr/>
          <p:nvPr>
            <p:custDataLst>
              <p:tags r:id="rId5"/>
            </p:custDataLst>
          </p:nvPr>
        </p:nvSpPr>
        <p:spPr>
          <a:xfrm flipH="1" flipV="1">
            <a:off x="3660969" y="4820545"/>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chemeClr val="tx1"/>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cxnSp>
        <p:nvCxnSpPr>
          <p:cNvPr id="12" name="直接连接符 11">
            <a:extLst>
              <a:ext uri="{FF2B5EF4-FFF2-40B4-BE49-F238E27FC236}">
                <a16:creationId xmlns="" xmlns:a16="http://schemas.microsoft.com/office/drawing/2014/main" id="{C43BDCE4-75B1-4673-BD82-A8439106FFF8}"/>
              </a:ext>
            </a:extLst>
          </p:cNvPr>
          <p:cNvCxnSpPr/>
          <p:nvPr>
            <p:custDataLst>
              <p:tags r:id="rId6"/>
            </p:custDataLst>
          </p:nvPr>
        </p:nvCxnSpPr>
        <p:spPr>
          <a:xfrm flipH="1">
            <a:off x="3640422" y="3659639"/>
            <a:ext cx="1024959"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13" name="任意多边形 9">
            <a:extLst>
              <a:ext uri="{FF2B5EF4-FFF2-40B4-BE49-F238E27FC236}">
                <a16:creationId xmlns="" xmlns:a16="http://schemas.microsoft.com/office/drawing/2014/main" id="{AE234EF1-70AE-4B9B-80A3-317A805F3CCF}"/>
              </a:ext>
            </a:extLst>
          </p:cNvPr>
          <p:cNvSpPr/>
          <p:nvPr>
            <p:custDataLst>
              <p:tags r:id="rId7"/>
            </p:custDataLst>
          </p:nvPr>
        </p:nvSpPr>
        <p:spPr>
          <a:xfrm rot="16200000">
            <a:off x="4198932" y="3330217"/>
            <a:ext cx="1197561" cy="619743"/>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任意多边形 10">
            <a:extLst>
              <a:ext uri="{FF2B5EF4-FFF2-40B4-BE49-F238E27FC236}">
                <a16:creationId xmlns="" xmlns:a16="http://schemas.microsoft.com/office/drawing/2014/main" id="{A0B90017-BCE6-4B77-AC5D-5B740DD5EEFE}"/>
              </a:ext>
            </a:extLst>
          </p:cNvPr>
          <p:cNvSpPr/>
          <p:nvPr>
            <p:custDataLst>
              <p:tags r:id="rId8"/>
            </p:custDataLst>
          </p:nvPr>
        </p:nvSpPr>
        <p:spPr>
          <a:xfrm rot="19800000">
            <a:off x="4768944" y="2345585"/>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任意多边形 11">
            <a:extLst>
              <a:ext uri="{FF2B5EF4-FFF2-40B4-BE49-F238E27FC236}">
                <a16:creationId xmlns="" xmlns:a16="http://schemas.microsoft.com/office/drawing/2014/main" id="{CE93EE36-98AD-4C9B-B96B-033AE68CC97D}"/>
              </a:ext>
            </a:extLst>
          </p:cNvPr>
          <p:cNvSpPr/>
          <p:nvPr>
            <p:custDataLst>
              <p:tags r:id="rId9"/>
            </p:custDataLst>
          </p:nvPr>
        </p:nvSpPr>
        <p:spPr>
          <a:xfrm rot="1800000">
            <a:off x="5919657" y="2345585"/>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任意多边形 12">
            <a:extLst>
              <a:ext uri="{FF2B5EF4-FFF2-40B4-BE49-F238E27FC236}">
                <a16:creationId xmlns="" xmlns:a16="http://schemas.microsoft.com/office/drawing/2014/main" id="{9A3892FC-8191-4A48-97BE-545B7FF6B436}"/>
              </a:ext>
            </a:extLst>
          </p:cNvPr>
          <p:cNvSpPr/>
          <p:nvPr>
            <p:custDataLst>
              <p:tags r:id="rId10"/>
            </p:custDataLst>
          </p:nvPr>
        </p:nvSpPr>
        <p:spPr>
          <a:xfrm rot="5400000">
            <a:off x="6500362" y="3330217"/>
            <a:ext cx="1197561" cy="619743"/>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任意多边形 4">
            <a:extLst>
              <a:ext uri="{FF2B5EF4-FFF2-40B4-BE49-F238E27FC236}">
                <a16:creationId xmlns="" xmlns:a16="http://schemas.microsoft.com/office/drawing/2014/main" id="{B02714B2-5200-43F1-9D77-EA81231D5A74}"/>
              </a:ext>
            </a:extLst>
          </p:cNvPr>
          <p:cNvSpPr/>
          <p:nvPr>
            <p:custDataLst>
              <p:tags r:id="rId11"/>
            </p:custDataLst>
          </p:nvPr>
        </p:nvSpPr>
        <p:spPr>
          <a:xfrm rot="9000000">
            <a:off x="5919657" y="4321154"/>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任意多边形 14">
            <a:extLst>
              <a:ext uri="{FF2B5EF4-FFF2-40B4-BE49-F238E27FC236}">
                <a16:creationId xmlns="" xmlns:a16="http://schemas.microsoft.com/office/drawing/2014/main" id="{D3AE987E-DD3C-4EFA-A2A9-7BEC66E7651C}"/>
              </a:ext>
            </a:extLst>
          </p:cNvPr>
          <p:cNvSpPr/>
          <p:nvPr>
            <p:custDataLst>
              <p:tags r:id="rId12"/>
            </p:custDataLst>
          </p:nvPr>
        </p:nvSpPr>
        <p:spPr>
          <a:xfrm rot="12600000">
            <a:off x="4768944" y="4321154"/>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文本框 18">
            <a:extLst>
              <a:ext uri="{FF2B5EF4-FFF2-40B4-BE49-F238E27FC236}">
                <a16:creationId xmlns="" xmlns:a16="http://schemas.microsoft.com/office/drawing/2014/main" id="{D1F0EEE3-E646-42A9-B663-EE2AD3C9739E}"/>
              </a:ext>
            </a:extLst>
          </p:cNvPr>
          <p:cNvSpPr txBox="1"/>
          <p:nvPr/>
        </p:nvSpPr>
        <p:spPr>
          <a:xfrm>
            <a:off x="2842387" y="1373926"/>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文本框 19">
            <a:extLst>
              <a:ext uri="{FF2B5EF4-FFF2-40B4-BE49-F238E27FC236}">
                <a16:creationId xmlns="" xmlns:a16="http://schemas.microsoft.com/office/drawing/2014/main" id="{D048EE01-C126-496C-B394-552D20FEE796}"/>
              </a:ext>
            </a:extLst>
          </p:cNvPr>
          <p:cNvSpPr txBox="1"/>
          <p:nvPr/>
        </p:nvSpPr>
        <p:spPr>
          <a:xfrm>
            <a:off x="1732533" y="1539700"/>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1" name="文本框 20">
            <a:extLst>
              <a:ext uri="{FF2B5EF4-FFF2-40B4-BE49-F238E27FC236}">
                <a16:creationId xmlns="" xmlns:a16="http://schemas.microsoft.com/office/drawing/2014/main" id="{EF2D4DFB-02D8-4F82-B414-8788BD3DEB45}"/>
              </a:ext>
            </a:extLst>
          </p:cNvPr>
          <p:cNvSpPr txBox="1"/>
          <p:nvPr/>
        </p:nvSpPr>
        <p:spPr>
          <a:xfrm>
            <a:off x="651804" y="1900781"/>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文本框 21">
            <a:extLst>
              <a:ext uri="{FF2B5EF4-FFF2-40B4-BE49-F238E27FC236}">
                <a16:creationId xmlns="" xmlns:a16="http://schemas.microsoft.com/office/drawing/2014/main" id="{99106281-F2EA-4DE7-AD6D-D5AD6C2D422A}"/>
              </a:ext>
            </a:extLst>
          </p:cNvPr>
          <p:cNvSpPr txBox="1"/>
          <p:nvPr/>
        </p:nvSpPr>
        <p:spPr>
          <a:xfrm>
            <a:off x="2779017" y="3121902"/>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3" name="文本框 22">
            <a:extLst>
              <a:ext uri="{FF2B5EF4-FFF2-40B4-BE49-F238E27FC236}">
                <a16:creationId xmlns="" xmlns:a16="http://schemas.microsoft.com/office/drawing/2014/main" id="{0DD6B168-E34A-45E2-AF69-D13C1E73FF84}"/>
              </a:ext>
            </a:extLst>
          </p:cNvPr>
          <p:cNvSpPr txBox="1"/>
          <p:nvPr/>
        </p:nvSpPr>
        <p:spPr>
          <a:xfrm>
            <a:off x="1669164" y="328767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4" name="文本框 23">
            <a:extLst>
              <a:ext uri="{FF2B5EF4-FFF2-40B4-BE49-F238E27FC236}">
                <a16:creationId xmlns="" xmlns:a16="http://schemas.microsoft.com/office/drawing/2014/main" id="{39DB36E2-803F-4A21-9F0F-51CE2700F72C}"/>
              </a:ext>
            </a:extLst>
          </p:cNvPr>
          <p:cNvSpPr txBox="1"/>
          <p:nvPr/>
        </p:nvSpPr>
        <p:spPr>
          <a:xfrm>
            <a:off x="588435" y="3648757"/>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文本框 24">
            <a:extLst>
              <a:ext uri="{FF2B5EF4-FFF2-40B4-BE49-F238E27FC236}">
                <a16:creationId xmlns="" xmlns:a16="http://schemas.microsoft.com/office/drawing/2014/main" id="{13B9D5F1-0917-464B-B9D7-E315BFFF94B7}"/>
              </a:ext>
            </a:extLst>
          </p:cNvPr>
          <p:cNvSpPr txBox="1"/>
          <p:nvPr/>
        </p:nvSpPr>
        <p:spPr>
          <a:xfrm>
            <a:off x="2801362" y="4791447"/>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文本框 25">
            <a:extLst>
              <a:ext uri="{FF2B5EF4-FFF2-40B4-BE49-F238E27FC236}">
                <a16:creationId xmlns="" xmlns:a16="http://schemas.microsoft.com/office/drawing/2014/main" id="{5CC09240-E674-496A-B425-8A2F2DBA7BD7}"/>
              </a:ext>
            </a:extLst>
          </p:cNvPr>
          <p:cNvSpPr txBox="1"/>
          <p:nvPr/>
        </p:nvSpPr>
        <p:spPr>
          <a:xfrm>
            <a:off x="1691509" y="4957221"/>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7" name="文本框 26">
            <a:extLst>
              <a:ext uri="{FF2B5EF4-FFF2-40B4-BE49-F238E27FC236}">
                <a16:creationId xmlns="" xmlns:a16="http://schemas.microsoft.com/office/drawing/2014/main" id="{EBD0BE65-5B43-44B1-ADCF-A58B6AFDD70C}"/>
              </a:ext>
            </a:extLst>
          </p:cNvPr>
          <p:cNvSpPr txBox="1"/>
          <p:nvPr/>
        </p:nvSpPr>
        <p:spPr>
          <a:xfrm>
            <a:off x="610780" y="5318302"/>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8" name="文本框 27">
            <a:extLst>
              <a:ext uri="{FF2B5EF4-FFF2-40B4-BE49-F238E27FC236}">
                <a16:creationId xmlns="" xmlns:a16="http://schemas.microsoft.com/office/drawing/2014/main" id="{913A4025-F7B2-4610-9941-14E4F2F48D3D}"/>
              </a:ext>
            </a:extLst>
          </p:cNvPr>
          <p:cNvSpPr txBox="1"/>
          <p:nvPr/>
        </p:nvSpPr>
        <p:spPr>
          <a:xfrm>
            <a:off x="8351254" y="1557809"/>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9" name="文本框 28">
            <a:extLst>
              <a:ext uri="{FF2B5EF4-FFF2-40B4-BE49-F238E27FC236}">
                <a16:creationId xmlns="" xmlns:a16="http://schemas.microsoft.com/office/drawing/2014/main" id="{CA94CC9A-06DD-4A3A-9C65-553CD97D62E9}"/>
              </a:ext>
            </a:extLst>
          </p:cNvPr>
          <p:cNvSpPr txBox="1"/>
          <p:nvPr/>
        </p:nvSpPr>
        <p:spPr>
          <a:xfrm>
            <a:off x="9077732" y="166710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0" name="文本框 29">
            <a:extLst>
              <a:ext uri="{FF2B5EF4-FFF2-40B4-BE49-F238E27FC236}">
                <a16:creationId xmlns="" xmlns:a16="http://schemas.microsoft.com/office/drawing/2014/main" id="{E7C443EC-4FC5-4CCB-A528-B8D476827277}"/>
              </a:ext>
            </a:extLst>
          </p:cNvPr>
          <p:cNvSpPr txBox="1"/>
          <p:nvPr/>
        </p:nvSpPr>
        <p:spPr>
          <a:xfrm>
            <a:off x="8351254" y="2084667"/>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1" name="文本框 30">
            <a:extLst>
              <a:ext uri="{FF2B5EF4-FFF2-40B4-BE49-F238E27FC236}">
                <a16:creationId xmlns="" xmlns:a16="http://schemas.microsoft.com/office/drawing/2014/main" id="{F534F803-B435-4426-A060-DFA584AC1BE1}"/>
              </a:ext>
            </a:extLst>
          </p:cNvPr>
          <p:cNvSpPr txBox="1"/>
          <p:nvPr/>
        </p:nvSpPr>
        <p:spPr>
          <a:xfrm>
            <a:off x="8351253" y="3155704"/>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05</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文本框 31">
            <a:extLst>
              <a:ext uri="{FF2B5EF4-FFF2-40B4-BE49-F238E27FC236}">
                <a16:creationId xmlns="" xmlns:a16="http://schemas.microsoft.com/office/drawing/2014/main" id="{D11D8A26-4DE2-4675-8E4F-C8C1B6D4660E}"/>
              </a:ext>
            </a:extLst>
          </p:cNvPr>
          <p:cNvSpPr txBox="1"/>
          <p:nvPr/>
        </p:nvSpPr>
        <p:spPr>
          <a:xfrm>
            <a:off x="9077732" y="3264999"/>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3" name="文本框 32">
            <a:extLst>
              <a:ext uri="{FF2B5EF4-FFF2-40B4-BE49-F238E27FC236}">
                <a16:creationId xmlns="" xmlns:a16="http://schemas.microsoft.com/office/drawing/2014/main" id="{8445E522-03E2-4331-87AA-F905BAE2DD99}"/>
              </a:ext>
            </a:extLst>
          </p:cNvPr>
          <p:cNvSpPr txBox="1"/>
          <p:nvPr/>
        </p:nvSpPr>
        <p:spPr>
          <a:xfrm>
            <a:off x="8351254" y="3682561"/>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4" name="文本框 33">
            <a:extLst>
              <a:ext uri="{FF2B5EF4-FFF2-40B4-BE49-F238E27FC236}">
                <a16:creationId xmlns="" xmlns:a16="http://schemas.microsoft.com/office/drawing/2014/main" id="{523A64BB-DF72-46F3-A643-38C0818E5950}"/>
              </a:ext>
            </a:extLst>
          </p:cNvPr>
          <p:cNvSpPr txBox="1"/>
          <p:nvPr/>
        </p:nvSpPr>
        <p:spPr>
          <a:xfrm>
            <a:off x="8351253" y="4805552"/>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06</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文本框 34">
            <a:extLst>
              <a:ext uri="{FF2B5EF4-FFF2-40B4-BE49-F238E27FC236}">
                <a16:creationId xmlns="" xmlns:a16="http://schemas.microsoft.com/office/drawing/2014/main" id="{7092CE45-B757-40FD-A307-885C6DB08259}"/>
              </a:ext>
            </a:extLst>
          </p:cNvPr>
          <p:cNvSpPr txBox="1"/>
          <p:nvPr/>
        </p:nvSpPr>
        <p:spPr>
          <a:xfrm>
            <a:off x="9077732" y="491484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6" name="文本框 35">
            <a:extLst>
              <a:ext uri="{FF2B5EF4-FFF2-40B4-BE49-F238E27FC236}">
                <a16:creationId xmlns="" xmlns:a16="http://schemas.microsoft.com/office/drawing/2014/main" id="{5107633F-4D3B-45E8-AC5C-05F759BF8732}"/>
              </a:ext>
            </a:extLst>
          </p:cNvPr>
          <p:cNvSpPr txBox="1"/>
          <p:nvPr/>
        </p:nvSpPr>
        <p:spPr>
          <a:xfrm>
            <a:off x="8351254" y="5332408"/>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val="3836868237"/>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1+#ppt_w/2"/>
                                          </p:val>
                                        </p:tav>
                                        <p:tav tm="100000">
                                          <p:val>
                                            <p:strVal val="#ppt_x"/>
                                          </p:val>
                                        </p:tav>
                                      </p:tavLst>
                                    </p:anim>
                                    <p:anim calcmode="lin" valueType="num">
                                      <p:cBhvr additive="base">
                                        <p:cTn id="24" dur="5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1+#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0-#ppt_w/2"/>
                                          </p:val>
                                        </p:tav>
                                        <p:tav tm="100000">
                                          <p:val>
                                            <p:strVal val="#ppt_x"/>
                                          </p:val>
                                        </p:tav>
                                      </p:tavLst>
                                    </p:anim>
                                    <p:anim calcmode="lin" valueType="num">
                                      <p:cBhvr additive="base">
                                        <p:cTn id="34" dur="5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0-#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0-#ppt_w/2"/>
                                          </p:val>
                                        </p:tav>
                                        <p:tav tm="100000">
                                          <p:val>
                                            <p:strVal val="#ppt_x"/>
                                          </p:val>
                                        </p:tav>
                                      </p:tavLst>
                                    </p:anim>
                                    <p:anim calcmode="lin" valueType="num">
                                      <p:cBhvr additive="base">
                                        <p:cTn id="46" dur="500" fill="hold"/>
                                        <p:tgtEl>
                                          <p:spTgt spid="15"/>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0-#ppt_w/2"/>
                                          </p:val>
                                        </p:tav>
                                        <p:tav tm="100000">
                                          <p:val>
                                            <p:strVal val="#ppt_x"/>
                                          </p:val>
                                        </p:tav>
                                      </p:tavLst>
                                    </p:anim>
                                    <p:anim calcmode="lin" valueType="num">
                                      <p:cBhvr additive="base">
                                        <p:cTn id="50" dur="500" fill="hold"/>
                                        <p:tgtEl>
                                          <p:spTgt spid="1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fill="hold"/>
                                        <p:tgtEl>
                                          <p:spTgt spid="17"/>
                                        </p:tgtEl>
                                        <p:attrNameLst>
                                          <p:attrName>ppt_x</p:attrName>
                                        </p:attrNameLst>
                                      </p:cBhvr>
                                      <p:tavLst>
                                        <p:tav tm="0">
                                          <p:val>
                                            <p:strVal val="0-#ppt_w/2"/>
                                          </p:val>
                                        </p:tav>
                                        <p:tav tm="100000">
                                          <p:val>
                                            <p:strVal val="#ppt_x"/>
                                          </p:val>
                                        </p:tav>
                                      </p:tavLst>
                                    </p:anim>
                                    <p:anim calcmode="lin" valueType="num">
                                      <p:cBhvr additive="base">
                                        <p:cTn id="54"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500" fill="hold"/>
                                        <p:tgtEl>
                                          <p:spTgt spid="19"/>
                                        </p:tgtEl>
                                        <p:attrNameLst>
                                          <p:attrName>ppt_x</p:attrName>
                                        </p:attrNameLst>
                                      </p:cBhvr>
                                      <p:tavLst>
                                        <p:tav tm="0">
                                          <p:val>
                                            <p:strVal val="#ppt_x"/>
                                          </p:val>
                                        </p:tav>
                                        <p:tav tm="100000">
                                          <p:val>
                                            <p:strVal val="#ppt_x"/>
                                          </p:val>
                                        </p:tav>
                                      </p:tavLst>
                                    </p:anim>
                                    <p:anim calcmode="lin" valueType="num">
                                      <p:cBhvr additive="base">
                                        <p:cTn id="60" dur="500" fill="hold"/>
                                        <p:tgtEl>
                                          <p:spTgt spid="19"/>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500" fill="hold"/>
                                        <p:tgtEl>
                                          <p:spTgt spid="20"/>
                                        </p:tgtEl>
                                        <p:attrNameLst>
                                          <p:attrName>ppt_x</p:attrName>
                                        </p:attrNameLst>
                                      </p:cBhvr>
                                      <p:tavLst>
                                        <p:tav tm="0">
                                          <p:val>
                                            <p:strVal val="#ppt_x"/>
                                          </p:val>
                                        </p:tav>
                                        <p:tav tm="100000">
                                          <p:val>
                                            <p:strVal val="#ppt_x"/>
                                          </p:val>
                                        </p:tav>
                                      </p:tavLst>
                                    </p:anim>
                                    <p:anim calcmode="lin" valueType="num">
                                      <p:cBhvr additive="base">
                                        <p:cTn id="64" dur="5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fill="hold"/>
                                        <p:tgtEl>
                                          <p:spTgt spid="21"/>
                                        </p:tgtEl>
                                        <p:attrNameLst>
                                          <p:attrName>ppt_x</p:attrName>
                                        </p:attrNameLst>
                                      </p:cBhvr>
                                      <p:tavLst>
                                        <p:tav tm="0">
                                          <p:val>
                                            <p:strVal val="#ppt_x"/>
                                          </p:val>
                                        </p:tav>
                                        <p:tav tm="100000">
                                          <p:val>
                                            <p:strVal val="#ppt_x"/>
                                          </p:val>
                                        </p:tav>
                                      </p:tavLst>
                                    </p:anim>
                                    <p:anim calcmode="lin" valueType="num">
                                      <p:cBhvr additive="base">
                                        <p:cTn id="6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500" fill="hold"/>
                                        <p:tgtEl>
                                          <p:spTgt spid="22"/>
                                        </p:tgtEl>
                                        <p:attrNameLst>
                                          <p:attrName>ppt_x</p:attrName>
                                        </p:attrNameLst>
                                      </p:cBhvr>
                                      <p:tavLst>
                                        <p:tav tm="0">
                                          <p:val>
                                            <p:strVal val="#ppt_x"/>
                                          </p:val>
                                        </p:tav>
                                        <p:tav tm="100000">
                                          <p:val>
                                            <p:strVal val="#ppt_x"/>
                                          </p:val>
                                        </p:tav>
                                      </p:tavLst>
                                    </p:anim>
                                    <p:anim calcmode="lin" valueType="num">
                                      <p:cBhvr additive="base">
                                        <p:cTn id="74" dur="500" fill="hold"/>
                                        <p:tgtEl>
                                          <p:spTgt spid="22"/>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500" fill="hold"/>
                                        <p:tgtEl>
                                          <p:spTgt spid="23"/>
                                        </p:tgtEl>
                                        <p:attrNameLst>
                                          <p:attrName>ppt_x</p:attrName>
                                        </p:attrNameLst>
                                      </p:cBhvr>
                                      <p:tavLst>
                                        <p:tav tm="0">
                                          <p:val>
                                            <p:strVal val="#ppt_x"/>
                                          </p:val>
                                        </p:tav>
                                        <p:tav tm="100000">
                                          <p:val>
                                            <p:strVal val="#ppt_x"/>
                                          </p:val>
                                        </p:tav>
                                      </p:tavLst>
                                    </p:anim>
                                    <p:anim calcmode="lin" valueType="num">
                                      <p:cBhvr additive="base">
                                        <p:cTn id="78" dur="500" fill="hold"/>
                                        <p:tgtEl>
                                          <p:spTgt spid="23"/>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500" fill="hold"/>
                                        <p:tgtEl>
                                          <p:spTgt spid="24"/>
                                        </p:tgtEl>
                                        <p:attrNameLst>
                                          <p:attrName>ppt_x</p:attrName>
                                        </p:attrNameLst>
                                      </p:cBhvr>
                                      <p:tavLst>
                                        <p:tav tm="0">
                                          <p:val>
                                            <p:strVal val="#ppt_x"/>
                                          </p:val>
                                        </p:tav>
                                        <p:tav tm="100000">
                                          <p:val>
                                            <p:strVal val="#ppt_x"/>
                                          </p:val>
                                        </p:tav>
                                      </p:tavLst>
                                    </p:anim>
                                    <p:anim calcmode="lin" valueType="num">
                                      <p:cBhvr additive="base">
                                        <p:cTn id="8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500" fill="hold"/>
                                        <p:tgtEl>
                                          <p:spTgt spid="25"/>
                                        </p:tgtEl>
                                        <p:attrNameLst>
                                          <p:attrName>ppt_x</p:attrName>
                                        </p:attrNameLst>
                                      </p:cBhvr>
                                      <p:tavLst>
                                        <p:tav tm="0">
                                          <p:val>
                                            <p:strVal val="#ppt_x"/>
                                          </p:val>
                                        </p:tav>
                                        <p:tav tm="100000">
                                          <p:val>
                                            <p:strVal val="#ppt_x"/>
                                          </p:val>
                                        </p:tav>
                                      </p:tavLst>
                                    </p:anim>
                                    <p:anim calcmode="lin" valueType="num">
                                      <p:cBhvr additive="base">
                                        <p:cTn id="88" dur="500" fill="hold"/>
                                        <p:tgtEl>
                                          <p:spTgt spid="25"/>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500" fill="hold"/>
                                        <p:tgtEl>
                                          <p:spTgt spid="26"/>
                                        </p:tgtEl>
                                        <p:attrNameLst>
                                          <p:attrName>ppt_x</p:attrName>
                                        </p:attrNameLst>
                                      </p:cBhvr>
                                      <p:tavLst>
                                        <p:tav tm="0">
                                          <p:val>
                                            <p:strVal val="#ppt_x"/>
                                          </p:val>
                                        </p:tav>
                                        <p:tav tm="100000">
                                          <p:val>
                                            <p:strVal val="#ppt_x"/>
                                          </p:val>
                                        </p:tav>
                                      </p:tavLst>
                                    </p:anim>
                                    <p:anim calcmode="lin" valueType="num">
                                      <p:cBhvr additive="base">
                                        <p:cTn id="92" dur="500" fill="hold"/>
                                        <p:tgtEl>
                                          <p:spTgt spid="26"/>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500" fill="hold"/>
                                        <p:tgtEl>
                                          <p:spTgt spid="27"/>
                                        </p:tgtEl>
                                        <p:attrNameLst>
                                          <p:attrName>ppt_x</p:attrName>
                                        </p:attrNameLst>
                                      </p:cBhvr>
                                      <p:tavLst>
                                        <p:tav tm="0">
                                          <p:val>
                                            <p:strVal val="#ppt_x"/>
                                          </p:val>
                                        </p:tav>
                                        <p:tav tm="100000">
                                          <p:val>
                                            <p:strVal val="#ppt_x"/>
                                          </p:val>
                                        </p:tav>
                                      </p:tavLst>
                                    </p:anim>
                                    <p:anim calcmode="lin" valueType="num">
                                      <p:cBhvr additive="base">
                                        <p:cTn id="9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grpId="0" nodeType="click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500" fill="hold"/>
                                        <p:tgtEl>
                                          <p:spTgt spid="28"/>
                                        </p:tgtEl>
                                        <p:attrNameLst>
                                          <p:attrName>ppt_x</p:attrName>
                                        </p:attrNameLst>
                                      </p:cBhvr>
                                      <p:tavLst>
                                        <p:tav tm="0">
                                          <p:val>
                                            <p:strVal val="#ppt_x"/>
                                          </p:val>
                                        </p:tav>
                                        <p:tav tm="100000">
                                          <p:val>
                                            <p:strVal val="#ppt_x"/>
                                          </p:val>
                                        </p:tav>
                                      </p:tavLst>
                                    </p:anim>
                                    <p:anim calcmode="lin" valueType="num">
                                      <p:cBhvr additive="base">
                                        <p:cTn id="102" dur="500" fill="hold"/>
                                        <p:tgtEl>
                                          <p:spTgt spid="28"/>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500" fill="hold"/>
                                        <p:tgtEl>
                                          <p:spTgt spid="29"/>
                                        </p:tgtEl>
                                        <p:attrNameLst>
                                          <p:attrName>ppt_x</p:attrName>
                                        </p:attrNameLst>
                                      </p:cBhvr>
                                      <p:tavLst>
                                        <p:tav tm="0">
                                          <p:val>
                                            <p:strVal val="#ppt_x"/>
                                          </p:val>
                                        </p:tav>
                                        <p:tav tm="100000">
                                          <p:val>
                                            <p:strVal val="#ppt_x"/>
                                          </p:val>
                                        </p:tav>
                                      </p:tavLst>
                                    </p:anim>
                                    <p:anim calcmode="lin" valueType="num">
                                      <p:cBhvr additive="base">
                                        <p:cTn id="106" dur="500" fill="hold"/>
                                        <p:tgtEl>
                                          <p:spTgt spid="2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500" fill="hold"/>
                                        <p:tgtEl>
                                          <p:spTgt spid="30"/>
                                        </p:tgtEl>
                                        <p:attrNameLst>
                                          <p:attrName>ppt_x</p:attrName>
                                        </p:attrNameLst>
                                      </p:cBhvr>
                                      <p:tavLst>
                                        <p:tav tm="0">
                                          <p:val>
                                            <p:strVal val="#ppt_x"/>
                                          </p:val>
                                        </p:tav>
                                        <p:tav tm="100000">
                                          <p:val>
                                            <p:strVal val="#ppt_x"/>
                                          </p:val>
                                        </p:tav>
                                      </p:tavLst>
                                    </p:anim>
                                    <p:anim calcmode="lin" valueType="num">
                                      <p:cBhvr additive="base">
                                        <p:cTn id="11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31"/>
                                        </p:tgtEl>
                                        <p:attrNameLst>
                                          <p:attrName>style.visibility</p:attrName>
                                        </p:attrNameLst>
                                      </p:cBhvr>
                                      <p:to>
                                        <p:strVal val="visible"/>
                                      </p:to>
                                    </p:set>
                                    <p:anim calcmode="lin" valueType="num">
                                      <p:cBhvr additive="base">
                                        <p:cTn id="115" dur="500" fill="hold"/>
                                        <p:tgtEl>
                                          <p:spTgt spid="31"/>
                                        </p:tgtEl>
                                        <p:attrNameLst>
                                          <p:attrName>ppt_x</p:attrName>
                                        </p:attrNameLst>
                                      </p:cBhvr>
                                      <p:tavLst>
                                        <p:tav tm="0">
                                          <p:val>
                                            <p:strVal val="#ppt_x"/>
                                          </p:val>
                                        </p:tav>
                                        <p:tav tm="100000">
                                          <p:val>
                                            <p:strVal val="#ppt_x"/>
                                          </p:val>
                                        </p:tav>
                                      </p:tavLst>
                                    </p:anim>
                                    <p:anim calcmode="lin" valueType="num">
                                      <p:cBhvr additive="base">
                                        <p:cTn id="116" dur="500" fill="hold"/>
                                        <p:tgtEl>
                                          <p:spTgt spid="31"/>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0"/>
                                  </p:stCondLst>
                                  <p:childTnLst>
                                    <p:set>
                                      <p:cBhvr>
                                        <p:cTn id="118" dur="1" fill="hold">
                                          <p:stCondLst>
                                            <p:cond delay="0"/>
                                          </p:stCondLst>
                                        </p:cTn>
                                        <p:tgtEl>
                                          <p:spTgt spid="32"/>
                                        </p:tgtEl>
                                        <p:attrNameLst>
                                          <p:attrName>style.visibility</p:attrName>
                                        </p:attrNameLst>
                                      </p:cBhvr>
                                      <p:to>
                                        <p:strVal val="visible"/>
                                      </p:to>
                                    </p:set>
                                    <p:anim calcmode="lin" valueType="num">
                                      <p:cBhvr additive="base">
                                        <p:cTn id="119" dur="500" fill="hold"/>
                                        <p:tgtEl>
                                          <p:spTgt spid="32"/>
                                        </p:tgtEl>
                                        <p:attrNameLst>
                                          <p:attrName>ppt_x</p:attrName>
                                        </p:attrNameLst>
                                      </p:cBhvr>
                                      <p:tavLst>
                                        <p:tav tm="0">
                                          <p:val>
                                            <p:strVal val="#ppt_x"/>
                                          </p:val>
                                        </p:tav>
                                        <p:tav tm="100000">
                                          <p:val>
                                            <p:strVal val="#ppt_x"/>
                                          </p:val>
                                        </p:tav>
                                      </p:tavLst>
                                    </p:anim>
                                    <p:anim calcmode="lin" valueType="num">
                                      <p:cBhvr additive="base">
                                        <p:cTn id="120" dur="500" fill="hold"/>
                                        <p:tgtEl>
                                          <p:spTgt spid="32"/>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33"/>
                                        </p:tgtEl>
                                        <p:attrNameLst>
                                          <p:attrName>style.visibility</p:attrName>
                                        </p:attrNameLst>
                                      </p:cBhvr>
                                      <p:to>
                                        <p:strVal val="visible"/>
                                      </p:to>
                                    </p:set>
                                    <p:anim calcmode="lin" valueType="num">
                                      <p:cBhvr additive="base">
                                        <p:cTn id="123" dur="500" fill="hold"/>
                                        <p:tgtEl>
                                          <p:spTgt spid="33"/>
                                        </p:tgtEl>
                                        <p:attrNameLst>
                                          <p:attrName>ppt_x</p:attrName>
                                        </p:attrNameLst>
                                      </p:cBhvr>
                                      <p:tavLst>
                                        <p:tav tm="0">
                                          <p:val>
                                            <p:strVal val="#ppt_x"/>
                                          </p:val>
                                        </p:tav>
                                        <p:tav tm="100000">
                                          <p:val>
                                            <p:strVal val="#ppt_x"/>
                                          </p:val>
                                        </p:tav>
                                      </p:tavLst>
                                    </p:anim>
                                    <p:anim calcmode="lin" valueType="num">
                                      <p:cBhvr additive="base">
                                        <p:cTn id="124"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 presetClass="entr" presetSubtype="4" fill="hold" grpId="0" nodeType="click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500" fill="hold"/>
                                        <p:tgtEl>
                                          <p:spTgt spid="34"/>
                                        </p:tgtEl>
                                        <p:attrNameLst>
                                          <p:attrName>ppt_x</p:attrName>
                                        </p:attrNameLst>
                                      </p:cBhvr>
                                      <p:tavLst>
                                        <p:tav tm="0">
                                          <p:val>
                                            <p:strVal val="#ppt_x"/>
                                          </p:val>
                                        </p:tav>
                                        <p:tav tm="100000">
                                          <p:val>
                                            <p:strVal val="#ppt_x"/>
                                          </p:val>
                                        </p:tav>
                                      </p:tavLst>
                                    </p:anim>
                                    <p:anim calcmode="lin" valueType="num">
                                      <p:cBhvr additive="base">
                                        <p:cTn id="130" dur="500" fill="hold"/>
                                        <p:tgtEl>
                                          <p:spTgt spid="34"/>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500" fill="hold"/>
                                        <p:tgtEl>
                                          <p:spTgt spid="35"/>
                                        </p:tgtEl>
                                        <p:attrNameLst>
                                          <p:attrName>ppt_x</p:attrName>
                                        </p:attrNameLst>
                                      </p:cBhvr>
                                      <p:tavLst>
                                        <p:tav tm="0">
                                          <p:val>
                                            <p:strVal val="#ppt_x"/>
                                          </p:val>
                                        </p:tav>
                                        <p:tav tm="100000">
                                          <p:val>
                                            <p:strVal val="#ppt_x"/>
                                          </p:val>
                                        </p:tav>
                                      </p:tavLst>
                                    </p:anim>
                                    <p:anim calcmode="lin" valueType="num">
                                      <p:cBhvr additive="base">
                                        <p:cTn id="134" dur="500" fill="hold"/>
                                        <p:tgtEl>
                                          <p:spTgt spid="35"/>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500" fill="hold"/>
                                        <p:tgtEl>
                                          <p:spTgt spid="36"/>
                                        </p:tgtEl>
                                        <p:attrNameLst>
                                          <p:attrName>ppt_x</p:attrName>
                                        </p:attrNameLst>
                                      </p:cBhvr>
                                      <p:tavLst>
                                        <p:tav tm="0">
                                          <p:val>
                                            <p:strVal val="#ppt_x"/>
                                          </p:val>
                                        </p:tav>
                                        <p:tav tm="100000">
                                          <p:val>
                                            <p:strVal val="#ppt_x"/>
                                          </p:val>
                                        </p:tav>
                                      </p:tavLst>
                                    </p:anim>
                                    <p:anim calcmode="lin" valueType="num">
                                      <p:cBhvr additive="base">
                                        <p:cTn id="138"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组合 6">
            <a:extLst>
              <a:ext uri="{FF2B5EF4-FFF2-40B4-BE49-F238E27FC236}">
                <a16:creationId xmlns="" xmlns:a16="http://schemas.microsoft.com/office/drawing/2014/main" id="{90CD8B14-F59D-44D6-9527-91078D3B7AAB}"/>
              </a:ext>
            </a:extLst>
          </p:cNvPr>
          <p:cNvGrpSpPr/>
          <p:nvPr/>
        </p:nvGrpSpPr>
        <p:grpSpPr>
          <a:xfrm>
            <a:off x="6568727" y="1266203"/>
            <a:ext cx="936883" cy="938809"/>
            <a:chOff x="4898207" y="1070431"/>
            <a:chExt cx="703944" cy="703944"/>
          </a:xfrm>
          <a:solidFill>
            <a:srgbClr val="86C5C5"/>
          </a:solidFill>
        </p:grpSpPr>
        <p:sp>
          <p:nvSpPr>
            <p:cNvPr id="8" name="泪滴形 7">
              <a:extLst>
                <a:ext uri="{FF2B5EF4-FFF2-40B4-BE49-F238E27FC236}">
                  <a16:creationId xmlns="" xmlns:a16="http://schemas.microsoft.com/office/drawing/2014/main" id="{EFDE122C-75C1-4D24-9C7E-76D9E30CD3A3}"/>
                </a:ext>
              </a:extLst>
            </p:cNvPr>
            <p:cNvSpPr/>
            <p:nvPr/>
          </p:nvSpPr>
          <p:spPr>
            <a:xfrm rot="13500000">
              <a:off x="4898207" y="1070431"/>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矩形 8">
              <a:extLst>
                <a:ext uri="{FF2B5EF4-FFF2-40B4-BE49-F238E27FC236}">
                  <a16:creationId xmlns="" xmlns:a16="http://schemas.microsoft.com/office/drawing/2014/main" id="{04CA1792-7005-4930-8B26-37F35FA95CAF}"/>
                </a:ext>
              </a:extLst>
            </p:cNvPr>
            <p:cNvSpPr/>
            <p:nvPr/>
          </p:nvSpPr>
          <p:spPr>
            <a:xfrm>
              <a:off x="4942924" y="1268515"/>
              <a:ext cx="614509" cy="288474"/>
            </a:xfrm>
            <a:prstGeom prst="rect">
              <a:avLst/>
            </a:prstGeom>
            <a:grpFill/>
          </p:spPr>
          <p:txBody>
            <a:bodyPr wrap="none">
              <a:spAutoFit/>
            </a:bodyPr>
            <a:lstStyle/>
            <a:p>
              <a:pPr algn="ctr"/>
              <a:r>
                <a:rPr lang="en-US" altLang="zh-CN"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3</a:t>
              </a:r>
              <a:r>
                <a:rPr lang="zh-CN" altLang="en-US"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月份</a:t>
              </a:r>
            </a:p>
          </p:txBody>
        </p:sp>
      </p:grpSp>
      <p:grpSp>
        <p:nvGrpSpPr>
          <p:cNvPr id="10" name="组合 9">
            <a:extLst>
              <a:ext uri="{FF2B5EF4-FFF2-40B4-BE49-F238E27FC236}">
                <a16:creationId xmlns="" xmlns:a16="http://schemas.microsoft.com/office/drawing/2014/main" id="{9BE0C3C2-FC01-41EB-A2EC-5548352BDB10}"/>
              </a:ext>
            </a:extLst>
          </p:cNvPr>
          <p:cNvGrpSpPr/>
          <p:nvPr/>
        </p:nvGrpSpPr>
        <p:grpSpPr>
          <a:xfrm>
            <a:off x="4768783" y="2391722"/>
            <a:ext cx="936883" cy="938809"/>
            <a:chOff x="3545783" y="1914373"/>
            <a:chExt cx="703944" cy="703944"/>
          </a:xfrm>
          <a:solidFill>
            <a:srgbClr val="F19596"/>
          </a:solidFill>
        </p:grpSpPr>
        <p:sp>
          <p:nvSpPr>
            <p:cNvPr id="11" name="泪滴形 10">
              <a:extLst>
                <a:ext uri="{FF2B5EF4-FFF2-40B4-BE49-F238E27FC236}">
                  <a16:creationId xmlns="" xmlns:a16="http://schemas.microsoft.com/office/drawing/2014/main" id="{D8C5570A-6AC4-4B0A-A23A-A98309222318}"/>
                </a:ext>
              </a:extLst>
            </p:cNvPr>
            <p:cNvSpPr/>
            <p:nvPr/>
          </p:nvSpPr>
          <p:spPr>
            <a:xfrm rot="8100000" flipH="1">
              <a:off x="3545783" y="1914373"/>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矩形 11">
              <a:extLst>
                <a:ext uri="{FF2B5EF4-FFF2-40B4-BE49-F238E27FC236}">
                  <a16:creationId xmlns="" xmlns:a16="http://schemas.microsoft.com/office/drawing/2014/main" id="{309EF8A0-FEC9-446B-BBFC-8C176CEACD65}"/>
                </a:ext>
              </a:extLst>
            </p:cNvPr>
            <p:cNvSpPr/>
            <p:nvPr/>
          </p:nvSpPr>
          <p:spPr>
            <a:xfrm>
              <a:off x="3590500" y="2112457"/>
              <a:ext cx="614509" cy="288474"/>
            </a:xfrm>
            <a:prstGeom prst="rect">
              <a:avLst/>
            </a:prstGeom>
            <a:grpFill/>
          </p:spPr>
          <p:txBody>
            <a:bodyPr wrap="none">
              <a:spAutoFit/>
            </a:bodyPr>
            <a:lstStyle/>
            <a:p>
              <a:pPr algn="ctr"/>
              <a:r>
                <a:rPr lang="en-US" altLang="zh-CN"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6</a:t>
              </a:r>
              <a:r>
                <a:rPr lang="zh-CN" altLang="en-US"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月份</a:t>
              </a:r>
            </a:p>
          </p:txBody>
        </p:sp>
      </p:grpSp>
      <p:grpSp>
        <p:nvGrpSpPr>
          <p:cNvPr id="13" name="组合 12">
            <a:extLst>
              <a:ext uri="{FF2B5EF4-FFF2-40B4-BE49-F238E27FC236}">
                <a16:creationId xmlns="" xmlns:a16="http://schemas.microsoft.com/office/drawing/2014/main" id="{15CBC5F6-E4DC-429E-A376-E97553B8B03C}"/>
              </a:ext>
            </a:extLst>
          </p:cNvPr>
          <p:cNvGrpSpPr/>
          <p:nvPr/>
        </p:nvGrpSpPr>
        <p:grpSpPr>
          <a:xfrm>
            <a:off x="6568726" y="3503050"/>
            <a:ext cx="936883" cy="938809"/>
            <a:chOff x="4898207" y="2747676"/>
            <a:chExt cx="703944" cy="703944"/>
          </a:xfrm>
          <a:solidFill>
            <a:srgbClr val="86C5C5"/>
          </a:solidFill>
        </p:grpSpPr>
        <p:sp>
          <p:nvSpPr>
            <p:cNvPr id="14" name="泪滴形 13">
              <a:extLst>
                <a:ext uri="{FF2B5EF4-FFF2-40B4-BE49-F238E27FC236}">
                  <a16:creationId xmlns="" xmlns:a16="http://schemas.microsoft.com/office/drawing/2014/main" id="{9396738B-7D67-4942-B07A-01746552B0E4}"/>
                </a:ext>
              </a:extLst>
            </p:cNvPr>
            <p:cNvSpPr/>
            <p:nvPr/>
          </p:nvSpPr>
          <p:spPr>
            <a:xfrm rot="13500000">
              <a:off x="4898207" y="2747676"/>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矩形 14">
              <a:extLst>
                <a:ext uri="{FF2B5EF4-FFF2-40B4-BE49-F238E27FC236}">
                  <a16:creationId xmlns="" xmlns:a16="http://schemas.microsoft.com/office/drawing/2014/main" id="{E2CA947E-4E53-4009-A7E1-DB32AC0DB304}"/>
                </a:ext>
              </a:extLst>
            </p:cNvPr>
            <p:cNvSpPr/>
            <p:nvPr/>
          </p:nvSpPr>
          <p:spPr>
            <a:xfrm>
              <a:off x="4936252" y="2945760"/>
              <a:ext cx="614509" cy="288474"/>
            </a:xfrm>
            <a:prstGeom prst="rect">
              <a:avLst/>
            </a:prstGeom>
            <a:grpFill/>
          </p:spPr>
          <p:txBody>
            <a:bodyPr wrap="none">
              <a:spAutoFit/>
            </a:bodyPr>
            <a:lstStyle/>
            <a:p>
              <a:pPr algn="ctr"/>
              <a:r>
                <a:rPr lang="en-US" altLang="zh-CN"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9</a:t>
              </a:r>
              <a:r>
                <a:rPr lang="zh-CN" altLang="en-US"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月份</a:t>
              </a:r>
            </a:p>
          </p:txBody>
        </p:sp>
      </p:grpSp>
      <p:grpSp>
        <p:nvGrpSpPr>
          <p:cNvPr id="16" name="组合 15">
            <a:extLst>
              <a:ext uri="{FF2B5EF4-FFF2-40B4-BE49-F238E27FC236}">
                <a16:creationId xmlns="" xmlns:a16="http://schemas.microsoft.com/office/drawing/2014/main" id="{67830488-0E69-4B82-848B-87D8FD1FFBB9}"/>
              </a:ext>
            </a:extLst>
          </p:cNvPr>
          <p:cNvGrpSpPr/>
          <p:nvPr/>
        </p:nvGrpSpPr>
        <p:grpSpPr>
          <a:xfrm>
            <a:off x="4755351" y="4628568"/>
            <a:ext cx="963725" cy="938809"/>
            <a:chOff x="3535697" y="3591618"/>
            <a:chExt cx="724114" cy="703944"/>
          </a:xfrm>
          <a:solidFill>
            <a:srgbClr val="F19596"/>
          </a:solidFill>
        </p:grpSpPr>
        <p:sp>
          <p:nvSpPr>
            <p:cNvPr id="17" name="泪滴形 16">
              <a:extLst>
                <a:ext uri="{FF2B5EF4-FFF2-40B4-BE49-F238E27FC236}">
                  <a16:creationId xmlns="" xmlns:a16="http://schemas.microsoft.com/office/drawing/2014/main" id="{5C3DFD27-A9C4-432F-8D57-7E1C6F92C52D}"/>
                </a:ext>
              </a:extLst>
            </p:cNvPr>
            <p:cNvSpPr/>
            <p:nvPr/>
          </p:nvSpPr>
          <p:spPr>
            <a:xfrm rot="8100000" flipH="1">
              <a:off x="3545783" y="3591618"/>
              <a:ext cx="703944" cy="703944"/>
            </a:xfrm>
            <a:prstGeom prst="teardrop">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矩形 17">
              <a:extLst>
                <a:ext uri="{FF2B5EF4-FFF2-40B4-BE49-F238E27FC236}">
                  <a16:creationId xmlns="" xmlns:a16="http://schemas.microsoft.com/office/drawing/2014/main" id="{F9177EF8-A984-4B69-B495-0DF5E78AB052}"/>
                </a:ext>
              </a:extLst>
            </p:cNvPr>
            <p:cNvSpPr/>
            <p:nvPr/>
          </p:nvSpPr>
          <p:spPr>
            <a:xfrm>
              <a:off x="3535697" y="3789702"/>
              <a:ext cx="724114" cy="288474"/>
            </a:xfrm>
            <a:prstGeom prst="rect">
              <a:avLst/>
            </a:prstGeom>
            <a:noFill/>
          </p:spPr>
          <p:txBody>
            <a:bodyPr wrap="none">
              <a:spAutoFit/>
            </a:bodyPr>
            <a:lstStyle/>
            <a:p>
              <a:pPr algn="ctr"/>
              <a:r>
                <a:rPr lang="en-US" altLang="zh-CN"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12</a:t>
              </a:r>
              <a:r>
                <a:rPr lang="zh-CN" altLang="en-US" sz="1900" dirty="0">
                  <a:solidFill>
                    <a:schemeClr val="bg1">
                      <a:lumMod val="95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月份</a:t>
              </a:r>
            </a:p>
          </p:txBody>
        </p:sp>
      </p:grpSp>
      <p:sp>
        <p:nvSpPr>
          <p:cNvPr id="19" name="椭圆 18">
            <a:extLst>
              <a:ext uri="{FF2B5EF4-FFF2-40B4-BE49-F238E27FC236}">
                <a16:creationId xmlns="" xmlns:a16="http://schemas.microsoft.com/office/drawing/2014/main" id="{247C7100-97DF-4B77-9E2C-5F92003CF924}"/>
              </a:ext>
            </a:extLst>
          </p:cNvPr>
          <p:cNvSpPr/>
          <p:nvPr/>
        </p:nvSpPr>
        <p:spPr>
          <a:xfrm>
            <a:off x="6014793" y="1589950"/>
            <a:ext cx="239563" cy="240056"/>
          </a:xfrm>
          <a:prstGeom prst="ellipse">
            <a:avLst/>
          </a:prstGeom>
          <a:solidFill>
            <a:srgbClr val="86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椭圆 19">
            <a:extLst>
              <a:ext uri="{FF2B5EF4-FFF2-40B4-BE49-F238E27FC236}">
                <a16:creationId xmlns="" xmlns:a16="http://schemas.microsoft.com/office/drawing/2014/main" id="{F5D212FD-8E09-4AA5-AF56-1D59A0D88C5E}"/>
              </a:ext>
            </a:extLst>
          </p:cNvPr>
          <p:cNvSpPr/>
          <p:nvPr/>
        </p:nvSpPr>
        <p:spPr>
          <a:xfrm>
            <a:off x="6014793" y="2717339"/>
            <a:ext cx="239563" cy="240056"/>
          </a:xfrm>
          <a:prstGeom prst="ellipse">
            <a:avLst/>
          </a:prstGeom>
          <a:solidFill>
            <a:srgbClr val="F1959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椭圆 20">
            <a:extLst>
              <a:ext uri="{FF2B5EF4-FFF2-40B4-BE49-F238E27FC236}">
                <a16:creationId xmlns="" xmlns:a16="http://schemas.microsoft.com/office/drawing/2014/main" id="{2BB173A9-F2ED-4FB6-8FC3-47C437E1E391}"/>
              </a:ext>
            </a:extLst>
          </p:cNvPr>
          <p:cNvSpPr/>
          <p:nvPr/>
        </p:nvSpPr>
        <p:spPr>
          <a:xfrm>
            <a:off x="6038740" y="3844728"/>
            <a:ext cx="239563" cy="240056"/>
          </a:xfrm>
          <a:prstGeom prst="ellipse">
            <a:avLst/>
          </a:prstGeom>
          <a:solidFill>
            <a:srgbClr val="86C5C5"/>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椭圆 21">
            <a:extLst>
              <a:ext uri="{FF2B5EF4-FFF2-40B4-BE49-F238E27FC236}">
                <a16:creationId xmlns="" xmlns:a16="http://schemas.microsoft.com/office/drawing/2014/main" id="{AB83CAC1-A529-418A-8273-45A275AD9CD4}"/>
              </a:ext>
            </a:extLst>
          </p:cNvPr>
          <p:cNvSpPr/>
          <p:nvPr/>
        </p:nvSpPr>
        <p:spPr>
          <a:xfrm>
            <a:off x="6014793" y="4972115"/>
            <a:ext cx="239563" cy="240056"/>
          </a:xfrm>
          <a:prstGeom prst="ellipse">
            <a:avLst/>
          </a:prstGeom>
          <a:solidFill>
            <a:srgbClr val="F19596"/>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3" name="同侧圆角矩形 22">
            <a:extLst>
              <a:ext uri="{FF2B5EF4-FFF2-40B4-BE49-F238E27FC236}">
                <a16:creationId xmlns="" xmlns:a16="http://schemas.microsoft.com/office/drawing/2014/main" id="{CC1F84DE-CB6E-4186-8EFB-3C470B27D407}"/>
              </a:ext>
            </a:extLst>
          </p:cNvPr>
          <p:cNvSpPr/>
          <p:nvPr/>
        </p:nvSpPr>
        <p:spPr>
          <a:xfrm rot="10800000">
            <a:off x="6086662" y="702618"/>
            <a:ext cx="95825" cy="827753"/>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4" name="圆角矩形 23">
            <a:extLst>
              <a:ext uri="{FF2B5EF4-FFF2-40B4-BE49-F238E27FC236}">
                <a16:creationId xmlns="" xmlns:a16="http://schemas.microsoft.com/office/drawing/2014/main" id="{D83CFF2F-BE38-4E0D-B79C-D1878599E160}"/>
              </a:ext>
            </a:extLst>
          </p:cNvPr>
          <p:cNvSpPr/>
          <p:nvPr/>
        </p:nvSpPr>
        <p:spPr>
          <a:xfrm>
            <a:off x="6086662" y="1889583"/>
            <a:ext cx="95825" cy="76817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圆角矩形 24">
            <a:extLst>
              <a:ext uri="{FF2B5EF4-FFF2-40B4-BE49-F238E27FC236}">
                <a16:creationId xmlns="" xmlns:a16="http://schemas.microsoft.com/office/drawing/2014/main" id="{A9A7008B-E602-4801-819D-239712309934}"/>
              </a:ext>
            </a:extLst>
          </p:cNvPr>
          <p:cNvSpPr/>
          <p:nvPr/>
        </p:nvSpPr>
        <p:spPr>
          <a:xfrm>
            <a:off x="6086662" y="3016972"/>
            <a:ext cx="95825" cy="768178"/>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圆角矩形 25">
            <a:extLst>
              <a:ext uri="{FF2B5EF4-FFF2-40B4-BE49-F238E27FC236}">
                <a16:creationId xmlns="" xmlns:a16="http://schemas.microsoft.com/office/drawing/2014/main" id="{9AE0ECAF-247A-4C6F-BC2F-CF099D7340A1}"/>
              </a:ext>
            </a:extLst>
          </p:cNvPr>
          <p:cNvSpPr/>
          <p:nvPr/>
        </p:nvSpPr>
        <p:spPr>
          <a:xfrm>
            <a:off x="6086662" y="4144361"/>
            <a:ext cx="95825" cy="76817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同侧圆角矩形 26">
            <a:extLst>
              <a:ext uri="{FF2B5EF4-FFF2-40B4-BE49-F238E27FC236}">
                <a16:creationId xmlns="" xmlns:a16="http://schemas.microsoft.com/office/drawing/2014/main" id="{7B49EA53-A8DB-4AEA-B7FC-C75B2EBC8428}"/>
              </a:ext>
            </a:extLst>
          </p:cNvPr>
          <p:cNvSpPr/>
          <p:nvPr/>
        </p:nvSpPr>
        <p:spPr>
          <a:xfrm>
            <a:off x="6086662" y="5271756"/>
            <a:ext cx="95825" cy="1226397"/>
          </a:xfrm>
          <a:prstGeom prst="round2SameRect">
            <a:avLst>
              <a:gd name="adj1" fmla="val 50000"/>
              <a:gd name="adj2" fmla="val 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758" tIns="60879" rIns="121758" bIns="60879"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8" name="文本框 27">
            <a:extLst>
              <a:ext uri="{FF2B5EF4-FFF2-40B4-BE49-F238E27FC236}">
                <a16:creationId xmlns="" xmlns:a16="http://schemas.microsoft.com/office/drawing/2014/main" id="{A2EB2AF6-D8FC-4D86-B933-B8A5A44ED3D4}"/>
              </a:ext>
            </a:extLst>
          </p:cNvPr>
          <p:cNvSpPr txBox="1"/>
          <p:nvPr/>
        </p:nvSpPr>
        <p:spPr>
          <a:xfrm>
            <a:off x="7891843" y="1004274"/>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9" name="文本框 28">
            <a:extLst>
              <a:ext uri="{FF2B5EF4-FFF2-40B4-BE49-F238E27FC236}">
                <a16:creationId xmlns="" xmlns:a16="http://schemas.microsoft.com/office/drawing/2014/main" id="{EBF1C423-6CA9-41EC-BBFF-72BFDABB9AC3}"/>
              </a:ext>
            </a:extLst>
          </p:cNvPr>
          <p:cNvSpPr txBox="1"/>
          <p:nvPr/>
        </p:nvSpPr>
        <p:spPr>
          <a:xfrm>
            <a:off x="8618321" y="1113571"/>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0" name="文本框 29">
            <a:extLst>
              <a:ext uri="{FF2B5EF4-FFF2-40B4-BE49-F238E27FC236}">
                <a16:creationId xmlns="" xmlns:a16="http://schemas.microsoft.com/office/drawing/2014/main" id="{63A0EFA2-38B1-4D94-AF46-A90175B5E2A7}"/>
              </a:ext>
            </a:extLst>
          </p:cNvPr>
          <p:cNvSpPr txBox="1"/>
          <p:nvPr/>
        </p:nvSpPr>
        <p:spPr>
          <a:xfrm>
            <a:off x="7891843" y="1531130"/>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1" name="文本框 30">
            <a:extLst>
              <a:ext uri="{FF2B5EF4-FFF2-40B4-BE49-F238E27FC236}">
                <a16:creationId xmlns="" xmlns:a16="http://schemas.microsoft.com/office/drawing/2014/main" id="{19B680B4-E4E8-42CF-97BD-56C8D4C9E874}"/>
              </a:ext>
            </a:extLst>
          </p:cNvPr>
          <p:cNvSpPr txBox="1"/>
          <p:nvPr/>
        </p:nvSpPr>
        <p:spPr>
          <a:xfrm>
            <a:off x="3718450" y="2190486"/>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文本框 31">
            <a:extLst>
              <a:ext uri="{FF2B5EF4-FFF2-40B4-BE49-F238E27FC236}">
                <a16:creationId xmlns="" xmlns:a16="http://schemas.microsoft.com/office/drawing/2014/main" id="{2CFD7C49-CBBF-4A9E-AFF9-6344BD778D90}"/>
              </a:ext>
            </a:extLst>
          </p:cNvPr>
          <p:cNvSpPr txBox="1"/>
          <p:nvPr/>
        </p:nvSpPr>
        <p:spPr>
          <a:xfrm>
            <a:off x="2608597" y="2356260"/>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3" name="文本框 32">
            <a:extLst>
              <a:ext uri="{FF2B5EF4-FFF2-40B4-BE49-F238E27FC236}">
                <a16:creationId xmlns="" xmlns:a16="http://schemas.microsoft.com/office/drawing/2014/main" id="{3515F5DC-1F6F-464C-BE1E-780A2C14DB21}"/>
              </a:ext>
            </a:extLst>
          </p:cNvPr>
          <p:cNvSpPr txBox="1"/>
          <p:nvPr/>
        </p:nvSpPr>
        <p:spPr>
          <a:xfrm>
            <a:off x="1527869" y="2717341"/>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4" name="文本框 33">
            <a:extLst>
              <a:ext uri="{FF2B5EF4-FFF2-40B4-BE49-F238E27FC236}">
                <a16:creationId xmlns="" xmlns:a16="http://schemas.microsoft.com/office/drawing/2014/main" id="{29BDA3ED-02B1-4B0D-9C98-5BD17AB1C44F}"/>
              </a:ext>
            </a:extLst>
          </p:cNvPr>
          <p:cNvSpPr txBox="1"/>
          <p:nvPr/>
        </p:nvSpPr>
        <p:spPr>
          <a:xfrm>
            <a:off x="7891842" y="3463412"/>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文本框 34">
            <a:extLst>
              <a:ext uri="{FF2B5EF4-FFF2-40B4-BE49-F238E27FC236}">
                <a16:creationId xmlns="" xmlns:a16="http://schemas.microsoft.com/office/drawing/2014/main" id="{52FAF8DF-9DD3-4549-BC2D-0B988319109B}"/>
              </a:ext>
            </a:extLst>
          </p:cNvPr>
          <p:cNvSpPr txBox="1"/>
          <p:nvPr/>
        </p:nvSpPr>
        <p:spPr>
          <a:xfrm>
            <a:off x="8618321" y="3572707"/>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6" name="文本框 35">
            <a:extLst>
              <a:ext uri="{FF2B5EF4-FFF2-40B4-BE49-F238E27FC236}">
                <a16:creationId xmlns="" xmlns:a16="http://schemas.microsoft.com/office/drawing/2014/main" id="{006ABDD2-5B0E-4C42-A034-BA62F1CED77F}"/>
              </a:ext>
            </a:extLst>
          </p:cNvPr>
          <p:cNvSpPr txBox="1"/>
          <p:nvPr/>
        </p:nvSpPr>
        <p:spPr>
          <a:xfrm>
            <a:off x="7891843" y="3990266"/>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37" name="文本框 36">
            <a:extLst>
              <a:ext uri="{FF2B5EF4-FFF2-40B4-BE49-F238E27FC236}">
                <a16:creationId xmlns="" xmlns:a16="http://schemas.microsoft.com/office/drawing/2014/main" id="{45ECB8FD-F3C0-4D91-8277-22FB9A47E6CE}"/>
              </a:ext>
            </a:extLst>
          </p:cNvPr>
          <p:cNvSpPr txBox="1"/>
          <p:nvPr/>
        </p:nvSpPr>
        <p:spPr>
          <a:xfrm>
            <a:off x="3700142" y="4533268"/>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8" name="文本框 37">
            <a:extLst>
              <a:ext uri="{FF2B5EF4-FFF2-40B4-BE49-F238E27FC236}">
                <a16:creationId xmlns="" xmlns:a16="http://schemas.microsoft.com/office/drawing/2014/main" id="{7D2FD079-9669-45FC-97C8-38CD094D0D36}"/>
              </a:ext>
            </a:extLst>
          </p:cNvPr>
          <p:cNvSpPr txBox="1"/>
          <p:nvPr/>
        </p:nvSpPr>
        <p:spPr>
          <a:xfrm>
            <a:off x="2590288" y="4699042"/>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9" name="文本框 38">
            <a:extLst>
              <a:ext uri="{FF2B5EF4-FFF2-40B4-BE49-F238E27FC236}">
                <a16:creationId xmlns="" xmlns:a16="http://schemas.microsoft.com/office/drawing/2014/main" id="{10853012-DA56-44F6-8410-461B31AB3062}"/>
              </a:ext>
            </a:extLst>
          </p:cNvPr>
          <p:cNvSpPr txBox="1"/>
          <p:nvPr/>
        </p:nvSpPr>
        <p:spPr>
          <a:xfrm>
            <a:off x="1509559" y="5060123"/>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2872846421"/>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up)">
                                      <p:cBhvr>
                                        <p:cTn id="7" dur="300"/>
                                        <p:tgtEl>
                                          <p:spTgt spid="23"/>
                                        </p:tgtEl>
                                      </p:cBhvr>
                                    </p:animEffect>
                                  </p:childTnLst>
                                </p:cTn>
                              </p:par>
                            </p:childTnLst>
                          </p:cTn>
                        </p:par>
                        <p:par>
                          <p:cTn id="8" fill="hold">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300" fill="hold"/>
                                        <p:tgtEl>
                                          <p:spTgt spid="19"/>
                                        </p:tgtEl>
                                        <p:attrNameLst>
                                          <p:attrName>ppt_w</p:attrName>
                                        </p:attrNameLst>
                                      </p:cBhvr>
                                      <p:tavLst>
                                        <p:tav tm="0">
                                          <p:val>
                                            <p:fltVal val="0"/>
                                          </p:val>
                                        </p:tav>
                                        <p:tav tm="100000">
                                          <p:val>
                                            <p:strVal val="#ppt_w"/>
                                          </p:val>
                                        </p:tav>
                                      </p:tavLst>
                                    </p:anim>
                                    <p:anim calcmode="lin" valueType="num">
                                      <p:cBhvr>
                                        <p:cTn id="12" dur="300" fill="hold"/>
                                        <p:tgtEl>
                                          <p:spTgt spid="19"/>
                                        </p:tgtEl>
                                        <p:attrNameLst>
                                          <p:attrName>ppt_h</p:attrName>
                                        </p:attrNameLst>
                                      </p:cBhvr>
                                      <p:tavLst>
                                        <p:tav tm="0">
                                          <p:val>
                                            <p:fltVal val="0"/>
                                          </p:val>
                                        </p:tav>
                                        <p:tav tm="100000">
                                          <p:val>
                                            <p:strVal val="#ppt_h"/>
                                          </p:val>
                                        </p:tav>
                                      </p:tavLst>
                                    </p:anim>
                                    <p:animEffect transition="in" filter="fade">
                                      <p:cBhvr>
                                        <p:cTn id="13" dur="300"/>
                                        <p:tgtEl>
                                          <p:spTgt spid="19"/>
                                        </p:tgtEl>
                                      </p:cBhvr>
                                    </p:animEffect>
                                  </p:childTnLst>
                                </p:cTn>
                              </p:par>
                            </p:childTnLst>
                          </p:cTn>
                        </p:par>
                        <p:par>
                          <p:cTn id="14" fill="hold">
                            <p:stCondLst>
                              <p:cond delay="600"/>
                            </p:stCondLst>
                            <p:childTnLst>
                              <p:par>
                                <p:cTn id="15" presetID="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 fill="hold"/>
                                        <p:tgtEl>
                                          <p:spTgt spid="7"/>
                                        </p:tgtEl>
                                        <p:attrNameLst>
                                          <p:attrName>ppt_x</p:attrName>
                                        </p:attrNameLst>
                                      </p:cBhvr>
                                      <p:tavLst>
                                        <p:tav tm="0">
                                          <p:val>
                                            <p:strVal val="1+#ppt_w/2"/>
                                          </p:val>
                                        </p:tav>
                                        <p:tav tm="100000">
                                          <p:val>
                                            <p:strVal val="#ppt_x"/>
                                          </p:val>
                                        </p:tav>
                                      </p:tavLst>
                                    </p:anim>
                                    <p:anim calcmode="lin" valueType="num">
                                      <p:cBhvr additive="base">
                                        <p:cTn id="18" dur="300" fill="hold"/>
                                        <p:tgtEl>
                                          <p:spTgt spid="7"/>
                                        </p:tgtEl>
                                        <p:attrNameLst>
                                          <p:attrName>ppt_y</p:attrName>
                                        </p:attrNameLst>
                                      </p:cBhvr>
                                      <p:tavLst>
                                        <p:tav tm="0">
                                          <p:val>
                                            <p:strVal val="#ppt_y"/>
                                          </p:val>
                                        </p:tav>
                                        <p:tav tm="100000">
                                          <p:val>
                                            <p:strVal val="#ppt_y"/>
                                          </p:val>
                                        </p:tav>
                                      </p:tavLst>
                                    </p:anim>
                                  </p:childTnLst>
                                </p:cTn>
                              </p:par>
                            </p:childTnLst>
                          </p:cTn>
                        </p:par>
                        <p:par>
                          <p:cTn id="19" fill="hold">
                            <p:stCondLst>
                              <p:cond delay="900"/>
                            </p:stCondLst>
                            <p:childTnLst>
                              <p:par>
                                <p:cTn id="20" presetID="22" presetClass="entr" presetSubtype="1"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wipe(up)">
                                      <p:cBhvr>
                                        <p:cTn id="22" dur="300"/>
                                        <p:tgtEl>
                                          <p:spTgt spid="24"/>
                                        </p:tgtEl>
                                      </p:cBhvr>
                                    </p:animEffect>
                                  </p:childTnLst>
                                </p:cTn>
                              </p:par>
                            </p:childTnLst>
                          </p:cTn>
                        </p:par>
                        <p:par>
                          <p:cTn id="23" fill="hold">
                            <p:stCondLst>
                              <p:cond delay="1200"/>
                            </p:stCondLst>
                            <p:childTnLst>
                              <p:par>
                                <p:cTn id="24" presetID="53" presetClass="entr" presetSubtype="16"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p:cTn id="26" dur="300" fill="hold"/>
                                        <p:tgtEl>
                                          <p:spTgt spid="20"/>
                                        </p:tgtEl>
                                        <p:attrNameLst>
                                          <p:attrName>ppt_w</p:attrName>
                                        </p:attrNameLst>
                                      </p:cBhvr>
                                      <p:tavLst>
                                        <p:tav tm="0">
                                          <p:val>
                                            <p:fltVal val="0"/>
                                          </p:val>
                                        </p:tav>
                                        <p:tav tm="100000">
                                          <p:val>
                                            <p:strVal val="#ppt_w"/>
                                          </p:val>
                                        </p:tav>
                                      </p:tavLst>
                                    </p:anim>
                                    <p:anim calcmode="lin" valueType="num">
                                      <p:cBhvr>
                                        <p:cTn id="27" dur="300" fill="hold"/>
                                        <p:tgtEl>
                                          <p:spTgt spid="20"/>
                                        </p:tgtEl>
                                        <p:attrNameLst>
                                          <p:attrName>ppt_h</p:attrName>
                                        </p:attrNameLst>
                                      </p:cBhvr>
                                      <p:tavLst>
                                        <p:tav tm="0">
                                          <p:val>
                                            <p:fltVal val="0"/>
                                          </p:val>
                                        </p:tav>
                                        <p:tav tm="100000">
                                          <p:val>
                                            <p:strVal val="#ppt_h"/>
                                          </p:val>
                                        </p:tav>
                                      </p:tavLst>
                                    </p:anim>
                                    <p:animEffect transition="in" filter="fade">
                                      <p:cBhvr>
                                        <p:cTn id="28" dur="300"/>
                                        <p:tgtEl>
                                          <p:spTgt spid="20"/>
                                        </p:tgtEl>
                                      </p:cBhvr>
                                    </p:animEffect>
                                  </p:childTnLst>
                                </p:cTn>
                              </p:par>
                            </p:childTnLst>
                          </p:cTn>
                        </p:par>
                        <p:par>
                          <p:cTn id="29" fill="hold">
                            <p:stCondLst>
                              <p:cond delay="1500"/>
                            </p:stCondLst>
                            <p:childTnLst>
                              <p:par>
                                <p:cTn id="30" presetID="2" presetClass="entr" presetSubtype="8"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300" fill="hold"/>
                                        <p:tgtEl>
                                          <p:spTgt spid="10"/>
                                        </p:tgtEl>
                                        <p:attrNameLst>
                                          <p:attrName>ppt_x</p:attrName>
                                        </p:attrNameLst>
                                      </p:cBhvr>
                                      <p:tavLst>
                                        <p:tav tm="0">
                                          <p:val>
                                            <p:strVal val="0-#ppt_w/2"/>
                                          </p:val>
                                        </p:tav>
                                        <p:tav tm="100000">
                                          <p:val>
                                            <p:strVal val="#ppt_x"/>
                                          </p:val>
                                        </p:tav>
                                      </p:tavLst>
                                    </p:anim>
                                    <p:anim calcmode="lin" valueType="num">
                                      <p:cBhvr additive="base">
                                        <p:cTn id="33" dur="3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1800"/>
                            </p:stCondLst>
                            <p:childTnLst>
                              <p:par>
                                <p:cTn id="35" presetID="22" presetClass="entr" presetSubtype="1"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ipe(up)">
                                      <p:cBhvr>
                                        <p:cTn id="37" dur="300"/>
                                        <p:tgtEl>
                                          <p:spTgt spid="25"/>
                                        </p:tgtEl>
                                      </p:cBhvr>
                                    </p:animEffect>
                                  </p:childTnLst>
                                </p:cTn>
                              </p:par>
                            </p:childTnLst>
                          </p:cTn>
                        </p:par>
                        <p:par>
                          <p:cTn id="38" fill="hold">
                            <p:stCondLst>
                              <p:cond delay="2100"/>
                            </p:stCondLst>
                            <p:childTnLst>
                              <p:par>
                                <p:cTn id="39" presetID="53" presetClass="entr" presetSubtype="16"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300" fill="hold"/>
                                        <p:tgtEl>
                                          <p:spTgt spid="21"/>
                                        </p:tgtEl>
                                        <p:attrNameLst>
                                          <p:attrName>ppt_w</p:attrName>
                                        </p:attrNameLst>
                                      </p:cBhvr>
                                      <p:tavLst>
                                        <p:tav tm="0">
                                          <p:val>
                                            <p:fltVal val="0"/>
                                          </p:val>
                                        </p:tav>
                                        <p:tav tm="100000">
                                          <p:val>
                                            <p:strVal val="#ppt_w"/>
                                          </p:val>
                                        </p:tav>
                                      </p:tavLst>
                                    </p:anim>
                                    <p:anim calcmode="lin" valueType="num">
                                      <p:cBhvr>
                                        <p:cTn id="42" dur="300" fill="hold"/>
                                        <p:tgtEl>
                                          <p:spTgt spid="21"/>
                                        </p:tgtEl>
                                        <p:attrNameLst>
                                          <p:attrName>ppt_h</p:attrName>
                                        </p:attrNameLst>
                                      </p:cBhvr>
                                      <p:tavLst>
                                        <p:tav tm="0">
                                          <p:val>
                                            <p:fltVal val="0"/>
                                          </p:val>
                                        </p:tav>
                                        <p:tav tm="100000">
                                          <p:val>
                                            <p:strVal val="#ppt_h"/>
                                          </p:val>
                                        </p:tav>
                                      </p:tavLst>
                                    </p:anim>
                                    <p:animEffect transition="in" filter="fade">
                                      <p:cBhvr>
                                        <p:cTn id="43" dur="300"/>
                                        <p:tgtEl>
                                          <p:spTgt spid="21"/>
                                        </p:tgtEl>
                                      </p:cBhvr>
                                    </p:animEffect>
                                  </p:childTnLst>
                                </p:cTn>
                              </p:par>
                            </p:childTnLst>
                          </p:cTn>
                        </p:par>
                        <p:par>
                          <p:cTn id="44" fill="hold">
                            <p:stCondLst>
                              <p:cond delay="2400"/>
                            </p:stCondLst>
                            <p:childTnLst>
                              <p:par>
                                <p:cTn id="45" presetID="2" presetClass="entr" presetSubtype="2"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 fill="hold"/>
                                        <p:tgtEl>
                                          <p:spTgt spid="13"/>
                                        </p:tgtEl>
                                        <p:attrNameLst>
                                          <p:attrName>ppt_x</p:attrName>
                                        </p:attrNameLst>
                                      </p:cBhvr>
                                      <p:tavLst>
                                        <p:tav tm="0">
                                          <p:val>
                                            <p:strVal val="1+#ppt_w/2"/>
                                          </p:val>
                                        </p:tav>
                                        <p:tav tm="100000">
                                          <p:val>
                                            <p:strVal val="#ppt_x"/>
                                          </p:val>
                                        </p:tav>
                                      </p:tavLst>
                                    </p:anim>
                                    <p:anim calcmode="lin" valueType="num">
                                      <p:cBhvr additive="base">
                                        <p:cTn id="48" dur="300" fill="hold"/>
                                        <p:tgtEl>
                                          <p:spTgt spid="13"/>
                                        </p:tgtEl>
                                        <p:attrNameLst>
                                          <p:attrName>ppt_y</p:attrName>
                                        </p:attrNameLst>
                                      </p:cBhvr>
                                      <p:tavLst>
                                        <p:tav tm="0">
                                          <p:val>
                                            <p:strVal val="#ppt_y"/>
                                          </p:val>
                                        </p:tav>
                                        <p:tav tm="100000">
                                          <p:val>
                                            <p:strVal val="#ppt_y"/>
                                          </p:val>
                                        </p:tav>
                                      </p:tavLst>
                                    </p:anim>
                                  </p:childTnLst>
                                </p:cTn>
                              </p:par>
                            </p:childTnLst>
                          </p:cTn>
                        </p:par>
                        <p:par>
                          <p:cTn id="49" fill="hold">
                            <p:stCondLst>
                              <p:cond delay="2700"/>
                            </p:stCondLst>
                            <p:childTnLst>
                              <p:par>
                                <p:cTn id="50" presetID="22" presetClass="entr" presetSubtype="1" fill="hold" grpId="0" nodeType="afterEffect">
                                  <p:stCondLst>
                                    <p:cond delay="0"/>
                                  </p:stCondLst>
                                  <p:childTnLst>
                                    <p:set>
                                      <p:cBhvr>
                                        <p:cTn id="51" dur="1" fill="hold">
                                          <p:stCondLst>
                                            <p:cond delay="0"/>
                                          </p:stCondLst>
                                        </p:cTn>
                                        <p:tgtEl>
                                          <p:spTgt spid="26"/>
                                        </p:tgtEl>
                                        <p:attrNameLst>
                                          <p:attrName>style.visibility</p:attrName>
                                        </p:attrNameLst>
                                      </p:cBhvr>
                                      <p:to>
                                        <p:strVal val="visible"/>
                                      </p:to>
                                    </p:set>
                                    <p:animEffect transition="in" filter="wipe(up)">
                                      <p:cBhvr>
                                        <p:cTn id="52" dur="300"/>
                                        <p:tgtEl>
                                          <p:spTgt spid="26"/>
                                        </p:tgtEl>
                                      </p:cBhvr>
                                    </p:animEffect>
                                  </p:childTnLst>
                                </p:cTn>
                              </p:par>
                            </p:childTnLst>
                          </p:cTn>
                        </p:par>
                        <p:par>
                          <p:cTn id="53" fill="hold">
                            <p:stCondLst>
                              <p:cond delay="3000"/>
                            </p:stCondLst>
                            <p:childTnLst>
                              <p:par>
                                <p:cTn id="54" presetID="53" presetClass="entr" presetSubtype="16"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p:cTn id="56" dur="300" fill="hold"/>
                                        <p:tgtEl>
                                          <p:spTgt spid="22"/>
                                        </p:tgtEl>
                                        <p:attrNameLst>
                                          <p:attrName>ppt_w</p:attrName>
                                        </p:attrNameLst>
                                      </p:cBhvr>
                                      <p:tavLst>
                                        <p:tav tm="0">
                                          <p:val>
                                            <p:fltVal val="0"/>
                                          </p:val>
                                        </p:tav>
                                        <p:tav tm="100000">
                                          <p:val>
                                            <p:strVal val="#ppt_w"/>
                                          </p:val>
                                        </p:tav>
                                      </p:tavLst>
                                    </p:anim>
                                    <p:anim calcmode="lin" valueType="num">
                                      <p:cBhvr>
                                        <p:cTn id="57" dur="300" fill="hold"/>
                                        <p:tgtEl>
                                          <p:spTgt spid="22"/>
                                        </p:tgtEl>
                                        <p:attrNameLst>
                                          <p:attrName>ppt_h</p:attrName>
                                        </p:attrNameLst>
                                      </p:cBhvr>
                                      <p:tavLst>
                                        <p:tav tm="0">
                                          <p:val>
                                            <p:fltVal val="0"/>
                                          </p:val>
                                        </p:tav>
                                        <p:tav tm="100000">
                                          <p:val>
                                            <p:strVal val="#ppt_h"/>
                                          </p:val>
                                        </p:tav>
                                      </p:tavLst>
                                    </p:anim>
                                    <p:animEffect transition="in" filter="fade">
                                      <p:cBhvr>
                                        <p:cTn id="58" dur="300"/>
                                        <p:tgtEl>
                                          <p:spTgt spid="22"/>
                                        </p:tgtEl>
                                      </p:cBhvr>
                                    </p:animEffect>
                                  </p:childTnLst>
                                </p:cTn>
                              </p:par>
                            </p:childTnLst>
                          </p:cTn>
                        </p:par>
                        <p:par>
                          <p:cTn id="59" fill="hold">
                            <p:stCondLst>
                              <p:cond delay="3300"/>
                            </p:stCondLst>
                            <p:childTnLst>
                              <p:par>
                                <p:cTn id="60" presetID="2" presetClass="entr" presetSubtype="8" fill="hold"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 fill="hold"/>
                                        <p:tgtEl>
                                          <p:spTgt spid="16"/>
                                        </p:tgtEl>
                                        <p:attrNameLst>
                                          <p:attrName>ppt_x</p:attrName>
                                        </p:attrNameLst>
                                      </p:cBhvr>
                                      <p:tavLst>
                                        <p:tav tm="0">
                                          <p:val>
                                            <p:strVal val="0-#ppt_w/2"/>
                                          </p:val>
                                        </p:tav>
                                        <p:tav tm="100000">
                                          <p:val>
                                            <p:strVal val="#ppt_x"/>
                                          </p:val>
                                        </p:tav>
                                      </p:tavLst>
                                    </p:anim>
                                    <p:anim calcmode="lin" valueType="num">
                                      <p:cBhvr additive="base">
                                        <p:cTn id="63" dur="300" fill="hold"/>
                                        <p:tgtEl>
                                          <p:spTgt spid="16"/>
                                        </p:tgtEl>
                                        <p:attrNameLst>
                                          <p:attrName>ppt_y</p:attrName>
                                        </p:attrNameLst>
                                      </p:cBhvr>
                                      <p:tavLst>
                                        <p:tav tm="0">
                                          <p:val>
                                            <p:strVal val="#ppt_y"/>
                                          </p:val>
                                        </p:tav>
                                        <p:tav tm="100000">
                                          <p:val>
                                            <p:strVal val="#ppt_y"/>
                                          </p:val>
                                        </p:tav>
                                      </p:tavLst>
                                    </p:anim>
                                  </p:childTnLst>
                                </p:cTn>
                              </p:par>
                            </p:childTnLst>
                          </p:cTn>
                        </p:par>
                        <p:par>
                          <p:cTn id="64" fill="hold">
                            <p:stCondLst>
                              <p:cond delay="3600"/>
                            </p:stCondLst>
                            <p:childTnLst>
                              <p:par>
                                <p:cTn id="65" presetID="22" presetClass="entr" presetSubtype="1"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up)">
                                      <p:cBhvr>
                                        <p:cTn id="67" dur="300"/>
                                        <p:tgtEl>
                                          <p:spTgt spid="27"/>
                                        </p:tgtEl>
                                      </p:cBhvr>
                                    </p:animEffect>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additive="base">
                                        <p:cTn id="72" dur="500" fill="hold"/>
                                        <p:tgtEl>
                                          <p:spTgt spid="28"/>
                                        </p:tgtEl>
                                        <p:attrNameLst>
                                          <p:attrName>ppt_x</p:attrName>
                                        </p:attrNameLst>
                                      </p:cBhvr>
                                      <p:tavLst>
                                        <p:tav tm="0">
                                          <p:val>
                                            <p:strVal val="#ppt_x"/>
                                          </p:val>
                                        </p:tav>
                                        <p:tav tm="100000">
                                          <p:val>
                                            <p:strVal val="#ppt_x"/>
                                          </p:val>
                                        </p:tav>
                                      </p:tavLst>
                                    </p:anim>
                                    <p:anim calcmode="lin" valueType="num">
                                      <p:cBhvr additive="base">
                                        <p:cTn id="73" dur="500" fill="hold"/>
                                        <p:tgtEl>
                                          <p:spTgt spid="28"/>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 calcmode="lin" valueType="num">
                                      <p:cBhvr additive="base">
                                        <p:cTn id="80" dur="500" fill="hold"/>
                                        <p:tgtEl>
                                          <p:spTgt spid="30"/>
                                        </p:tgtEl>
                                        <p:attrNameLst>
                                          <p:attrName>ppt_x</p:attrName>
                                        </p:attrNameLst>
                                      </p:cBhvr>
                                      <p:tavLst>
                                        <p:tav tm="0">
                                          <p:val>
                                            <p:strVal val="#ppt_x"/>
                                          </p:val>
                                        </p:tav>
                                        <p:tav tm="100000">
                                          <p:val>
                                            <p:strVal val="#ppt_x"/>
                                          </p:val>
                                        </p:tav>
                                      </p:tavLst>
                                    </p:anim>
                                    <p:anim calcmode="lin" valueType="num">
                                      <p:cBhvr additive="base">
                                        <p:cTn id="8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fill="hold"/>
                                        <p:tgtEl>
                                          <p:spTgt spid="31"/>
                                        </p:tgtEl>
                                        <p:attrNameLst>
                                          <p:attrName>ppt_x</p:attrName>
                                        </p:attrNameLst>
                                      </p:cBhvr>
                                      <p:tavLst>
                                        <p:tav tm="0">
                                          <p:val>
                                            <p:strVal val="#ppt_x"/>
                                          </p:val>
                                        </p:tav>
                                        <p:tav tm="100000">
                                          <p:val>
                                            <p:strVal val="#ppt_x"/>
                                          </p:val>
                                        </p:tav>
                                      </p:tavLst>
                                    </p:anim>
                                    <p:anim calcmode="lin" valueType="num">
                                      <p:cBhvr additive="base">
                                        <p:cTn id="87" dur="500" fill="hold"/>
                                        <p:tgtEl>
                                          <p:spTgt spid="31"/>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 calcmode="lin" valueType="num">
                                      <p:cBhvr additive="base">
                                        <p:cTn id="90" dur="500" fill="hold"/>
                                        <p:tgtEl>
                                          <p:spTgt spid="32"/>
                                        </p:tgtEl>
                                        <p:attrNameLst>
                                          <p:attrName>ppt_x</p:attrName>
                                        </p:attrNameLst>
                                      </p:cBhvr>
                                      <p:tavLst>
                                        <p:tav tm="0">
                                          <p:val>
                                            <p:strVal val="#ppt_x"/>
                                          </p:val>
                                        </p:tav>
                                        <p:tav tm="100000">
                                          <p:val>
                                            <p:strVal val="#ppt_x"/>
                                          </p:val>
                                        </p:tav>
                                      </p:tavLst>
                                    </p:anim>
                                    <p:anim calcmode="lin" valueType="num">
                                      <p:cBhvr additive="base">
                                        <p:cTn id="91" dur="500" fill="hold"/>
                                        <p:tgtEl>
                                          <p:spTgt spid="32"/>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additive="base">
                                        <p:cTn id="94" dur="500" fill="hold"/>
                                        <p:tgtEl>
                                          <p:spTgt spid="33"/>
                                        </p:tgtEl>
                                        <p:attrNameLst>
                                          <p:attrName>ppt_x</p:attrName>
                                        </p:attrNameLst>
                                      </p:cBhvr>
                                      <p:tavLst>
                                        <p:tav tm="0">
                                          <p:val>
                                            <p:strVal val="#ppt_x"/>
                                          </p:val>
                                        </p:tav>
                                        <p:tav tm="100000">
                                          <p:val>
                                            <p:strVal val="#ppt_x"/>
                                          </p:val>
                                        </p:tav>
                                      </p:tavLst>
                                    </p:anim>
                                    <p:anim calcmode="lin" valueType="num">
                                      <p:cBhvr additive="base">
                                        <p:cTn id="95"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grpId="0" nodeType="clickEffect">
                                  <p:stCondLst>
                                    <p:cond delay="0"/>
                                  </p:stCondLst>
                                  <p:childTnLst>
                                    <p:set>
                                      <p:cBhvr>
                                        <p:cTn id="99" dur="1" fill="hold">
                                          <p:stCondLst>
                                            <p:cond delay="0"/>
                                          </p:stCondLst>
                                        </p:cTn>
                                        <p:tgtEl>
                                          <p:spTgt spid="34"/>
                                        </p:tgtEl>
                                        <p:attrNameLst>
                                          <p:attrName>style.visibility</p:attrName>
                                        </p:attrNameLst>
                                      </p:cBhvr>
                                      <p:to>
                                        <p:strVal val="visible"/>
                                      </p:to>
                                    </p:set>
                                    <p:anim calcmode="lin" valueType="num">
                                      <p:cBhvr additive="base">
                                        <p:cTn id="100" dur="500" fill="hold"/>
                                        <p:tgtEl>
                                          <p:spTgt spid="34"/>
                                        </p:tgtEl>
                                        <p:attrNameLst>
                                          <p:attrName>ppt_x</p:attrName>
                                        </p:attrNameLst>
                                      </p:cBhvr>
                                      <p:tavLst>
                                        <p:tav tm="0">
                                          <p:val>
                                            <p:strVal val="#ppt_x"/>
                                          </p:val>
                                        </p:tav>
                                        <p:tav tm="100000">
                                          <p:val>
                                            <p:strVal val="#ppt_x"/>
                                          </p:val>
                                        </p:tav>
                                      </p:tavLst>
                                    </p:anim>
                                    <p:anim calcmode="lin" valueType="num">
                                      <p:cBhvr additive="base">
                                        <p:cTn id="101" dur="500" fill="hold"/>
                                        <p:tgtEl>
                                          <p:spTgt spid="34"/>
                                        </p:tgtEl>
                                        <p:attrNameLst>
                                          <p:attrName>ppt_y</p:attrName>
                                        </p:attrNameLst>
                                      </p:cBhvr>
                                      <p:tavLst>
                                        <p:tav tm="0">
                                          <p:val>
                                            <p:strVal val="1+#ppt_h/2"/>
                                          </p:val>
                                        </p:tav>
                                        <p:tav tm="100000">
                                          <p:val>
                                            <p:strVal val="#ppt_y"/>
                                          </p:val>
                                        </p:tav>
                                      </p:tavLst>
                                    </p:anim>
                                  </p:childTnLst>
                                </p:cTn>
                              </p:par>
                              <p:par>
                                <p:cTn id="102" presetID="2" presetClass="entr" presetSubtype="4" fill="hold" grpId="0" nodeType="withEffect">
                                  <p:stCondLst>
                                    <p:cond delay="0"/>
                                  </p:stCondLst>
                                  <p:childTnLst>
                                    <p:set>
                                      <p:cBhvr>
                                        <p:cTn id="103" dur="1" fill="hold">
                                          <p:stCondLst>
                                            <p:cond delay="0"/>
                                          </p:stCondLst>
                                        </p:cTn>
                                        <p:tgtEl>
                                          <p:spTgt spid="35"/>
                                        </p:tgtEl>
                                        <p:attrNameLst>
                                          <p:attrName>style.visibility</p:attrName>
                                        </p:attrNameLst>
                                      </p:cBhvr>
                                      <p:to>
                                        <p:strVal val="visible"/>
                                      </p:to>
                                    </p:set>
                                    <p:anim calcmode="lin" valueType="num">
                                      <p:cBhvr additive="base">
                                        <p:cTn id="104" dur="500" fill="hold"/>
                                        <p:tgtEl>
                                          <p:spTgt spid="35"/>
                                        </p:tgtEl>
                                        <p:attrNameLst>
                                          <p:attrName>ppt_x</p:attrName>
                                        </p:attrNameLst>
                                      </p:cBhvr>
                                      <p:tavLst>
                                        <p:tav tm="0">
                                          <p:val>
                                            <p:strVal val="#ppt_x"/>
                                          </p:val>
                                        </p:tav>
                                        <p:tav tm="100000">
                                          <p:val>
                                            <p:strVal val="#ppt_x"/>
                                          </p:val>
                                        </p:tav>
                                      </p:tavLst>
                                    </p:anim>
                                    <p:anim calcmode="lin" valueType="num">
                                      <p:cBhvr additive="base">
                                        <p:cTn id="105" dur="500" fill="hold"/>
                                        <p:tgtEl>
                                          <p:spTgt spid="35"/>
                                        </p:tgtEl>
                                        <p:attrNameLst>
                                          <p:attrName>ppt_y</p:attrName>
                                        </p:attrNameLst>
                                      </p:cBhvr>
                                      <p:tavLst>
                                        <p:tav tm="0">
                                          <p:val>
                                            <p:strVal val="1+#ppt_h/2"/>
                                          </p:val>
                                        </p:tav>
                                        <p:tav tm="100000">
                                          <p:val>
                                            <p:strVal val="#ppt_y"/>
                                          </p:val>
                                        </p:tav>
                                      </p:tavLst>
                                    </p:anim>
                                  </p:childTnLst>
                                </p:cTn>
                              </p:par>
                              <p:par>
                                <p:cTn id="106" presetID="2" presetClass="entr" presetSubtype="4"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 calcmode="lin" valueType="num">
                                      <p:cBhvr additive="base">
                                        <p:cTn id="108" dur="500" fill="hold"/>
                                        <p:tgtEl>
                                          <p:spTgt spid="36"/>
                                        </p:tgtEl>
                                        <p:attrNameLst>
                                          <p:attrName>ppt_x</p:attrName>
                                        </p:attrNameLst>
                                      </p:cBhvr>
                                      <p:tavLst>
                                        <p:tav tm="0">
                                          <p:val>
                                            <p:strVal val="#ppt_x"/>
                                          </p:val>
                                        </p:tav>
                                        <p:tav tm="100000">
                                          <p:val>
                                            <p:strVal val="#ppt_x"/>
                                          </p:val>
                                        </p:tav>
                                      </p:tavLst>
                                    </p:anim>
                                    <p:anim calcmode="lin" valueType="num">
                                      <p:cBhvr additive="base">
                                        <p:cTn id="10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4" fill="hold" grpId="0" nodeType="clickEffect">
                                  <p:stCondLst>
                                    <p:cond delay="0"/>
                                  </p:stCondLst>
                                  <p:childTnLst>
                                    <p:set>
                                      <p:cBhvr>
                                        <p:cTn id="113" dur="1" fill="hold">
                                          <p:stCondLst>
                                            <p:cond delay="0"/>
                                          </p:stCondLst>
                                        </p:cTn>
                                        <p:tgtEl>
                                          <p:spTgt spid="37"/>
                                        </p:tgtEl>
                                        <p:attrNameLst>
                                          <p:attrName>style.visibility</p:attrName>
                                        </p:attrNameLst>
                                      </p:cBhvr>
                                      <p:to>
                                        <p:strVal val="visible"/>
                                      </p:to>
                                    </p:set>
                                    <p:anim calcmode="lin" valueType="num">
                                      <p:cBhvr additive="base">
                                        <p:cTn id="114" dur="500" fill="hold"/>
                                        <p:tgtEl>
                                          <p:spTgt spid="37"/>
                                        </p:tgtEl>
                                        <p:attrNameLst>
                                          <p:attrName>ppt_x</p:attrName>
                                        </p:attrNameLst>
                                      </p:cBhvr>
                                      <p:tavLst>
                                        <p:tav tm="0">
                                          <p:val>
                                            <p:strVal val="#ppt_x"/>
                                          </p:val>
                                        </p:tav>
                                        <p:tav tm="100000">
                                          <p:val>
                                            <p:strVal val="#ppt_x"/>
                                          </p:val>
                                        </p:tav>
                                      </p:tavLst>
                                    </p:anim>
                                    <p:anim calcmode="lin" valueType="num">
                                      <p:cBhvr additive="base">
                                        <p:cTn id="115" dur="500" fill="hold"/>
                                        <p:tgtEl>
                                          <p:spTgt spid="37"/>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8"/>
                                        </p:tgtEl>
                                        <p:attrNameLst>
                                          <p:attrName>style.visibility</p:attrName>
                                        </p:attrNameLst>
                                      </p:cBhvr>
                                      <p:to>
                                        <p:strVal val="visible"/>
                                      </p:to>
                                    </p:set>
                                    <p:anim calcmode="lin" valueType="num">
                                      <p:cBhvr additive="base">
                                        <p:cTn id="118" dur="500" fill="hold"/>
                                        <p:tgtEl>
                                          <p:spTgt spid="38"/>
                                        </p:tgtEl>
                                        <p:attrNameLst>
                                          <p:attrName>ppt_x</p:attrName>
                                        </p:attrNameLst>
                                      </p:cBhvr>
                                      <p:tavLst>
                                        <p:tav tm="0">
                                          <p:val>
                                            <p:strVal val="#ppt_x"/>
                                          </p:val>
                                        </p:tav>
                                        <p:tav tm="100000">
                                          <p:val>
                                            <p:strVal val="#ppt_x"/>
                                          </p:val>
                                        </p:tav>
                                      </p:tavLst>
                                    </p:anim>
                                    <p:anim calcmode="lin" valueType="num">
                                      <p:cBhvr additive="base">
                                        <p:cTn id="119" dur="500" fill="hold"/>
                                        <p:tgtEl>
                                          <p:spTgt spid="38"/>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9"/>
                                        </p:tgtEl>
                                        <p:attrNameLst>
                                          <p:attrName>style.visibility</p:attrName>
                                        </p:attrNameLst>
                                      </p:cBhvr>
                                      <p:to>
                                        <p:strVal val="visible"/>
                                      </p:to>
                                    </p:set>
                                    <p:anim calcmode="lin" valueType="num">
                                      <p:cBhvr additive="base">
                                        <p:cTn id="122" dur="500" fill="hold"/>
                                        <p:tgtEl>
                                          <p:spTgt spid="39"/>
                                        </p:tgtEl>
                                        <p:attrNameLst>
                                          <p:attrName>ppt_x</p:attrName>
                                        </p:attrNameLst>
                                      </p:cBhvr>
                                      <p:tavLst>
                                        <p:tav tm="0">
                                          <p:val>
                                            <p:strVal val="#ppt_x"/>
                                          </p:val>
                                        </p:tav>
                                        <p:tav tm="100000">
                                          <p:val>
                                            <p:strVal val="#ppt_x"/>
                                          </p:val>
                                        </p:tav>
                                      </p:tavLst>
                                    </p:anim>
                                    <p:anim calcmode="lin" valueType="num">
                                      <p:cBhvr additive="base">
                                        <p:cTn id="123"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P spid="36" grpId="0"/>
      <p:bldP spid="37"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29" name="组合 28">
            <a:extLst>
              <a:ext uri="{FF2B5EF4-FFF2-40B4-BE49-F238E27FC236}">
                <a16:creationId xmlns="" xmlns:a16="http://schemas.microsoft.com/office/drawing/2014/main" id="{06504491-1195-4ACE-93D1-02304C93BA9F}"/>
              </a:ext>
            </a:extLst>
          </p:cNvPr>
          <p:cNvGrpSpPr/>
          <p:nvPr/>
        </p:nvGrpSpPr>
        <p:grpSpPr>
          <a:xfrm>
            <a:off x="4622340" y="2033474"/>
            <a:ext cx="2949665" cy="2951368"/>
            <a:chOff x="2995077" y="1665130"/>
            <a:chExt cx="3244632" cy="3246505"/>
          </a:xfrm>
        </p:grpSpPr>
        <p:sp>
          <p:nvSpPr>
            <p:cNvPr id="30" name="任意多边形 1">
              <a:extLst>
                <a:ext uri="{FF2B5EF4-FFF2-40B4-BE49-F238E27FC236}">
                  <a16:creationId xmlns="" xmlns:a16="http://schemas.microsoft.com/office/drawing/2014/main" id="{2AD52E46-403D-4047-8B9C-4A94134189C4}"/>
                </a:ext>
              </a:extLst>
            </p:cNvPr>
            <p:cNvSpPr/>
            <p:nvPr/>
          </p:nvSpPr>
          <p:spPr>
            <a:xfrm>
              <a:off x="2995077" y="2798504"/>
              <a:ext cx="1596089" cy="2060678"/>
            </a:xfrm>
            <a:custGeom>
              <a:avLst/>
              <a:gdLst>
                <a:gd name="connsiteX0" fmla="*/ 901532 w 1352638"/>
                <a:gd name="connsiteY0" fmla="*/ 16 h 1747217"/>
                <a:gd name="connsiteX1" fmla="*/ 974255 w 1352638"/>
                <a:gd name="connsiteY1" fmla="*/ 31637 h 1747217"/>
                <a:gd name="connsiteX2" fmla="*/ 1352638 w 1352638"/>
                <a:gd name="connsiteY2" fmla="*/ 423465 h 1747217"/>
                <a:gd name="connsiteX3" fmla="*/ 948354 w 1352638"/>
                <a:gd name="connsiteY3" fmla="*/ 813878 h 1747217"/>
                <a:gd name="connsiteX4" fmla="*/ 945796 w 1352638"/>
                <a:gd name="connsiteY4" fmla="*/ 960384 h 1747217"/>
                <a:gd name="connsiteX5" fmla="*/ 1312149 w 1352638"/>
                <a:gd name="connsiteY5" fmla="*/ 1339753 h 1747217"/>
                <a:gd name="connsiteX6" fmla="*/ 920320 w 1352638"/>
                <a:gd name="connsiteY6" fmla="*/ 1718137 h 1747217"/>
                <a:gd name="connsiteX7" fmla="*/ 773814 w 1352638"/>
                <a:gd name="connsiteY7" fmla="*/ 1715580 h 1747217"/>
                <a:gd name="connsiteX8" fmla="*/ 29079 w 1352638"/>
                <a:gd name="connsiteY8" fmla="*/ 944384 h 1747217"/>
                <a:gd name="connsiteX9" fmla="*/ 15 w 1352638"/>
                <a:gd name="connsiteY9" fmla="*/ 870601 h 1747217"/>
                <a:gd name="connsiteX10" fmla="*/ 31636 w 1352638"/>
                <a:gd name="connsiteY10" fmla="*/ 797878 h 1747217"/>
                <a:gd name="connsiteX11" fmla="*/ 827749 w 1352638"/>
                <a:gd name="connsiteY11" fmla="*/ 29080 h 1747217"/>
                <a:gd name="connsiteX12" fmla="*/ 901532 w 1352638"/>
                <a:gd name="connsiteY12" fmla="*/ 16 h 1747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52638" h="1747217">
                  <a:moveTo>
                    <a:pt x="901532" y="16"/>
                  </a:moveTo>
                  <a:cubicBezTo>
                    <a:pt x="928044" y="479"/>
                    <a:pt x="954380" y="11056"/>
                    <a:pt x="974255" y="31637"/>
                  </a:cubicBezTo>
                  <a:lnTo>
                    <a:pt x="1352638" y="423465"/>
                  </a:lnTo>
                  <a:lnTo>
                    <a:pt x="948354" y="813878"/>
                  </a:lnTo>
                  <a:cubicBezTo>
                    <a:pt x="907190" y="853629"/>
                    <a:pt x="906046" y="919221"/>
                    <a:pt x="945796" y="960384"/>
                  </a:cubicBezTo>
                  <a:lnTo>
                    <a:pt x="1312149" y="1339753"/>
                  </a:lnTo>
                  <a:lnTo>
                    <a:pt x="920320" y="1718137"/>
                  </a:lnTo>
                  <a:cubicBezTo>
                    <a:pt x="879157" y="1757888"/>
                    <a:pt x="813565" y="1756743"/>
                    <a:pt x="773814" y="1715580"/>
                  </a:cubicBezTo>
                  <a:lnTo>
                    <a:pt x="29079" y="944384"/>
                  </a:lnTo>
                  <a:cubicBezTo>
                    <a:pt x="9203" y="923802"/>
                    <a:pt x="-448" y="897114"/>
                    <a:pt x="15" y="870601"/>
                  </a:cubicBezTo>
                  <a:cubicBezTo>
                    <a:pt x="478" y="844089"/>
                    <a:pt x="11055" y="817753"/>
                    <a:pt x="31636" y="797878"/>
                  </a:cubicBezTo>
                  <a:lnTo>
                    <a:pt x="827749" y="29080"/>
                  </a:lnTo>
                  <a:cubicBezTo>
                    <a:pt x="848331" y="9205"/>
                    <a:pt x="875020" y="-446"/>
                    <a:pt x="901532" y="16"/>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0" rIns="0" bIns="0" anchor="ctr"/>
            <a:lstStyle/>
            <a:p>
              <a:pPr>
                <a:defRPr/>
              </a:pPr>
              <a:r>
                <a:rPr lang="zh-CN" altLang="en-US" sz="2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31" name="任意多边形 2">
              <a:extLst>
                <a:ext uri="{FF2B5EF4-FFF2-40B4-BE49-F238E27FC236}">
                  <a16:creationId xmlns="" xmlns:a16="http://schemas.microsoft.com/office/drawing/2014/main" id="{8930E2CF-2AAA-43FB-860E-592866C05DC6}"/>
                </a:ext>
              </a:extLst>
            </p:cNvPr>
            <p:cNvSpPr/>
            <p:nvPr/>
          </p:nvSpPr>
          <p:spPr>
            <a:xfrm>
              <a:off x="3034417" y="1665130"/>
              <a:ext cx="2062552" cy="1586723"/>
            </a:xfrm>
            <a:custGeom>
              <a:avLst/>
              <a:gdLst>
                <a:gd name="connsiteX0" fmla="*/ 861692 w 1747878"/>
                <a:gd name="connsiteY0" fmla="*/ 0 h 1344614"/>
                <a:gd name="connsiteX1" fmla="*/ 934956 w 1747878"/>
                <a:gd name="connsiteY1" fmla="*/ 30347 h 1344614"/>
                <a:gd name="connsiteX2" fmla="*/ 1717531 w 1747878"/>
                <a:gd name="connsiteY2" fmla="*/ 812922 h 1344614"/>
                <a:gd name="connsiteX3" fmla="*/ 1717531 w 1747878"/>
                <a:gd name="connsiteY3" fmla="*/ 959450 h 1344614"/>
                <a:gd name="connsiteX4" fmla="*/ 1332367 w 1747878"/>
                <a:gd name="connsiteY4" fmla="*/ 1344614 h 1344614"/>
                <a:gd name="connsiteX5" fmla="*/ 934957 w 1747878"/>
                <a:gd name="connsiteY5" fmla="*/ 947205 h 1344614"/>
                <a:gd name="connsiteX6" fmla="*/ 788429 w 1747878"/>
                <a:gd name="connsiteY6" fmla="*/ 947205 h 1344614"/>
                <a:gd name="connsiteX7" fmla="*/ 415512 w 1747878"/>
                <a:gd name="connsiteY7" fmla="*/ 1320122 h 1344614"/>
                <a:gd name="connsiteX8" fmla="*/ 30347 w 1747878"/>
                <a:gd name="connsiteY8" fmla="*/ 934957 h 1344614"/>
                <a:gd name="connsiteX9" fmla="*/ 30347 w 1747878"/>
                <a:gd name="connsiteY9" fmla="*/ 788429 h 1344614"/>
                <a:gd name="connsiteX10" fmla="*/ 788428 w 1747878"/>
                <a:gd name="connsiteY10" fmla="*/ 30347 h 1344614"/>
                <a:gd name="connsiteX11" fmla="*/ 861692 w 1747878"/>
                <a:gd name="connsiteY11" fmla="*/ 0 h 134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47878" h="1344614">
                  <a:moveTo>
                    <a:pt x="861692" y="0"/>
                  </a:moveTo>
                  <a:cubicBezTo>
                    <a:pt x="888209" y="0"/>
                    <a:pt x="914725" y="10116"/>
                    <a:pt x="934956" y="30347"/>
                  </a:cubicBezTo>
                  <a:lnTo>
                    <a:pt x="1717531" y="812922"/>
                  </a:lnTo>
                  <a:cubicBezTo>
                    <a:pt x="1757994" y="853385"/>
                    <a:pt x="1757994" y="918988"/>
                    <a:pt x="1717531" y="959450"/>
                  </a:cubicBezTo>
                  <a:lnTo>
                    <a:pt x="1332367" y="1344614"/>
                  </a:lnTo>
                  <a:lnTo>
                    <a:pt x="934957" y="947205"/>
                  </a:lnTo>
                  <a:cubicBezTo>
                    <a:pt x="894494" y="906741"/>
                    <a:pt x="828892" y="906742"/>
                    <a:pt x="788429" y="947205"/>
                  </a:cubicBezTo>
                  <a:lnTo>
                    <a:pt x="415512" y="1320122"/>
                  </a:lnTo>
                  <a:lnTo>
                    <a:pt x="30347" y="934957"/>
                  </a:lnTo>
                  <a:cubicBezTo>
                    <a:pt x="-10116" y="894494"/>
                    <a:pt x="-10116" y="828891"/>
                    <a:pt x="30347" y="788429"/>
                  </a:cubicBezTo>
                  <a:lnTo>
                    <a:pt x="788428" y="30347"/>
                  </a:lnTo>
                  <a:cubicBezTo>
                    <a:pt x="808660" y="10115"/>
                    <a:pt x="835176" y="0"/>
                    <a:pt x="861692" y="0"/>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216000" anchor="ctr"/>
            <a:lstStyle/>
            <a:p>
              <a:pPr algn="ctr">
                <a:defRPr/>
              </a:pPr>
              <a:r>
                <a:rPr lang="zh-CN" altLang="en-US" sz="2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32" name="任意多边形 3">
              <a:extLst>
                <a:ext uri="{FF2B5EF4-FFF2-40B4-BE49-F238E27FC236}">
                  <a16:creationId xmlns="" xmlns:a16="http://schemas.microsoft.com/office/drawing/2014/main" id="{E720E733-C4DC-4DAF-88B4-BB8659EABE9C}"/>
                </a:ext>
              </a:extLst>
            </p:cNvPr>
            <p:cNvSpPr/>
            <p:nvPr/>
          </p:nvSpPr>
          <p:spPr>
            <a:xfrm>
              <a:off x="4643620" y="1702597"/>
              <a:ext cx="1596089" cy="2062552"/>
            </a:xfrm>
            <a:custGeom>
              <a:avLst/>
              <a:gdLst>
                <a:gd name="connsiteX0" fmla="*/ 506101 w 1352638"/>
                <a:gd name="connsiteY0" fmla="*/ 15 h 1747216"/>
                <a:gd name="connsiteX1" fmla="*/ 578824 w 1352638"/>
                <a:gd name="connsiteY1" fmla="*/ 31636 h 1747216"/>
                <a:gd name="connsiteX2" fmla="*/ 1323560 w 1352638"/>
                <a:gd name="connsiteY2" fmla="*/ 802833 h 1747216"/>
                <a:gd name="connsiteX3" fmla="*/ 1352623 w 1352638"/>
                <a:gd name="connsiteY3" fmla="*/ 876615 h 1747216"/>
                <a:gd name="connsiteX4" fmla="*/ 1321003 w 1352638"/>
                <a:gd name="connsiteY4" fmla="*/ 949338 h 1747216"/>
                <a:gd name="connsiteX5" fmla="*/ 524889 w 1352638"/>
                <a:gd name="connsiteY5" fmla="*/ 1718136 h 1747216"/>
                <a:gd name="connsiteX6" fmla="*/ 378383 w 1352638"/>
                <a:gd name="connsiteY6" fmla="*/ 1715579 h 1747216"/>
                <a:gd name="connsiteX7" fmla="*/ 0 w 1352638"/>
                <a:gd name="connsiteY7" fmla="*/ 1323752 h 1747216"/>
                <a:gd name="connsiteX8" fmla="*/ 404285 w 1352638"/>
                <a:gd name="connsiteY8" fmla="*/ 933338 h 1747216"/>
                <a:gd name="connsiteX9" fmla="*/ 406842 w 1352638"/>
                <a:gd name="connsiteY9" fmla="*/ 786833 h 1747216"/>
                <a:gd name="connsiteX10" fmla="*/ 40490 w 1352638"/>
                <a:gd name="connsiteY10" fmla="*/ 407463 h 1747216"/>
                <a:gd name="connsiteX11" fmla="*/ 432318 w 1352638"/>
                <a:gd name="connsiteY11" fmla="*/ 29079 h 1747216"/>
                <a:gd name="connsiteX12" fmla="*/ 506101 w 1352638"/>
                <a:gd name="connsiteY12" fmla="*/ 15 h 1747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52638" h="1747216">
                  <a:moveTo>
                    <a:pt x="506101" y="15"/>
                  </a:moveTo>
                  <a:cubicBezTo>
                    <a:pt x="532613" y="478"/>
                    <a:pt x="558949" y="11055"/>
                    <a:pt x="578824" y="31636"/>
                  </a:cubicBezTo>
                  <a:lnTo>
                    <a:pt x="1323560" y="802833"/>
                  </a:lnTo>
                  <a:cubicBezTo>
                    <a:pt x="1343435" y="823414"/>
                    <a:pt x="1353086" y="850103"/>
                    <a:pt x="1352623" y="876615"/>
                  </a:cubicBezTo>
                  <a:cubicBezTo>
                    <a:pt x="1352161" y="903128"/>
                    <a:pt x="1341584" y="929463"/>
                    <a:pt x="1321003" y="949338"/>
                  </a:cubicBezTo>
                  <a:lnTo>
                    <a:pt x="524889" y="1718136"/>
                  </a:lnTo>
                  <a:cubicBezTo>
                    <a:pt x="483726" y="1757887"/>
                    <a:pt x="418134" y="1756742"/>
                    <a:pt x="378383" y="1715579"/>
                  </a:cubicBezTo>
                  <a:lnTo>
                    <a:pt x="0" y="1323752"/>
                  </a:lnTo>
                  <a:lnTo>
                    <a:pt x="404285" y="933338"/>
                  </a:lnTo>
                  <a:cubicBezTo>
                    <a:pt x="445448" y="893587"/>
                    <a:pt x="446593" y="827995"/>
                    <a:pt x="406842" y="786833"/>
                  </a:cubicBezTo>
                  <a:lnTo>
                    <a:pt x="40490" y="407463"/>
                  </a:lnTo>
                  <a:lnTo>
                    <a:pt x="432318" y="29079"/>
                  </a:lnTo>
                  <a:cubicBezTo>
                    <a:pt x="452900" y="9204"/>
                    <a:pt x="479589" y="-448"/>
                    <a:pt x="506101" y="15"/>
                  </a:cubicBezTo>
                  <a:close/>
                </a:path>
              </a:pathLst>
            </a:cu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216000" bIns="0" anchor="ctr"/>
            <a:lstStyle/>
            <a:p>
              <a:pPr algn="r">
                <a:defRPr/>
              </a:pPr>
              <a:r>
                <a:rPr lang="zh-CN" altLang="en-US" sz="2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sp>
          <p:nvSpPr>
            <p:cNvPr id="33" name="任意多边形 4">
              <a:extLst>
                <a:ext uri="{FF2B5EF4-FFF2-40B4-BE49-F238E27FC236}">
                  <a16:creationId xmlns="" xmlns:a16="http://schemas.microsoft.com/office/drawing/2014/main" id="{CD744F14-46F2-443C-B06D-26B502F60AD3}"/>
                </a:ext>
              </a:extLst>
            </p:cNvPr>
            <p:cNvSpPr/>
            <p:nvPr/>
          </p:nvSpPr>
          <p:spPr>
            <a:xfrm>
              <a:off x="4132196" y="3315546"/>
              <a:ext cx="2062552" cy="1596089"/>
            </a:xfrm>
            <a:custGeom>
              <a:avLst/>
              <a:gdLst>
                <a:gd name="connsiteX0" fmla="*/ 423464 w 1747216"/>
                <a:gd name="connsiteY0" fmla="*/ 0 h 1352638"/>
                <a:gd name="connsiteX1" fmla="*/ 813877 w 1747216"/>
                <a:gd name="connsiteY1" fmla="*/ 404285 h 1352638"/>
                <a:gd name="connsiteX2" fmla="*/ 960383 w 1747216"/>
                <a:gd name="connsiteY2" fmla="*/ 406842 h 1352638"/>
                <a:gd name="connsiteX3" fmla="*/ 1339752 w 1747216"/>
                <a:gd name="connsiteY3" fmla="*/ 40490 h 1352638"/>
                <a:gd name="connsiteX4" fmla="*/ 1718136 w 1747216"/>
                <a:gd name="connsiteY4" fmla="*/ 432318 h 1352638"/>
                <a:gd name="connsiteX5" fmla="*/ 1715579 w 1747216"/>
                <a:gd name="connsiteY5" fmla="*/ 578824 h 1352638"/>
                <a:gd name="connsiteX6" fmla="*/ 944383 w 1747216"/>
                <a:gd name="connsiteY6" fmla="*/ 1323560 h 1352638"/>
                <a:gd name="connsiteX7" fmla="*/ 870600 w 1747216"/>
                <a:gd name="connsiteY7" fmla="*/ 1352623 h 1352638"/>
                <a:gd name="connsiteX8" fmla="*/ 797877 w 1747216"/>
                <a:gd name="connsiteY8" fmla="*/ 1321003 h 1352638"/>
                <a:gd name="connsiteX9" fmla="*/ 29079 w 1747216"/>
                <a:gd name="connsiteY9" fmla="*/ 524889 h 1352638"/>
                <a:gd name="connsiteX10" fmla="*/ 31636 w 1747216"/>
                <a:gd name="connsiteY10" fmla="*/ 378383 h 1352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7216" h="1352638">
                  <a:moveTo>
                    <a:pt x="423464" y="0"/>
                  </a:moveTo>
                  <a:lnTo>
                    <a:pt x="813877" y="404285"/>
                  </a:lnTo>
                  <a:cubicBezTo>
                    <a:pt x="853628" y="445448"/>
                    <a:pt x="919220" y="446592"/>
                    <a:pt x="960383" y="406842"/>
                  </a:cubicBezTo>
                  <a:lnTo>
                    <a:pt x="1339752" y="40490"/>
                  </a:lnTo>
                  <a:lnTo>
                    <a:pt x="1718136" y="432318"/>
                  </a:lnTo>
                  <a:cubicBezTo>
                    <a:pt x="1757887" y="473481"/>
                    <a:pt x="1756742" y="539074"/>
                    <a:pt x="1715579" y="578824"/>
                  </a:cubicBezTo>
                  <a:lnTo>
                    <a:pt x="944383" y="1323560"/>
                  </a:lnTo>
                  <a:cubicBezTo>
                    <a:pt x="923801" y="1343435"/>
                    <a:pt x="897113" y="1353086"/>
                    <a:pt x="870600" y="1352623"/>
                  </a:cubicBezTo>
                  <a:cubicBezTo>
                    <a:pt x="844088" y="1352161"/>
                    <a:pt x="817752" y="1341584"/>
                    <a:pt x="797877" y="1321003"/>
                  </a:cubicBezTo>
                  <a:lnTo>
                    <a:pt x="29079" y="524889"/>
                  </a:lnTo>
                  <a:cubicBezTo>
                    <a:pt x="-10671" y="483726"/>
                    <a:pt x="-9526" y="418134"/>
                    <a:pt x="31636" y="378383"/>
                  </a:cubicBezTo>
                  <a:close/>
                </a:path>
              </a:pathLst>
            </a:custGeom>
            <a:solidFill>
              <a:srgbClr val="86C5C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0" anchor="ctr"/>
            <a:lstStyle/>
            <a:p>
              <a:pPr algn="ctr">
                <a:defRPr/>
              </a:pPr>
              <a:r>
                <a:rPr lang="zh-CN" altLang="en-US" sz="20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标题</a:t>
              </a:r>
            </a:p>
          </p:txBody>
        </p:sp>
      </p:grpSp>
      <p:sp>
        <p:nvSpPr>
          <p:cNvPr id="34" name="文本框 58">
            <a:extLst>
              <a:ext uri="{FF2B5EF4-FFF2-40B4-BE49-F238E27FC236}">
                <a16:creationId xmlns="" xmlns:a16="http://schemas.microsoft.com/office/drawing/2014/main" id="{7F93DFEC-5F6A-4A2D-898D-9EEF3F119658}"/>
              </a:ext>
            </a:extLst>
          </p:cNvPr>
          <p:cNvSpPr txBox="1"/>
          <p:nvPr/>
        </p:nvSpPr>
        <p:spPr>
          <a:xfrm>
            <a:off x="1826431" y="2067536"/>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文本框 58">
            <a:extLst>
              <a:ext uri="{FF2B5EF4-FFF2-40B4-BE49-F238E27FC236}">
                <a16:creationId xmlns="" xmlns:a16="http://schemas.microsoft.com/office/drawing/2014/main" id="{8019059B-756C-4C19-B2B7-304FBC572389}"/>
              </a:ext>
            </a:extLst>
          </p:cNvPr>
          <p:cNvSpPr txBox="1"/>
          <p:nvPr/>
        </p:nvSpPr>
        <p:spPr>
          <a:xfrm>
            <a:off x="8490699" y="2003255"/>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6" name="文本框 58">
            <a:extLst>
              <a:ext uri="{FF2B5EF4-FFF2-40B4-BE49-F238E27FC236}">
                <a16:creationId xmlns="" xmlns:a16="http://schemas.microsoft.com/office/drawing/2014/main" id="{EB757FBC-9BC5-475C-951A-4F30B32FAB34}"/>
              </a:ext>
            </a:extLst>
          </p:cNvPr>
          <p:cNvSpPr txBox="1"/>
          <p:nvPr/>
        </p:nvSpPr>
        <p:spPr>
          <a:xfrm>
            <a:off x="1886935" y="3908166"/>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7" name="文本框 58">
            <a:extLst>
              <a:ext uri="{FF2B5EF4-FFF2-40B4-BE49-F238E27FC236}">
                <a16:creationId xmlns="" xmlns:a16="http://schemas.microsoft.com/office/drawing/2014/main" id="{2C82B497-81FF-4086-9A84-E348762433B1}"/>
              </a:ext>
            </a:extLst>
          </p:cNvPr>
          <p:cNvSpPr txBox="1"/>
          <p:nvPr/>
        </p:nvSpPr>
        <p:spPr>
          <a:xfrm>
            <a:off x="8490699" y="3815844"/>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1328601195"/>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22" presetClass="entr" presetSubtype="1" fill="hold" grpId="0" nodeType="withEffect">
                                  <p:stCondLst>
                                    <p:cond delay="1000"/>
                                  </p:stCondLst>
                                  <p:childTnLst>
                                    <p:set>
                                      <p:cBhvr>
                                        <p:cTn id="11" dur="1" fill="hold">
                                          <p:stCondLst>
                                            <p:cond delay="0"/>
                                          </p:stCondLst>
                                        </p:cTn>
                                        <p:tgtEl>
                                          <p:spTgt spid="34"/>
                                        </p:tgtEl>
                                        <p:attrNameLst>
                                          <p:attrName>style.visibility</p:attrName>
                                        </p:attrNameLst>
                                      </p:cBhvr>
                                      <p:to>
                                        <p:strVal val="visible"/>
                                      </p:to>
                                    </p:set>
                                    <p:animEffect transition="in" filter="wipe(up)">
                                      <p:cBhvr>
                                        <p:cTn id="12" dur="500"/>
                                        <p:tgtEl>
                                          <p:spTgt spid="34"/>
                                        </p:tgtEl>
                                      </p:cBhvr>
                                    </p:animEffect>
                                  </p:childTnLst>
                                </p:cTn>
                              </p:par>
                              <p:par>
                                <p:cTn id="13" presetID="22" presetClass="entr" presetSubtype="1" fill="hold" grpId="0" nodeType="withEffect">
                                  <p:stCondLst>
                                    <p:cond delay="1000"/>
                                  </p:stCondLst>
                                  <p:childTnLst>
                                    <p:set>
                                      <p:cBhvr>
                                        <p:cTn id="14" dur="1" fill="hold">
                                          <p:stCondLst>
                                            <p:cond delay="0"/>
                                          </p:stCondLst>
                                        </p:cTn>
                                        <p:tgtEl>
                                          <p:spTgt spid="35"/>
                                        </p:tgtEl>
                                        <p:attrNameLst>
                                          <p:attrName>style.visibility</p:attrName>
                                        </p:attrNameLst>
                                      </p:cBhvr>
                                      <p:to>
                                        <p:strVal val="visible"/>
                                      </p:to>
                                    </p:set>
                                    <p:animEffect transition="in" filter="wipe(up)">
                                      <p:cBhvr>
                                        <p:cTn id="15" dur="500"/>
                                        <p:tgtEl>
                                          <p:spTgt spid="35"/>
                                        </p:tgtEl>
                                      </p:cBhvr>
                                    </p:animEffect>
                                  </p:childTnLst>
                                </p:cTn>
                              </p:par>
                              <p:par>
                                <p:cTn id="16" presetID="22" presetClass="entr" presetSubtype="1" fill="hold" grpId="0" nodeType="withEffect">
                                  <p:stCondLst>
                                    <p:cond delay="1000"/>
                                  </p:stCondLst>
                                  <p:childTnLst>
                                    <p:set>
                                      <p:cBhvr>
                                        <p:cTn id="17" dur="1" fill="hold">
                                          <p:stCondLst>
                                            <p:cond delay="0"/>
                                          </p:stCondLst>
                                        </p:cTn>
                                        <p:tgtEl>
                                          <p:spTgt spid="36"/>
                                        </p:tgtEl>
                                        <p:attrNameLst>
                                          <p:attrName>style.visibility</p:attrName>
                                        </p:attrNameLst>
                                      </p:cBhvr>
                                      <p:to>
                                        <p:strVal val="visible"/>
                                      </p:to>
                                    </p:set>
                                    <p:animEffect transition="in" filter="wipe(up)">
                                      <p:cBhvr>
                                        <p:cTn id="18" dur="500"/>
                                        <p:tgtEl>
                                          <p:spTgt spid="36"/>
                                        </p:tgtEl>
                                      </p:cBhvr>
                                    </p:animEffect>
                                  </p:childTnLst>
                                </p:cTn>
                              </p:par>
                              <p:par>
                                <p:cTn id="19" presetID="22" presetClass="entr" presetSubtype="1" fill="hold" grpId="0" nodeType="withEffect">
                                  <p:stCondLst>
                                    <p:cond delay="1000"/>
                                  </p:stCondLst>
                                  <p:childTnLst>
                                    <p:set>
                                      <p:cBhvr>
                                        <p:cTn id="20" dur="1" fill="hold">
                                          <p:stCondLst>
                                            <p:cond delay="0"/>
                                          </p:stCondLst>
                                        </p:cTn>
                                        <p:tgtEl>
                                          <p:spTgt spid="37"/>
                                        </p:tgtEl>
                                        <p:attrNameLst>
                                          <p:attrName>style.visibility</p:attrName>
                                        </p:attrNameLst>
                                      </p:cBhvr>
                                      <p:to>
                                        <p:strVal val="visible"/>
                                      </p:to>
                                    </p:set>
                                    <p:animEffect transition="in" filter="wipe(up)">
                                      <p:cBhvr>
                                        <p:cTn id="2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E0EEA4C8-2093-4422-93D2-ABCAA0F1C53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38054" y="671052"/>
            <a:ext cx="5515897" cy="5515897"/>
          </a:xfrm>
          <a:prstGeom prst="rect">
            <a:avLst/>
          </a:prstGeom>
        </p:spPr>
      </p:pic>
      <p:sp>
        <p:nvSpPr>
          <p:cNvPr id="3" name="矩形 2">
            <a:extLst>
              <a:ext uri="{FF2B5EF4-FFF2-40B4-BE49-F238E27FC236}">
                <a16:creationId xmlns="" xmlns:a16="http://schemas.microsoft.com/office/drawing/2014/main" id="{F062C21E-6C62-4CC5-8655-0AB910E46990}"/>
              </a:ext>
            </a:extLst>
          </p:cNvPr>
          <p:cNvSpPr/>
          <p:nvPr/>
        </p:nvSpPr>
        <p:spPr>
          <a:xfrm>
            <a:off x="3706762" y="1025012"/>
            <a:ext cx="4778479" cy="4807974"/>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 name="文本框 3">
            <a:extLst>
              <a:ext uri="{FF2B5EF4-FFF2-40B4-BE49-F238E27FC236}">
                <a16:creationId xmlns="" xmlns:a16="http://schemas.microsoft.com/office/drawing/2014/main" id="{3428C878-2B78-4C23-905B-D7BF3641AB82}"/>
              </a:ext>
            </a:extLst>
          </p:cNvPr>
          <p:cNvSpPr txBox="1"/>
          <p:nvPr/>
        </p:nvSpPr>
        <p:spPr>
          <a:xfrm>
            <a:off x="4369211" y="1327358"/>
            <a:ext cx="3453580"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文本框 4">
            <a:extLst>
              <a:ext uri="{FF2B5EF4-FFF2-40B4-BE49-F238E27FC236}">
                <a16:creationId xmlns="" xmlns:a16="http://schemas.microsoft.com/office/drawing/2014/main" id="{5909B5B1-C25C-4697-B71F-3868B49169E7}"/>
              </a:ext>
            </a:extLst>
          </p:cNvPr>
          <p:cNvSpPr txBox="1"/>
          <p:nvPr/>
        </p:nvSpPr>
        <p:spPr>
          <a:xfrm>
            <a:off x="4203596" y="2252827"/>
            <a:ext cx="3784805" cy="1938992"/>
          </a:xfrm>
          <a:prstGeom prst="rect">
            <a:avLst/>
          </a:prstGeom>
          <a:noFill/>
        </p:spPr>
        <p:txBody>
          <a:bodyPr wrap="square" rtlCol="0">
            <a:spAutoFit/>
          </a:bodyPr>
          <a:lstStyle/>
          <a:p>
            <a:pPr algn="dist"/>
            <a:r>
              <a:rPr lang="en-US" altLang="zh-CN"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PART FOUR</a:t>
            </a:r>
            <a:endParaRPr lang="zh-CN" altLang="en-US" sz="60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B45C3C1E-F7E7-47D3-B0E0-E766CB98315F}"/>
              </a:ext>
            </a:extLst>
          </p:cNvPr>
          <p:cNvSpPr txBox="1"/>
          <p:nvPr/>
        </p:nvSpPr>
        <p:spPr>
          <a:xfrm>
            <a:off x="3706761" y="4191820"/>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82702414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pic>
        <p:nvPicPr>
          <p:cNvPr id="7" name="图片 6">
            <a:extLst>
              <a:ext uri="{FF2B5EF4-FFF2-40B4-BE49-F238E27FC236}">
                <a16:creationId xmlns="" xmlns:a16="http://schemas.microsoft.com/office/drawing/2014/main" id="{2D658D27-9800-4169-961C-E3A796FA413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74862" y="2154035"/>
            <a:ext cx="5460511" cy="3640341"/>
          </a:xfrm>
          <a:prstGeom prst="rect">
            <a:avLst/>
          </a:prstGeom>
        </p:spPr>
      </p:pic>
      <p:sp>
        <p:nvSpPr>
          <p:cNvPr id="8" name="文本框 7">
            <a:extLst>
              <a:ext uri="{FF2B5EF4-FFF2-40B4-BE49-F238E27FC236}">
                <a16:creationId xmlns="" xmlns:a16="http://schemas.microsoft.com/office/drawing/2014/main" id="{14364236-CCCA-4191-8D62-FCD415FB9C4D}"/>
              </a:ext>
            </a:extLst>
          </p:cNvPr>
          <p:cNvSpPr txBox="1"/>
          <p:nvPr/>
        </p:nvSpPr>
        <p:spPr>
          <a:xfrm>
            <a:off x="8005653" y="1885275"/>
            <a:ext cx="2699641" cy="523220"/>
          </a:xfrm>
          <a:prstGeom prst="rect">
            <a:avLst/>
          </a:prstGeom>
          <a:noFill/>
        </p:spPr>
        <p:txBody>
          <a:bodyPr wrap="square" rtlCol="0">
            <a:spAutoFit/>
          </a:bodyPr>
          <a:lstStyle/>
          <a:p>
            <a:r>
              <a:rPr lang="zh-CN" altLang="en-US" sz="2800"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9" name="文本框 8">
            <a:extLst>
              <a:ext uri="{FF2B5EF4-FFF2-40B4-BE49-F238E27FC236}">
                <a16:creationId xmlns="" xmlns:a16="http://schemas.microsoft.com/office/drawing/2014/main" id="{023AA358-4DFA-42A5-9659-156C6F4E813A}"/>
              </a:ext>
            </a:extLst>
          </p:cNvPr>
          <p:cNvSpPr txBox="1"/>
          <p:nvPr/>
        </p:nvSpPr>
        <p:spPr>
          <a:xfrm>
            <a:off x="8640203" y="2607792"/>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椭圆 9">
            <a:extLst>
              <a:ext uri="{FF2B5EF4-FFF2-40B4-BE49-F238E27FC236}">
                <a16:creationId xmlns="" xmlns:a16="http://schemas.microsoft.com/office/drawing/2014/main" id="{50988491-86B6-4F6B-AFDD-CAC7ABF9FCC1}"/>
              </a:ext>
            </a:extLst>
          </p:cNvPr>
          <p:cNvSpPr/>
          <p:nvPr/>
        </p:nvSpPr>
        <p:spPr>
          <a:xfrm>
            <a:off x="8044655" y="2607795"/>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文本框 10">
            <a:extLst>
              <a:ext uri="{FF2B5EF4-FFF2-40B4-BE49-F238E27FC236}">
                <a16:creationId xmlns="" xmlns:a16="http://schemas.microsoft.com/office/drawing/2014/main" id="{751FF860-9E38-4457-AEF0-335A7680A932}"/>
              </a:ext>
            </a:extLst>
          </p:cNvPr>
          <p:cNvSpPr txBox="1"/>
          <p:nvPr/>
        </p:nvSpPr>
        <p:spPr>
          <a:xfrm>
            <a:off x="8640203" y="3424058"/>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椭圆 11">
            <a:extLst>
              <a:ext uri="{FF2B5EF4-FFF2-40B4-BE49-F238E27FC236}">
                <a16:creationId xmlns="" xmlns:a16="http://schemas.microsoft.com/office/drawing/2014/main" id="{59BF9981-CB52-4936-87DE-F6B9FEA45084}"/>
              </a:ext>
            </a:extLst>
          </p:cNvPr>
          <p:cNvSpPr/>
          <p:nvPr/>
        </p:nvSpPr>
        <p:spPr>
          <a:xfrm>
            <a:off x="8044655" y="3424061"/>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文本框 12">
            <a:extLst>
              <a:ext uri="{FF2B5EF4-FFF2-40B4-BE49-F238E27FC236}">
                <a16:creationId xmlns="" xmlns:a16="http://schemas.microsoft.com/office/drawing/2014/main" id="{4C745522-E98C-4B38-B815-F21596A9B206}"/>
              </a:ext>
            </a:extLst>
          </p:cNvPr>
          <p:cNvSpPr txBox="1"/>
          <p:nvPr/>
        </p:nvSpPr>
        <p:spPr>
          <a:xfrm>
            <a:off x="8640203" y="4240324"/>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椭圆 13">
            <a:extLst>
              <a:ext uri="{FF2B5EF4-FFF2-40B4-BE49-F238E27FC236}">
                <a16:creationId xmlns="" xmlns:a16="http://schemas.microsoft.com/office/drawing/2014/main" id="{55E2DA3C-C34D-4DA8-97EE-237E17479F52}"/>
              </a:ext>
            </a:extLst>
          </p:cNvPr>
          <p:cNvSpPr/>
          <p:nvPr/>
        </p:nvSpPr>
        <p:spPr>
          <a:xfrm>
            <a:off x="8044655" y="4240327"/>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文本框 14">
            <a:extLst>
              <a:ext uri="{FF2B5EF4-FFF2-40B4-BE49-F238E27FC236}">
                <a16:creationId xmlns="" xmlns:a16="http://schemas.microsoft.com/office/drawing/2014/main" id="{649DF563-7F02-4B86-9D17-5177F71E0FC1}"/>
              </a:ext>
            </a:extLst>
          </p:cNvPr>
          <p:cNvSpPr txBox="1"/>
          <p:nvPr/>
        </p:nvSpPr>
        <p:spPr>
          <a:xfrm>
            <a:off x="8640203" y="5056589"/>
            <a:ext cx="3040520" cy="707886"/>
          </a:xfrm>
          <a:prstGeom prst="rect">
            <a:avLst/>
          </a:prstGeom>
          <a:noFill/>
        </p:spPr>
        <p:txBody>
          <a:bodyPr wrap="square" rtlCol="0">
            <a:spAutoFit/>
          </a:bodyPr>
          <a:lstStyle/>
          <a:p>
            <a:r>
              <a:rPr lang="en-US" altLang="zh-CN"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a:t>
            </a:r>
            <a:endParaRPr lang="zh-CN" altLang="en-US" sz="2000"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椭圆 15">
            <a:extLst>
              <a:ext uri="{FF2B5EF4-FFF2-40B4-BE49-F238E27FC236}">
                <a16:creationId xmlns="" xmlns:a16="http://schemas.microsoft.com/office/drawing/2014/main" id="{7423C3F1-2057-45DF-AFDD-F4D377D86535}"/>
              </a:ext>
            </a:extLst>
          </p:cNvPr>
          <p:cNvSpPr/>
          <p:nvPr/>
        </p:nvSpPr>
        <p:spPr>
          <a:xfrm>
            <a:off x="8044655" y="5056592"/>
            <a:ext cx="400111" cy="400111"/>
          </a:xfrm>
          <a:prstGeom prst="ellipse">
            <a:avLst/>
          </a:prstGeom>
          <a:solidFill>
            <a:srgbClr val="86C5C5"/>
          </a:solidFill>
          <a:ln>
            <a:solidFill>
              <a:srgbClr val="86C5C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1538571756"/>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ppt_x"/>
                                          </p:val>
                                        </p:tav>
                                        <p:tav tm="100000">
                                          <p:val>
                                            <p:strVal val="#ppt_x"/>
                                          </p:val>
                                        </p:tav>
                                      </p:tavLst>
                                    </p:anim>
                                    <p:anim calcmode="lin" valueType="num">
                                      <p:cBhvr additive="base">
                                        <p:cTn id="1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animBg="1"/>
      <p:bldP spid="11" grpId="0"/>
      <p:bldP spid="12" grpId="0" animBg="1"/>
      <p:bldP spid="13" grpId="0"/>
      <p:bldP spid="14" grpId="0" animBg="1"/>
      <p:bldP spid="15" grpId="0"/>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7" name="任意多边形 4">
            <a:extLst>
              <a:ext uri="{FF2B5EF4-FFF2-40B4-BE49-F238E27FC236}">
                <a16:creationId xmlns="" xmlns:a16="http://schemas.microsoft.com/office/drawing/2014/main" id="{C9421038-A016-472C-B289-CAFCC94E4E07}"/>
              </a:ext>
            </a:extLst>
          </p:cNvPr>
          <p:cNvSpPr/>
          <p:nvPr/>
        </p:nvSpPr>
        <p:spPr>
          <a:xfrm>
            <a:off x="2201520" y="1564866"/>
            <a:ext cx="2093383" cy="4145779"/>
          </a:xfrm>
          <a:custGeom>
            <a:avLst/>
            <a:gdLst>
              <a:gd name="connsiteX0" fmla="*/ 23404 w 2390620"/>
              <a:gd name="connsiteY0" fmla="*/ 0 h 4734432"/>
              <a:gd name="connsiteX1" fmla="*/ 2390620 w 2390620"/>
              <a:gd name="connsiteY1" fmla="*/ 2367216 h 4734432"/>
              <a:gd name="connsiteX2" fmla="*/ 23404 w 2390620"/>
              <a:gd name="connsiteY2" fmla="*/ 4734432 h 4734432"/>
              <a:gd name="connsiteX3" fmla="*/ 0 w 2390620"/>
              <a:gd name="connsiteY3" fmla="*/ 4733250 h 4734432"/>
              <a:gd name="connsiteX4" fmla="*/ 0 w 2390620"/>
              <a:gd name="connsiteY4" fmla="*/ 1182 h 4734432"/>
              <a:gd name="connsiteX5" fmla="*/ 23404 w 2390620"/>
              <a:gd name="connsiteY5" fmla="*/ 0 h 4734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90620" h="4734432">
                <a:moveTo>
                  <a:pt x="23404" y="0"/>
                </a:moveTo>
                <a:cubicBezTo>
                  <a:pt x="1330781" y="0"/>
                  <a:pt x="2390620" y="1059839"/>
                  <a:pt x="2390620" y="2367216"/>
                </a:cubicBezTo>
                <a:cubicBezTo>
                  <a:pt x="2390620" y="3674593"/>
                  <a:pt x="1330781" y="4734432"/>
                  <a:pt x="23404" y="4734432"/>
                </a:cubicBezTo>
                <a:lnTo>
                  <a:pt x="0" y="4733250"/>
                </a:lnTo>
                <a:lnTo>
                  <a:pt x="0" y="1182"/>
                </a:lnTo>
                <a:lnTo>
                  <a:pt x="23404" y="0"/>
                </a:lnTo>
                <a:close/>
              </a:path>
            </a:pathLst>
          </a:custGeom>
          <a:noFill/>
          <a:ln>
            <a:solidFill>
              <a:schemeClr val="tx1"/>
            </a:solidFill>
          </a:ln>
          <a:extLst>
            <a:ext uri="{909E8E84-426E-40DD-AFC4-6F175D3DCCD1}">
              <a14:hiddenFill xmlns:a14="http://schemas.microsoft.com/office/drawing/2010/main">
                <a:solidFill>
                  <a:srgbClr val="497C59"/>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椭圆 7">
            <a:extLst>
              <a:ext uri="{FF2B5EF4-FFF2-40B4-BE49-F238E27FC236}">
                <a16:creationId xmlns="" xmlns:a16="http://schemas.microsoft.com/office/drawing/2014/main" id="{82FE3D10-A4F2-46A9-A7B0-6CE058F5D47A}"/>
              </a:ext>
            </a:extLst>
          </p:cNvPr>
          <p:cNvSpPr/>
          <p:nvPr/>
        </p:nvSpPr>
        <p:spPr>
          <a:xfrm>
            <a:off x="2" y="1560424"/>
            <a:ext cx="4147537" cy="41475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关键词</a:t>
            </a:r>
          </a:p>
        </p:txBody>
      </p:sp>
      <p:sp>
        <p:nvSpPr>
          <p:cNvPr id="9" name="椭圆 8">
            <a:extLst>
              <a:ext uri="{FF2B5EF4-FFF2-40B4-BE49-F238E27FC236}">
                <a16:creationId xmlns="" xmlns:a16="http://schemas.microsoft.com/office/drawing/2014/main" id="{43F91F33-B76D-4B88-9B0C-E83ECA5BCD72}"/>
              </a:ext>
            </a:extLst>
          </p:cNvPr>
          <p:cNvSpPr/>
          <p:nvPr/>
        </p:nvSpPr>
        <p:spPr>
          <a:xfrm>
            <a:off x="599827" y="2084437"/>
            <a:ext cx="3106639" cy="3106638"/>
          </a:xfrm>
          <a:prstGeom prst="ellipse">
            <a:avLst/>
          </a:prstGeom>
          <a:solidFill>
            <a:srgbClr val="F1959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cxnSp>
        <p:nvCxnSpPr>
          <p:cNvPr id="10" name="直接连接符 9">
            <a:extLst>
              <a:ext uri="{FF2B5EF4-FFF2-40B4-BE49-F238E27FC236}">
                <a16:creationId xmlns="" xmlns:a16="http://schemas.microsoft.com/office/drawing/2014/main" id="{B5B29944-5C4C-4961-BCDF-A6FCF0E8E844}"/>
              </a:ext>
            </a:extLst>
          </p:cNvPr>
          <p:cNvCxnSpPr/>
          <p:nvPr/>
        </p:nvCxnSpPr>
        <p:spPr>
          <a:xfrm>
            <a:off x="3169277" y="1838584"/>
            <a:ext cx="2532411" cy="0"/>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 xmlns:a16="http://schemas.microsoft.com/office/drawing/2014/main" id="{4746012A-B2A0-4D39-BDD1-9ED13B3EF041}"/>
              </a:ext>
            </a:extLst>
          </p:cNvPr>
          <p:cNvCxnSpPr/>
          <p:nvPr/>
        </p:nvCxnSpPr>
        <p:spPr>
          <a:xfrm>
            <a:off x="4133541" y="2978863"/>
            <a:ext cx="2532411" cy="0"/>
          </a:xfrm>
          <a:prstGeom prst="line">
            <a:avLst/>
          </a:prstGeom>
          <a:solidFill>
            <a:srgbClr val="A67346"/>
          </a:solidFill>
          <a:ln>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 xmlns:a16="http://schemas.microsoft.com/office/drawing/2014/main" id="{00F5711D-442B-4655-8102-2DDA1D461F7A}"/>
              </a:ext>
            </a:extLst>
          </p:cNvPr>
          <p:cNvCxnSpPr/>
          <p:nvPr/>
        </p:nvCxnSpPr>
        <p:spPr>
          <a:xfrm>
            <a:off x="4147513" y="4339911"/>
            <a:ext cx="2532411" cy="0"/>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 xmlns:a16="http://schemas.microsoft.com/office/drawing/2014/main" id="{839480AC-89D4-4D3F-A2CE-69C9C6C6F36D}"/>
              </a:ext>
            </a:extLst>
          </p:cNvPr>
          <p:cNvCxnSpPr/>
          <p:nvPr/>
        </p:nvCxnSpPr>
        <p:spPr>
          <a:xfrm>
            <a:off x="3155305" y="5464793"/>
            <a:ext cx="2532411" cy="0"/>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 xmlns:a16="http://schemas.microsoft.com/office/drawing/2014/main" id="{0667A815-79D8-4C39-B1DC-61C700D7F853}"/>
              </a:ext>
            </a:extLst>
          </p:cNvPr>
          <p:cNvSpPr/>
          <p:nvPr/>
        </p:nvSpPr>
        <p:spPr>
          <a:xfrm>
            <a:off x="5582319" y="1445497"/>
            <a:ext cx="786175" cy="786174"/>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1</a:t>
            </a: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椭圆 14">
            <a:extLst>
              <a:ext uri="{FF2B5EF4-FFF2-40B4-BE49-F238E27FC236}">
                <a16:creationId xmlns="" xmlns:a16="http://schemas.microsoft.com/office/drawing/2014/main" id="{C10A0471-4943-492C-A74D-CDAEF0BB32B7}"/>
              </a:ext>
            </a:extLst>
          </p:cNvPr>
          <p:cNvSpPr/>
          <p:nvPr/>
        </p:nvSpPr>
        <p:spPr>
          <a:xfrm>
            <a:off x="6560555" y="2585776"/>
            <a:ext cx="786175" cy="786174"/>
          </a:xfrm>
          <a:prstGeom prst="ellipse">
            <a:avLst/>
          </a:prstGeom>
          <a:solidFill>
            <a:srgbClr val="86C5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2</a:t>
            </a: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椭圆 15">
            <a:extLst>
              <a:ext uri="{FF2B5EF4-FFF2-40B4-BE49-F238E27FC236}">
                <a16:creationId xmlns="" xmlns:a16="http://schemas.microsoft.com/office/drawing/2014/main" id="{1703E165-8738-4DC6-9B2A-DBBDD30B5E1F}"/>
              </a:ext>
            </a:extLst>
          </p:cNvPr>
          <p:cNvSpPr/>
          <p:nvPr/>
        </p:nvSpPr>
        <p:spPr>
          <a:xfrm>
            <a:off x="6560555" y="3955590"/>
            <a:ext cx="786175" cy="786174"/>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3</a:t>
            </a: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椭圆 16">
            <a:extLst>
              <a:ext uri="{FF2B5EF4-FFF2-40B4-BE49-F238E27FC236}">
                <a16:creationId xmlns="" xmlns:a16="http://schemas.microsoft.com/office/drawing/2014/main" id="{D8181548-56BA-4998-930D-FDB2B988A318}"/>
              </a:ext>
            </a:extLst>
          </p:cNvPr>
          <p:cNvSpPr/>
          <p:nvPr/>
        </p:nvSpPr>
        <p:spPr>
          <a:xfrm>
            <a:off x="5582319" y="5071706"/>
            <a:ext cx="786175" cy="786174"/>
          </a:xfrm>
          <a:prstGeom prst="ellipse">
            <a:avLst/>
          </a:prstGeom>
          <a:solidFill>
            <a:srgbClr val="86C5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4</a:t>
            </a: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椭圆 17">
            <a:extLst>
              <a:ext uri="{FF2B5EF4-FFF2-40B4-BE49-F238E27FC236}">
                <a16:creationId xmlns="" xmlns:a16="http://schemas.microsoft.com/office/drawing/2014/main" id="{5F41FF3D-4F98-4251-B73C-127E8A34E817}"/>
              </a:ext>
            </a:extLst>
          </p:cNvPr>
          <p:cNvSpPr/>
          <p:nvPr/>
        </p:nvSpPr>
        <p:spPr>
          <a:xfrm>
            <a:off x="3016919" y="1663488"/>
            <a:ext cx="420953" cy="420953"/>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椭圆 18">
            <a:extLst>
              <a:ext uri="{FF2B5EF4-FFF2-40B4-BE49-F238E27FC236}">
                <a16:creationId xmlns="" xmlns:a16="http://schemas.microsoft.com/office/drawing/2014/main" id="{CADD283D-CE56-45DE-9D56-41056F7B0689}"/>
              </a:ext>
            </a:extLst>
          </p:cNvPr>
          <p:cNvSpPr/>
          <p:nvPr/>
        </p:nvSpPr>
        <p:spPr>
          <a:xfrm>
            <a:off x="3995154" y="2803767"/>
            <a:ext cx="420953" cy="420953"/>
          </a:xfrm>
          <a:prstGeom prst="ellipse">
            <a:avLst/>
          </a:prstGeom>
          <a:solidFill>
            <a:srgbClr val="86C5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椭圆 19">
            <a:extLst>
              <a:ext uri="{FF2B5EF4-FFF2-40B4-BE49-F238E27FC236}">
                <a16:creationId xmlns="" xmlns:a16="http://schemas.microsoft.com/office/drawing/2014/main" id="{56FB1440-AC23-4C26-8624-C8FE9468011B}"/>
              </a:ext>
            </a:extLst>
          </p:cNvPr>
          <p:cNvSpPr/>
          <p:nvPr/>
        </p:nvSpPr>
        <p:spPr>
          <a:xfrm>
            <a:off x="3995154" y="4173580"/>
            <a:ext cx="420953" cy="420953"/>
          </a:xfrm>
          <a:prstGeom prst="ellipse">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椭圆 20">
            <a:extLst>
              <a:ext uri="{FF2B5EF4-FFF2-40B4-BE49-F238E27FC236}">
                <a16:creationId xmlns="" xmlns:a16="http://schemas.microsoft.com/office/drawing/2014/main" id="{91F8CAF0-6870-465D-815B-5D3B79D54994}"/>
              </a:ext>
            </a:extLst>
          </p:cNvPr>
          <p:cNvSpPr/>
          <p:nvPr/>
        </p:nvSpPr>
        <p:spPr>
          <a:xfrm>
            <a:off x="3016919" y="5289697"/>
            <a:ext cx="420953" cy="420953"/>
          </a:xfrm>
          <a:prstGeom prst="ellipse">
            <a:avLst/>
          </a:prstGeom>
          <a:solidFill>
            <a:srgbClr val="86C5C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文本框 21">
            <a:extLst>
              <a:ext uri="{FF2B5EF4-FFF2-40B4-BE49-F238E27FC236}">
                <a16:creationId xmlns="" xmlns:a16="http://schemas.microsoft.com/office/drawing/2014/main" id="{7503152C-50B5-457B-99D6-DA449BBEA4FE}"/>
              </a:ext>
            </a:extLst>
          </p:cNvPr>
          <p:cNvSpPr txBox="1"/>
          <p:nvPr/>
        </p:nvSpPr>
        <p:spPr>
          <a:xfrm>
            <a:off x="6554141" y="1089057"/>
            <a:ext cx="1114408" cy="369332"/>
          </a:xfrm>
          <a:prstGeom prst="rect">
            <a:avLst/>
          </a:prstGeom>
          <a:noFill/>
        </p:spPr>
        <p:txBody>
          <a:bodyPr wrap="none" rtlCol="0">
            <a:spAutoFit/>
          </a:bodyPr>
          <a:lstStyle/>
          <a:p>
            <a:pPr algn="r"/>
            <a:r>
              <a:rPr lang="zh-CN" altLang="en-US" b="1"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3" name="文本框 22">
            <a:extLst>
              <a:ext uri="{FF2B5EF4-FFF2-40B4-BE49-F238E27FC236}">
                <a16:creationId xmlns="" xmlns:a16="http://schemas.microsoft.com/office/drawing/2014/main" id="{BE4E0B13-F9A7-4B2B-935E-1920D3D136C0}"/>
              </a:ext>
            </a:extLst>
          </p:cNvPr>
          <p:cNvSpPr txBox="1"/>
          <p:nvPr/>
        </p:nvSpPr>
        <p:spPr>
          <a:xfrm>
            <a:off x="6560553" y="1394041"/>
            <a:ext cx="4694635" cy="523220"/>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24" name="文本框 23">
            <a:extLst>
              <a:ext uri="{FF2B5EF4-FFF2-40B4-BE49-F238E27FC236}">
                <a16:creationId xmlns="" xmlns:a16="http://schemas.microsoft.com/office/drawing/2014/main" id="{379ED04B-894D-4268-B20D-CF8E9EA9CD79}"/>
              </a:ext>
            </a:extLst>
          </p:cNvPr>
          <p:cNvSpPr txBox="1"/>
          <p:nvPr/>
        </p:nvSpPr>
        <p:spPr>
          <a:xfrm>
            <a:off x="7662137" y="2475189"/>
            <a:ext cx="1114408" cy="369332"/>
          </a:xfrm>
          <a:prstGeom prst="rect">
            <a:avLst/>
          </a:prstGeom>
          <a:noFill/>
        </p:spPr>
        <p:txBody>
          <a:bodyPr wrap="none" rtlCol="0">
            <a:spAutoFit/>
          </a:bodyPr>
          <a:lstStyle/>
          <a:p>
            <a:pPr algn="r"/>
            <a:r>
              <a:rPr lang="zh-CN" altLang="en-US" b="1"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5" name="文本框 24">
            <a:extLst>
              <a:ext uri="{FF2B5EF4-FFF2-40B4-BE49-F238E27FC236}">
                <a16:creationId xmlns="" xmlns:a16="http://schemas.microsoft.com/office/drawing/2014/main" id="{665800DE-489B-4859-93E0-A051E702860F}"/>
              </a:ext>
            </a:extLst>
          </p:cNvPr>
          <p:cNvSpPr txBox="1"/>
          <p:nvPr/>
        </p:nvSpPr>
        <p:spPr>
          <a:xfrm>
            <a:off x="7668552" y="2780173"/>
            <a:ext cx="4366569" cy="523220"/>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a:t>
            </a:r>
          </a:p>
        </p:txBody>
      </p:sp>
      <p:sp>
        <p:nvSpPr>
          <p:cNvPr id="26" name="文本框 25">
            <a:extLst>
              <a:ext uri="{FF2B5EF4-FFF2-40B4-BE49-F238E27FC236}">
                <a16:creationId xmlns="" xmlns:a16="http://schemas.microsoft.com/office/drawing/2014/main" id="{18D07014-D038-47A5-9DA8-BDBAFF2CC367}"/>
              </a:ext>
            </a:extLst>
          </p:cNvPr>
          <p:cNvSpPr txBox="1"/>
          <p:nvPr/>
        </p:nvSpPr>
        <p:spPr>
          <a:xfrm>
            <a:off x="7662137" y="3845003"/>
            <a:ext cx="1114408" cy="369332"/>
          </a:xfrm>
          <a:prstGeom prst="rect">
            <a:avLst/>
          </a:prstGeom>
          <a:noFill/>
        </p:spPr>
        <p:txBody>
          <a:bodyPr wrap="none" rtlCol="0">
            <a:spAutoFit/>
          </a:bodyPr>
          <a:lstStyle/>
          <a:p>
            <a:pPr algn="r"/>
            <a:r>
              <a:rPr lang="zh-CN" altLang="en-US" b="1"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7" name="文本框 26">
            <a:extLst>
              <a:ext uri="{FF2B5EF4-FFF2-40B4-BE49-F238E27FC236}">
                <a16:creationId xmlns="" xmlns:a16="http://schemas.microsoft.com/office/drawing/2014/main" id="{D557EADF-9577-43A3-B349-BC1CE41861E3}"/>
              </a:ext>
            </a:extLst>
          </p:cNvPr>
          <p:cNvSpPr txBox="1"/>
          <p:nvPr/>
        </p:nvSpPr>
        <p:spPr>
          <a:xfrm>
            <a:off x="7668551" y="4149987"/>
            <a:ext cx="3748004" cy="523220"/>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a:t>
            </a:r>
          </a:p>
        </p:txBody>
      </p:sp>
      <p:sp>
        <p:nvSpPr>
          <p:cNvPr id="28" name="文本框 27">
            <a:extLst>
              <a:ext uri="{FF2B5EF4-FFF2-40B4-BE49-F238E27FC236}">
                <a16:creationId xmlns="" xmlns:a16="http://schemas.microsoft.com/office/drawing/2014/main" id="{745B3901-392C-4105-9DF9-799561DA1538}"/>
              </a:ext>
            </a:extLst>
          </p:cNvPr>
          <p:cNvSpPr txBox="1"/>
          <p:nvPr/>
        </p:nvSpPr>
        <p:spPr>
          <a:xfrm>
            <a:off x="6673511" y="5306151"/>
            <a:ext cx="1114408" cy="369332"/>
          </a:xfrm>
          <a:prstGeom prst="rect">
            <a:avLst/>
          </a:prstGeom>
          <a:noFill/>
        </p:spPr>
        <p:txBody>
          <a:bodyPr wrap="none" rtlCol="0">
            <a:spAutoFit/>
          </a:bodyPr>
          <a:lstStyle/>
          <a:p>
            <a:pPr algn="r"/>
            <a:r>
              <a:rPr lang="zh-CN" altLang="en-US" b="1"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9" name="文本框 28">
            <a:extLst>
              <a:ext uri="{FF2B5EF4-FFF2-40B4-BE49-F238E27FC236}">
                <a16:creationId xmlns="" xmlns:a16="http://schemas.microsoft.com/office/drawing/2014/main" id="{755141D2-4633-48A2-A731-D30C264E7D75}"/>
              </a:ext>
            </a:extLst>
          </p:cNvPr>
          <p:cNvSpPr txBox="1"/>
          <p:nvPr/>
        </p:nvSpPr>
        <p:spPr>
          <a:xfrm>
            <a:off x="6679925" y="5611135"/>
            <a:ext cx="4736631" cy="523220"/>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Tree>
    <p:extLst>
      <p:ext uri="{BB962C8B-B14F-4D97-AF65-F5344CB8AC3E}">
        <p14:creationId xmlns:p14="http://schemas.microsoft.com/office/powerpoint/2010/main" val="2881409679"/>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0-#ppt_w/2"/>
                                          </p:val>
                                        </p:tav>
                                        <p:tav tm="100000">
                                          <p:val>
                                            <p:strVal val="#ppt_x"/>
                                          </p:val>
                                        </p:tav>
                                      </p:tavLst>
                                    </p:anim>
                                    <p:anim calcmode="lin" valueType="num">
                                      <p:cBhvr additive="base">
                                        <p:cTn id="18"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0-#ppt_w/2"/>
                                          </p:val>
                                        </p:tav>
                                        <p:tav tm="100000">
                                          <p:val>
                                            <p:strVal val="#ppt_x"/>
                                          </p:val>
                                        </p:tav>
                                      </p:tavLst>
                                    </p:anim>
                                    <p:anim calcmode="lin" valueType="num">
                                      <p:cBhvr additive="base">
                                        <p:cTn id="3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0-#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0-#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0-#ppt_w/2"/>
                                          </p:val>
                                        </p:tav>
                                        <p:tav tm="100000">
                                          <p:val>
                                            <p:strVal val="#ppt_x"/>
                                          </p:val>
                                        </p:tav>
                                      </p:tavLst>
                                    </p:anim>
                                    <p:anim calcmode="lin" valueType="num">
                                      <p:cBhvr additive="base">
                                        <p:cTn id="54"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nodeType="click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fill="hold"/>
                                        <p:tgtEl>
                                          <p:spTgt spid="12"/>
                                        </p:tgtEl>
                                        <p:attrNameLst>
                                          <p:attrName>ppt_x</p:attrName>
                                        </p:attrNameLst>
                                      </p:cBhvr>
                                      <p:tavLst>
                                        <p:tav tm="0">
                                          <p:val>
                                            <p:strVal val="0-#ppt_w/2"/>
                                          </p:val>
                                        </p:tav>
                                        <p:tav tm="100000">
                                          <p:val>
                                            <p:strVal val="#ppt_x"/>
                                          </p:val>
                                        </p:tav>
                                      </p:tavLst>
                                    </p:anim>
                                    <p:anim calcmode="lin" valueType="num">
                                      <p:cBhvr additive="base">
                                        <p:cTn id="6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fill="hold"/>
                                        <p:tgtEl>
                                          <p:spTgt spid="16"/>
                                        </p:tgtEl>
                                        <p:attrNameLst>
                                          <p:attrName>ppt_x</p:attrName>
                                        </p:attrNameLst>
                                      </p:cBhvr>
                                      <p:tavLst>
                                        <p:tav tm="0">
                                          <p:val>
                                            <p:strVal val="0-#ppt_w/2"/>
                                          </p:val>
                                        </p:tav>
                                        <p:tav tm="100000">
                                          <p:val>
                                            <p:strVal val="#ppt_x"/>
                                          </p:val>
                                        </p:tav>
                                      </p:tavLst>
                                    </p:anim>
                                    <p:anim calcmode="lin" valueType="num">
                                      <p:cBhvr additive="base">
                                        <p:cTn id="6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500" fill="hold"/>
                                        <p:tgtEl>
                                          <p:spTgt spid="21"/>
                                        </p:tgtEl>
                                        <p:attrNameLst>
                                          <p:attrName>ppt_x</p:attrName>
                                        </p:attrNameLst>
                                      </p:cBhvr>
                                      <p:tavLst>
                                        <p:tav tm="0">
                                          <p:val>
                                            <p:strVal val="0-#ppt_w/2"/>
                                          </p:val>
                                        </p:tav>
                                        <p:tav tm="100000">
                                          <p:val>
                                            <p:strVal val="#ppt_x"/>
                                          </p:val>
                                        </p:tav>
                                      </p:tavLst>
                                    </p:anim>
                                    <p:anim calcmode="lin" valueType="num">
                                      <p:cBhvr additive="base">
                                        <p:cTn id="72"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8" fill="hold" nodeType="click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500" fill="hold"/>
                                        <p:tgtEl>
                                          <p:spTgt spid="13"/>
                                        </p:tgtEl>
                                        <p:attrNameLst>
                                          <p:attrName>ppt_x</p:attrName>
                                        </p:attrNameLst>
                                      </p:cBhvr>
                                      <p:tavLst>
                                        <p:tav tm="0">
                                          <p:val>
                                            <p:strVal val="0-#ppt_w/2"/>
                                          </p:val>
                                        </p:tav>
                                        <p:tav tm="100000">
                                          <p:val>
                                            <p:strVal val="#ppt_x"/>
                                          </p:val>
                                        </p:tav>
                                      </p:tavLst>
                                    </p:anim>
                                    <p:anim calcmode="lin" valueType="num">
                                      <p:cBhvr additive="base">
                                        <p:cTn id="7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500" fill="hold"/>
                                        <p:tgtEl>
                                          <p:spTgt spid="17"/>
                                        </p:tgtEl>
                                        <p:attrNameLst>
                                          <p:attrName>ppt_x</p:attrName>
                                        </p:attrNameLst>
                                      </p:cBhvr>
                                      <p:tavLst>
                                        <p:tav tm="0">
                                          <p:val>
                                            <p:strVal val="0-#ppt_w/2"/>
                                          </p:val>
                                        </p:tav>
                                        <p:tav tm="100000">
                                          <p:val>
                                            <p:strVal val="#ppt_x"/>
                                          </p:val>
                                        </p:tav>
                                      </p:tavLst>
                                    </p:anim>
                                    <p:anim calcmode="lin" valueType="num">
                                      <p:cBhvr additive="base">
                                        <p:cTn id="84" dur="500" fill="hold"/>
                                        <p:tgtEl>
                                          <p:spTgt spid="17"/>
                                        </p:tgtEl>
                                        <p:attrNameLst>
                                          <p:attrName>ppt_y</p:attrName>
                                        </p:attrNameLst>
                                      </p:cBhvr>
                                      <p:tavLst>
                                        <p:tav tm="0">
                                          <p:val>
                                            <p:strVal val="#ppt_y"/>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additive="base">
                                        <p:cTn id="87" dur="500" fill="hold"/>
                                        <p:tgtEl>
                                          <p:spTgt spid="22"/>
                                        </p:tgtEl>
                                        <p:attrNameLst>
                                          <p:attrName>ppt_x</p:attrName>
                                        </p:attrNameLst>
                                      </p:cBhvr>
                                      <p:tavLst>
                                        <p:tav tm="0">
                                          <p:val>
                                            <p:strVal val="#ppt_x"/>
                                          </p:val>
                                        </p:tav>
                                        <p:tav tm="100000">
                                          <p:val>
                                            <p:strVal val="#ppt_x"/>
                                          </p:val>
                                        </p:tav>
                                      </p:tavLst>
                                    </p:anim>
                                    <p:anim calcmode="lin" valueType="num">
                                      <p:cBhvr additive="base">
                                        <p:cTn id="88" dur="500" fill="hold"/>
                                        <p:tgtEl>
                                          <p:spTgt spid="2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additive="base">
                                        <p:cTn id="91" dur="500" fill="hold"/>
                                        <p:tgtEl>
                                          <p:spTgt spid="23"/>
                                        </p:tgtEl>
                                        <p:attrNameLst>
                                          <p:attrName>ppt_x</p:attrName>
                                        </p:attrNameLst>
                                      </p:cBhvr>
                                      <p:tavLst>
                                        <p:tav tm="0">
                                          <p:val>
                                            <p:strVal val="#ppt_x"/>
                                          </p:val>
                                        </p:tav>
                                        <p:tav tm="100000">
                                          <p:val>
                                            <p:strVal val="#ppt_x"/>
                                          </p:val>
                                        </p:tav>
                                      </p:tavLst>
                                    </p:anim>
                                    <p:anim calcmode="lin" valueType="num">
                                      <p:cBhvr additive="base">
                                        <p:cTn id="92" dur="500" fill="hold"/>
                                        <p:tgtEl>
                                          <p:spTgt spid="23"/>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500" fill="hold"/>
                                        <p:tgtEl>
                                          <p:spTgt spid="24"/>
                                        </p:tgtEl>
                                        <p:attrNameLst>
                                          <p:attrName>ppt_x</p:attrName>
                                        </p:attrNameLst>
                                      </p:cBhvr>
                                      <p:tavLst>
                                        <p:tav tm="0">
                                          <p:val>
                                            <p:strVal val="#ppt_x"/>
                                          </p:val>
                                        </p:tav>
                                        <p:tav tm="100000">
                                          <p:val>
                                            <p:strVal val="#ppt_x"/>
                                          </p:val>
                                        </p:tav>
                                      </p:tavLst>
                                    </p:anim>
                                    <p:anim calcmode="lin" valueType="num">
                                      <p:cBhvr additive="base">
                                        <p:cTn id="96" dur="500" fill="hold"/>
                                        <p:tgtEl>
                                          <p:spTgt spid="24"/>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5"/>
                                        </p:tgtEl>
                                        <p:attrNameLst>
                                          <p:attrName>style.visibility</p:attrName>
                                        </p:attrNameLst>
                                      </p:cBhvr>
                                      <p:to>
                                        <p:strVal val="visible"/>
                                      </p:to>
                                    </p:set>
                                    <p:anim calcmode="lin" valueType="num">
                                      <p:cBhvr additive="base">
                                        <p:cTn id="99" dur="500" fill="hold"/>
                                        <p:tgtEl>
                                          <p:spTgt spid="25"/>
                                        </p:tgtEl>
                                        <p:attrNameLst>
                                          <p:attrName>ppt_x</p:attrName>
                                        </p:attrNameLst>
                                      </p:cBhvr>
                                      <p:tavLst>
                                        <p:tav tm="0">
                                          <p:val>
                                            <p:strVal val="#ppt_x"/>
                                          </p:val>
                                        </p:tav>
                                        <p:tav tm="100000">
                                          <p:val>
                                            <p:strVal val="#ppt_x"/>
                                          </p:val>
                                        </p:tav>
                                      </p:tavLst>
                                    </p:anim>
                                    <p:anim calcmode="lin" valueType="num">
                                      <p:cBhvr additive="base">
                                        <p:cTn id="100" dur="500" fill="hold"/>
                                        <p:tgtEl>
                                          <p:spTgt spid="25"/>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 calcmode="lin" valueType="num">
                                      <p:cBhvr additive="base">
                                        <p:cTn id="103" dur="500" fill="hold"/>
                                        <p:tgtEl>
                                          <p:spTgt spid="26"/>
                                        </p:tgtEl>
                                        <p:attrNameLst>
                                          <p:attrName>ppt_x</p:attrName>
                                        </p:attrNameLst>
                                      </p:cBhvr>
                                      <p:tavLst>
                                        <p:tav tm="0">
                                          <p:val>
                                            <p:strVal val="#ppt_x"/>
                                          </p:val>
                                        </p:tav>
                                        <p:tav tm="100000">
                                          <p:val>
                                            <p:strVal val="#ppt_x"/>
                                          </p:val>
                                        </p:tav>
                                      </p:tavLst>
                                    </p:anim>
                                    <p:anim calcmode="lin" valueType="num">
                                      <p:cBhvr additive="base">
                                        <p:cTn id="104" dur="500" fill="hold"/>
                                        <p:tgtEl>
                                          <p:spTgt spid="26"/>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500" fill="hold"/>
                                        <p:tgtEl>
                                          <p:spTgt spid="27"/>
                                        </p:tgtEl>
                                        <p:attrNameLst>
                                          <p:attrName>ppt_x</p:attrName>
                                        </p:attrNameLst>
                                      </p:cBhvr>
                                      <p:tavLst>
                                        <p:tav tm="0">
                                          <p:val>
                                            <p:strVal val="#ppt_x"/>
                                          </p:val>
                                        </p:tav>
                                        <p:tav tm="100000">
                                          <p:val>
                                            <p:strVal val="#ppt_x"/>
                                          </p:val>
                                        </p:tav>
                                      </p:tavLst>
                                    </p:anim>
                                    <p:anim calcmode="lin" valueType="num">
                                      <p:cBhvr additive="base">
                                        <p:cTn id="108" dur="500" fill="hold"/>
                                        <p:tgtEl>
                                          <p:spTgt spid="27"/>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28"/>
                                        </p:tgtEl>
                                        <p:attrNameLst>
                                          <p:attrName>style.visibility</p:attrName>
                                        </p:attrNameLst>
                                      </p:cBhvr>
                                      <p:to>
                                        <p:strVal val="visible"/>
                                      </p:to>
                                    </p:set>
                                    <p:anim calcmode="lin" valueType="num">
                                      <p:cBhvr additive="base">
                                        <p:cTn id="111" dur="500" fill="hold"/>
                                        <p:tgtEl>
                                          <p:spTgt spid="28"/>
                                        </p:tgtEl>
                                        <p:attrNameLst>
                                          <p:attrName>ppt_x</p:attrName>
                                        </p:attrNameLst>
                                      </p:cBhvr>
                                      <p:tavLst>
                                        <p:tav tm="0">
                                          <p:val>
                                            <p:strVal val="#ppt_x"/>
                                          </p:val>
                                        </p:tav>
                                        <p:tav tm="100000">
                                          <p:val>
                                            <p:strVal val="#ppt_x"/>
                                          </p:val>
                                        </p:tav>
                                      </p:tavLst>
                                    </p:anim>
                                    <p:anim calcmode="lin" valueType="num">
                                      <p:cBhvr additive="base">
                                        <p:cTn id="112" dur="500" fill="hold"/>
                                        <p:tgtEl>
                                          <p:spTgt spid="28"/>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29"/>
                                        </p:tgtEl>
                                        <p:attrNameLst>
                                          <p:attrName>style.visibility</p:attrName>
                                        </p:attrNameLst>
                                      </p:cBhvr>
                                      <p:to>
                                        <p:strVal val="visible"/>
                                      </p:to>
                                    </p:set>
                                    <p:anim calcmode="lin" valueType="num">
                                      <p:cBhvr additive="base">
                                        <p:cTn id="115" dur="500" fill="hold"/>
                                        <p:tgtEl>
                                          <p:spTgt spid="29"/>
                                        </p:tgtEl>
                                        <p:attrNameLst>
                                          <p:attrName>ppt_x</p:attrName>
                                        </p:attrNameLst>
                                      </p:cBhvr>
                                      <p:tavLst>
                                        <p:tav tm="0">
                                          <p:val>
                                            <p:strVal val="#ppt_x"/>
                                          </p:val>
                                        </p:tav>
                                        <p:tav tm="100000">
                                          <p:val>
                                            <p:strVal val="#ppt_x"/>
                                          </p:val>
                                        </p:tav>
                                      </p:tavLst>
                                    </p:anim>
                                    <p:anim calcmode="lin" valueType="num">
                                      <p:cBhvr additive="base">
                                        <p:cTn id="116"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4" grpId="0" animBg="1"/>
      <p:bldP spid="15" grpId="0" animBg="1"/>
      <p:bldP spid="16" grpId="0" animBg="1"/>
      <p:bldP spid="17" grpId="0" animBg="1"/>
      <p:bldP spid="18" grpId="0" animBg="1"/>
      <p:bldP spid="19" grpId="0" animBg="1"/>
      <p:bldP spid="20" grpId="0" animBg="1"/>
      <p:bldP spid="21" grpId="0" animBg="1"/>
      <p:bldP spid="22" grpId="0"/>
      <p:bldP spid="23" grpId="0"/>
      <p:bldP spid="24" grpId="0"/>
      <p:bldP spid="25" grpId="0"/>
      <p:bldP spid="26" grpId="0"/>
      <p:bldP spid="27"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grpSp>
        <p:nvGrpSpPr>
          <p:cNvPr id="7" name="Group 21">
            <a:extLst>
              <a:ext uri="{FF2B5EF4-FFF2-40B4-BE49-F238E27FC236}">
                <a16:creationId xmlns="" xmlns:a16="http://schemas.microsoft.com/office/drawing/2014/main" id="{DE84261E-2F35-4262-9913-D974BB10341F}"/>
              </a:ext>
            </a:extLst>
          </p:cNvPr>
          <p:cNvGrpSpPr/>
          <p:nvPr/>
        </p:nvGrpSpPr>
        <p:grpSpPr bwMode="auto">
          <a:xfrm>
            <a:off x="4640734" y="2377754"/>
            <a:ext cx="3248025" cy="2102499"/>
            <a:chOff x="0" y="0"/>
            <a:chExt cx="2046" cy="1324"/>
          </a:xfrm>
        </p:grpSpPr>
        <p:sp>
          <p:nvSpPr>
            <p:cNvPr id="8" name="Freeform 22">
              <a:extLst>
                <a:ext uri="{FF2B5EF4-FFF2-40B4-BE49-F238E27FC236}">
                  <a16:creationId xmlns="" xmlns:a16="http://schemas.microsoft.com/office/drawing/2014/main" id="{BBC0C52E-6F7B-413A-B1F0-53408CE1F4EC}"/>
                </a:ext>
              </a:extLst>
            </p:cNvPr>
            <p:cNvSpPr/>
            <p:nvPr/>
          </p:nvSpPr>
          <p:spPr bwMode="auto">
            <a:xfrm>
              <a:off x="1023" y="0"/>
              <a:ext cx="664" cy="1324"/>
            </a:xfrm>
            <a:custGeom>
              <a:avLst/>
              <a:gdLst>
                <a:gd name="T0" fmla="*/ 0 w 347"/>
                <a:gd name="T1" fmla="*/ 0 h 693"/>
                <a:gd name="T2" fmla="*/ 0 w 347"/>
                <a:gd name="T3" fmla="*/ 122 h 693"/>
                <a:gd name="T4" fmla="*/ 225 w 347"/>
                <a:gd name="T5" fmla="*/ 347 h 693"/>
                <a:gd name="T6" fmla="*/ 0 w 347"/>
                <a:gd name="T7" fmla="*/ 572 h 693"/>
                <a:gd name="T8" fmla="*/ 0 w 347"/>
                <a:gd name="T9" fmla="*/ 693 h 693"/>
                <a:gd name="T10" fmla="*/ 347 w 347"/>
                <a:gd name="T11" fmla="*/ 347 h 693"/>
                <a:gd name="T12" fmla="*/ 0 w 347"/>
                <a:gd name="T13" fmla="*/ 0 h 693"/>
              </a:gdLst>
              <a:ahLst/>
              <a:cxnLst>
                <a:cxn ang="0">
                  <a:pos x="T0" y="T1"/>
                </a:cxn>
                <a:cxn ang="0">
                  <a:pos x="T2" y="T3"/>
                </a:cxn>
                <a:cxn ang="0">
                  <a:pos x="T4" y="T5"/>
                </a:cxn>
                <a:cxn ang="0">
                  <a:pos x="T6" y="T7"/>
                </a:cxn>
                <a:cxn ang="0">
                  <a:pos x="T8" y="T9"/>
                </a:cxn>
                <a:cxn ang="0">
                  <a:pos x="T10" y="T11"/>
                </a:cxn>
                <a:cxn ang="0">
                  <a:pos x="T12" y="T13"/>
                </a:cxn>
              </a:cxnLst>
              <a:rect l="0" t="0" r="r" b="b"/>
              <a:pathLst>
                <a:path w="347" h="693">
                  <a:moveTo>
                    <a:pt x="0" y="0"/>
                  </a:moveTo>
                  <a:cubicBezTo>
                    <a:pt x="0" y="122"/>
                    <a:pt x="0" y="122"/>
                    <a:pt x="0" y="122"/>
                  </a:cubicBezTo>
                  <a:cubicBezTo>
                    <a:pt x="125" y="122"/>
                    <a:pt x="225" y="222"/>
                    <a:pt x="225" y="347"/>
                  </a:cubicBezTo>
                  <a:cubicBezTo>
                    <a:pt x="225" y="471"/>
                    <a:pt x="125" y="572"/>
                    <a:pt x="0" y="572"/>
                  </a:cubicBezTo>
                  <a:cubicBezTo>
                    <a:pt x="0" y="693"/>
                    <a:pt x="0" y="693"/>
                    <a:pt x="0" y="693"/>
                  </a:cubicBezTo>
                  <a:cubicBezTo>
                    <a:pt x="192" y="693"/>
                    <a:pt x="347" y="538"/>
                    <a:pt x="347" y="347"/>
                  </a:cubicBezTo>
                  <a:cubicBezTo>
                    <a:pt x="347" y="155"/>
                    <a:pt x="192" y="0"/>
                    <a:pt x="0"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Freeform 23">
              <a:extLst>
                <a:ext uri="{FF2B5EF4-FFF2-40B4-BE49-F238E27FC236}">
                  <a16:creationId xmlns="" xmlns:a16="http://schemas.microsoft.com/office/drawing/2014/main" id="{AA70BDB7-6ABF-4755-8BC5-0E0E7152594D}"/>
                </a:ext>
              </a:extLst>
            </p:cNvPr>
            <p:cNvSpPr/>
            <p:nvPr/>
          </p:nvSpPr>
          <p:spPr bwMode="auto">
            <a:xfrm>
              <a:off x="361" y="0"/>
              <a:ext cx="662" cy="1324"/>
            </a:xfrm>
            <a:custGeom>
              <a:avLst/>
              <a:gdLst>
                <a:gd name="T0" fmla="*/ 121 w 346"/>
                <a:gd name="T1" fmla="*/ 347 h 693"/>
                <a:gd name="T2" fmla="*/ 346 w 346"/>
                <a:gd name="T3" fmla="*/ 122 h 693"/>
                <a:gd name="T4" fmla="*/ 346 w 346"/>
                <a:gd name="T5" fmla="*/ 0 h 693"/>
                <a:gd name="T6" fmla="*/ 0 w 346"/>
                <a:gd name="T7" fmla="*/ 347 h 693"/>
                <a:gd name="T8" fmla="*/ 346 w 346"/>
                <a:gd name="T9" fmla="*/ 693 h 693"/>
                <a:gd name="T10" fmla="*/ 346 w 346"/>
                <a:gd name="T11" fmla="*/ 572 h 693"/>
                <a:gd name="T12" fmla="*/ 121 w 346"/>
                <a:gd name="T13" fmla="*/ 347 h 693"/>
              </a:gdLst>
              <a:ahLst/>
              <a:cxnLst>
                <a:cxn ang="0">
                  <a:pos x="T0" y="T1"/>
                </a:cxn>
                <a:cxn ang="0">
                  <a:pos x="T2" y="T3"/>
                </a:cxn>
                <a:cxn ang="0">
                  <a:pos x="T4" y="T5"/>
                </a:cxn>
                <a:cxn ang="0">
                  <a:pos x="T6" y="T7"/>
                </a:cxn>
                <a:cxn ang="0">
                  <a:pos x="T8" y="T9"/>
                </a:cxn>
                <a:cxn ang="0">
                  <a:pos x="T10" y="T11"/>
                </a:cxn>
                <a:cxn ang="0">
                  <a:pos x="T12" y="T13"/>
                </a:cxn>
              </a:cxnLst>
              <a:rect l="0" t="0" r="r" b="b"/>
              <a:pathLst>
                <a:path w="346" h="693">
                  <a:moveTo>
                    <a:pt x="121" y="347"/>
                  </a:moveTo>
                  <a:cubicBezTo>
                    <a:pt x="121" y="222"/>
                    <a:pt x="222" y="122"/>
                    <a:pt x="346" y="122"/>
                  </a:cubicBezTo>
                  <a:cubicBezTo>
                    <a:pt x="346" y="0"/>
                    <a:pt x="346" y="0"/>
                    <a:pt x="346" y="0"/>
                  </a:cubicBezTo>
                  <a:cubicBezTo>
                    <a:pt x="155" y="0"/>
                    <a:pt x="0" y="155"/>
                    <a:pt x="0" y="347"/>
                  </a:cubicBezTo>
                  <a:cubicBezTo>
                    <a:pt x="0" y="538"/>
                    <a:pt x="155" y="693"/>
                    <a:pt x="346" y="693"/>
                  </a:cubicBezTo>
                  <a:cubicBezTo>
                    <a:pt x="346" y="572"/>
                    <a:pt x="346" y="572"/>
                    <a:pt x="346" y="572"/>
                  </a:cubicBezTo>
                  <a:cubicBezTo>
                    <a:pt x="222" y="572"/>
                    <a:pt x="121" y="471"/>
                    <a:pt x="121" y="347"/>
                  </a:cubicBezTo>
                  <a:close/>
                </a:path>
              </a:pathLst>
            </a:custGeom>
            <a:solidFill>
              <a:srgbClr val="F1959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Freeform 24">
              <a:extLst>
                <a:ext uri="{FF2B5EF4-FFF2-40B4-BE49-F238E27FC236}">
                  <a16:creationId xmlns="" xmlns:a16="http://schemas.microsoft.com/office/drawing/2014/main" id="{A9B629D4-599A-48ED-9EFD-9A11F77A6881}"/>
                </a:ext>
              </a:extLst>
            </p:cNvPr>
            <p:cNvSpPr/>
            <p:nvPr/>
          </p:nvSpPr>
          <p:spPr bwMode="auto">
            <a:xfrm>
              <a:off x="593" y="233"/>
              <a:ext cx="430" cy="860"/>
            </a:xfrm>
            <a:custGeom>
              <a:avLst/>
              <a:gdLst>
                <a:gd name="T0" fmla="*/ 0 w 225"/>
                <a:gd name="T1" fmla="*/ 225 h 450"/>
                <a:gd name="T2" fmla="*/ 225 w 225"/>
                <a:gd name="T3" fmla="*/ 450 h 450"/>
                <a:gd name="T4" fmla="*/ 225 w 225"/>
                <a:gd name="T5" fmla="*/ 0 h 450"/>
                <a:gd name="T6" fmla="*/ 0 w 225"/>
                <a:gd name="T7" fmla="*/ 225 h 450"/>
              </a:gdLst>
              <a:ahLst/>
              <a:cxnLst>
                <a:cxn ang="0">
                  <a:pos x="T0" y="T1"/>
                </a:cxn>
                <a:cxn ang="0">
                  <a:pos x="T2" y="T3"/>
                </a:cxn>
                <a:cxn ang="0">
                  <a:pos x="T4" y="T5"/>
                </a:cxn>
                <a:cxn ang="0">
                  <a:pos x="T6" y="T7"/>
                </a:cxn>
              </a:cxnLst>
              <a:rect l="0" t="0" r="r" b="b"/>
              <a:pathLst>
                <a:path w="225" h="450">
                  <a:moveTo>
                    <a:pt x="0" y="225"/>
                  </a:moveTo>
                  <a:cubicBezTo>
                    <a:pt x="0" y="349"/>
                    <a:pt x="101" y="450"/>
                    <a:pt x="225" y="450"/>
                  </a:cubicBezTo>
                  <a:cubicBezTo>
                    <a:pt x="225" y="0"/>
                    <a:pt x="225" y="0"/>
                    <a:pt x="225" y="0"/>
                  </a:cubicBezTo>
                  <a:cubicBezTo>
                    <a:pt x="101" y="0"/>
                    <a:pt x="0" y="100"/>
                    <a:pt x="0" y="225"/>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1" name="Freeform 25">
              <a:extLst>
                <a:ext uri="{FF2B5EF4-FFF2-40B4-BE49-F238E27FC236}">
                  <a16:creationId xmlns="" xmlns:a16="http://schemas.microsoft.com/office/drawing/2014/main" id="{6B47F835-4536-4850-975A-CB05D42292DC}"/>
                </a:ext>
              </a:extLst>
            </p:cNvPr>
            <p:cNvSpPr/>
            <p:nvPr/>
          </p:nvSpPr>
          <p:spPr bwMode="auto">
            <a:xfrm>
              <a:off x="1023" y="233"/>
              <a:ext cx="430" cy="860"/>
            </a:xfrm>
            <a:custGeom>
              <a:avLst/>
              <a:gdLst>
                <a:gd name="T0" fmla="*/ 225 w 225"/>
                <a:gd name="T1" fmla="*/ 225 h 450"/>
                <a:gd name="T2" fmla="*/ 0 w 225"/>
                <a:gd name="T3" fmla="*/ 0 h 450"/>
                <a:gd name="T4" fmla="*/ 0 w 225"/>
                <a:gd name="T5" fmla="*/ 450 h 450"/>
                <a:gd name="T6" fmla="*/ 225 w 225"/>
                <a:gd name="T7" fmla="*/ 225 h 450"/>
              </a:gdLst>
              <a:ahLst/>
              <a:cxnLst>
                <a:cxn ang="0">
                  <a:pos x="T0" y="T1"/>
                </a:cxn>
                <a:cxn ang="0">
                  <a:pos x="T2" y="T3"/>
                </a:cxn>
                <a:cxn ang="0">
                  <a:pos x="T4" y="T5"/>
                </a:cxn>
                <a:cxn ang="0">
                  <a:pos x="T6" y="T7"/>
                </a:cxn>
              </a:cxnLst>
              <a:rect l="0" t="0" r="r" b="b"/>
              <a:pathLst>
                <a:path w="225" h="450">
                  <a:moveTo>
                    <a:pt x="225" y="225"/>
                  </a:moveTo>
                  <a:cubicBezTo>
                    <a:pt x="225" y="100"/>
                    <a:pt x="125" y="0"/>
                    <a:pt x="0" y="0"/>
                  </a:cubicBezTo>
                  <a:cubicBezTo>
                    <a:pt x="0" y="450"/>
                    <a:pt x="0" y="450"/>
                    <a:pt x="0" y="450"/>
                  </a:cubicBezTo>
                  <a:cubicBezTo>
                    <a:pt x="125" y="450"/>
                    <a:pt x="225" y="349"/>
                    <a:pt x="225" y="225"/>
                  </a:cubicBezTo>
                  <a:close/>
                </a:path>
              </a:pathLst>
            </a:custGeom>
            <a:solidFill>
              <a:srgbClr val="86C5C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Oval 26">
              <a:extLst>
                <a:ext uri="{FF2B5EF4-FFF2-40B4-BE49-F238E27FC236}">
                  <a16:creationId xmlns="" xmlns:a16="http://schemas.microsoft.com/office/drawing/2014/main" id="{799059CB-3805-4D3A-86A5-151337B55D98}"/>
                </a:ext>
              </a:extLst>
            </p:cNvPr>
            <p:cNvSpPr>
              <a:spLocks noChangeArrowheads="1"/>
            </p:cNvSpPr>
            <p:nvPr/>
          </p:nvSpPr>
          <p:spPr bwMode="auto">
            <a:xfrm>
              <a:off x="824" y="464"/>
              <a:ext cx="398" cy="397"/>
            </a:xfrm>
            <a:prstGeom prst="ellipse">
              <a:avLst/>
            </a:pr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Freeform 27">
              <a:extLst>
                <a:ext uri="{FF2B5EF4-FFF2-40B4-BE49-F238E27FC236}">
                  <a16:creationId xmlns="" xmlns:a16="http://schemas.microsoft.com/office/drawing/2014/main" id="{8EF7C988-0204-43BF-BD05-C85169EA7EB9}"/>
                </a:ext>
              </a:extLst>
            </p:cNvPr>
            <p:cNvSpPr>
              <a:spLocks noEditPoints="1"/>
            </p:cNvSpPr>
            <p:nvPr/>
          </p:nvSpPr>
          <p:spPr bwMode="auto">
            <a:xfrm>
              <a:off x="924" y="561"/>
              <a:ext cx="201" cy="201"/>
            </a:xfrm>
            <a:custGeom>
              <a:avLst/>
              <a:gdLst>
                <a:gd name="T0" fmla="*/ 87 w 105"/>
                <a:gd name="T1" fmla="*/ 1 h 105"/>
                <a:gd name="T2" fmla="*/ 91 w 105"/>
                <a:gd name="T3" fmla="*/ 2 h 105"/>
                <a:gd name="T4" fmla="*/ 91 w 105"/>
                <a:gd name="T5" fmla="*/ 2 h 105"/>
                <a:gd name="T6" fmla="*/ 103 w 105"/>
                <a:gd name="T7" fmla="*/ 14 h 105"/>
                <a:gd name="T8" fmla="*/ 103 w 105"/>
                <a:gd name="T9" fmla="*/ 14 h 105"/>
                <a:gd name="T10" fmla="*/ 104 w 105"/>
                <a:gd name="T11" fmla="*/ 18 h 105"/>
                <a:gd name="T12" fmla="*/ 88 w 105"/>
                <a:gd name="T13" fmla="*/ 32 h 105"/>
                <a:gd name="T14" fmla="*/ 77 w 105"/>
                <a:gd name="T15" fmla="*/ 34 h 105"/>
                <a:gd name="T16" fmla="*/ 74 w 105"/>
                <a:gd name="T17" fmla="*/ 76 h 105"/>
                <a:gd name="T18" fmla="*/ 51 w 105"/>
                <a:gd name="T19" fmla="*/ 85 h 105"/>
                <a:gd name="T20" fmla="*/ 19 w 105"/>
                <a:gd name="T21" fmla="*/ 53 h 105"/>
                <a:gd name="T22" fmla="*/ 51 w 105"/>
                <a:gd name="T23" fmla="*/ 21 h 105"/>
                <a:gd name="T24" fmla="*/ 75 w 105"/>
                <a:gd name="T25" fmla="*/ 24 h 105"/>
                <a:gd name="T26" fmla="*/ 73 w 105"/>
                <a:gd name="T27" fmla="*/ 14 h 105"/>
                <a:gd name="T28" fmla="*/ 93 w 105"/>
                <a:gd name="T29" fmla="*/ 41 h 105"/>
                <a:gd name="T30" fmla="*/ 101 w 105"/>
                <a:gd name="T31" fmla="*/ 38 h 105"/>
                <a:gd name="T32" fmla="*/ 103 w 105"/>
                <a:gd name="T33" fmla="*/ 53 h 105"/>
                <a:gd name="T34" fmla="*/ 51 w 105"/>
                <a:gd name="T35" fmla="*/ 105 h 105"/>
                <a:gd name="T36" fmla="*/ 0 w 105"/>
                <a:gd name="T37" fmla="*/ 53 h 105"/>
                <a:gd name="T38" fmla="*/ 51 w 105"/>
                <a:gd name="T39" fmla="*/ 2 h 105"/>
                <a:gd name="T40" fmla="*/ 66 w 105"/>
                <a:gd name="T41" fmla="*/ 4 h 105"/>
                <a:gd name="T42" fmla="*/ 64 w 105"/>
                <a:gd name="T43" fmla="*/ 12 h 105"/>
                <a:gd name="T44" fmla="*/ 51 w 105"/>
                <a:gd name="T45" fmla="*/ 10 h 105"/>
                <a:gd name="T46" fmla="*/ 8 w 105"/>
                <a:gd name="T47" fmla="*/ 53 h 105"/>
                <a:gd name="T48" fmla="*/ 51 w 105"/>
                <a:gd name="T49" fmla="*/ 97 h 105"/>
                <a:gd name="T50" fmla="*/ 95 w 105"/>
                <a:gd name="T51" fmla="*/ 53 h 105"/>
                <a:gd name="T52" fmla="*/ 93 w 105"/>
                <a:gd name="T53" fmla="*/ 41 h 105"/>
                <a:gd name="T54" fmla="*/ 51 w 105"/>
                <a:gd name="T55" fmla="*/ 39 h 105"/>
                <a:gd name="T56" fmla="*/ 67 w 105"/>
                <a:gd name="T57" fmla="*/ 32 h 105"/>
                <a:gd name="T58" fmla="*/ 32 w 105"/>
                <a:gd name="T59" fmla="*/ 34 h 105"/>
                <a:gd name="T60" fmla="*/ 32 w 105"/>
                <a:gd name="T61" fmla="*/ 34 h 105"/>
                <a:gd name="T62" fmla="*/ 32 w 105"/>
                <a:gd name="T63" fmla="*/ 73 h 105"/>
                <a:gd name="T64" fmla="*/ 71 w 105"/>
                <a:gd name="T65" fmla="*/ 73 h 105"/>
                <a:gd name="T66" fmla="*/ 79 w 105"/>
                <a:gd name="T67" fmla="*/ 53 h 105"/>
                <a:gd name="T68" fmla="*/ 64 w 105"/>
                <a:gd name="T69" fmla="*/ 46 h 105"/>
                <a:gd name="T70" fmla="*/ 62 w 105"/>
                <a:gd name="T71" fmla="*/ 64 h 105"/>
                <a:gd name="T72" fmla="*/ 51 w 105"/>
                <a:gd name="T73" fmla="*/ 68 h 105"/>
                <a:gd name="T74" fmla="*/ 37 w 105"/>
                <a:gd name="T75" fmla="*/ 53 h 105"/>
                <a:gd name="T76" fmla="*/ 41 w 105"/>
                <a:gd name="T77" fmla="*/ 43 h 105"/>
                <a:gd name="T78" fmla="*/ 55 w 105"/>
                <a:gd name="T79" fmla="*/ 44 h 105"/>
                <a:gd name="T80" fmla="*/ 51 w 105"/>
                <a:gd name="T81" fmla="*/ 44 h 105"/>
                <a:gd name="T82" fmla="*/ 42 w 105"/>
                <a:gd name="T83" fmla="*/ 53 h 105"/>
                <a:gd name="T84" fmla="*/ 51 w 105"/>
                <a:gd name="T85" fmla="*/ 63 h 105"/>
                <a:gd name="T86" fmla="*/ 58 w 105"/>
                <a:gd name="T87" fmla="*/ 60 h 105"/>
                <a:gd name="T88" fmla="*/ 61 w 105"/>
                <a:gd name="T89" fmla="*/ 50 h 105"/>
                <a:gd name="T90" fmla="*/ 49 w 105"/>
                <a:gd name="T91" fmla="*/ 56 h 105"/>
                <a:gd name="T92" fmla="*/ 55 w 105"/>
                <a:gd name="T93" fmla="*/ 44 h 105"/>
                <a:gd name="T94" fmla="*/ 87 w 105"/>
                <a:gd name="T95" fmla="*/ 7 h 105"/>
                <a:gd name="T96" fmla="*/ 79 w 105"/>
                <a:gd name="T97" fmla="*/ 22 h 105"/>
                <a:gd name="T98" fmla="*/ 87 w 105"/>
                <a:gd name="T99" fmla="*/ 7 h 105"/>
                <a:gd name="T100" fmla="*/ 92 w 105"/>
                <a:gd name="T101" fmla="*/ 16 h 105"/>
                <a:gd name="T102" fmla="*/ 88 w 105"/>
                <a:gd name="T103" fmla="*/ 27 h 105"/>
                <a:gd name="T104" fmla="*/ 92 w 105"/>
                <a:gd name="T105" fmla="*/ 1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73" y="14"/>
                  </a:moveTo>
                  <a:cubicBezTo>
                    <a:pt x="87" y="1"/>
                    <a:pt x="87" y="1"/>
                    <a:pt x="87" y="1"/>
                  </a:cubicBezTo>
                  <a:cubicBezTo>
                    <a:pt x="88" y="0"/>
                    <a:pt x="89" y="0"/>
                    <a:pt x="90" y="1"/>
                  </a:cubicBezTo>
                  <a:cubicBezTo>
                    <a:pt x="91" y="1"/>
                    <a:pt x="91" y="2"/>
                    <a:pt x="91" y="2"/>
                  </a:cubicBezTo>
                  <a:cubicBezTo>
                    <a:pt x="91" y="2"/>
                    <a:pt x="91" y="2"/>
                    <a:pt x="91" y="2"/>
                  </a:cubicBezTo>
                  <a:cubicBezTo>
                    <a:pt x="91" y="2"/>
                    <a:pt x="91" y="2"/>
                    <a:pt x="91" y="2"/>
                  </a:cubicBezTo>
                  <a:cubicBezTo>
                    <a:pt x="94" y="11"/>
                    <a:pt x="94" y="11"/>
                    <a:pt x="94" y="11"/>
                  </a:cubicBezTo>
                  <a:cubicBezTo>
                    <a:pt x="103" y="14"/>
                    <a:pt x="103" y="14"/>
                    <a:pt x="103" y="14"/>
                  </a:cubicBezTo>
                  <a:cubicBezTo>
                    <a:pt x="103" y="14"/>
                    <a:pt x="103" y="14"/>
                    <a:pt x="103" y="14"/>
                  </a:cubicBezTo>
                  <a:cubicBezTo>
                    <a:pt x="103" y="14"/>
                    <a:pt x="103" y="14"/>
                    <a:pt x="103" y="14"/>
                  </a:cubicBezTo>
                  <a:cubicBezTo>
                    <a:pt x="103" y="14"/>
                    <a:pt x="104" y="14"/>
                    <a:pt x="104" y="14"/>
                  </a:cubicBezTo>
                  <a:cubicBezTo>
                    <a:pt x="105" y="15"/>
                    <a:pt x="105" y="17"/>
                    <a:pt x="104" y="18"/>
                  </a:cubicBezTo>
                  <a:cubicBezTo>
                    <a:pt x="91" y="31"/>
                    <a:pt x="91" y="31"/>
                    <a:pt x="91" y="31"/>
                  </a:cubicBezTo>
                  <a:cubicBezTo>
                    <a:pt x="90" y="32"/>
                    <a:pt x="89" y="32"/>
                    <a:pt x="88" y="32"/>
                  </a:cubicBezTo>
                  <a:cubicBezTo>
                    <a:pt x="81" y="30"/>
                    <a:pt x="81" y="30"/>
                    <a:pt x="81" y="30"/>
                  </a:cubicBezTo>
                  <a:cubicBezTo>
                    <a:pt x="77" y="34"/>
                    <a:pt x="77" y="34"/>
                    <a:pt x="77" y="34"/>
                  </a:cubicBezTo>
                  <a:cubicBezTo>
                    <a:pt x="81" y="39"/>
                    <a:pt x="83" y="46"/>
                    <a:pt x="83" y="53"/>
                  </a:cubicBezTo>
                  <a:cubicBezTo>
                    <a:pt x="83" y="62"/>
                    <a:pt x="80" y="70"/>
                    <a:pt x="74" y="76"/>
                  </a:cubicBezTo>
                  <a:cubicBezTo>
                    <a:pt x="74" y="76"/>
                    <a:pt x="74" y="76"/>
                    <a:pt x="74" y="76"/>
                  </a:cubicBezTo>
                  <a:cubicBezTo>
                    <a:pt x="68" y="82"/>
                    <a:pt x="60" y="85"/>
                    <a:pt x="51" y="85"/>
                  </a:cubicBezTo>
                  <a:cubicBezTo>
                    <a:pt x="43" y="85"/>
                    <a:pt x="35" y="82"/>
                    <a:pt x="29" y="76"/>
                  </a:cubicBezTo>
                  <a:cubicBezTo>
                    <a:pt x="23" y="70"/>
                    <a:pt x="19" y="62"/>
                    <a:pt x="19" y="53"/>
                  </a:cubicBezTo>
                  <a:cubicBezTo>
                    <a:pt x="19" y="45"/>
                    <a:pt x="23" y="37"/>
                    <a:pt x="29" y="31"/>
                  </a:cubicBezTo>
                  <a:cubicBezTo>
                    <a:pt x="35" y="25"/>
                    <a:pt x="43" y="21"/>
                    <a:pt x="51" y="21"/>
                  </a:cubicBezTo>
                  <a:cubicBezTo>
                    <a:pt x="59" y="21"/>
                    <a:pt x="66" y="24"/>
                    <a:pt x="71" y="28"/>
                  </a:cubicBezTo>
                  <a:cubicBezTo>
                    <a:pt x="75" y="24"/>
                    <a:pt x="75" y="24"/>
                    <a:pt x="75" y="24"/>
                  </a:cubicBezTo>
                  <a:cubicBezTo>
                    <a:pt x="73" y="17"/>
                    <a:pt x="73" y="17"/>
                    <a:pt x="73" y="17"/>
                  </a:cubicBezTo>
                  <a:cubicBezTo>
                    <a:pt x="73" y="16"/>
                    <a:pt x="73" y="15"/>
                    <a:pt x="73" y="14"/>
                  </a:cubicBezTo>
                  <a:close/>
                  <a:moveTo>
                    <a:pt x="93" y="41"/>
                  </a:moveTo>
                  <a:cubicBezTo>
                    <a:pt x="93" y="41"/>
                    <a:pt x="93" y="41"/>
                    <a:pt x="93" y="41"/>
                  </a:cubicBezTo>
                  <a:cubicBezTo>
                    <a:pt x="92" y="39"/>
                    <a:pt x="94" y="36"/>
                    <a:pt x="96" y="36"/>
                  </a:cubicBezTo>
                  <a:cubicBezTo>
                    <a:pt x="98" y="35"/>
                    <a:pt x="100" y="36"/>
                    <a:pt x="101" y="38"/>
                  </a:cubicBezTo>
                  <a:cubicBezTo>
                    <a:pt x="102" y="41"/>
                    <a:pt x="102" y="43"/>
                    <a:pt x="102" y="46"/>
                  </a:cubicBezTo>
                  <a:cubicBezTo>
                    <a:pt x="103" y="48"/>
                    <a:pt x="103" y="51"/>
                    <a:pt x="103" y="53"/>
                  </a:cubicBezTo>
                  <a:cubicBezTo>
                    <a:pt x="103" y="68"/>
                    <a:pt x="97" y="81"/>
                    <a:pt x="88" y="90"/>
                  </a:cubicBezTo>
                  <a:cubicBezTo>
                    <a:pt x="79" y="99"/>
                    <a:pt x="66" y="105"/>
                    <a:pt x="51" y="105"/>
                  </a:cubicBezTo>
                  <a:cubicBezTo>
                    <a:pt x="37" y="105"/>
                    <a:pt x="24" y="99"/>
                    <a:pt x="15" y="90"/>
                  </a:cubicBezTo>
                  <a:cubicBezTo>
                    <a:pt x="6" y="81"/>
                    <a:pt x="0" y="68"/>
                    <a:pt x="0" y="53"/>
                  </a:cubicBezTo>
                  <a:cubicBezTo>
                    <a:pt x="0" y="39"/>
                    <a:pt x="6" y="26"/>
                    <a:pt x="15" y="17"/>
                  </a:cubicBezTo>
                  <a:cubicBezTo>
                    <a:pt x="24" y="8"/>
                    <a:pt x="37" y="2"/>
                    <a:pt x="51" y="2"/>
                  </a:cubicBezTo>
                  <a:cubicBezTo>
                    <a:pt x="54" y="2"/>
                    <a:pt x="57" y="2"/>
                    <a:pt x="59" y="2"/>
                  </a:cubicBezTo>
                  <a:cubicBezTo>
                    <a:pt x="62" y="3"/>
                    <a:pt x="64" y="3"/>
                    <a:pt x="66" y="4"/>
                  </a:cubicBezTo>
                  <a:cubicBezTo>
                    <a:pt x="69" y="5"/>
                    <a:pt x="70" y="7"/>
                    <a:pt x="69" y="9"/>
                  </a:cubicBezTo>
                  <a:cubicBezTo>
                    <a:pt x="69" y="11"/>
                    <a:pt x="66" y="13"/>
                    <a:pt x="64" y="12"/>
                  </a:cubicBezTo>
                  <a:cubicBezTo>
                    <a:pt x="62" y="11"/>
                    <a:pt x="60" y="11"/>
                    <a:pt x="58" y="11"/>
                  </a:cubicBezTo>
                  <a:cubicBezTo>
                    <a:pt x="56" y="10"/>
                    <a:pt x="54" y="10"/>
                    <a:pt x="51" y="10"/>
                  </a:cubicBezTo>
                  <a:cubicBezTo>
                    <a:pt x="39" y="10"/>
                    <a:pt x="29" y="15"/>
                    <a:pt x="21" y="23"/>
                  </a:cubicBezTo>
                  <a:cubicBezTo>
                    <a:pt x="13" y="31"/>
                    <a:pt x="8" y="41"/>
                    <a:pt x="8" y="53"/>
                  </a:cubicBezTo>
                  <a:cubicBezTo>
                    <a:pt x="8" y="65"/>
                    <a:pt x="13" y="76"/>
                    <a:pt x="21" y="84"/>
                  </a:cubicBezTo>
                  <a:cubicBezTo>
                    <a:pt x="29" y="92"/>
                    <a:pt x="39" y="97"/>
                    <a:pt x="51" y="97"/>
                  </a:cubicBezTo>
                  <a:cubicBezTo>
                    <a:pt x="63" y="97"/>
                    <a:pt x="74" y="92"/>
                    <a:pt x="82" y="84"/>
                  </a:cubicBezTo>
                  <a:cubicBezTo>
                    <a:pt x="90" y="76"/>
                    <a:pt x="95" y="65"/>
                    <a:pt x="95" y="53"/>
                  </a:cubicBezTo>
                  <a:cubicBezTo>
                    <a:pt x="95" y="51"/>
                    <a:pt x="95" y="49"/>
                    <a:pt x="94" y="47"/>
                  </a:cubicBezTo>
                  <a:cubicBezTo>
                    <a:pt x="94" y="45"/>
                    <a:pt x="94" y="43"/>
                    <a:pt x="93" y="41"/>
                  </a:cubicBezTo>
                  <a:close/>
                  <a:moveTo>
                    <a:pt x="51" y="39"/>
                  </a:moveTo>
                  <a:cubicBezTo>
                    <a:pt x="51" y="39"/>
                    <a:pt x="51" y="39"/>
                    <a:pt x="51" y="39"/>
                  </a:cubicBezTo>
                  <a:cubicBezTo>
                    <a:pt x="54" y="39"/>
                    <a:pt x="56" y="39"/>
                    <a:pt x="59" y="41"/>
                  </a:cubicBezTo>
                  <a:cubicBezTo>
                    <a:pt x="67" y="32"/>
                    <a:pt x="67" y="32"/>
                    <a:pt x="67" y="32"/>
                  </a:cubicBezTo>
                  <a:cubicBezTo>
                    <a:pt x="63" y="28"/>
                    <a:pt x="57" y="26"/>
                    <a:pt x="51" y="26"/>
                  </a:cubicBezTo>
                  <a:cubicBezTo>
                    <a:pt x="44" y="26"/>
                    <a:pt x="37" y="29"/>
                    <a:pt x="32" y="34"/>
                  </a:cubicBezTo>
                  <a:cubicBezTo>
                    <a:pt x="32" y="34"/>
                    <a:pt x="32" y="34"/>
                    <a:pt x="32" y="34"/>
                  </a:cubicBezTo>
                  <a:cubicBezTo>
                    <a:pt x="32" y="34"/>
                    <a:pt x="32" y="34"/>
                    <a:pt x="32" y="34"/>
                  </a:cubicBezTo>
                  <a:cubicBezTo>
                    <a:pt x="27" y="39"/>
                    <a:pt x="24" y="46"/>
                    <a:pt x="24" y="53"/>
                  </a:cubicBezTo>
                  <a:cubicBezTo>
                    <a:pt x="24" y="61"/>
                    <a:pt x="27" y="68"/>
                    <a:pt x="32" y="73"/>
                  </a:cubicBezTo>
                  <a:cubicBezTo>
                    <a:pt x="37" y="78"/>
                    <a:pt x="44" y="81"/>
                    <a:pt x="51" y="81"/>
                  </a:cubicBezTo>
                  <a:cubicBezTo>
                    <a:pt x="59" y="81"/>
                    <a:pt x="66" y="78"/>
                    <a:pt x="71" y="73"/>
                  </a:cubicBezTo>
                  <a:cubicBezTo>
                    <a:pt x="71" y="73"/>
                    <a:pt x="71" y="73"/>
                    <a:pt x="71" y="73"/>
                  </a:cubicBezTo>
                  <a:cubicBezTo>
                    <a:pt x="76" y="68"/>
                    <a:pt x="79" y="61"/>
                    <a:pt x="79" y="53"/>
                  </a:cubicBezTo>
                  <a:cubicBezTo>
                    <a:pt x="79" y="47"/>
                    <a:pt x="77" y="42"/>
                    <a:pt x="73" y="37"/>
                  </a:cubicBezTo>
                  <a:cubicBezTo>
                    <a:pt x="64" y="46"/>
                    <a:pt x="64" y="46"/>
                    <a:pt x="64" y="46"/>
                  </a:cubicBezTo>
                  <a:cubicBezTo>
                    <a:pt x="65" y="48"/>
                    <a:pt x="66" y="51"/>
                    <a:pt x="66" y="53"/>
                  </a:cubicBezTo>
                  <a:cubicBezTo>
                    <a:pt x="66" y="57"/>
                    <a:pt x="64" y="61"/>
                    <a:pt x="62" y="64"/>
                  </a:cubicBezTo>
                  <a:cubicBezTo>
                    <a:pt x="62" y="64"/>
                    <a:pt x="62" y="64"/>
                    <a:pt x="62" y="64"/>
                  </a:cubicBezTo>
                  <a:cubicBezTo>
                    <a:pt x="59" y="66"/>
                    <a:pt x="55" y="68"/>
                    <a:pt x="51" y="68"/>
                  </a:cubicBezTo>
                  <a:cubicBezTo>
                    <a:pt x="47" y="68"/>
                    <a:pt x="44" y="66"/>
                    <a:pt x="41" y="64"/>
                  </a:cubicBezTo>
                  <a:cubicBezTo>
                    <a:pt x="38" y="61"/>
                    <a:pt x="37" y="57"/>
                    <a:pt x="37" y="53"/>
                  </a:cubicBezTo>
                  <a:cubicBezTo>
                    <a:pt x="37" y="49"/>
                    <a:pt x="38" y="46"/>
                    <a:pt x="41" y="43"/>
                  </a:cubicBezTo>
                  <a:cubicBezTo>
                    <a:pt x="41" y="43"/>
                    <a:pt x="41" y="43"/>
                    <a:pt x="41" y="43"/>
                  </a:cubicBezTo>
                  <a:cubicBezTo>
                    <a:pt x="44" y="40"/>
                    <a:pt x="47" y="39"/>
                    <a:pt x="51" y="39"/>
                  </a:cubicBezTo>
                  <a:close/>
                  <a:moveTo>
                    <a:pt x="55" y="44"/>
                  </a:moveTo>
                  <a:cubicBezTo>
                    <a:pt x="55" y="44"/>
                    <a:pt x="55" y="44"/>
                    <a:pt x="55" y="44"/>
                  </a:cubicBezTo>
                  <a:cubicBezTo>
                    <a:pt x="54" y="44"/>
                    <a:pt x="53" y="44"/>
                    <a:pt x="51" y="44"/>
                  </a:cubicBezTo>
                  <a:cubicBezTo>
                    <a:pt x="49" y="44"/>
                    <a:pt x="46" y="45"/>
                    <a:pt x="45" y="46"/>
                  </a:cubicBezTo>
                  <a:cubicBezTo>
                    <a:pt x="43" y="48"/>
                    <a:pt x="42" y="51"/>
                    <a:pt x="42" y="53"/>
                  </a:cubicBezTo>
                  <a:cubicBezTo>
                    <a:pt x="42" y="56"/>
                    <a:pt x="43" y="59"/>
                    <a:pt x="45" y="60"/>
                  </a:cubicBezTo>
                  <a:cubicBezTo>
                    <a:pt x="46" y="62"/>
                    <a:pt x="49" y="63"/>
                    <a:pt x="51" y="63"/>
                  </a:cubicBezTo>
                  <a:cubicBezTo>
                    <a:pt x="54" y="63"/>
                    <a:pt x="57" y="62"/>
                    <a:pt x="58" y="60"/>
                  </a:cubicBezTo>
                  <a:cubicBezTo>
                    <a:pt x="58" y="60"/>
                    <a:pt x="58" y="60"/>
                    <a:pt x="58" y="60"/>
                  </a:cubicBezTo>
                  <a:cubicBezTo>
                    <a:pt x="60" y="59"/>
                    <a:pt x="61" y="56"/>
                    <a:pt x="61" y="53"/>
                  </a:cubicBezTo>
                  <a:cubicBezTo>
                    <a:pt x="61" y="52"/>
                    <a:pt x="61" y="51"/>
                    <a:pt x="61" y="50"/>
                  </a:cubicBezTo>
                  <a:cubicBezTo>
                    <a:pt x="54" y="56"/>
                    <a:pt x="54" y="56"/>
                    <a:pt x="54" y="56"/>
                  </a:cubicBezTo>
                  <a:cubicBezTo>
                    <a:pt x="53" y="58"/>
                    <a:pt x="50" y="58"/>
                    <a:pt x="49" y="56"/>
                  </a:cubicBezTo>
                  <a:cubicBezTo>
                    <a:pt x="47" y="55"/>
                    <a:pt x="47" y="52"/>
                    <a:pt x="49" y="51"/>
                  </a:cubicBezTo>
                  <a:cubicBezTo>
                    <a:pt x="55" y="44"/>
                    <a:pt x="55" y="44"/>
                    <a:pt x="55" y="44"/>
                  </a:cubicBezTo>
                  <a:close/>
                  <a:moveTo>
                    <a:pt x="87" y="7"/>
                  </a:moveTo>
                  <a:cubicBezTo>
                    <a:pt x="87" y="7"/>
                    <a:pt x="87" y="7"/>
                    <a:pt x="87" y="7"/>
                  </a:cubicBezTo>
                  <a:cubicBezTo>
                    <a:pt x="78" y="17"/>
                    <a:pt x="78" y="17"/>
                    <a:pt x="78" y="17"/>
                  </a:cubicBezTo>
                  <a:cubicBezTo>
                    <a:pt x="79" y="22"/>
                    <a:pt x="79" y="22"/>
                    <a:pt x="79" y="22"/>
                  </a:cubicBezTo>
                  <a:cubicBezTo>
                    <a:pt x="89" y="13"/>
                    <a:pt x="89" y="13"/>
                    <a:pt x="89" y="13"/>
                  </a:cubicBezTo>
                  <a:cubicBezTo>
                    <a:pt x="87" y="7"/>
                    <a:pt x="87" y="7"/>
                    <a:pt x="87" y="7"/>
                  </a:cubicBezTo>
                  <a:close/>
                  <a:moveTo>
                    <a:pt x="92" y="16"/>
                  </a:moveTo>
                  <a:cubicBezTo>
                    <a:pt x="92" y="16"/>
                    <a:pt x="92" y="16"/>
                    <a:pt x="92" y="16"/>
                  </a:cubicBezTo>
                  <a:cubicBezTo>
                    <a:pt x="83" y="25"/>
                    <a:pt x="83" y="25"/>
                    <a:pt x="83" y="25"/>
                  </a:cubicBezTo>
                  <a:cubicBezTo>
                    <a:pt x="88" y="27"/>
                    <a:pt x="88" y="27"/>
                    <a:pt x="88" y="27"/>
                  </a:cubicBezTo>
                  <a:cubicBezTo>
                    <a:pt x="97" y="18"/>
                    <a:pt x="97" y="18"/>
                    <a:pt x="97" y="18"/>
                  </a:cubicBezTo>
                  <a:cubicBezTo>
                    <a:pt x="92" y="16"/>
                    <a:pt x="92" y="16"/>
                    <a:pt x="92" y="16"/>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Freeform 28">
              <a:extLst>
                <a:ext uri="{FF2B5EF4-FFF2-40B4-BE49-F238E27FC236}">
                  <a16:creationId xmlns="" xmlns:a16="http://schemas.microsoft.com/office/drawing/2014/main" id="{40B7C121-67A8-4958-8C6E-5786E645E57A}"/>
                </a:ext>
              </a:extLst>
            </p:cNvPr>
            <p:cNvSpPr/>
            <p:nvPr/>
          </p:nvSpPr>
          <p:spPr bwMode="auto">
            <a:xfrm>
              <a:off x="0" y="861"/>
              <a:ext cx="1051" cy="232"/>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rgbClr val="86C5C5"/>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5" name="Freeform 29">
              <a:extLst>
                <a:ext uri="{FF2B5EF4-FFF2-40B4-BE49-F238E27FC236}">
                  <a16:creationId xmlns="" xmlns:a16="http://schemas.microsoft.com/office/drawing/2014/main" id="{A6AA0243-DD5E-4950-84C0-62CBC40A0B50}"/>
                </a:ext>
              </a:extLst>
            </p:cNvPr>
            <p:cNvSpPr/>
            <p:nvPr/>
          </p:nvSpPr>
          <p:spPr bwMode="auto">
            <a:xfrm>
              <a:off x="0" y="1093"/>
              <a:ext cx="1051" cy="231"/>
            </a:xfrm>
            <a:custGeom>
              <a:avLst/>
              <a:gdLst>
                <a:gd name="T0" fmla="*/ 61 w 535"/>
                <a:gd name="T1" fmla="*/ 0 h 121"/>
                <a:gd name="T2" fmla="*/ 0 w 535"/>
                <a:gd name="T3" fmla="*/ 60 h 121"/>
                <a:gd name="T4" fmla="*/ 61 w 535"/>
                <a:gd name="T5" fmla="*/ 121 h 121"/>
                <a:gd name="T6" fmla="*/ 535 w 535"/>
                <a:gd name="T7" fmla="*/ 121 h 121"/>
                <a:gd name="T8" fmla="*/ 535 w 535"/>
                <a:gd name="T9" fmla="*/ 0 h 121"/>
                <a:gd name="T10" fmla="*/ 61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61" y="0"/>
                  </a:moveTo>
                  <a:cubicBezTo>
                    <a:pt x="27" y="0"/>
                    <a:pt x="0" y="27"/>
                    <a:pt x="0" y="60"/>
                  </a:cubicBezTo>
                  <a:cubicBezTo>
                    <a:pt x="0" y="93"/>
                    <a:pt x="27" y="121"/>
                    <a:pt x="61" y="121"/>
                  </a:cubicBezTo>
                  <a:cubicBezTo>
                    <a:pt x="535" y="121"/>
                    <a:pt x="535" y="121"/>
                    <a:pt x="535" y="121"/>
                  </a:cubicBezTo>
                  <a:cubicBezTo>
                    <a:pt x="535" y="0"/>
                    <a:pt x="535" y="0"/>
                    <a:pt x="535" y="0"/>
                  </a:cubicBezTo>
                  <a:lnTo>
                    <a:pt x="61" y="0"/>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6" name="Freeform 30">
              <a:extLst>
                <a:ext uri="{FF2B5EF4-FFF2-40B4-BE49-F238E27FC236}">
                  <a16:creationId xmlns="" xmlns:a16="http://schemas.microsoft.com/office/drawing/2014/main" id="{75262AB8-BDB9-4F32-A928-B4AA5DC9603B}"/>
                </a:ext>
              </a:extLst>
            </p:cNvPr>
            <p:cNvSpPr/>
            <p:nvPr/>
          </p:nvSpPr>
          <p:spPr bwMode="auto">
            <a:xfrm>
              <a:off x="983" y="2"/>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rgbClr val="F1959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Freeform 31">
              <a:extLst>
                <a:ext uri="{FF2B5EF4-FFF2-40B4-BE49-F238E27FC236}">
                  <a16:creationId xmlns="" xmlns:a16="http://schemas.microsoft.com/office/drawing/2014/main" id="{F3F705BD-17C2-473A-BE39-85F477AA38EC}"/>
                </a:ext>
              </a:extLst>
            </p:cNvPr>
            <p:cNvSpPr/>
            <p:nvPr/>
          </p:nvSpPr>
          <p:spPr bwMode="auto">
            <a:xfrm>
              <a:off x="983" y="233"/>
              <a:ext cx="1063" cy="231"/>
            </a:xfrm>
            <a:custGeom>
              <a:avLst/>
              <a:gdLst>
                <a:gd name="T0" fmla="*/ 475 w 535"/>
                <a:gd name="T1" fmla="*/ 0 h 121"/>
                <a:gd name="T2" fmla="*/ 0 w 535"/>
                <a:gd name="T3" fmla="*/ 0 h 121"/>
                <a:gd name="T4" fmla="*/ 0 w 535"/>
                <a:gd name="T5" fmla="*/ 121 h 121"/>
                <a:gd name="T6" fmla="*/ 475 w 535"/>
                <a:gd name="T7" fmla="*/ 121 h 121"/>
                <a:gd name="T8" fmla="*/ 535 w 535"/>
                <a:gd name="T9" fmla="*/ 60 h 121"/>
                <a:gd name="T10" fmla="*/ 475 w 535"/>
                <a:gd name="T11" fmla="*/ 0 h 121"/>
              </a:gdLst>
              <a:ahLst/>
              <a:cxnLst>
                <a:cxn ang="0">
                  <a:pos x="T0" y="T1"/>
                </a:cxn>
                <a:cxn ang="0">
                  <a:pos x="T2" y="T3"/>
                </a:cxn>
                <a:cxn ang="0">
                  <a:pos x="T4" y="T5"/>
                </a:cxn>
                <a:cxn ang="0">
                  <a:pos x="T6" y="T7"/>
                </a:cxn>
                <a:cxn ang="0">
                  <a:pos x="T8" y="T9"/>
                </a:cxn>
                <a:cxn ang="0">
                  <a:pos x="T10" y="T11"/>
                </a:cxn>
              </a:cxnLst>
              <a:rect l="0" t="0" r="r" b="b"/>
              <a:pathLst>
                <a:path w="535" h="121">
                  <a:moveTo>
                    <a:pt x="475" y="0"/>
                  </a:moveTo>
                  <a:cubicBezTo>
                    <a:pt x="0" y="0"/>
                    <a:pt x="0" y="0"/>
                    <a:pt x="0" y="0"/>
                  </a:cubicBezTo>
                  <a:cubicBezTo>
                    <a:pt x="0" y="121"/>
                    <a:pt x="0" y="121"/>
                    <a:pt x="0" y="121"/>
                  </a:cubicBezTo>
                  <a:cubicBezTo>
                    <a:pt x="475" y="121"/>
                    <a:pt x="475" y="121"/>
                    <a:pt x="475" y="121"/>
                  </a:cubicBezTo>
                  <a:cubicBezTo>
                    <a:pt x="508" y="121"/>
                    <a:pt x="535" y="93"/>
                    <a:pt x="535" y="60"/>
                  </a:cubicBezTo>
                  <a:cubicBezTo>
                    <a:pt x="535" y="27"/>
                    <a:pt x="508" y="0"/>
                    <a:pt x="475" y="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cxnSp>
        <p:nvCxnSpPr>
          <p:cNvPr id="18" name="直接连接符 17">
            <a:extLst>
              <a:ext uri="{FF2B5EF4-FFF2-40B4-BE49-F238E27FC236}">
                <a16:creationId xmlns="" xmlns:a16="http://schemas.microsoft.com/office/drawing/2014/main" id="{8EE4C1FF-B786-43C2-8535-46ECFD8BD93C}"/>
              </a:ext>
            </a:extLst>
          </p:cNvPr>
          <p:cNvCxnSpPr>
            <a:cxnSpLocks/>
          </p:cNvCxnSpPr>
          <p:nvPr>
            <p:custDataLst>
              <p:tags r:id="rId1"/>
            </p:custDataLst>
          </p:nvPr>
        </p:nvCxnSpPr>
        <p:spPr>
          <a:xfrm flipH="1">
            <a:off x="3741429" y="2527862"/>
            <a:ext cx="2207403"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19" name="文本框 18">
            <a:extLst>
              <a:ext uri="{FF2B5EF4-FFF2-40B4-BE49-F238E27FC236}">
                <a16:creationId xmlns="" xmlns:a16="http://schemas.microsoft.com/office/drawing/2014/main" id="{A0CEC07E-EB34-4A75-A252-98269702E493}"/>
              </a:ext>
            </a:extLst>
          </p:cNvPr>
          <p:cNvSpPr txBox="1"/>
          <p:nvPr/>
        </p:nvSpPr>
        <p:spPr>
          <a:xfrm>
            <a:off x="2741689" y="2205420"/>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01</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文本框 19">
            <a:extLst>
              <a:ext uri="{FF2B5EF4-FFF2-40B4-BE49-F238E27FC236}">
                <a16:creationId xmlns="" xmlns:a16="http://schemas.microsoft.com/office/drawing/2014/main" id="{BD7BAEAD-B539-4FAC-814D-F85F5E09F505}"/>
              </a:ext>
            </a:extLst>
          </p:cNvPr>
          <p:cNvSpPr txBox="1"/>
          <p:nvPr/>
        </p:nvSpPr>
        <p:spPr>
          <a:xfrm>
            <a:off x="1631835" y="2371194"/>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1" name="文本框 20">
            <a:extLst>
              <a:ext uri="{FF2B5EF4-FFF2-40B4-BE49-F238E27FC236}">
                <a16:creationId xmlns="" xmlns:a16="http://schemas.microsoft.com/office/drawing/2014/main" id="{58CD4C06-6F0C-4B67-866B-191339C5D66D}"/>
              </a:ext>
            </a:extLst>
          </p:cNvPr>
          <p:cNvSpPr txBox="1"/>
          <p:nvPr/>
        </p:nvSpPr>
        <p:spPr>
          <a:xfrm>
            <a:off x="551107" y="2732275"/>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文本框 21">
            <a:extLst>
              <a:ext uri="{FF2B5EF4-FFF2-40B4-BE49-F238E27FC236}">
                <a16:creationId xmlns="" xmlns:a16="http://schemas.microsoft.com/office/drawing/2014/main" id="{60DDC435-A28D-42C2-8BF5-CB42341ABC2A}"/>
              </a:ext>
            </a:extLst>
          </p:cNvPr>
          <p:cNvSpPr txBox="1"/>
          <p:nvPr/>
        </p:nvSpPr>
        <p:spPr>
          <a:xfrm>
            <a:off x="2678319" y="3953396"/>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02</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3" name="文本框 22">
            <a:extLst>
              <a:ext uri="{FF2B5EF4-FFF2-40B4-BE49-F238E27FC236}">
                <a16:creationId xmlns="" xmlns:a16="http://schemas.microsoft.com/office/drawing/2014/main" id="{B53816D1-4588-4FFF-BE83-61ED9F4188A3}"/>
              </a:ext>
            </a:extLst>
          </p:cNvPr>
          <p:cNvSpPr txBox="1"/>
          <p:nvPr/>
        </p:nvSpPr>
        <p:spPr>
          <a:xfrm>
            <a:off x="1568467" y="4119170"/>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4" name="文本框 23">
            <a:extLst>
              <a:ext uri="{FF2B5EF4-FFF2-40B4-BE49-F238E27FC236}">
                <a16:creationId xmlns="" xmlns:a16="http://schemas.microsoft.com/office/drawing/2014/main" id="{2F30F6A9-BD95-4BB7-9900-4B4604A2B18C}"/>
              </a:ext>
            </a:extLst>
          </p:cNvPr>
          <p:cNvSpPr txBox="1"/>
          <p:nvPr/>
        </p:nvSpPr>
        <p:spPr>
          <a:xfrm>
            <a:off x="487738" y="4480251"/>
            <a:ext cx="3007295" cy="1384995"/>
          </a:xfrm>
          <a:prstGeom prst="rect">
            <a:avLst/>
          </a:prstGeom>
          <a:noFill/>
        </p:spPr>
        <p:txBody>
          <a:bodyPr wrap="square" rtlCol="0">
            <a:spAutoFit/>
          </a:bodyPr>
          <a:lstStyle/>
          <a:p>
            <a:pPr algn="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a:p>
            <a:pPr>
              <a:lnSpc>
                <a:spcPct val="200000"/>
              </a:lnSpc>
              <a:buClr>
                <a:srgbClr val="00B050"/>
              </a:buClr>
            </a:pPr>
            <a:endParaRPr lang="zh-CN" altLang="en-US" sz="1400" dirty="0">
              <a:solidFill>
                <a:srgbClr val="3F746B"/>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cxnSp>
        <p:nvCxnSpPr>
          <p:cNvPr id="25" name="直接连接符 24">
            <a:extLst>
              <a:ext uri="{FF2B5EF4-FFF2-40B4-BE49-F238E27FC236}">
                <a16:creationId xmlns="" xmlns:a16="http://schemas.microsoft.com/office/drawing/2014/main" id="{98BAEE21-C47A-4153-9DC2-305C12ED2A9E}"/>
              </a:ext>
            </a:extLst>
          </p:cNvPr>
          <p:cNvCxnSpPr>
            <a:cxnSpLocks/>
          </p:cNvCxnSpPr>
          <p:nvPr>
            <p:custDataLst>
              <p:tags r:id="rId2"/>
            </p:custDataLst>
          </p:nvPr>
        </p:nvCxnSpPr>
        <p:spPr>
          <a:xfrm flipH="1">
            <a:off x="3558401" y="4320803"/>
            <a:ext cx="2207403"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
        <p:nvSpPr>
          <p:cNvPr id="26" name="文本框 25">
            <a:extLst>
              <a:ext uri="{FF2B5EF4-FFF2-40B4-BE49-F238E27FC236}">
                <a16:creationId xmlns="" xmlns:a16="http://schemas.microsoft.com/office/drawing/2014/main" id="{92941907-3C70-4183-BD42-1905612A42D7}"/>
              </a:ext>
            </a:extLst>
          </p:cNvPr>
          <p:cNvSpPr txBox="1"/>
          <p:nvPr/>
        </p:nvSpPr>
        <p:spPr>
          <a:xfrm>
            <a:off x="8726101" y="2030431"/>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03</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文本框 26">
            <a:extLst>
              <a:ext uri="{FF2B5EF4-FFF2-40B4-BE49-F238E27FC236}">
                <a16:creationId xmlns="" xmlns:a16="http://schemas.microsoft.com/office/drawing/2014/main" id="{A755BFDD-232F-4957-BB62-9600F18F1E6B}"/>
              </a:ext>
            </a:extLst>
          </p:cNvPr>
          <p:cNvSpPr txBox="1"/>
          <p:nvPr/>
        </p:nvSpPr>
        <p:spPr>
          <a:xfrm>
            <a:off x="9452580" y="2139726"/>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28" name="文本框 27">
            <a:extLst>
              <a:ext uri="{FF2B5EF4-FFF2-40B4-BE49-F238E27FC236}">
                <a16:creationId xmlns="" xmlns:a16="http://schemas.microsoft.com/office/drawing/2014/main" id="{378F907B-F1DB-444A-90A3-D1EF2B9479B0}"/>
              </a:ext>
            </a:extLst>
          </p:cNvPr>
          <p:cNvSpPr txBox="1"/>
          <p:nvPr/>
        </p:nvSpPr>
        <p:spPr>
          <a:xfrm>
            <a:off x="8726102" y="2557288"/>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sp>
        <p:nvSpPr>
          <p:cNvPr id="29" name="文本框 28">
            <a:extLst>
              <a:ext uri="{FF2B5EF4-FFF2-40B4-BE49-F238E27FC236}">
                <a16:creationId xmlns="" xmlns:a16="http://schemas.microsoft.com/office/drawing/2014/main" id="{819B3AFD-E2C2-4617-9612-68D2C56D50DD}"/>
              </a:ext>
            </a:extLst>
          </p:cNvPr>
          <p:cNvSpPr txBox="1"/>
          <p:nvPr/>
        </p:nvSpPr>
        <p:spPr>
          <a:xfrm>
            <a:off x="8726102" y="3628321"/>
            <a:ext cx="739305" cy="646331"/>
          </a:xfrm>
          <a:prstGeom prst="rect">
            <a:avLst/>
          </a:prstGeom>
          <a:noFill/>
        </p:spPr>
        <p:txBody>
          <a:bodyPr wrap="none" rtlCol="0">
            <a:spAutoFit/>
          </a:bodyPr>
          <a:lstStyle/>
          <a:p>
            <a:r>
              <a:rPr lang="en-US" altLang="zh-CN"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04</a:t>
            </a:r>
            <a:endParaRPr lang="zh-CN" altLang="en-US" sz="36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文本框 29">
            <a:extLst>
              <a:ext uri="{FF2B5EF4-FFF2-40B4-BE49-F238E27FC236}">
                <a16:creationId xmlns="" xmlns:a16="http://schemas.microsoft.com/office/drawing/2014/main" id="{A83B5485-4FEE-4BD0-93E7-3911401530E6}"/>
              </a:ext>
            </a:extLst>
          </p:cNvPr>
          <p:cNvSpPr txBox="1"/>
          <p:nvPr/>
        </p:nvSpPr>
        <p:spPr>
          <a:xfrm>
            <a:off x="9452580" y="3737619"/>
            <a:ext cx="1107996" cy="369332"/>
          </a:xfrm>
          <a:prstGeom prst="rect">
            <a:avLst/>
          </a:prstGeom>
          <a:noFill/>
        </p:spPr>
        <p:txBody>
          <a:bodyPr wrap="none" rtlCol="0">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1" name="文本框 30">
            <a:extLst>
              <a:ext uri="{FF2B5EF4-FFF2-40B4-BE49-F238E27FC236}">
                <a16:creationId xmlns="" xmlns:a16="http://schemas.microsoft.com/office/drawing/2014/main" id="{A24BD7F8-B76B-49D3-A8D2-02702D9E9144}"/>
              </a:ext>
            </a:extLst>
          </p:cNvPr>
          <p:cNvSpPr txBox="1"/>
          <p:nvPr/>
        </p:nvSpPr>
        <p:spPr>
          <a:xfrm>
            <a:off x="8726102" y="4155181"/>
            <a:ext cx="3007295" cy="954107"/>
          </a:xfrm>
          <a:prstGeom prst="rect">
            <a:avLst/>
          </a:prstGeom>
          <a:noFill/>
        </p:spPr>
        <p:txBody>
          <a:bodyPr wrap="square" rtlCol="0">
            <a:spAutoFit/>
          </a:bodyPr>
          <a:lstStyle/>
          <a:p>
            <a:pPr>
              <a:lnSpc>
                <a:spcPct val="200000"/>
              </a:lnSpc>
              <a:buClr>
                <a:srgbClr val="00B050"/>
              </a:buCl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添加文本添加文本添加文本添加文本添加文本添加文本</a:t>
            </a:r>
          </a:p>
        </p:txBody>
      </p:sp>
      <p:cxnSp>
        <p:nvCxnSpPr>
          <p:cNvPr id="32" name="直接连接符 31">
            <a:extLst>
              <a:ext uri="{FF2B5EF4-FFF2-40B4-BE49-F238E27FC236}">
                <a16:creationId xmlns="" xmlns:a16="http://schemas.microsoft.com/office/drawing/2014/main" id="{1EAFBA5F-B031-4C46-AB34-83EC695D2F6C}"/>
              </a:ext>
            </a:extLst>
          </p:cNvPr>
          <p:cNvCxnSpPr>
            <a:cxnSpLocks/>
          </p:cNvCxnSpPr>
          <p:nvPr>
            <p:custDataLst>
              <p:tags r:id="rId3"/>
            </p:custDataLst>
          </p:nvPr>
        </p:nvCxnSpPr>
        <p:spPr>
          <a:xfrm>
            <a:off x="6426669" y="3747048"/>
            <a:ext cx="2139107"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 xmlns:a16="http://schemas.microsoft.com/office/drawing/2014/main" id="{4ACF8B66-950F-4D13-A77E-807C76FEDB9A}"/>
              </a:ext>
            </a:extLst>
          </p:cNvPr>
          <p:cNvCxnSpPr/>
          <p:nvPr>
            <p:custDataLst>
              <p:tags r:id="rId4"/>
            </p:custDataLst>
          </p:nvPr>
        </p:nvCxnSpPr>
        <p:spPr>
          <a:xfrm>
            <a:off x="7318844" y="2880680"/>
            <a:ext cx="1024959" cy="0"/>
          </a:xfrm>
          <a:prstGeom prst="line">
            <a:avLst/>
          </a:prstGeom>
          <a:ln>
            <a:solidFill>
              <a:schemeClr val="tx1"/>
            </a:soli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974778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par>
                                <p:cTn id="8" presetID="2" presetClass="entr" presetSubtype="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500" fill="hold"/>
                                        <p:tgtEl>
                                          <p:spTgt spid="18"/>
                                        </p:tgtEl>
                                        <p:attrNameLst>
                                          <p:attrName>ppt_x</p:attrName>
                                        </p:attrNameLst>
                                      </p:cBhvr>
                                      <p:tavLst>
                                        <p:tav tm="0">
                                          <p:val>
                                            <p:strVal val="1+#ppt_w/2"/>
                                          </p:val>
                                        </p:tav>
                                        <p:tav tm="100000">
                                          <p:val>
                                            <p:strVal val="#ppt_x"/>
                                          </p:val>
                                        </p:tav>
                                      </p:tavLst>
                                    </p:anim>
                                    <p:anim calcmode="lin" valueType="num">
                                      <p:cBhvr additive="base">
                                        <p:cTn id="11"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19"/>
                                        </p:tgtEl>
                                        <p:attrNameLst>
                                          <p:attrName>style.visibility</p:attrName>
                                        </p:attrNameLst>
                                      </p:cBhvr>
                                      <p:to>
                                        <p:strVal val="visible"/>
                                      </p:to>
                                    </p:set>
                                    <p:anim calcmode="lin" valueType="num">
                                      <p:cBhvr additive="base">
                                        <p:cTn id="16" dur="500" fill="hold"/>
                                        <p:tgtEl>
                                          <p:spTgt spid="19"/>
                                        </p:tgtEl>
                                        <p:attrNameLst>
                                          <p:attrName>ppt_x</p:attrName>
                                        </p:attrNameLst>
                                      </p:cBhvr>
                                      <p:tavLst>
                                        <p:tav tm="0">
                                          <p:val>
                                            <p:strVal val="#ppt_x"/>
                                          </p:val>
                                        </p:tav>
                                        <p:tav tm="100000">
                                          <p:val>
                                            <p:strVal val="#ppt_x"/>
                                          </p:val>
                                        </p:tav>
                                      </p:tavLst>
                                    </p:anim>
                                    <p:anim calcmode="lin" valueType="num">
                                      <p:cBhvr additive="base">
                                        <p:cTn id="17" dur="500" fill="hold"/>
                                        <p:tgtEl>
                                          <p:spTgt spid="19"/>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500" fill="hold"/>
                                        <p:tgtEl>
                                          <p:spTgt spid="20"/>
                                        </p:tgtEl>
                                        <p:attrNameLst>
                                          <p:attrName>ppt_x</p:attrName>
                                        </p:attrNameLst>
                                      </p:cBhvr>
                                      <p:tavLst>
                                        <p:tav tm="0">
                                          <p:val>
                                            <p:strVal val="#ppt_x"/>
                                          </p:val>
                                        </p:tav>
                                        <p:tav tm="100000">
                                          <p:val>
                                            <p:strVal val="#ppt_x"/>
                                          </p:val>
                                        </p:tav>
                                      </p:tavLst>
                                    </p:anim>
                                    <p:anim calcmode="lin" valueType="num">
                                      <p:cBhvr additive="base">
                                        <p:cTn id="21" dur="500" fill="hold"/>
                                        <p:tgtEl>
                                          <p:spTgt spid="2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500" fill="hold"/>
                                        <p:tgtEl>
                                          <p:spTgt spid="21"/>
                                        </p:tgtEl>
                                        <p:attrNameLst>
                                          <p:attrName>ppt_x</p:attrName>
                                        </p:attrNameLst>
                                      </p:cBhvr>
                                      <p:tavLst>
                                        <p:tav tm="0">
                                          <p:val>
                                            <p:strVal val="#ppt_x"/>
                                          </p:val>
                                        </p:tav>
                                        <p:tav tm="100000">
                                          <p:val>
                                            <p:strVal val="#ppt_x"/>
                                          </p:val>
                                        </p:tav>
                                      </p:tavLst>
                                    </p:anim>
                                    <p:anim calcmode="lin" valueType="num">
                                      <p:cBhvr additive="base">
                                        <p:cTn id="2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500" fill="hold"/>
                                        <p:tgtEl>
                                          <p:spTgt spid="22"/>
                                        </p:tgtEl>
                                        <p:attrNameLst>
                                          <p:attrName>ppt_x</p:attrName>
                                        </p:attrNameLst>
                                      </p:cBhvr>
                                      <p:tavLst>
                                        <p:tav tm="0">
                                          <p:val>
                                            <p:strVal val="#ppt_x"/>
                                          </p:val>
                                        </p:tav>
                                        <p:tav tm="100000">
                                          <p:val>
                                            <p:strVal val="#ppt_x"/>
                                          </p:val>
                                        </p:tav>
                                      </p:tavLst>
                                    </p:anim>
                                    <p:anim calcmode="lin" valueType="num">
                                      <p:cBhvr additive="base">
                                        <p:cTn id="31" dur="500" fill="hold"/>
                                        <p:tgtEl>
                                          <p:spTgt spid="22"/>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fill="hold"/>
                                        <p:tgtEl>
                                          <p:spTgt spid="23"/>
                                        </p:tgtEl>
                                        <p:attrNameLst>
                                          <p:attrName>ppt_x</p:attrName>
                                        </p:attrNameLst>
                                      </p:cBhvr>
                                      <p:tavLst>
                                        <p:tav tm="0">
                                          <p:val>
                                            <p:strVal val="#ppt_x"/>
                                          </p:val>
                                        </p:tav>
                                        <p:tav tm="100000">
                                          <p:val>
                                            <p:strVal val="#ppt_x"/>
                                          </p:val>
                                        </p:tav>
                                      </p:tavLst>
                                    </p:anim>
                                    <p:anim calcmode="lin" valueType="num">
                                      <p:cBhvr additive="base">
                                        <p:cTn id="35" dur="500" fill="hold"/>
                                        <p:tgtEl>
                                          <p:spTgt spid="23"/>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500" fill="hold"/>
                                        <p:tgtEl>
                                          <p:spTgt spid="24"/>
                                        </p:tgtEl>
                                        <p:attrNameLst>
                                          <p:attrName>ppt_x</p:attrName>
                                        </p:attrNameLst>
                                      </p:cBhvr>
                                      <p:tavLst>
                                        <p:tav tm="0">
                                          <p:val>
                                            <p:strVal val="#ppt_x"/>
                                          </p:val>
                                        </p:tav>
                                        <p:tav tm="100000">
                                          <p:val>
                                            <p:strVal val="#ppt_x"/>
                                          </p:val>
                                        </p:tav>
                                      </p:tavLst>
                                    </p:anim>
                                    <p:anim calcmode="lin" valueType="num">
                                      <p:cBhvr additive="base">
                                        <p:cTn id="39" dur="500" fill="hold"/>
                                        <p:tgtEl>
                                          <p:spTgt spid="24"/>
                                        </p:tgtEl>
                                        <p:attrNameLst>
                                          <p:attrName>ppt_y</p:attrName>
                                        </p:attrNameLst>
                                      </p:cBhvr>
                                      <p:tavLst>
                                        <p:tav tm="0">
                                          <p:val>
                                            <p:strVal val="1+#ppt_h/2"/>
                                          </p:val>
                                        </p:tav>
                                        <p:tav tm="100000">
                                          <p:val>
                                            <p:strVal val="#ppt_y"/>
                                          </p:val>
                                        </p:tav>
                                      </p:tavLst>
                                    </p:anim>
                                  </p:childTnLst>
                                </p:cTn>
                              </p:par>
                              <p:par>
                                <p:cTn id="40" presetID="2" presetClass="entr" presetSubtype="2" fill="hold" nodeType="with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500" fill="hold"/>
                                        <p:tgtEl>
                                          <p:spTgt spid="25"/>
                                        </p:tgtEl>
                                        <p:attrNameLst>
                                          <p:attrName>ppt_x</p:attrName>
                                        </p:attrNameLst>
                                      </p:cBhvr>
                                      <p:tavLst>
                                        <p:tav tm="0">
                                          <p:val>
                                            <p:strVal val="1+#ppt_w/2"/>
                                          </p:val>
                                        </p:tav>
                                        <p:tav tm="100000">
                                          <p:val>
                                            <p:strVal val="#ppt_x"/>
                                          </p:val>
                                        </p:tav>
                                      </p:tavLst>
                                    </p:anim>
                                    <p:anim calcmode="lin" valueType="num">
                                      <p:cBhvr additive="base">
                                        <p:cTn id="43" dur="5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fill="hold"/>
                                        <p:tgtEl>
                                          <p:spTgt spid="26"/>
                                        </p:tgtEl>
                                        <p:attrNameLst>
                                          <p:attrName>ppt_x</p:attrName>
                                        </p:attrNameLst>
                                      </p:cBhvr>
                                      <p:tavLst>
                                        <p:tav tm="0">
                                          <p:val>
                                            <p:strVal val="#ppt_x"/>
                                          </p:val>
                                        </p:tav>
                                        <p:tav tm="100000">
                                          <p:val>
                                            <p:strVal val="#ppt_x"/>
                                          </p:val>
                                        </p:tav>
                                      </p:tavLst>
                                    </p:anim>
                                    <p:anim calcmode="lin" valueType="num">
                                      <p:cBhvr additive="base">
                                        <p:cTn id="49" dur="500" fill="hold"/>
                                        <p:tgtEl>
                                          <p:spTgt spid="2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500" fill="hold"/>
                                        <p:tgtEl>
                                          <p:spTgt spid="27"/>
                                        </p:tgtEl>
                                        <p:attrNameLst>
                                          <p:attrName>ppt_x</p:attrName>
                                        </p:attrNameLst>
                                      </p:cBhvr>
                                      <p:tavLst>
                                        <p:tav tm="0">
                                          <p:val>
                                            <p:strVal val="#ppt_x"/>
                                          </p:val>
                                        </p:tav>
                                        <p:tav tm="100000">
                                          <p:val>
                                            <p:strVal val="#ppt_x"/>
                                          </p:val>
                                        </p:tav>
                                      </p:tavLst>
                                    </p:anim>
                                    <p:anim calcmode="lin" valueType="num">
                                      <p:cBhvr additive="base">
                                        <p:cTn id="53" dur="500" fill="hold"/>
                                        <p:tgtEl>
                                          <p:spTgt spid="27"/>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500" fill="hold"/>
                                        <p:tgtEl>
                                          <p:spTgt spid="28"/>
                                        </p:tgtEl>
                                        <p:attrNameLst>
                                          <p:attrName>ppt_x</p:attrName>
                                        </p:attrNameLst>
                                      </p:cBhvr>
                                      <p:tavLst>
                                        <p:tav tm="0">
                                          <p:val>
                                            <p:strVal val="#ppt_x"/>
                                          </p:val>
                                        </p:tav>
                                        <p:tav tm="100000">
                                          <p:val>
                                            <p:strVal val="#ppt_x"/>
                                          </p:val>
                                        </p:tav>
                                      </p:tavLst>
                                    </p:anim>
                                    <p:anim calcmode="lin" valueType="num">
                                      <p:cBhvr additive="base">
                                        <p:cTn id="57"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500" fill="hold"/>
                                        <p:tgtEl>
                                          <p:spTgt spid="29"/>
                                        </p:tgtEl>
                                        <p:attrNameLst>
                                          <p:attrName>ppt_x</p:attrName>
                                        </p:attrNameLst>
                                      </p:cBhvr>
                                      <p:tavLst>
                                        <p:tav tm="0">
                                          <p:val>
                                            <p:strVal val="#ppt_x"/>
                                          </p:val>
                                        </p:tav>
                                        <p:tav tm="100000">
                                          <p:val>
                                            <p:strVal val="#ppt_x"/>
                                          </p:val>
                                        </p:tav>
                                      </p:tavLst>
                                    </p:anim>
                                    <p:anim calcmode="lin" valueType="num">
                                      <p:cBhvr additive="base">
                                        <p:cTn id="63" dur="5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 calcmode="lin" valueType="num">
                                      <p:cBhvr additive="base">
                                        <p:cTn id="66" dur="500" fill="hold"/>
                                        <p:tgtEl>
                                          <p:spTgt spid="30"/>
                                        </p:tgtEl>
                                        <p:attrNameLst>
                                          <p:attrName>ppt_x</p:attrName>
                                        </p:attrNameLst>
                                      </p:cBhvr>
                                      <p:tavLst>
                                        <p:tav tm="0">
                                          <p:val>
                                            <p:strVal val="#ppt_x"/>
                                          </p:val>
                                        </p:tav>
                                        <p:tav tm="100000">
                                          <p:val>
                                            <p:strVal val="#ppt_x"/>
                                          </p:val>
                                        </p:tav>
                                      </p:tavLst>
                                    </p:anim>
                                    <p:anim calcmode="lin" valueType="num">
                                      <p:cBhvr additive="base">
                                        <p:cTn id="67" dur="500" fill="hold"/>
                                        <p:tgtEl>
                                          <p:spTgt spid="3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31"/>
                                        </p:tgtEl>
                                        <p:attrNameLst>
                                          <p:attrName>style.visibility</p:attrName>
                                        </p:attrNameLst>
                                      </p:cBhvr>
                                      <p:to>
                                        <p:strVal val="visible"/>
                                      </p:to>
                                    </p:set>
                                    <p:anim calcmode="lin" valueType="num">
                                      <p:cBhvr additive="base">
                                        <p:cTn id="70" dur="500" fill="hold"/>
                                        <p:tgtEl>
                                          <p:spTgt spid="31"/>
                                        </p:tgtEl>
                                        <p:attrNameLst>
                                          <p:attrName>ppt_x</p:attrName>
                                        </p:attrNameLst>
                                      </p:cBhvr>
                                      <p:tavLst>
                                        <p:tav tm="0">
                                          <p:val>
                                            <p:strVal val="#ppt_x"/>
                                          </p:val>
                                        </p:tav>
                                        <p:tav tm="100000">
                                          <p:val>
                                            <p:strVal val="#ppt_x"/>
                                          </p:val>
                                        </p:tav>
                                      </p:tavLst>
                                    </p:anim>
                                    <p:anim calcmode="lin" valueType="num">
                                      <p:cBhvr additive="base">
                                        <p:cTn id="71"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nodeType="clickEffect">
                                  <p:stCondLst>
                                    <p:cond delay="0"/>
                                  </p:stCondLst>
                                  <p:childTnLst>
                                    <p:set>
                                      <p:cBhvr>
                                        <p:cTn id="75" dur="1" fill="hold">
                                          <p:stCondLst>
                                            <p:cond delay="0"/>
                                          </p:stCondLst>
                                        </p:cTn>
                                        <p:tgtEl>
                                          <p:spTgt spid="32"/>
                                        </p:tgtEl>
                                        <p:attrNameLst>
                                          <p:attrName>style.visibility</p:attrName>
                                        </p:attrNameLst>
                                      </p:cBhvr>
                                      <p:to>
                                        <p:strVal val="visible"/>
                                      </p:to>
                                    </p:set>
                                    <p:anim calcmode="lin" valueType="num">
                                      <p:cBhvr additive="base">
                                        <p:cTn id="76" dur="500" fill="hold"/>
                                        <p:tgtEl>
                                          <p:spTgt spid="32"/>
                                        </p:tgtEl>
                                        <p:attrNameLst>
                                          <p:attrName>ppt_x</p:attrName>
                                        </p:attrNameLst>
                                      </p:cBhvr>
                                      <p:tavLst>
                                        <p:tav tm="0">
                                          <p:val>
                                            <p:strVal val="0-#ppt_w/2"/>
                                          </p:val>
                                        </p:tav>
                                        <p:tav tm="100000">
                                          <p:val>
                                            <p:strVal val="#ppt_x"/>
                                          </p:val>
                                        </p:tav>
                                      </p:tavLst>
                                    </p:anim>
                                    <p:anim calcmode="lin" valueType="num">
                                      <p:cBhvr additive="base">
                                        <p:cTn id="77"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8" fill="hold" nodeType="click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additive="base">
                                        <p:cTn id="82" dur="500" fill="hold"/>
                                        <p:tgtEl>
                                          <p:spTgt spid="33"/>
                                        </p:tgtEl>
                                        <p:attrNameLst>
                                          <p:attrName>ppt_x</p:attrName>
                                        </p:attrNameLst>
                                      </p:cBhvr>
                                      <p:tavLst>
                                        <p:tav tm="0">
                                          <p:val>
                                            <p:strVal val="0-#ppt_w/2"/>
                                          </p:val>
                                        </p:tav>
                                        <p:tav tm="100000">
                                          <p:val>
                                            <p:strVal val="#ppt_x"/>
                                          </p:val>
                                        </p:tav>
                                      </p:tavLst>
                                    </p:anim>
                                    <p:anim calcmode="lin" valueType="num">
                                      <p:cBhvr additive="base">
                                        <p:cTn id="83"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P spid="24" grpId="0"/>
      <p:bldP spid="26" grpId="0"/>
      <p:bldP spid="27"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 xmlns:a16="http://schemas.microsoft.com/office/drawing/2014/main" id="{11226946-CBCA-48D1-B29B-3C7806168F2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12192000" cy="6858000"/>
          </a:xfrm>
          <a:prstGeom prst="rect">
            <a:avLst/>
          </a:prstGeom>
        </p:spPr>
      </p:pic>
      <p:sp>
        <p:nvSpPr>
          <p:cNvPr id="3" name="矩形 2">
            <a:extLst>
              <a:ext uri="{FF2B5EF4-FFF2-40B4-BE49-F238E27FC236}">
                <a16:creationId xmlns="" xmlns:a16="http://schemas.microsoft.com/office/drawing/2014/main" id="{CAF46380-CAED-4747-B48C-0368261D2FDE}"/>
              </a:ext>
            </a:extLst>
          </p:cNvPr>
          <p:cNvSpPr/>
          <p:nvPr/>
        </p:nvSpPr>
        <p:spPr>
          <a:xfrm>
            <a:off x="412955" y="435076"/>
            <a:ext cx="11267768" cy="6054213"/>
          </a:xfrm>
          <a:prstGeom prst="rect">
            <a:avLst/>
          </a:prstGeom>
          <a:solidFill>
            <a:schemeClr val="bg1"/>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5" name="椭圆 4">
            <a:extLst>
              <a:ext uri="{FF2B5EF4-FFF2-40B4-BE49-F238E27FC236}">
                <a16:creationId xmlns="" xmlns:a16="http://schemas.microsoft.com/office/drawing/2014/main" id="{C8B8F723-8768-4222-831B-2A23AAAB8582}"/>
              </a:ext>
            </a:extLst>
          </p:cNvPr>
          <p:cNvSpPr/>
          <p:nvPr/>
        </p:nvSpPr>
        <p:spPr>
          <a:xfrm>
            <a:off x="806249" y="671055"/>
            <a:ext cx="703311" cy="703311"/>
          </a:xfrm>
          <a:prstGeom prst="ellipse">
            <a:avLst/>
          </a:prstGeom>
          <a:solidFill>
            <a:srgbClr val="F195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6" name="文本框 5">
            <a:extLst>
              <a:ext uri="{FF2B5EF4-FFF2-40B4-BE49-F238E27FC236}">
                <a16:creationId xmlns="" xmlns:a16="http://schemas.microsoft.com/office/drawing/2014/main" id="{C2520A22-2F77-4A73-B31E-E8AEAEA85352}"/>
              </a:ext>
            </a:extLst>
          </p:cNvPr>
          <p:cNvSpPr txBox="1"/>
          <p:nvPr/>
        </p:nvSpPr>
        <p:spPr>
          <a:xfrm>
            <a:off x="1803916" y="730318"/>
            <a:ext cx="3569109" cy="523220"/>
          </a:xfrm>
          <a:prstGeom prst="rect">
            <a:avLst/>
          </a:prstGeom>
          <a:noFill/>
        </p:spPr>
        <p:txBody>
          <a:bodyPr wrap="square" rtlCol="0">
            <a:spAutoFit/>
          </a:bodyPr>
          <a:lstStyle/>
          <a:p>
            <a:pPr algn="dist"/>
            <a:r>
              <a:rPr lang="zh-CN" altLang="en-US" sz="28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p>
        </p:txBody>
      </p:sp>
      <p:sp>
        <p:nvSpPr>
          <p:cNvPr id="7" name="任意多边形 1032">
            <a:extLst>
              <a:ext uri="{FF2B5EF4-FFF2-40B4-BE49-F238E27FC236}">
                <a16:creationId xmlns="" xmlns:a16="http://schemas.microsoft.com/office/drawing/2014/main" id="{93092C2C-CA90-49E5-8145-7680BAC46F97}"/>
              </a:ext>
            </a:extLst>
          </p:cNvPr>
          <p:cNvSpPr/>
          <p:nvPr/>
        </p:nvSpPr>
        <p:spPr>
          <a:xfrm>
            <a:off x="4786451" y="2490428"/>
            <a:ext cx="794380"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96B18F"/>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8" name="任意多边形 88">
            <a:extLst>
              <a:ext uri="{FF2B5EF4-FFF2-40B4-BE49-F238E27FC236}">
                <a16:creationId xmlns="" xmlns:a16="http://schemas.microsoft.com/office/drawing/2014/main" id="{BD792DDF-A9C5-438B-88ED-D48EB6E20F2E}"/>
              </a:ext>
            </a:extLst>
          </p:cNvPr>
          <p:cNvSpPr/>
          <p:nvPr/>
        </p:nvSpPr>
        <p:spPr>
          <a:xfrm flipV="1">
            <a:off x="4516339" y="4217377"/>
            <a:ext cx="794380" cy="272818"/>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9" name="椭圆 8">
            <a:extLst>
              <a:ext uri="{FF2B5EF4-FFF2-40B4-BE49-F238E27FC236}">
                <a16:creationId xmlns="" xmlns:a16="http://schemas.microsoft.com/office/drawing/2014/main" id="{011241C0-DD0A-4608-8AE2-F06482E0B24B}"/>
              </a:ext>
            </a:extLst>
          </p:cNvPr>
          <p:cNvSpPr/>
          <p:nvPr/>
        </p:nvSpPr>
        <p:spPr>
          <a:xfrm>
            <a:off x="5845823" y="3067967"/>
            <a:ext cx="1012604" cy="1012604"/>
          </a:xfrm>
          <a:prstGeom prst="ellipse">
            <a:avLst/>
          </a:prstGeom>
          <a:noFill/>
          <a:ln w="6350">
            <a:solidFill>
              <a:srgbClr val="96B1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10" name="组合 9">
            <a:extLst>
              <a:ext uri="{FF2B5EF4-FFF2-40B4-BE49-F238E27FC236}">
                <a16:creationId xmlns="" xmlns:a16="http://schemas.microsoft.com/office/drawing/2014/main" id="{84B69EE9-AA67-43C9-AA20-C1694783442D}"/>
              </a:ext>
            </a:extLst>
          </p:cNvPr>
          <p:cNvGrpSpPr/>
          <p:nvPr/>
        </p:nvGrpSpPr>
        <p:grpSpPr>
          <a:xfrm>
            <a:off x="5250764" y="2466194"/>
            <a:ext cx="2219395" cy="2222500"/>
            <a:chOff x="3462304" y="1609725"/>
            <a:chExt cx="2219395" cy="2222500"/>
          </a:xfrm>
        </p:grpSpPr>
        <p:sp>
          <p:nvSpPr>
            <p:cNvPr id="11" name="Freeform 31">
              <a:extLst>
                <a:ext uri="{FF2B5EF4-FFF2-40B4-BE49-F238E27FC236}">
                  <a16:creationId xmlns="" xmlns:a16="http://schemas.microsoft.com/office/drawing/2014/main" id="{7FA49361-92FE-477B-9BA2-CA603693DFE0}"/>
                </a:ext>
              </a:extLst>
            </p:cNvPr>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F19596"/>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Freeform 32">
              <a:extLst>
                <a:ext uri="{FF2B5EF4-FFF2-40B4-BE49-F238E27FC236}">
                  <a16:creationId xmlns="" xmlns:a16="http://schemas.microsoft.com/office/drawing/2014/main" id="{C9EA6F90-A465-4E5A-AA4F-413B2AA46BA0}"/>
                </a:ext>
              </a:extLst>
            </p:cNvPr>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rgbClr val="86C5C5"/>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Freeform 33">
              <a:extLst>
                <a:ext uri="{FF2B5EF4-FFF2-40B4-BE49-F238E27FC236}">
                  <a16:creationId xmlns="" xmlns:a16="http://schemas.microsoft.com/office/drawing/2014/main" id="{01922B95-C2EF-4A26-9E8D-5FE1B1C2DC12}"/>
                </a:ext>
              </a:extLst>
            </p:cNvPr>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F19596"/>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4" name="Freeform 34">
              <a:extLst>
                <a:ext uri="{FF2B5EF4-FFF2-40B4-BE49-F238E27FC236}">
                  <a16:creationId xmlns="" xmlns:a16="http://schemas.microsoft.com/office/drawing/2014/main" id="{636048A3-FA33-45D9-B86A-84264687456C}"/>
                </a:ext>
              </a:extLst>
            </p:cNvPr>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rgbClr val="86C5C5"/>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dirty="0">
                <a:ln w="6350">
                  <a:noFill/>
                </a:ln>
                <a:solidFill>
                  <a:schemeClr val="bg1"/>
                </a:solidFill>
                <a:effectLst>
                  <a:innerShdw blurRad="63500" dist="50800" dir="16200000">
                    <a:prstClr val="black">
                      <a:alpha val="50000"/>
                    </a:prstClr>
                  </a:inn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nvGrpSpPr>
          <p:cNvPr id="15" name="组合 14">
            <a:extLst>
              <a:ext uri="{FF2B5EF4-FFF2-40B4-BE49-F238E27FC236}">
                <a16:creationId xmlns="" xmlns:a16="http://schemas.microsoft.com/office/drawing/2014/main" id="{919CADB8-C0D0-4A46-A0E1-6AB83A0F499E}"/>
              </a:ext>
            </a:extLst>
          </p:cNvPr>
          <p:cNvGrpSpPr/>
          <p:nvPr/>
        </p:nvGrpSpPr>
        <p:grpSpPr>
          <a:xfrm>
            <a:off x="3561773" y="4482841"/>
            <a:ext cx="3643313" cy="2375163"/>
            <a:chOff x="1262063" y="3209925"/>
            <a:chExt cx="4414838" cy="2878137"/>
          </a:xfrm>
          <a:effectLst>
            <a:outerShdw blurRad="63500" dist="25400" dir="2700000" algn="tl" rotWithShape="0">
              <a:prstClr val="black">
                <a:alpha val="20000"/>
              </a:prstClr>
            </a:outerShdw>
          </a:effectLst>
        </p:grpSpPr>
        <p:sp>
          <p:nvSpPr>
            <p:cNvPr id="16" name="Freeform 10">
              <a:extLst>
                <a:ext uri="{FF2B5EF4-FFF2-40B4-BE49-F238E27FC236}">
                  <a16:creationId xmlns="" xmlns:a16="http://schemas.microsoft.com/office/drawing/2014/main" id="{8170FC93-D61A-441D-BBA3-0B4E1AC31815}"/>
                </a:ext>
              </a:extLst>
            </p:cNvPr>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7" name="Freeform 11">
              <a:extLst>
                <a:ext uri="{FF2B5EF4-FFF2-40B4-BE49-F238E27FC236}">
                  <a16:creationId xmlns="" xmlns:a16="http://schemas.microsoft.com/office/drawing/2014/main" id="{0761B9B0-3E13-465C-86F2-1DCA73BD3FF5}"/>
                </a:ext>
              </a:extLst>
            </p:cNvPr>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8" name="Freeform 12">
              <a:extLst>
                <a:ext uri="{FF2B5EF4-FFF2-40B4-BE49-F238E27FC236}">
                  <a16:creationId xmlns="" xmlns:a16="http://schemas.microsoft.com/office/drawing/2014/main" id="{D7C511A1-100B-4D0E-BDE5-38CD26A52D26}"/>
                </a:ext>
              </a:extLst>
            </p:cNvPr>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9" name="Freeform 13">
              <a:extLst>
                <a:ext uri="{FF2B5EF4-FFF2-40B4-BE49-F238E27FC236}">
                  <a16:creationId xmlns="" xmlns:a16="http://schemas.microsoft.com/office/drawing/2014/main" id="{B2392473-77E6-4893-90A5-95A7F45088ED}"/>
                </a:ext>
              </a:extLst>
            </p:cNvPr>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0" name="Freeform 14">
              <a:extLst>
                <a:ext uri="{FF2B5EF4-FFF2-40B4-BE49-F238E27FC236}">
                  <a16:creationId xmlns="" xmlns:a16="http://schemas.microsoft.com/office/drawing/2014/main" id="{DA227ECD-F3E2-4F16-B7D8-B57C295DAD5A}"/>
                </a:ext>
              </a:extLst>
            </p:cNvPr>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1" name="Freeform 15">
              <a:extLst>
                <a:ext uri="{FF2B5EF4-FFF2-40B4-BE49-F238E27FC236}">
                  <a16:creationId xmlns="" xmlns:a16="http://schemas.microsoft.com/office/drawing/2014/main" id="{D4526A83-C4AA-4BEC-B1E6-9A3FF9185AD4}"/>
                </a:ext>
              </a:extLst>
            </p:cNvPr>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2" name="Freeform 16">
              <a:extLst>
                <a:ext uri="{FF2B5EF4-FFF2-40B4-BE49-F238E27FC236}">
                  <a16:creationId xmlns="" xmlns:a16="http://schemas.microsoft.com/office/drawing/2014/main" id="{EEE12066-CDC1-499E-A5F0-D68F8477CD49}"/>
                </a:ext>
              </a:extLst>
            </p:cNvPr>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nvGrpSpPr>
            <p:cNvPr id="23" name="组合 22">
              <a:extLst>
                <a:ext uri="{FF2B5EF4-FFF2-40B4-BE49-F238E27FC236}">
                  <a16:creationId xmlns="" xmlns:a16="http://schemas.microsoft.com/office/drawing/2014/main" id="{91856F46-F139-4507-93C5-E5F70865D6C7}"/>
                </a:ext>
              </a:extLst>
            </p:cNvPr>
            <p:cNvGrpSpPr/>
            <p:nvPr/>
          </p:nvGrpSpPr>
          <p:grpSpPr>
            <a:xfrm>
              <a:off x="3006726" y="3849688"/>
              <a:ext cx="220663" cy="211138"/>
              <a:chOff x="3006726" y="3849688"/>
              <a:chExt cx="220663" cy="211138"/>
            </a:xfrm>
          </p:grpSpPr>
          <p:sp>
            <p:nvSpPr>
              <p:cNvPr id="24" name="Freeform 17">
                <a:extLst>
                  <a:ext uri="{FF2B5EF4-FFF2-40B4-BE49-F238E27FC236}">
                    <a16:creationId xmlns="" xmlns:a16="http://schemas.microsoft.com/office/drawing/2014/main" id="{87DEA2B8-2F8E-4AE4-8293-30C7E83E8118}"/>
                  </a:ext>
                </a:extLst>
              </p:cNvPr>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5" name="Freeform 18">
                <a:extLst>
                  <a:ext uri="{FF2B5EF4-FFF2-40B4-BE49-F238E27FC236}">
                    <a16:creationId xmlns="" xmlns:a16="http://schemas.microsoft.com/office/drawing/2014/main" id="{38940908-1DFA-412A-9F34-85C565186F33}"/>
                  </a:ext>
                </a:extLst>
              </p:cNvPr>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6" name="Freeform 19">
                <a:extLst>
                  <a:ext uri="{FF2B5EF4-FFF2-40B4-BE49-F238E27FC236}">
                    <a16:creationId xmlns="" xmlns:a16="http://schemas.microsoft.com/office/drawing/2014/main" id="{C22B8BE7-36BA-4DD1-A76E-A1B990379318}"/>
                  </a:ext>
                </a:extLst>
              </p:cNvPr>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7" name="Freeform 20">
                <a:extLst>
                  <a:ext uri="{FF2B5EF4-FFF2-40B4-BE49-F238E27FC236}">
                    <a16:creationId xmlns="" xmlns:a16="http://schemas.microsoft.com/office/drawing/2014/main" id="{F3028812-F2EF-4F6D-A4A5-D55E7D0E4C9E}"/>
                  </a:ext>
                </a:extLst>
              </p:cNvPr>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8" name="Freeform 21">
                <a:extLst>
                  <a:ext uri="{FF2B5EF4-FFF2-40B4-BE49-F238E27FC236}">
                    <a16:creationId xmlns="" xmlns:a16="http://schemas.microsoft.com/office/drawing/2014/main" id="{3AC075FF-2237-4401-8D68-6B7ED6E3F014}"/>
                  </a:ext>
                </a:extLst>
              </p:cNvPr>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29" name="Freeform 22">
                <a:extLst>
                  <a:ext uri="{FF2B5EF4-FFF2-40B4-BE49-F238E27FC236}">
                    <a16:creationId xmlns="" xmlns:a16="http://schemas.microsoft.com/office/drawing/2014/main" id="{60749FB1-BC72-4A7A-9E14-D4906F441F79}"/>
                  </a:ext>
                </a:extLst>
              </p:cNvPr>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0" name="Freeform 23">
                <a:extLst>
                  <a:ext uri="{FF2B5EF4-FFF2-40B4-BE49-F238E27FC236}">
                    <a16:creationId xmlns="" xmlns:a16="http://schemas.microsoft.com/office/drawing/2014/main" id="{EDD99937-4FF5-49D9-8AD0-40E07602A7F9}"/>
                  </a:ext>
                </a:extLst>
              </p:cNvPr>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1" name="Freeform 24">
                <a:extLst>
                  <a:ext uri="{FF2B5EF4-FFF2-40B4-BE49-F238E27FC236}">
                    <a16:creationId xmlns="" xmlns:a16="http://schemas.microsoft.com/office/drawing/2014/main" id="{50C95AF8-1F1A-4843-A907-9B1879B792DD}"/>
                  </a:ext>
                </a:extLst>
              </p:cNvPr>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2" name="Freeform 25">
                <a:extLst>
                  <a:ext uri="{FF2B5EF4-FFF2-40B4-BE49-F238E27FC236}">
                    <a16:creationId xmlns="" xmlns:a16="http://schemas.microsoft.com/office/drawing/2014/main" id="{58F68932-B87E-4213-8F2B-9C37DD110196}"/>
                  </a:ext>
                </a:extLst>
              </p:cNvPr>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3" name="Freeform 26">
                <a:extLst>
                  <a:ext uri="{FF2B5EF4-FFF2-40B4-BE49-F238E27FC236}">
                    <a16:creationId xmlns="" xmlns:a16="http://schemas.microsoft.com/office/drawing/2014/main" id="{7CE87E36-64D3-416D-B821-F757048D5B22}"/>
                  </a:ext>
                </a:extLst>
              </p:cNvPr>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grpSp>
      </p:grpSp>
      <p:sp>
        <p:nvSpPr>
          <p:cNvPr id="34" name="矩形 33">
            <a:extLst>
              <a:ext uri="{FF2B5EF4-FFF2-40B4-BE49-F238E27FC236}">
                <a16:creationId xmlns="" xmlns:a16="http://schemas.microsoft.com/office/drawing/2014/main" id="{BCBDF42D-318F-4314-810F-B38BE0677636}"/>
              </a:ext>
            </a:extLst>
          </p:cNvPr>
          <p:cNvSpPr/>
          <p:nvPr/>
        </p:nvSpPr>
        <p:spPr>
          <a:xfrm>
            <a:off x="5616413" y="2849834"/>
            <a:ext cx="338554" cy="400110"/>
          </a:xfrm>
          <a:prstGeom prst="rect">
            <a:avLst/>
          </a:prstGeom>
        </p:spPr>
        <p:txBody>
          <a:bodyPr wrap="none">
            <a:spAutoFit/>
          </a:bodyPr>
          <a:lstStyle/>
          <a:p>
            <a:pPr algn="ctr"/>
            <a:r>
              <a:rPr lang="en-US"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A</a:t>
            </a:r>
            <a:endParaRPr lang="zh-CN"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5" name="矩形 34">
            <a:extLst>
              <a:ext uri="{FF2B5EF4-FFF2-40B4-BE49-F238E27FC236}">
                <a16:creationId xmlns="" xmlns:a16="http://schemas.microsoft.com/office/drawing/2014/main" id="{22261809-9FF3-4D7C-A533-BE49085D7689}"/>
              </a:ext>
            </a:extLst>
          </p:cNvPr>
          <p:cNvSpPr/>
          <p:nvPr/>
        </p:nvSpPr>
        <p:spPr>
          <a:xfrm>
            <a:off x="6777765" y="2849834"/>
            <a:ext cx="338554" cy="400110"/>
          </a:xfrm>
          <a:prstGeom prst="rect">
            <a:avLst/>
          </a:prstGeom>
        </p:spPr>
        <p:txBody>
          <a:bodyPr wrap="none">
            <a:spAutoFit/>
          </a:bodyPr>
          <a:lstStyle/>
          <a:p>
            <a:pPr algn="ctr"/>
            <a:r>
              <a:rPr lang="en-US"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B</a:t>
            </a:r>
            <a:endParaRPr lang="zh-CN"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6" name="矩形 35">
            <a:extLst>
              <a:ext uri="{FF2B5EF4-FFF2-40B4-BE49-F238E27FC236}">
                <a16:creationId xmlns="" xmlns:a16="http://schemas.microsoft.com/office/drawing/2014/main" id="{281FE3B8-A73D-42A3-9A16-6B3AB8E6FD20}"/>
              </a:ext>
            </a:extLst>
          </p:cNvPr>
          <p:cNvSpPr/>
          <p:nvPr/>
        </p:nvSpPr>
        <p:spPr>
          <a:xfrm>
            <a:off x="5622824" y="3880681"/>
            <a:ext cx="338554" cy="400110"/>
          </a:xfrm>
          <a:prstGeom prst="rect">
            <a:avLst/>
          </a:prstGeom>
        </p:spPr>
        <p:txBody>
          <a:bodyPr wrap="none">
            <a:spAutoFit/>
          </a:bodyPr>
          <a:lstStyle/>
          <a:p>
            <a:pPr algn="ctr"/>
            <a:r>
              <a:rPr lang="en-US"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D</a:t>
            </a:r>
            <a:endParaRPr lang="zh-CN"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7" name="矩形 36">
            <a:extLst>
              <a:ext uri="{FF2B5EF4-FFF2-40B4-BE49-F238E27FC236}">
                <a16:creationId xmlns="" xmlns:a16="http://schemas.microsoft.com/office/drawing/2014/main" id="{CDD39432-7757-4903-902A-6A8838E92DE4}"/>
              </a:ext>
            </a:extLst>
          </p:cNvPr>
          <p:cNvSpPr/>
          <p:nvPr/>
        </p:nvSpPr>
        <p:spPr>
          <a:xfrm>
            <a:off x="6777764" y="3880681"/>
            <a:ext cx="338554" cy="400110"/>
          </a:xfrm>
          <a:prstGeom prst="rect">
            <a:avLst/>
          </a:prstGeom>
        </p:spPr>
        <p:txBody>
          <a:bodyPr wrap="none">
            <a:spAutoFit/>
          </a:bodyPr>
          <a:lstStyle/>
          <a:p>
            <a:pPr algn="ctr"/>
            <a:r>
              <a:rPr lang="en-US"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a:t>
            </a:r>
            <a:endParaRPr lang="zh-CN" altLang="zh-CN" sz="2000" dirty="0">
              <a:ln w="6350">
                <a:noFill/>
              </a:ln>
              <a:solidFill>
                <a:schemeClr val="bg1"/>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38" name="矩形 37">
            <a:extLst>
              <a:ext uri="{FF2B5EF4-FFF2-40B4-BE49-F238E27FC236}">
                <a16:creationId xmlns="" xmlns:a16="http://schemas.microsoft.com/office/drawing/2014/main" id="{108B979C-66BA-4C6B-AE92-96BA8D206CD7}"/>
              </a:ext>
            </a:extLst>
          </p:cNvPr>
          <p:cNvSpPr/>
          <p:nvPr/>
        </p:nvSpPr>
        <p:spPr>
          <a:xfrm>
            <a:off x="5854553" y="3379546"/>
            <a:ext cx="1011815" cy="369332"/>
          </a:xfrm>
          <a:prstGeom prst="rect">
            <a:avLst/>
          </a:prstGeom>
        </p:spPr>
        <p:txBody>
          <a:bodyPr wrap="none" tIns="0" bIns="0">
            <a:spAutoFit/>
          </a:bodyPr>
          <a:lstStyle/>
          <a:p>
            <a:pPr algn="ctr">
              <a:lnSpc>
                <a:spcPct val="150000"/>
              </a:lnSpc>
            </a:pPr>
            <a:r>
              <a:rPr lang="zh-CN" altLang="en-US" sz="1600" b="1" dirty="0">
                <a:ln w="6350">
                  <a:noFill/>
                </a:ln>
                <a:solidFill>
                  <a:srgbClr val="96B18F"/>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添加标题</a:t>
            </a:r>
          </a:p>
        </p:txBody>
      </p:sp>
      <p:sp>
        <p:nvSpPr>
          <p:cNvPr id="39" name="任意多边形 89">
            <a:extLst>
              <a:ext uri="{FF2B5EF4-FFF2-40B4-BE49-F238E27FC236}">
                <a16:creationId xmlns="" xmlns:a16="http://schemas.microsoft.com/office/drawing/2014/main" id="{E185709F-A8E3-4686-A0FB-B1BC4826B786}"/>
              </a:ext>
            </a:extLst>
          </p:cNvPr>
          <p:cNvSpPr/>
          <p:nvPr/>
        </p:nvSpPr>
        <p:spPr>
          <a:xfrm flipH="1">
            <a:off x="7173717" y="2490428"/>
            <a:ext cx="808667"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0" name="任意多边形 91">
            <a:extLst>
              <a:ext uri="{FF2B5EF4-FFF2-40B4-BE49-F238E27FC236}">
                <a16:creationId xmlns="" xmlns:a16="http://schemas.microsoft.com/office/drawing/2014/main" id="{EE26ECE7-285B-4A72-811B-01DBCC2DBAE3}"/>
              </a:ext>
            </a:extLst>
          </p:cNvPr>
          <p:cNvSpPr/>
          <p:nvPr/>
        </p:nvSpPr>
        <p:spPr>
          <a:xfrm flipH="1" flipV="1">
            <a:off x="7427259" y="4217377"/>
            <a:ext cx="804252" cy="263192"/>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96B18F"/>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1" name="文本框 58">
            <a:extLst>
              <a:ext uri="{FF2B5EF4-FFF2-40B4-BE49-F238E27FC236}">
                <a16:creationId xmlns="" xmlns:a16="http://schemas.microsoft.com/office/drawing/2014/main" id="{14F580D1-F503-4C90-9416-7AFF304039C4}"/>
              </a:ext>
            </a:extLst>
          </p:cNvPr>
          <p:cNvSpPr txBox="1"/>
          <p:nvPr/>
        </p:nvSpPr>
        <p:spPr>
          <a:xfrm>
            <a:off x="1908779" y="1853758"/>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2" name="文本框 58">
            <a:extLst>
              <a:ext uri="{FF2B5EF4-FFF2-40B4-BE49-F238E27FC236}">
                <a16:creationId xmlns="" xmlns:a16="http://schemas.microsoft.com/office/drawing/2014/main" id="{F8C5765E-EDE3-49B6-A618-153B3C1B1A86}"/>
              </a:ext>
            </a:extLst>
          </p:cNvPr>
          <p:cNvSpPr txBox="1"/>
          <p:nvPr/>
        </p:nvSpPr>
        <p:spPr>
          <a:xfrm>
            <a:off x="1908779" y="3869608"/>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3" name="文本框 58">
            <a:extLst>
              <a:ext uri="{FF2B5EF4-FFF2-40B4-BE49-F238E27FC236}">
                <a16:creationId xmlns="" xmlns:a16="http://schemas.microsoft.com/office/drawing/2014/main" id="{6A571514-8297-40F6-9751-24C4DFBD446C}"/>
              </a:ext>
            </a:extLst>
          </p:cNvPr>
          <p:cNvSpPr txBox="1"/>
          <p:nvPr/>
        </p:nvSpPr>
        <p:spPr>
          <a:xfrm>
            <a:off x="8770279" y="1788560"/>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44" name="文本框 58">
            <a:extLst>
              <a:ext uri="{FF2B5EF4-FFF2-40B4-BE49-F238E27FC236}">
                <a16:creationId xmlns="" xmlns:a16="http://schemas.microsoft.com/office/drawing/2014/main" id="{A652F70F-BB3D-439F-9E49-AC7EC3FA0323}"/>
              </a:ext>
            </a:extLst>
          </p:cNvPr>
          <p:cNvSpPr txBox="1"/>
          <p:nvPr/>
        </p:nvSpPr>
        <p:spPr>
          <a:xfrm>
            <a:off x="8860506" y="3952328"/>
            <a:ext cx="2064452" cy="1472695"/>
          </a:xfrm>
          <a:prstGeom prst="rect">
            <a:avLst/>
          </a:prstGeom>
          <a:noFill/>
        </p:spPr>
        <p:txBody>
          <a:bodyPr wrap="square" lIns="68564" tIns="34282" rIns="68564" bIns="34282" rtlCol="0">
            <a:spAutoFit/>
          </a:bodyPr>
          <a:lstStyle/>
          <a:p>
            <a:pPr algn="just">
              <a:lnSpc>
                <a:spcPct val="120000"/>
              </a:lnSpc>
            </a:pPr>
            <a:r>
              <a:rPr lang="zh-CN" altLang="en-US"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单击此处添加标题</a:t>
            </a:r>
            <a:endParaRPr lang="en-US" altLang="zh-CN" b="1" dirty="0">
              <a:solidFill>
                <a:srgbClr val="F19596"/>
              </a:soli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r>
              <a:rPr lang="zh-CN" altLang="en-US"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单击此处添加文本</a:t>
            </a:r>
            <a:endParaRPr lang="en-US" altLang="zh-CN" sz="14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a:p>
            <a:pPr algn="just">
              <a:lnSpc>
                <a:spcPct val="120000"/>
              </a:lnSpc>
            </a:pPr>
            <a:endParaRPr lang="en-US" altLang="zh-CN" sz="1600" dirty="0">
              <a:gradFill>
                <a:gsLst>
                  <a:gs pos="0">
                    <a:srgbClr val="595959"/>
                  </a:gs>
                  <a:gs pos="100000">
                    <a:srgbClr val="595959"/>
                  </a:gs>
                </a:gsLst>
                <a:lin ang="5400000" scaled="0"/>
              </a:gradFill>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734295658"/>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anim calcmode="lin" valueType="num">
                                      <p:cBhvr>
                                        <p:cTn id="8" dur="500" fill="hold"/>
                                        <p:tgtEl>
                                          <p:spTgt spid="15"/>
                                        </p:tgtEl>
                                        <p:attrNameLst>
                                          <p:attrName>ppt_x</p:attrName>
                                        </p:attrNameLst>
                                      </p:cBhvr>
                                      <p:tavLst>
                                        <p:tav tm="0">
                                          <p:val>
                                            <p:strVal val="#ppt_x"/>
                                          </p:val>
                                        </p:tav>
                                        <p:tav tm="100000">
                                          <p:val>
                                            <p:strVal val="#ppt_x"/>
                                          </p:val>
                                        </p:tav>
                                      </p:tavLst>
                                    </p:anim>
                                    <p:anim calcmode="lin" valueType="num">
                                      <p:cBhvr>
                                        <p:cTn id="9" dur="500" fill="hold"/>
                                        <p:tgtEl>
                                          <p:spTgt spid="15"/>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10"/>
                                        </p:tgtEl>
                                        <p:attrNameLst>
                                          <p:attrName>style.visibility</p:attrName>
                                        </p:attrNameLst>
                                      </p:cBhvr>
                                      <p:to>
                                        <p:strVal val="visible"/>
                                      </p:to>
                                    </p:set>
                                    <p:anim calcmode="lin" valueType="num">
                                      <p:cBhvr>
                                        <p:cTn id="12" dur="300" fill="hold"/>
                                        <p:tgtEl>
                                          <p:spTgt spid="10"/>
                                        </p:tgtEl>
                                        <p:attrNameLst>
                                          <p:attrName>ppt_w</p:attrName>
                                        </p:attrNameLst>
                                      </p:cBhvr>
                                      <p:tavLst>
                                        <p:tav tm="0">
                                          <p:val>
                                            <p:fltVal val="0"/>
                                          </p:val>
                                        </p:tav>
                                        <p:tav tm="100000">
                                          <p:val>
                                            <p:strVal val="#ppt_w"/>
                                          </p:val>
                                        </p:tav>
                                      </p:tavLst>
                                    </p:anim>
                                    <p:anim calcmode="lin" valueType="num">
                                      <p:cBhvr>
                                        <p:cTn id="13" dur="300" fill="hold"/>
                                        <p:tgtEl>
                                          <p:spTgt spid="10"/>
                                        </p:tgtEl>
                                        <p:attrNameLst>
                                          <p:attrName>ppt_h</p:attrName>
                                        </p:attrNameLst>
                                      </p:cBhvr>
                                      <p:tavLst>
                                        <p:tav tm="0">
                                          <p:val>
                                            <p:fltVal val="0"/>
                                          </p:val>
                                        </p:tav>
                                        <p:tav tm="100000">
                                          <p:val>
                                            <p:strVal val="#ppt_h"/>
                                          </p:val>
                                        </p:tav>
                                      </p:tavLst>
                                    </p:anim>
                                    <p:animEffect transition="in" filter="fade">
                                      <p:cBhvr>
                                        <p:cTn id="14" dur="300"/>
                                        <p:tgtEl>
                                          <p:spTgt spid="10"/>
                                        </p:tgtEl>
                                      </p:cBhvr>
                                    </p:animEffect>
                                  </p:childTnLst>
                                </p:cTn>
                              </p:par>
                              <p:par>
                                <p:cTn id="15" presetID="6" presetClass="emph" presetSubtype="0" autoRev="1" fill="hold" nodeType="withEffect">
                                  <p:stCondLst>
                                    <p:cond delay="600"/>
                                  </p:stCondLst>
                                  <p:childTnLst>
                                    <p:animScale>
                                      <p:cBhvr>
                                        <p:cTn id="16" dur="150" fill="hold"/>
                                        <p:tgtEl>
                                          <p:spTgt spid="10"/>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38"/>
                                        </p:tgtEl>
                                        <p:attrNameLst>
                                          <p:attrName>style.visibility</p:attrName>
                                        </p:attrNameLst>
                                      </p:cBhvr>
                                      <p:to>
                                        <p:strVal val="visible"/>
                                      </p:to>
                                    </p:set>
                                    <p:anim calcmode="lin" valueType="num">
                                      <p:cBhvr>
                                        <p:cTn id="19" dur="300" fill="hold"/>
                                        <p:tgtEl>
                                          <p:spTgt spid="38"/>
                                        </p:tgtEl>
                                        <p:attrNameLst>
                                          <p:attrName>ppt_w</p:attrName>
                                        </p:attrNameLst>
                                      </p:cBhvr>
                                      <p:tavLst>
                                        <p:tav tm="0">
                                          <p:val>
                                            <p:fltVal val="0"/>
                                          </p:val>
                                        </p:tav>
                                        <p:tav tm="100000">
                                          <p:val>
                                            <p:strVal val="#ppt_w"/>
                                          </p:val>
                                        </p:tav>
                                      </p:tavLst>
                                    </p:anim>
                                    <p:anim calcmode="lin" valueType="num">
                                      <p:cBhvr>
                                        <p:cTn id="20" dur="300" fill="hold"/>
                                        <p:tgtEl>
                                          <p:spTgt spid="38"/>
                                        </p:tgtEl>
                                        <p:attrNameLst>
                                          <p:attrName>ppt_h</p:attrName>
                                        </p:attrNameLst>
                                      </p:cBhvr>
                                      <p:tavLst>
                                        <p:tav tm="0">
                                          <p:val>
                                            <p:fltVal val="0"/>
                                          </p:val>
                                        </p:tav>
                                        <p:tav tm="100000">
                                          <p:val>
                                            <p:strVal val="#ppt_h"/>
                                          </p:val>
                                        </p:tav>
                                      </p:tavLst>
                                    </p:anim>
                                    <p:animEffect transition="in" filter="fade">
                                      <p:cBhvr>
                                        <p:cTn id="21" dur="300"/>
                                        <p:tgtEl>
                                          <p:spTgt spid="38"/>
                                        </p:tgtEl>
                                      </p:cBhvr>
                                    </p:animEffect>
                                  </p:childTnLst>
                                </p:cTn>
                              </p:par>
                              <p:par>
                                <p:cTn id="22" presetID="6" presetClass="emph" presetSubtype="0" autoRev="1" fill="hold" grpId="1" nodeType="withEffect">
                                  <p:stCondLst>
                                    <p:cond delay="600"/>
                                  </p:stCondLst>
                                  <p:childTnLst>
                                    <p:animScale>
                                      <p:cBhvr>
                                        <p:cTn id="23" dur="150" fill="hold"/>
                                        <p:tgtEl>
                                          <p:spTgt spid="38"/>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 fill="hold"/>
                                        <p:tgtEl>
                                          <p:spTgt spid="9"/>
                                        </p:tgtEl>
                                        <p:attrNameLst>
                                          <p:attrName>ppt_w</p:attrName>
                                        </p:attrNameLst>
                                      </p:cBhvr>
                                      <p:tavLst>
                                        <p:tav tm="0">
                                          <p:val>
                                            <p:fltVal val="0"/>
                                          </p:val>
                                        </p:tav>
                                        <p:tav tm="100000">
                                          <p:val>
                                            <p:strVal val="#ppt_w"/>
                                          </p:val>
                                        </p:tav>
                                      </p:tavLst>
                                    </p:anim>
                                    <p:anim calcmode="lin" valueType="num">
                                      <p:cBhvr>
                                        <p:cTn id="27" dur="300" fill="hold"/>
                                        <p:tgtEl>
                                          <p:spTgt spid="9"/>
                                        </p:tgtEl>
                                        <p:attrNameLst>
                                          <p:attrName>ppt_h</p:attrName>
                                        </p:attrNameLst>
                                      </p:cBhvr>
                                      <p:tavLst>
                                        <p:tav tm="0">
                                          <p:val>
                                            <p:fltVal val="0"/>
                                          </p:val>
                                        </p:tav>
                                        <p:tav tm="100000">
                                          <p:val>
                                            <p:strVal val="#ppt_h"/>
                                          </p:val>
                                        </p:tav>
                                      </p:tavLst>
                                    </p:anim>
                                    <p:animEffect transition="in" filter="fade">
                                      <p:cBhvr>
                                        <p:cTn id="28" dur="300"/>
                                        <p:tgtEl>
                                          <p:spTgt spid="9"/>
                                        </p:tgtEl>
                                      </p:cBhvr>
                                    </p:animEffect>
                                  </p:childTnLst>
                                </p:cTn>
                              </p:par>
                              <p:par>
                                <p:cTn id="29" presetID="6" presetClass="emph" presetSubtype="0" autoRev="1" fill="hold" grpId="1" nodeType="withEffect">
                                  <p:stCondLst>
                                    <p:cond delay="900"/>
                                  </p:stCondLst>
                                  <p:childTnLst>
                                    <p:animScale>
                                      <p:cBhvr>
                                        <p:cTn id="30" dur="150" fill="hold"/>
                                        <p:tgtEl>
                                          <p:spTgt spid="9"/>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34"/>
                                        </p:tgtEl>
                                        <p:attrNameLst>
                                          <p:attrName>style.visibility</p:attrName>
                                        </p:attrNameLst>
                                      </p:cBhvr>
                                      <p:to>
                                        <p:strVal val="visible"/>
                                      </p:to>
                                    </p:set>
                                    <p:anim calcmode="lin" valueType="num">
                                      <p:cBhvr>
                                        <p:cTn id="33" dur="300" fill="hold"/>
                                        <p:tgtEl>
                                          <p:spTgt spid="34"/>
                                        </p:tgtEl>
                                        <p:attrNameLst>
                                          <p:attrName>ppt_w</p:attrName>
                                        </p:attrNameLst>
                                      </p:cBhvr>
                                      <p:tavLst>
                                        <p:tav tm="0">
                                          <p:val>
                                            <p:fltVal val="0"/>
                                          </p:val>
                                        </p:tav>
                                        <p:tav tm="100000">
                                          <p:val>
                                            <p:strVal val="#ppt_w"/>
                                          </p:val>
                                        </p:tav>
                                      </p:tavLst>
                                    </p:anim>
                                    <p:anim calcmode="lin" valueType="num">
                                      <p:cBhvr>
                                        <p:cTn id="34" dur="300" fill="hold"/>
                                        <p:tgtEl>
                                          <p:spTgt spid="34"/>
                                        </p:tgtEl>
                                        <p:attrNameLst>
                                          <p:attrName>ppt_h</p:attrName>
                                        </p:attrNameLst>
                                      </p:cBhvr>
                                      <p:tavLst>
                                        <p:tav tm="0">
                                          <p:val>
                                            <p:fltVal val="0"/>
                                          </p:val>
                                        </p:tav>
                                        <p:tav tm="100000">
                                          <p:val>
                                            <p:strVal val="#ppt_h"/>
                                          </p:val>
                                        </p:tav>
                                      </p:tavLst>
                                    </p:anim>
                                    <p:animEffect transition="in" filter="fade">
                                      <p:cBhvr>
                                        <p:cTn id="35" dur="300"/>
                                        <p:tgtEl>
                                          <p:spTgt spid="34"/>
                                        </p:tgtEl>
                                      </p:cBhvr>
                                    </p:animEffect>
                                  </p:childTnLst>
                                </p:cTn>
                              </p:par>
                              <p:par>
                                <p:cTn id="36" presetID="6" presetClass="emph" presetSubtype="0" autoRev="1" fill="hold" grpId="1" nodeType="withEffect">
                                  <p:stCondLst>
                                    <p:cond delay="1200"/>
                                  </p:stCondLst>
                                  <p:childTnLst>
                                    <p:animScale>
                                      <p:cBhvr>
                                        <p:cTn id="37" dur="150" fill="hold"/>
                                        <p:tgtEl>
                                          <p:spTgt spid="34"/>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35"/>
                                        </p:tgtEl>
                                        <p:attrNameLst>
                                          <p:attrName>style.visibility</p:attrName>
                                        </p:attrNameLst>
                                      </p:cBhvr>
                                      <p:to>
                                        <p:strVal val="visible"/>
                                      </p:to>
                                    </p:set>
                                    <p:anim calcmode="lin" valueType="num">
                                      <p:cBhvr>
                                        <p:cTn id="40" dur="300" fill="hold"/>
                                        <p:tgtEl>
                                          <p:spTgt spid="35"/>
                                        </p:tgtEl>
                                        <p:attrNameLst>
                                          <p:attrName>ppt_w</p:attrName>
                                        </p:attrNameLst>
                                      </p:cBhvr>
                                      <p:tavLst>
                                        <p:tav tm="0">
                                          <p:val>
                                            <p:fltVal val="0"/>
                                          </p:val>
                                        </p:tav>
                                        <p:tav tm="100000">
                                          <p:val>
                                            <p:strVal val="#ppt_w"/>
                                          </p:val>
                                        </p:tav>
                                      </p:tavLst>
                                    </p:anim>
                                    <p:anim calcmode="lin" valueType="num">
                                      <p:cBhvr>
                                        <p:cTn id="41" dur="300" fill="hold"/>
                                        <p:tgtEl>
                                          <p:spTgt spid="35"/>
                                        </p:tgtEl>
                                        <p:attrNameLst>
                                          <p:attrName>ppt_h</p:attrName>
                                        </p:attrNameLst>
                                      </p:cBhvr>
                                      <p:tavLst>
                                        <p:tav tm="0">
                                          <p:val>
                                            <p:fltVal val="0"/>
                                          </p:val>
                                        </p:tav>
                                        <p:tav tm="100000">
                                          <p:val>
                                            <p:strVal val="#ppt_h"/>
                                          </p:val>
                                        </p:tav>
                                      </p:tavLst>
                                    </p:anim>
                                    <p:animEffect transition="in" filter="fade">
                                      <p:cBhvr>
                                        <p:cTn id="42" dur="300"/>
                                        <p:tgtEl>
                                          <p:spTgt spid="35"/>
                                        </p:tgtEl>
                                      </p:cBhvr>
                                    </p:animEffect>
                                  </p:childTnLst>
                                </p:cTn>
                              </p:par>
                              <p:par>
                                <p:cTn id="43" presetID="6" presetClass="emph" presetSubtype="0" autoRev="1" fill="hold" grpId="1" nodeType="withEffect">
                                  <p:stCondLst>
                                    <p:cond delay="1200"/>
                                  </p:stCondLst>
                                  <p:childTnLst>
                                    <p:animScale>
                                      <p:cBhvr>
                                        <p:cTn id="44" dur="150" fill="hold"/>
                                        <p:tgtEl>
                                          <p:spTgt spid="35"/>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37"/>
                                        </p:tgtEl>
                                        <p:attrNameLst>
                                          <p:attrName>style.visibility</p:attrName>
                                        </p:attrNameLst>
                                      </p:cBhvr>
                                      <p:to>
                                        <p:strVal val="visible"/>
                                      </p:to>
                                    </p:set>
                                    <p:anim calcmode="lin" valueType="num">
                                      <p:cBhvr>
                                        <p:cTn id="47" dur="300" fill="hold"/>
                                        <p:tgtEl>
                                          <p:spTgt spid="37"/>
                                        </p:tgtEl>
                                        <p:attrNameLst>
                                          <p:attrName>ppt_w</p:attrName>
                                        </p:attrNameLst>
                                      </p:cBhvr>
                                      <p:tavLst>
                                        <p:tav tm="0">
                                          <p:val>
                                            <p:fltVal val="0"/>
                                          </p:val>
                                        </p:tav>
                                        <p:tav tm="100000">
                                          <p:val>
                                            <p:strVal val="#ppt_w"/>
                                          </p:val>
                                        </p:tav>
                                      </p:tavLst>
                                    </p:anim>
                                    <p:anim calcmode="lin" valueType="num">
                                      <p:cBhvr>
                                        <p:cTn id="48" dur="300" fill="hold"/>
                                        <p:tgtEl>
                                          <p:spTgt spid="37"/>
                                        </p:tgtEl>
                                        <p:attrNameLst>
                                          <p:attrName>ppt_h</p:attrName>
                                        </p:attrNameLst>
                                      </p:cBhvr>
                                      <p:tavLst>
                                        <p:tav tm="0">
                                          <p:val>
                                            <p:fltVal val="0"/>
                                          </p:val>
                                        </p:tav>
                                        <p:tav tm="100000">
                                          <p:val>
                                            <p:strVal val="#ppt_h"/>
                                          </p:val>
                                        </p:tav>
                                      </p:tavLst>
                                    </p:anim>
                                    <p:animEffect transition="in" filter="fade">
                                      <p:cBhvr>
                                        <p:cTn id="49" dur="300"/>
                                        <p:tgtEl>
                                          <p:spTgt spid="37"/>
                                        </p:tgtEl>
                                      </p:cBhvr>
                                    </p:animEffect>
                                  </p:childTnLst>
                                </p:cTn>
                              </p:par>
                              <p:par>
                                <p:cTn id="50" presetID="6" presetClass="emph" presetSubtype="0" autoRev="1" fill="hold" grpId="1" nodeType="withEffect">
                                  <p:stCondLst>
                                    <p:cond delay="1200"/>
                                  </p:stCondLst>
                                  <p:childTnLst>
                                    <p:animScale>
                                      <p:cBhvr>
                                        <p:cTn id="51" dur="150" fill="hold"/>
                                        <p:tgtEl>
                                          <p:spTgt spid="37"/>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36"/>
                                        </p:tgtEl>
                                        <p:attrNameLst>
                                          <p:attrName>style.visibility</p:attrName>
                                        </p:attrNameLst>
                                      </p:cBhvr>
                                      <p:to>
                                        <p:strVal val="visible"/>
                                      </p:to>
                                    </p:set>
                                    <p:anim calcmode="lin" valueType="num">
                                      <p:cBhvr>
                                        <p:cTn id="54" dur="300" fill="hold"/>
                                        <p:tgtEl>
                                          <p:spTgt spid="36"/>
                                        </p:tgtEl>
                                        <p:attrNameLst>
                                          <p:attrName>ppt_w</p:attrName>
                                        </p:attrNameLst>
                                      </p:cBhvr>
                                      <p:tavLst>
                                        <p:tav tm="0">
                                          <p:val>
                                            <p:fltVal val="0"/>
                                          </p:val>
                                        </p:tav>
                                        <p:tav tm="100000">
                                          <p:val>
                                            <p:strVal val="#ppt_w"/>
                                          </p:val>
                                        </p:tav>
                                      </p:tavLst>
                                    </p:anim>
                                    <p:anim calcmode="lin" valueType="num">
                                      <p:cBhvr>
                                        <p:cTn id="55" dur="300" fill="hold"/>
                                        <p:tgtEl>
                                          <p:spTgt spid="36"/>
                                        </p:tgtEl>
                                        <p:attrNameLst>
                                          <p:attrName>ppt_h</p:attrName>
                                        </p:attrNameLst>
                                      </p:cBhvr>
                                      <p:tavLst>
                                        <p:tav tm="0">
                                          <p:val>
                                            <p:fltVal val="0"/>
                                          </p:val>
                                        </p:tav>
                                        <p:tav tm="100000">
                                          <p:val>
                                            <p:strVal val="#ppt_h"/>
                                          </p:val>
                                        </p:tav>
                                      </p:tavLst>
                                    </p:anim>
                                    <p:animEffect transition="in" filter="fade">
                                      <p:cBhvr>
                                        <p:cTn id="56" dur="300"/>
                                        <p:tgtEl>
                                          <p:spTgt spid="36"/>
                                        </p:tgtEl>
                                      </p:cBhvr>
                                    </p:animEffect>
                                  </p:childTnLst>
                                </p:cTn>
                              </p:par>
                              <p:par>
                                <p:cTn id="57" presetID="6" presetClass="emph" presetSubtype="0" autoRev="1" fill="hold" grpId="1" nodeType="withEffect">
                                  <p:stCondLst>
                                    <p:cond delay="1200"/>
                                  </p:stCondLst>
                                  <p:childTnLst>
                                    <p:animScale>
                                      <p:cBhvr>
                                        <p:cTn id="58" dur="150" fill="hold"/>
                                        <p:tgtEl>
                                          <p:spTgt spid="36"/>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7"/>
                                        </p:tgtEl>
                                        <p:attrNameLst>
                                          <p:attrName>style.visibility</p:attrName>
                                        </p:attrNameLst>
                                      </p:cBhvr>
                                      <p:to>
                                        <p:strVal val="visible"/>
                                      </p:to>
                                    </p:set>
                                    <p:animEffect transition="in" filter="wipe(right)">
                                      <p:cBhvr>
                                        <p:cTn id="61" dur="500"/>
                                        <p:tgtEl>
                                          <p:spTgt spid="7"/>
                                        </p:tgtEl>
                                      </p:cBhvr>
                                    </p:animEffect>
                                  </p:childTnLst>
                                </p:cTn>
                              </p:par>
                              <p:par>
                                <p:cTn id="62" presetID="22" presetClass="entr" presetSubtype="8" fill="hold" grpId="0" nodeType="withEffect">
                                  <p:stCondLst>
                                    <p:cond delay="1200"/>
                                  </p:stCondLst>
                                  <p:childTnLst>
                                    <p:set>
                                      <p:cBhvr>
                                        <p:cTn id="63" dur="1" fill="hold">
                                          <p:stCondLst>
                                            <p:cond delay="0"/>
                                          </p:stCondLst>
                                        </p:cTn>
                                        <p:tgtEl>
                                          <p:spTgt spid="39"/>
                                        </p:tgtEl>
                                        <p:attrNameLst>
                                          <p:attrName>style.visibility</p:attrName>
                                        </p:attrNameLst>
                                      </p:cBhvr>
                                      <p:to>
                                        <p:strVal val="visible"/>
                                      </p:to>
                                    </p:set>
                                    <p:animEffect transition="in" filter="wipe(left)">
                                      <p:cBhvr>
                                        <p:cTn id="64" dur="500"/>
                                        <p:tgtEl>
                                          <p:spTgt spid="39"/>
                                        </p:tgtEl>
                                      </p:cBhvr>
                                    </p:animEffect>
                                  </p:childTnLst>
                                </p:cTn>
                              </p:par>
                              <p:par>
                                <p:cTn id="65" presetID="22" presetClass="entr" presetSubtype="2" fill="hold" grpId="0" nodeType="withEffect">
                                  <p:stCondLst>
                                    <p:cond delay="1200"/>
                                  </p:stCondLst>
                                  <p:childTnLst>
                                    <p:set>
                                      <p:cBhvr>
                                        <p:cTn id="66" dur="1" fill="hold">
                                          <p:stCondLst>
                                            <p:cond delay="0"/>
                                          </p:stCondLst>
                                        </p:cTn>
                                        <p:tgtEl>
                                          <p:spTgt spid="8"/>
                                        </p:tgtEl>
                                        <p:attrNameLst>
                                          <p:attrName>style.visibility</p:attrName>
                                        </p:attrNameLst>
                                      </p:cBhvr>
                                      <p:to>
                                        <p:strVal val="visible"/>
                                      </p:to>
                                    </p:set>
                                    <p:animEffect transition="in" filter="wipe(right)">
                                      <p:cBhvr>
                                        <p:cTn id="67" dur="500"/>
                                        <p:tgtEl>
                                          <p:spTgt spid="8"/>
                                        </p:tgtEl>
                                      </p:cBhvr>
                                    </p:animEffect>
                                  </p:childTnLst>
                                </p:cTn>
                              </p:par>
                              <p:par>
                                <p:cTn id="68" presetID="22" presetClass="entr" presetSubtype="8" fill="hold" grpId="0" nodeType="withEffect">
                                  <p:stCondLst>
                                    <p:cond delay="1200"/>
                                  </p:stCondLst>
                                  <p:childTnLst>
                                    <p:set>
                                      <p:cBhvr>
                                        <p:cTn id="69" dur="1" fill="hold">
                                          <p:stCondLst>
                                            <p:cond delay="0"/>
                                          </p:stCondLst>
                                        </p:cTn>
                                        <p:tgtEl>
                                          <p:spTgt spid="40"/>
                                        </p:tgtEl>
                                        <p:attrNameLst>
                                          <p:attrName>style.visibility</p:attrName>
                                        </p:attrNameLst>
                                      </p:cBhvr>
                                      <p:to>
                                        <p:strVal val="visible"/>
                                      </p:to>
                                    </p:set>
                                    <p:animEffect transition="in" filter="wipe(left)">
                                      <p:cBhvr>
                                        <p:cTn id="70" dur="500"/>
                                        <p:tgtEl>
                                          <p:spTgt spid="40"/>
                                        </p:tgtEl>
                                      </p:cBhvr>
                                    </p:animEffect>
                                  </p:childTnLst>
                                </p:cTn>
                              </p:par>
                              <p:par>
                                <p:cTn id="71" presetID="22" presetClass="entr" presetSubtype="1" fill="hold" grpId="0" nodeType="withEffect">
                                  <p:stCondLst>
                                    <p:cond delay="1000"/>
                                  </p:stCondLst>
                                  <p:childTnLst>
                                    <p:set>
                                      <p:cBhvr>
                                        <p:cTn id="72" dur="1" fill="hold">
                                          <p:stCondLst>
                                            <p:cond delay="0"/>
                                          </p:stCondLst>
                                        </p:cTn>
                                        <p:tgtEl>
                                          <p:spTgt spid="41"/>
                                        </p:tgtEl>
                                        <p:attrNameLst>
                                          <p:attrName>style.visibility</p:attrName>
                                        </p:attrNameLst>
                                      </p:cBhvr>
                                      <p:to>
                                        <p:strVal val="visible"/>
                                      </p:to>
                                    </p:set>
                                    <p:animEffect transition="in" filter="wipe(up)">
                                      <p:cBhvr>
                                        <p:cTn id="73" dur="500"/>
                                        <p:tgtEl>
                                          <p:spTgt spid="41"/>
                                        </p:tgtEl>
                                      </p:cBhvr>
                                    </p:animEffect>
                                  </p:childTnLst>
                                </p:cTn>
                              </p:par>
                              <p:par>
                                <p:cTn id="74" presetID="22" presetClass="entr" presetSubtype="1" fill="hold" grpId="0" nodeType="withEffect">
                                  <p:stCondLst>
                                    <p:cond delay="1000"/>
                                  </p:stCondLst>
                                  <p:childTnLst>
                                    <p:set>
                                      <p:cBhvr>
                                        <p:cTn id="75" dur="1" fill="hold">
                                          <p:stCondLst>
                                            <p:cond delay="0"/>
                                          </p:stCondLst>
                                        </p:cTn>
                                        <p:tgtEl>
                                          <p:spTgt spid="42"/>
                                        </p:tgtEl>
                                        <p:attrNameLst>
                                          <p:attrName>style.visibility</p:attrName>
                                        </p:attrNameLst>
                                      </p:cBhvr>
                                      <p:to>
                                        <p:strVal val="visible"/>
                                      </p:to>
                                    </p:set>
                                    <p:animEffect transition="in" filter="wipe(up)">
                                      <p:cBhvr>
                                        <p:cTn id="76" dur="500"/>
                                        <p:tgtEl>
                                          <p:spTgt spid="42"/>
                                        </p:tgtEl>
                                      </p:cBhvr>
                                    </p:animEffect>
                                  </p:childTnLst>
                                </p:cTn>
                              </p:par>
                              <p:par>
                                <p:cTn id="77" presetID="22" presetClass="entr" presetSubtype="1" fill="hold" grpId="0" nodeType="withEffect">
                                  <p:stCondLst>
                                    <p:cond delay="1000"/>
                                  </p:stCondLst>
                                  <p:childTnLst>
                                    <p:set>
                                      <p:cBhvr>
                                        <p:cTn id="78" dur="1" fill="hold">
                                          <p:stCondLst>
                                            <p:cond delay="0"/>
                                          </p:stCondLst>
                                        </p:cTn>
                                        <p:tgtEl>
                                          <p:spTgt spid="43"/>
                                        </p:tgtEl>
                                        <p:attrNameLst>
                                          <p:attrName>style.visibility</p:attrName>
                                        </p:attrNameLst>
                                      </p:cBhvr>
                                      <p:to>
                                        <p:strVal val="visible"/>
                                      </p:to>
                                    </p:set>
                                    <p:animEffect transition="in" filter="wipe(up)">
                                      <p:cBhvr>
                                        <p:cTn id="79" dur="500"/>
                                        <p:tgtEl>
                                          <p:spTgt spid="43"/>
                                        </p:tgtEl>
                                      </p:cBhvr>
                                    </p:animEffect>
                                  </p:childTnLst>
                                </p:cTn>
                              </p:par>
                              <p:par>
                                <p:cTn id="80" presetID="22" presetClass="entr" presetSubtype="1" fill="hold" grpId="0" nodeType="withEffect">
                                  <p:stCondLst>
                                    <p:cond delay="1000"/>
                                  </p:stCondLst>
                                  <p:childTnLst>
                                    <p:set>
                                      <p:cBhvr>
                                        <p:cTn id="81" dur="1" fill="hold">
                                          <p:stCondLst>
                                            <p:cond delay="0"/>
                                          </p:stCondLst>
                                        </p:cTn>
                                        <p:tgtEl>
                                          <p:spTgt spid="44"/>
                                        </p:tgtEl>
                                        <p:attrNameLst>
                                          <p:attrName>style.visibility</p:attrName>
                                        </p:attrNameLst>
                                      </p:cBhvr>
                                      <p:to>
                                        <p:strVal val="visible"/>
                                      </p:to>
                                    </p:set>
                                    <p:animEffect transition="in" filter="wipe(up)">
                                      <p:cBhvr>
                                        <p:cTn id="8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9" grpId="1" animBg="1"/>
      <p:bldP spid="34" grpId="0"/>
      <p:bldP spid="34" grpId="1"/>
      <p:bldP spid="35" grpId="0"/>
      <p:bldP spid="35" grpId="1"/>
      <p:bldP spid="36" grpId="0"/>
      <p:bldP spid="36" grpId="1"/>
      <p:bldP spid="37" grpId="0"/>
      <p:bldP spid="37" grpId="1"/>
      <p:bldP spid="38" grpId="0"/>
      <p:bldP spid="38" grpId="1"/>
      <p:bldP spid="39" grpId="0" animBg="1"/>
      <p:bldP spid="40" grpId="0" animBg="1"/>
      <p:bldP spid="41" grpId="0"/>
      <p:bldP spid="42" grpId="0"/>
      <p:bldP spid="43" grpId="0"/>
      <p:bldP spid="4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 xmlns:a16="http://schemas.microsoft.com/office/drawing/2014/main" id="{F21A27A3-3033-48FC-AD77-A88895C59C60}"/>
              </a:ext>
            </a:extLst>
          </p:cNvPr>
          <p:cNvGrpSpPr/>
          <p:nvPr/>
        </p:nvGrpSpPr>
        <p:grpSpPr>
          <a:xfrm>
            <a:off x="0" y="0"/>
            <a:ext cx="12192000" cy="6858000"/>
            <a:chOff x="0" y="0"/>
            <a:chExt cx="12192000" cy="6858000"/>
          </a:xfrm>
        </p:grpSpPr>
        <p:pic>
          <p:nvPicPr>
            <p:cNvPr id="3" name="图片 2">
              <a:extLst>
                <a:ext uri="{FF2B5EF4-FFF2-40B4-BE49-F238E27FC236}">
                  <a16:creationId xmlns="" xmlns:a16="http://schemas.microsoft.com/office/drawing/2014/main" id="{F95753BE-0B06-4553-86C9-02944499A5F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6858000" cy="6858000"/>
            </a:xfrm>
            <a:prstGeom prst="rect">
              <a:avLst/>
            </a:prstGeom>
          </p:spPr>
        </p:pic>
        <p:pic>
          <p:nvPicPr>
            <p:cNvPr id="4" name="图片 3">
              <a:extLst>
                <a:ext uri="{FF2B5EF4-FFF2-40B4-BE49-F238E27FC236}">
                  <a16:creationId xmlns="" xmlns:a16="http://schemas.microsoft.com/office/drawing/2014/main" id="{E3043412-5656-46DB-BFAC-98FE9B306A9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1"/>
            <a:stretch/>
          </p:blipFill>
          <p:spPr>
            <a:xfrm>
              <a:off x="6857999" y="0"/>
              <a:ext cx="5334001" cy="6858000"/>
            </a:xfrm>
            <a:prstGeom prst="rect">
              <a:avLst/>
            </a:prstGeom>
          </p:spPr>
        </p:pic>
      </p:grpSp>
      <p:sp>
        <p:nvSpPr>
          <p:cNvPr id="11" name="矩形 10">
            <a:extLst>
              <a:ext uri="{FF2B5EF4-FFF2-40B4-BE49-F238E27FC236}">
                <a16:creationId xmlns="" xmlns:a16="http://schemas.microsoft.com/office/drawing/2014/main" id="{D32D626B-D070-496A-86A4-212F8960D236}"/>
              </a:ext>
            </a:extLst>
          </p:cNvPr>
          <p:cNvSpPr/>
          <p:nvPr/>
        </p:nvSpPr>
        <p:spPr>
          <a:xfrm>
            <a:off x="727585" y="494071"/>
            <a:ext cx="10943304" cy="5869858"/>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0" name="矩形 9">
            <a:extLst>
              <a:ext uri="{FF2B5EF4-FFF2-40B4-BE49-F238E27FC236}">
                <a16:creationId xmlns="" xmlns:a16="http://schemas.microsoft.com/office/drawing/2014/main" id="{F92129F7-91D0-4C2A-9026-984F6A7D8268}"/>
              </a:ext>
            </a:extLst>
          </p:cNvPr>
          <p:cNvSpPr/>
          <p:nvPr/>
        </p:nvSpPr>
        <p:spPr>
          <a:xfrm>
            <a:off x="1779640" y="1240092"/>
            <a:ext cx="8632723" cy="4377816"/>
          </a:xfrm>
          <a:prstGeom prst="rect">
            <a:avLst/>
          </a:prstGeom>
          <a:solidFill>
            <a:schemeClr val="bg1"/>
          </a:solidFill>
          <a:ln>
            <a:solidFill>
              <a:schemeClr val="tx1"/>
            </a:solid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2" name="文本框 11">
            <a:extLst>
              <a:ext uri="{FF2B5EF4-FFF2-40B4-BE49-F238E27FC236}">
                <a16:creationId xmlns="" xmlns:a16="http://schemas.microsoft.com/office/drawing/2014/main" id="{D6CF8546-7346-4598-801A-2BCC9A6423BA}"/>
              </a:ext>
            </a:extLst>
          </p:cNvPr>
          <p:cNvSpPr txBox="1"/>
          <p:nvPr/>
        </p:nvSpPr>
        <p:spPr>
          <a:xfrm>
            <a:off x="2944761" y="1504337"/>
            <a:ext cx="6164827" cy="461665"/>
          </a:xfrm>
          <a:prstGeom prst="rect">
            <a:avLst/>
          </a:prstGeom>
          <a:noFill/>
        </p:spPr>
        <p:txBody>
          <a:bodyPr wrap="square" rtlCol="0">
            <a:spAutoFit/>
          </a:bodyPr>
          <a:lstStyle/>
          <a:p>
            <a:pPr algn="dist"/>
            <a:r>
              <a:rPr lang="en-US" altLang="zh-CN"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FANSIONN</a:t>
            </a:r>
            <a:endParaRPr lang="zh-CN" altLang="en-US" sz="2400" b="1"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
        <p:nvSpPr>
          <p:cNvPr id="13" name="文本框 12">
            <a:extLst>
              <a:ext uri="{FF2B5EF4-FFF2-40B4-BE49-F238E27FC236}">
                <a16:creationId xmlns="" xmlns:a16="http://schemas.microsoft.com/office/drawing/2014/main" id="{EA38FA76-F311-4055-9F67-A5E850E553CF}"/>
              </a:ext>
            </a:extLst>
          </p:cNvPr>
          <p:cNvSpPr txBox="1"/>
          <p:nvPr/>
        </p:nvSpPr>
        <p:spPr>
          <a:xfrm>
            <a:off x="2394155" y="2413337"/>
            <a:ext cx="7634748" cy="1107996"/>
          </a:xfrm>
          <a:prstGeom prst="rect">
            <a:avLst/>
          </a:prstGeom>
          <a:noFill/>
        </p:spPr>
        <p:txBody>
          <a:bodyPr wrap="square" rtlCol="0">
            <a:spAutoFit/>
          </a:bodyPr>
          <a:lstStyle/>
          <a:p>
            <a:pPr algn="dist"/>
            <a:r>
              <a:rPr lang="zh-CN" altLang="en-US" sz="6600"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谢谢您的聆听</a:t>
            </a:r>
          </a:p>
        </p:txBody>
      </p:sp>
      <p:sp>
        <p:nvSpPr>
          <p:cNvPr id="14" name="文本框 13">
            <a:extLst>
              <a:ext uri="{FF2B5EF4-FFF2-40B4-BE49-F238E27FC236}">
                <a16:creationId xmlns="" xmlns:a16="http://schemas.microsoft.com/office/drawing/2014/main" id="{C17C88D5-D4EC-423D-860D-D89C830E61D2}"/>
              </a:ext>
            </a:extLst>
          </p:cNvPr>
          <p:cNvSpPr txBox="1"/>
          <p:nvPr/>
        </p:nvSpPr>
        <p:spPr>
          <a:xfrm>
            <a:off x="3821060" y="3806445"/>
            <a:ext cx="4814123" cy="1754326"/>
          </a:xfrm>
          <a:prstGeom prst="rect">
            <a:avLst/>
          </a:prstGeom>
          <a:noFill/>
        </p:spPr>
        <p:txBody>
          <a:bodyPr wrap="square" rtlCol="0">
            <a:spAutoFit/>
          </a:bodyPr>
          <a:lstStyle/>
          <a:p>
            <a:pPr algn="ctr">
              <a:lnSpc>
                <a:spcPct val="150000"/>
              </a:lnSpc>
            </a:pP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Click here to add words Click here to add words Click here to add words Click here to add </a:t>
            </a:r>
            <a:r>
              <a:rPr lang="en-US" altLang="zh-CN" dirty="0" err="1">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wordsClick</a:t>
            </a:r>
            <a:r>
              <a:rPr lang="en-US" altLang="zh-CN"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rPr>
              <a:t> here to add</a:t>
            </a:r>
            <a:endParaRPr lang="zh-CN" altLang="en-US" dirty="0">
              <a:latin typeface="字魂59号-创粗黑" panose="00000500000000000000" pitchFamily="2" charset="-122"/>
              <a:ea typeface="字魂59号-创粗黑" panose="00000500000000000000" pitchFamily="2" charset="-122"/>
              <a:cs typeface="+mn-ea"/>
              <a:sym typeface="字魂59号-创粗黑" panose="00000500000000000000" pitchFamily="2" charset="-122"/>
            </a:endParaRPr>
          </a:p>
        </p:txBody>
      </p:sp>
    </p:spTree>
    <p:extLst>
      <p:ext uri="{BB962C8B-B14F-4D97-AF65-F5344CB8AC3E}">
        <p14:creationId xmlns:p14="http://schemas.microsoft.com/office/powerpoint/2010/main" val="3378327312"/>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advClick="0" advTm="0">
        <p159:morph option="byObjec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7" presetClass="emph" presetSubtype="0" fill="remove" grpId="1" nodeType="clickEffect">
                                  <p:stCondLst>
                                    <p:cond delay="0"/>
                                  </p:stCondLst>
                                  <p:childTnLst>
                                    <p:animClr clrSpc="rgb" dir="cw">
                                      <p:cBhvr override="childStyle">
                                        <p:cTn id="18" dur="250" autoRev="1" fill="remove"/>
                                        <p:tgtEl>
                                          <p:spTgt spid="10"/>
                                        </p:tgtEl>
                                        <p:attrNameLst>
                                          <p:attrName>style.color</p:attrName>
                                        </p:attrNameLst>
                                      </p:cBhvr>
                                      <p:to>
                                        <a:schemeClr val="bg1"/>
                                      </p:to>
                                    </p:animClr>
                                    <p:animClr clrSpc="rgb" dir="cw">
                                      <p:cBhvr>
                                        <p:cTn id="19" dur="250" autoRev="1" fill="remove"/>
                                        <p:tgtEl>
                                          <p:spTgt spid="10"/>
                                        </p:tgtEl>
                                        <p:attrNameLst>
                                          <p:attrName>fillcolor</p:attrName>
                                        </p:attrNameLst>
                                      </p:cBhvr>
                                      <p:to>
                                        <a:schemeClr val="bg1"/>
                                      </p:to>
                                    </p:animClr>
                                    <p:set>
                                      <p:cBhvr>
                                        <p:cTn id="20" dur="250" autoRev="1" fill="remove"/>
                                        <p:tgtEl>
                                          <p:spTgt spid="10"/>
                                        </p:tgtEl>
                                        <p:attrNameLst>
                                          <p:attrName>fill.type</p:attrName>
                                        </p:attrNameLst>
                                      </p:cBhvr>
                                      <p:to>
                                        <p:strVal val="solid"/>
                                      </p:to>
                                    </p:set>
                                    <p:set>
                                      <p:cBhvr>
                                        <p:cTn id="21" dur="250" autoRev="1" fill="remove"/>
                                        <p:tgtEl>
                                          <p:spTgt spid="10"/>
                                        </p:tgtEl>
                                        <p:attrNameLst>
                                          <p:attrName>fill.on</p:attrName>
                                        </p:attrNameLst>
                                      </p:cBhvr>
                                      <p:to>
                                        <p:strVal val="true"/>
                                      </p:to>
                                    </p:se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10" grpId="1" animBg="1"/>
      <p:bldP spid="13" grpId="0"/>
      <p:bldP spid="1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06A96C8D-D77F-4CEF-87DF-7CAE865EF802"/>
  <p:tag name="ISPRING_SCORM_RATE_SLIDES" val="1"/>
  <p:tag name="ISPRINGONLINEFOLDERID" val="0"/>
  <p:tag name="ISPRINGONLINEFOLDERPATH" val="内容列表"/>
  <p:tag name="ISPRINGCLOUDFOLDERID" val="0"/>
  <p:tag name="ISPRINGCLOUDFOLDERPATH" val="资源库"/>
  <p:tag name="ISPRING_PLAYERS_CUSTOMIZATION" val="UEsDBBQAAgAIAOeJc0s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niXNL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OeJc0u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54lzSy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54lzS2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aWGeSz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aWGeS5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aWGeS7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amGeSyTg/xfEDAAAYxkAABcAAAB1bml2ZXJzYWwvdW5pdmVyc2FsLnBuZ+1XaVxT55o/isVOLSBqCrI7ttJFxKgBFJO4AOIom4QisouWyy7IIQYI0UtbBEXa3lvwgiESLAHCTkMwAUJF4NYYUFnCYqSCISSHJGAgIWSbg/bOb2a+zefhw/md8/zf9z3P+n/Oc/L9fU+ZfGT1EQAAJqe9Pc4BgBECADbe/NAYRox/4u+Gbxuunjt1AmgYsBHDwqbY4z7HAaC5aIs2+gNY/rcr3iFXAcC0Z+3a0J9SfQkALFdOexzHXYuQCs7QLwnH+1/rz+YA2GNVJ4ynP3Xbnr8b8bEH7vElhy83eVSctvmi4HNfj022f9n/1/s3HbYN52/e+mLgqGeNq0pJnKAFT4EThvAJ9uqFKwHshPqgoISRaCynNojtXFclLkvpCiEqx2Ppfhj1m8eb7bNhc648NK+1qLWeFafhshd7LaRPYOzMiFnMkfyCMyX7GFs2AkBdoG3qNsQUyUBkw4vdLiPbLSR3q5P3/PmMWZ2rzPiXwNoJb2Fvg0NyzAMHP5oHbAAADw/Y8a3m6+A6uA6ug+vgOrgOroPr4Dq4Dv4/BPdla6TMrwDg+tD/8UfhDS5gcZkf2RiRoxaOzBRhuzLnKvK+xk8RVShacrCgi0UGs9hSAIjqJDzlFzIHbrF0wu8sIsYSws5zR4/E6GQtgzCUZ2Mht0VEwu+QvMqSJ6XMM2qTUwSy5CwAaJ+gUXIyeV2Ee9Wp0UmhTF7rhdmOQgI+QCXeN8lp7KycFtMoySl/MBqS8Ux0jYhC0nu4poj9SKtDkr/5YR5KtCS9gkLn6KQpjvrFIlIYitJDMOhUznJNcARBWEBQ6M5xeYpvQEqhsGtVQv9qtlCB74zko70Gpo+0OalKONrLMxlVs3j2wHTJ3/12bzClvbqN7rtvqderOMxJNP0yCyw6LmDG6r7XvApIjbhVv2ZHvtU9wZUeE0cjRrL+RT3zVeYIAfEpmGMSxZXnqNh/GxKm2XhJNQX5EyL8y9R+YVP1DU278xM5yaBhHD8PjcTVh3ILCcvt1TcyedbYQSiD1f/PkLD+KmF8KPQWag5TiJYHnlRgX9dxlXGfdo9Xu8bbEd78qFxW3k2fxECjh/eA9hRhWVrWKU985cCt5CxfunE0qp0+ZPUA5D6NPzZhsiIhiwkOwSUMrvBHug5j9gwKX/0of5VweKHhep2mNqdhq41q/OZPzWFouz7HYJQ3BRvUvthnPbl/5yjayzfLlmEyI/LhjrgU9SsqqNP8lW8V/hSvjWEpku1/yEDl2HsrXMBI/GSOFXX6733R/872OmbyH6Ibr49galaWh4ktHfL4hXAad4xO6ad9iFqwz121uld0+cm1o8PXieqak7qsISJbhkybgKopUCor6aG5hYIQK13TtPW9pvMaGUppCU5i1zQtsxV1XZG7vjwRc53PKxtx/03h3ku2+ucdfM/hDlmXdUCzTRR/kHuDsJNrNnOALWSaTMAJfgGNgQ+TmM7P0fZmFexkICMw75GNQvV5MYu4H36pF2iJY+o02xAVyG5ollecywox+TSh6/4KCKoEKTsRAqFFQDNbxtowxkOSkA+HpLkhzIHmWmzZpDSXeLPgmeUfoOL7Iw8uCw4gdoB7s/B70XlBeft5u1xJNOqAfZ7bz2p3ROuFHBsMrk9lK+lIDempkuMSM28/4DdDadSNf6wuj4amMBrp/XWTZq3J5BiljC1v00QHc0Jwe2nhos9Y0tPSbQjEx5AeF2uC67e4lCeMKuqp1oXlQqlTw0TkowpjKcjBLRUuWP8YQItZQDcGlhw0G01wwDa22owNtsGJvGq73P5S1BaWELAooTe2iVIyfeYarK/zTHUWqw1Bgq67IGTTuuT8RUGBv8mzvqgksrDCscdtPi5uUpiaER/Jf+152ePx3WAjNbIRY2spGowctvsNWVwmZ5sDYA452aqJr3tFjoTrBfzHblzGQ6eyR3tG0Pb8GgtGEVZ/TXqVJFD/Agfe5Yw+O7Fzw69Lw4F+4eWRnNBZgnPn0gtJvmP5efTqXGWoM+2oZr61xLkyp5z/BRiCavQtUbSJlb11obFlLCdGoYIw4zKaMcxJcJdMkUsjNY055aqYGm69AlK96Rh4Eafs/SGbcwIHbOaj7d2XT6zwXKe0hoMGCf879a9D4a4ANNK8JIDEDaM+MVHhjRBUZYZZiYKEw2VnUSRt8vkc6lu1iEK5hzWe18wp+9e0InlGGqu5QVGh6wCrZjb4yghu8mgbc2NlVTPWxQckMp7GkZUaBHWjW7tM7ZZYWszl0chwqcwRV17nSRPEmHgrI8E5JJLiSr1oN/c1EMZKF7/RmhuheCWtSwPu8nt7D5I+8odGcdFIZzY9mfKUBbbtDEyacksJx91Wk5t9k/Df9d6svXy0UMeOmyJ7oV1YxJb8asC0IQtjWlaF5LhL0/kmx+R79ROBPtwN0pWl+zkyKrUD5rCjqOhGhk+Zcd+MQHPYwas7Pc9TSp10hCssaTYuURFHpd7WuRVHynrSqqur+72Yfi7miO7fwMH+6KFDs/j3XoCNlZraGmMOqt1p9ycS8nIp1iwzwT+smHubK64iOKAxAsupfstcmXBXAFui/H0tYKVw62obUY44boGoFw879UR9i/NRONq3nvT0FCt/30O9mAs3vym6IyX77ZsNSLoiPoJpeoXxLnh9Wtm7LHXKwPRIqGrxsxnknO1x/0CTNkizA1VV6kwbaPxtMVG/4+Jjb/IoCzXy+niMvotFPACNjldVsQQx7AR3vmdvB/mXtoSuOnUTrRQ7aO3Ra/iTRWLc/uHc5SKSdkbSSNJBkuZ+O/ajXDNMO0vaNulbbG7RFK7KtnHxicnBT4hhdrwK0crHUTwK7vYNxX7jzpntecjuCNP7CRMu+8s53UdNiRf03z0gpmsujda3+vjEuPepjkmmUIXEg3p0I7/GoSZu07iW+FP0/FTrnYLMRHjf9oDmBYpBGwuKyPjyb0+i/fkPry1O/36AkVg/FP7JQuv/rKBO/Sr0roImDt0P9/LcmefkZFgd2mc0o95eBOZtkta+z2W81SSS9MJ/CBMQQHk2jOMOIFGmOitTBGJ5bO5dvCsw+e2i8qyJH+aGWxi++JDuQZYoJrYjF1VFeLWiclurn+7MNZpqMln0UheTv7CrLfP2jRwynkCBeVgn56zsEwFDb4fuEEFNzDtPFUkNzdN3iwOQKTP+z/01NKVnDSWB3CxAXJpp4e6iUu22C/RjXrizEqy+tqe0+HUTz4n5siVzsdciWN6pshM9vTqIxqfdtYZGtoSpssdPqbLDaBEO/e7uAi0oKoFdPy+HGjmYZQvyGZNvXE1kEN7bqVW7xQfl3aA4lTg8CD2FRhyyYJK+pI1Ii+Be7AKyizWVprm1in7axyhSYs85p0DNg5wIO9mhfbS+8pmOZtJQt5Wk2b8oP5mUuPvLPcsfzK+a9h6wkgwQFTxXv+FBrtrs6EK3pEsjS9hcH6Zh3TgULCl31syVF5UN37rQ6Z2hcOncsxaob2IXDUH3Tr3vmGx4/GEKLNgrPOo081nS4LxyMgVLKEk3/b72sdDh14GykhpYY5d6ll48kz1n/DysJqtrvjILY3cCLwASVW+5zsz/1vWXhvyYcNenXkyD6pkR5lt+sf62WJjmKkgPZNvwu5K38n5mibgYlmhm15ohye8GAcbyeVATNVp/tU7SiCYrm2jHcWc9epdrrD2u/iJTtxTJ1Nc+FIBGTWXOHO2B1Zxewp8fr1VY2SSxySwAKTYl1cr9926u4MqD3LTibOhPM2f4K58F8Z/DbGTTYyRs/ljMcJKhLlRk2Ql/raRK+Rk4v349GZHDOVIGf5/ZMUgk1K5SM3Rx44T7T9TPTagPz63l1pY2jnYcPJe593MAq0FFtDZ+IGgbZIF3eCF62Uv3Lweg/ovsjlvqNT5eAhi3v0/SL+Rh68oJs//I6H7CkEqZU13xAO9nGQtqUML+nCQ9iCgJf2eW5ozBUJAg2GeIWQrRFs3wW4b0pB3QvC1CxIjAOzVjDerBUIOrNMQpFEov+UBLvcM/+ti5hvW01e2THdcjbTSqrzJ2WtgpHF3yrh1Mlle7FZm1EDNexlKIGW8FBRo5h1N48/V07y1H7nvWAIAoqDP66u3oZqh94XxPbZt4a0qf1BYh9Je72T2Ke9Vb510tDx6OtgdZHxfk2eesvGn6odTxc+B6DFjel80ew4dd60wxYHwRCP4tfiRJ94ZzvRGLcn/f/wAgLOV/zd8/boFH63B3I3iiLpPkb8FqF066b/+XoFsK/C+BbvDB1MMHlEG2AUOnccNLUwY9M3wrvFqzGn22pJJaZU/Spi7rVFPMr+CRHueMc9UeqP/asNk8bFOh9WHvr+GzwGlPX4+GE1F//U9QSwMEFAACAAgAamGeS3Br3rpLAAAAagAAABsAAAB1bml2ZXJzYWwvdW5pdmVyc2FsLnBuZy54bWyzsa/IzVEoSy0qzszPs1Uy1DNQsrfj5bIpKEoty0wtV6gAigEFIUBJoRLINUJwyzNTSjJslczNTBFiGamZ6Rkltkqm5iZwQX2gkQBQSwECAAAUAAIACADniXNLFQ6tKGQEAAAHEQAAHQAAAAAAAAABAAAAAAAAAAAAdW5pdmVyc2FsL2NvbW1vbl9tZXNzYWdlcy5sbmdQSwECAAAUAAIACADniXNLCH4LIykDAACGDAAAJwAAAAAAAAABAAAAAACfBAAAdW5pdmVyc2FsL2ZsYXNoX3B1Ymxpc2hpbmdfc2V0dGluZ3MueG1sUEsBAgAAFAACAAgA54lzS7X8CWS6AgAAVQoAACEAAAAAAAAAAQAAAAAADQgAAHVuaXZlcnNhbC9mbGFzaF9za2luX3NldHRpbmdzLnhtbFBLAQIAABQAAgAIAOeJc0sqlg9n/gIAAJcLAAAmAAAAAAAAAAEAAAAAAAYLAAB1bml2ZXJzYWwvaHRtbF9wdWJsaXNoaW5nX3NldHRpbmdzLnhtbFBLAQIAABQAAgAIAOeJc0tocVKRmgEAAB8GAAAfAAAAAAAAAAEAAAAAAEgOAAB1bml2ZXJzYWwvaHRtbF9za2luX3NldHRpbmdzLmpzUEsBAgAAFAACAAgAaWGeSz08L9HBAAAA5QEAABoAAAAAAAAAAQAAAAAAHxAAAHVuaXZlcnNhbC9pMThuX3ByZXNldHMueG1sUEsBAgAAFAACAAgAaWGeS5r5lmRrAAAAawAAABwAAAAAAAAAAQAAAAAAGBEAAHVuaXZlcnNhbC9sb2NhbF9zZXR0aW5ncy54bWxQSwECAAAUAAIACABElFdHI7RO+/sCAACwCAAAFAAAAAAAAAABAAAAAAC9EQAAdW5pdmVyc2FsL3BsYXllci54bWxQSwECAAAUAAIACABpYZ5LsIcj9GwBAAD3AgAAKQAAAAAAAAABAAAAAADqFAAAdW5pdmVyc2FsL3NraW5fY3VzdG9taXphdGlvbl9zZXR0aW5ncy54bWxQSwECAAAUAAIACABqYZ5LJOD/F8QMAABjGQAAFwAAAAAAAAAAAAAAAACdFgAAdW5pdmVyc2FsL3VuaXZlcnNhbC5wbmdQSwECAAAUAAIACABqYZ5LcGveuksAAABqAAAAGwAAAAAAAAABAAAAAACWIwAAdW5pdmVyc2FsL3VuaXZlcnNhbC5wbmcueG1sUEsFBgAAAAALAAsASQMAABokAAAAAA=="/>
  <p:tag name="ISPRING_SCORM_RATE_QUIZZES" val="0"/>
  <p:tag name="ISPRING_SCORM_PASSING_SCORE" val="100.000000"/>
  <p:tag name="ISPRING_SCORM_ENDPOINT" val="&lt;endpoint&gt;&lt;enable&gt;0&lt;/enable&gt;&lt;lrs&gt;http://&lt;/lrs&gt;&lt;auth&gt;0&lt;/auth&gt;&lt;login&gt;&lt;/login&gt;&lt;password&gt;&lt;/password&gt;&lt;key&gt;&lt;/key&gt;&lt;name&gt;&lt;/name&gt;&lt;email&gt;&lt;/email&gt;&lt;/endpoint&gt;&#10;"/>
  <p:tag name="ISPRING_OUTPUT_FOLDER" val="D:\ppt\第11批\641488"/>
  <p:tag name="ISPRING_FIRST_PUBLISH" val="1"/>
  <p:tag name="ISPRING_PRESENTATION_TITLE" val="红绿波纹"/>
</p:tagLst>
</file>

<file path=ppt/tags/tag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
  <p:tag name="KSO_WM_UNIT_ID" val="257*q_i*1_1"/>
  <p:tag name="KSO_WM_UNIT_CLEAR" val="1"/>
  <p:tag name="KSO_WM_UNIT_LAYERLEVEL" val="1_1"/>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2"/>
  <p:tag name="KSO_WM_UNIT_ID" val="257*q_i*1_2"/>
  <p:tag name="KSO_WM_UNIT_CLEAR" val="1"/>
  <p:tag name="KSO_WM_UNIT_LAYERLEVEL" val="1_1"/>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3"/>
  <p:tag name="KSO_WM_UNIT_ID" val="257*q_i*1_3"/>
  <p:tag name="KSO_WM_UNIT_CLEAR" val="1"/>
  <p:tag name="KSO_WM_UNIT_LAYERLEVEL" val="1_1"/>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4"/>
  <p:tag name="KSO_WM_UNIT_ID" val="257*q_i*1_4"/>
  <p:tag name="KSO_WM_UNIT_CLEAR" val="1"/>
  <p:tag name="KSO_WM_UNIT_LAYERLEVEL" val="1_1"/>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5"/>
  <p:tag name="KSO_WM_UNIT_ID" val="257*q_i*1_5"/>
  <p:tag name="KSO_WM_UNIT_CLEAR" val="1"/>
  <p:tag name="KSO_WM_UNIT_LAYERLEVEL" val="1_1"/>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6"/>
  <p:tag name="KSO_WM_UNIT_ID" val="257*q_i*1_6"/>
  <p:tag name="KSO_WM_UNIT_CLEAR" val="1"/>
  <p:tag name="KSO_WM_UNIT_LAYERLEVEL" val="1_1"/>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7"/>
  <p:tag name="KSO_WM_UNIT_ID" val="257*q_i*1_7"/>
  <p:tag name="KSO_WM_UNIT_CLEAR" val="1"/>
  <p:tag name="KSO_WM_UNIT_LAYERLEVEL" val="1_1"/>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8"/>
  <p:tag name="KSO_WM_UNIT_ID" val="257*q_i*1_8"/>
  <p:tag name="KSO_WM_UNIT_CLEAR" val="1"/>
  <p:tag name="KSO_WM_UNIT_LAYERLEVEL" val="1_1"/>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9"/>
  <p:tag name="KSO_WM_UNIT_ID" val="257*q_i*1_9"/>
  <p:tag name="KSO_WM_UNIT_CLEAR" val="1"/>
  <p:tag name="KSO_WM_UNIT_LAYERLEVEL" val="1_1"/>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0"/>
  <p:tag name="KSO_WM_UNIT_ID" val="257*q_i*1_10"/>
  <p:tag name="KSO_WM_UNIT_CLEAR" val="1"/>
  <p:tag name="KSO_WM_UNIT_LAYERLEVEL" val="1_1"/>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1"/>
  <p:tag name="KSO_WM_UNIT_ID" val="257*q_i*1_11"/>
  <p:tag name="KSO_WM_UNIT_CLEAR" val="1"/>
  <p:tag name="KSO_WM_UNIT_LAYERLEVEL" val="1_1"/>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2"/>
  <p:tag name="KSO_WM_UNIT_ID" val="257*q_i*1_12"/>
  <p:tag name="KSO_WM_UNIT_CLEAR" val="1"/>
  <p:tag name="KSO_WM_UNIT_LAYERLEVEL" val="1_1"/>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6"/>
  <p:tag name="KSO_WM_UNIT_ID" val="257*q_i*1_6"/>
  <p:tag name="KSO_WM_UNIT_CLEAR" val="1"/>
  <p:tag name="KSO_WM_UNIT_LAYERLEVEL" val="1_1"/>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6"/>
  <p:tag name="KSO_WM_UNIT_ID" val="257*q_i*1_6"/>
  <p:tag name="KSO_WM_UNIT_CLEAR" val="1"/>
  <p:tag name="KSO_WM_UNIT_LAYERLEVEL" val="1_1"/>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
  <p:tag name="KSO_WM_UNIT_ID" val="257*q_i*1_1"/>
  <p:tag name="KSO_WM_UNIT_CLEAR" val="1"/>
  <p:tag name="KSO_WM_UNIT_LAYERLEVEL" val="1_1"/>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
  <p:tag name="KSO_WM_UNIT_ID" val="257*q_i*1_1"/>
  <p:tag name="KSO_WM_UNIT_CLEAR" val="1"/>
  <p:tag name="KSO_WM_UNIT_LAYERLEVEL" val="1_1"/>
  <p:tag name="KSO_WM_BEAUTIFY_FLAG" val="#wm#"/>
</p:tagLst>
</file>

<file path=ppt/theme/theme1.xml><?xml version="1.0" encoding="utf-8"?>
<a:theme xmlns:a="http://schemas.openxmlformats.org/drawingml/2006/main" name="第一PPT，www.1ppt.com">
  <a:themeElements>
    <a:clrScheme name="自定义 1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F79646"/>
      </a:folHlink>
    </a:clrScheme>
    <a:fontScheme name="0y5jnmgo">
      <a:majorFont>
        <a:latin typeface="字魂59号-创粗黑"/>
        <a:ea typeface="字魂59号-创粗黑"/>
        <a:cs typeface=""/>
      </a:majorFont>
      <a:minorFont>
        <a:latin typeface="字魂59号-创粗黑"/>
        <a:ea typeface="字魂59号-创粗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1088</Words>
  <Application>Microsoft Office PowerPoint</Application>
  <PresentationFormat>宽屏</PresentationFormat>
  <Paragraphs>237</Paragraphs>
  <Slides>23</Slides>
  <Notes>23</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23</vt:i4>
      </vt:variant>
    </vt:vector>
  </HeadingPairs>
  <TitlesOfParts>
    <vt:vector size="28" baseType="lpstr">
      <vt:lpstr>宋体</vt:lpstr>
      <vt:lpstr>字魂59号-创粗黑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红绿波纹</dc:title>
  <dc:creator>第一PPT</dc:creator>
  <cp:keywords>www.1ppt.com</cp:keywords>
  <dc:description>www.1ppt.com</dc:description>
  <cp:lastModifiedBy>faith123</cp:lastModifiedBy>
  <cp:revision>128</cp:revision>
  <dcterms:created xsi:type="dcterms:W3CDTF">2017-08-18T03:02:00Z</dcterms:created>
  <dcterms:modified xsi:type="dcterms:W3CDTF">2020-08-07T05:53:11Z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